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</p:sldMasterIdLst>
  <p:notesMasterIdLst>
    <p:notesMasterId r:id="rId11"/>
  </p:notesMasterIdLst>
  <p:sldIdLst>
    <p:sldId id="257" r:id="rId6"/>
    <p:sldId id="1406" r:id="rId7"/>
    <p:sldId id="1408" r:id="rId8"/>
    <p:sldId id="1409" r:id="rId9"/>
    <p:sldId id="14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4E7C23-8163-4767-99F4-1F1E6E226550}">
          <p14:sldIdLst>
            <p14:sldId id="257"/>
            <p14:sldId id="1406"/>
            <p14:sldId id="1408"/>
            <p14:sldId id="1409"/>
            <p14:sldId id="14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teven" initials="JS" lastIdx="43" clrIdx="0">
    <p:extLst>
      <p:ext uri="{19B8F6BF-5375-455C-9EA6-DF929625EA0E}">
        <p15:presenceInfo xmlns:p15="http://schemas.microsoft.com/office/powerpoint/2012/main" userId="S::jsteven@evercommerce.com::3aace6db-ce04-4d17-b3c6-c25b464405e0" providerId="AD"/>
      </p:ext>
    </p:extLst>
  </p:cmAuthor>
  <p:cmAuthor id="2" name="Jen Edwards" initials="JE" lastIdx="23" clrIdx="1">
    <p:extLst>
      <p:ext uri="{19B8F6BF-5375-455C-9EA6-DF929625EA0E}">
        <p15:presenceInfo xmlns:p15="http://schemas.microsoft.com/office/powerpoint/2012/main" userId="S::jen.edwards@boldgroup.com::1c6a5523-62e6-4d3a-b108-dd8d86961721" providerId="AD"/>
      </p:ext>
    </p:extLst>
  </p:cmAuthor>
  <p:cmAuthor id="3" name="Justin DeBaggis" initials="JD" lastIdx="9" clrIdx="2">
    <p:extLst>
      <p:ext uri="{19B8F6BF-5375-455C-9EA6-DF929625EA0E}">
        <p15:presenceInfo xmlns:p15="http://schemas.microsoft.com/office/powerpoint/2012/main" userId="S::justin.debaggis@boldgroup.com::4fddb56e-ae47-442e-9296-c02252025a6e" providerId="AD"/>
      </p:ext>
    </p:extLst>
  </p:cmAuthor>
  <p:cmAuthor id="4" name="Tori Martinez" initials="TM" lastIdx="16" clrIdx="3">
    <p:extLst>
      <p:ext uri="{19B8F6BF-5375-455C-9EA6-DF929625EA0E}">
        <p15:presenceInfo xmlns:p15="http://schemas.microsoft.com/office/powerpoint/2012/main" userId="S::torim@boldgroup.com::5a232940-1ff9-4a2b-96c0-f0e586b86c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21B"/>
    <a:srgbClr val="7E2728"/>
    <a:srgbClr val="32B7F1"/>
    <a:srgbClr val="029CC5"/>
    <a:srgbClr val="629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EC6F4-2687-4C08-BD53-934440F7F344}" v="623" dt="2021-10-14T13:26:52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0834" autoAdjust="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eBaggis" userId="S::justin.debaggis@boldgroup.com::4fddb56e-ae47-442e-9296-c02252025a6e" providerId="AD" clId="Web-{94EEC6F4-2687-4C08-BD53-934440F7F344}"/>
    <pc:docChg chg="addSld delSld modSld modSection">
      <pc:chgData name="Justin DeBaggis" userId="S::justin.debaggis@boldgroup.com::4fddb56e-ae47-442e-9296-c02252025a6e" providerId="AD" clId="Web-{94EEC6F4-2687-4C08-BD53-934440F7F344}" dt="2021-10-14T13:26:48.719" v="351" actId="20577"/>
      <pc:docMkLst>
        <pc:docMk/>
      </pc:docMkLst>
      <pc:sldChg chg="new del">
        <pc:chgData name="Justin DeBaggis" userId="S::justin.debaggis@boldgroup.com::4fddb56e-ae47-442e-9296-c02252025a6e" providerId="AD" clId="Web-{94EEC6F4-2687-4C08-BD53-934440F7F344}" dt="2021-10-14T13:15:42.404" v="2"/>
        <pc:sldMkLst>
          <pc:docMk/>
          <pc:sldMk cId="1193576240" sldId="1407"/>
        </pc:sldMkLst>
      </pc:sldChg>
      <pc:sldChg chg="addSp delSp modSp add replId">
        <pc:chgData name="Justin DeBaggis" userId="S::justin.debaggis@boldgroup.com::4fddb56e-ae47-442e-9296-c02252025a6e" providerId="AD" clId="Web-{94EEC6F4-2687-4C08-BD53-934440F7F344}" dt="2021-10-14T13:24:33.353" v="242" actId="20577"/>
        <pc:sldMkLst>
          <pc:docMk/>
          <pc:sldMk cId="2769734936" sldId="1408"/>
        </pc:sldMkLst>
        <pc:spChg chg="add del mod">
          <ac:chgData name="Justin DeBaggis" userId="S::justin.debaggis@boldgroup.com::4fddb56e-ae47-442e-9296-c02252025a6e" providerId="AD" clId="Web-{94EEC6F4-2687-4C08-BD53-934440F7F344}" dt="2021-10-14T13:21:29.094" v="126"/>
          <ac:spMkLst>
            <pc:docMk/>
            <pc:sldMk cId="2769734936" sldId="1408"/>
            <ac:spMk id="2" creationId="{8DBF0478-D051-4ED5-871E-350FBE2E11FA}"/>
          </ac:spMkLst>
        </pc:spChg>
        <pc:spChg chg="mod">
          <ac:chgData name="Justin DeBaggis" userId="S::justin.debaggis@boldgroup.com::4fddb56e-ae47-442e-9296-c02252025a6e" providerId="AD" clId="Web-{94EEC6F4-2687-4C08-BD53-934440F7F344}" dt="2021-10-14T13:24:33.353" v="242" actId="20577"/>
          <ac:spMkLst>
            <pc:docMk/>
            <pc:sldMk cId="2769734936" sldId="1408"/>
            <ac:spMk id="3" creationId="{9685E897-3798-3641-8D9D-FC9596DD1259}"/>
          </ac:spMkLst>
        </pc:spChg>
        <pc:spChg chg="add mod">
          <ac:chgData name="Justin DeBaggis" userId="S::justin.debaggis@boldgroup.com::4fddb56e-ae47-442e-9296-c02252025a6e" providerId="AD" clId="Web-{94EEC6F4-2687-4C08-BD53-934440F7F344}" dt="2021-10-14T13:24:30.400" v="241" actId="20577"/>
          <ac:spMkLst>
            <pc:docMk/>
            <pc:sldMk cId="2769734936" sldId="1408"/>
            <ac:spMk id="9" creationId="{9B4E3927-8451-4241-B6BF-2180865D3EEC}"/>
          </ac:spMkLst>
        </pc:spChg>
        <pc:spChg chg="mod">
          <ac:chgData name="Justin DeBaggis" userId="S::justin.debaggis@boldgroup.com::4fddb56e-ae47-442e-9296-c02252025a6e" providerId="AD" clId="Web-{94EEC6F4-2687-4C08-BD53-934440F7F344}" dt="2021-10-14T13:15:56.842" v="9" actId="20577"/>
          <ac:spMkLst>
            <pc:docMk/>
            <pc:sldMk cId="2769734936" sldId="1408"/>
            <ac:spMk id="32" creationId="{F95E5BA7-7327-4D14-9BDE-01A1551CAD04}"/>
          </ac:spMkLst>
        </pc:spChg>
      </pc:sldChg>
      <pc:sldChg chg="modSp add replId">
        <pc:chgData name="Justin DeBaggis" userId="S::justin.debaggis@boldgroup.com::4fddb56e-ae47-442e-9296-c02252025a6e" providerId="AD" clId="Web-{94EEC6F4-2687-4C08-BD53-934440F7F344}" dt="2021-10-14T13:20:01.245" v="116" actId="20577"/>
        <pc:sldMkLst>
          <pc:docMk/>
          <pc:sldMk cId="1597779152" sldId="1409"/>
        </pc:sldMkLst>
        <pc:spChg chg="mod">
          <ac:chgData name="Justin DeBaggis" userId="S::justin.debaggis@boldgroup.com::4fddb56e-ae47-442e-9296-c02252025a6e" providerId="AD" clId="Web-{94EEC6F4-2687-4C08-BD53-934440F7F344}" dt="2021-10-14T13:20:01.245" v="116" actId="20577"/>
          <ac:spMkLst>
            <pc:docMk/>
            <pc:sldMk cId="1597779152" sldId="1409"/>
            <ac:spMk id="3" creationId="{9685E897-3798-3641-8D9D-FC9596DD1259}"/>
          </ac:spMkLst>
        </pc:spChg>
        <pc:spChg chg="mod">
          <ac:chgData name="Justin DeBaggis" userId="S::justin.debaggis@boldgroup.com::4fddb56e-ae47-442e-9296-c02252025a6e" providerId="AD" clId="Web-{94EEC6F4-2687-4C08-BD53-934440F7F344}" dt="2021-10-14T13:16:20.375" v="20" actId="20577"/>
          <ac:spMkLst>
            <pc:docMk/>
            <pc:sldMk cId="1597779152" sldId="1409"/>
            <ac:spMk id="32" creationId="{F95E5BA7-7327-4D14-9BDE-01A1551CAD04}"/>
          </ac:spMkLst>
        </pc:spChg>
      </pc:sldChg>
      <pc:sldChg chg="modSp add replId">
        <pc:chgData name="Justin DeBaggis" userId="S::justin.debaggis@boldgroup.com::4fddb56e-ae47-442e-9296-c02252025a6e" providerId="AD" clId="Web-{94EEC6F4-2687-4C08-BD53-934440F7F344}" dt="2021-10-14T13:26:48.719" v="351" actId="20577"/>
        <pc:sldMkLst>
          <pc:docMk/>
          <pc:sldMk cId="2866325183" sldId="1410"/>
        </pc:sldMkLst>
        <pc:spChg chg="mod">
          <ac:chgData name="Justin DeBaggis" userId="S::justin.debaggis@boldgroup.com::4fddb56e-ae47-442e-9296-c02252025a6e" providerId="AD" clId="Web-{94EEC6F4-2687-4C08-BD53-934440F7F344}" dt="2021-10-14T13:26:48.719" v="351" actId="20577"/>
          <ac:spMkLst>
            <pc:docMk/>
            <pc:sldMk cId="2866325183" sldId="1410"/>
            <ac:spMk id="3" creationId="{9685E897-3798-3641-8D9D-FC9596DD1259}"/>
          </ac:spMkLst>
        </pc:spChg>
        <pc:spChg chg="mod">
          <ac:chgData name="Justin DeBaggis" userId="S::justin.debaggis@boldgroup.com::4fddb56e-ae47-442e-9296-c02252025a6e" providerId="AD" clId="Web-{94EEC6F4-2687-4C08-BD53-934440F7F344}" dt="2021-10-14T13:24:56.620" v="245" actId="20577"/>
          <ac:spMkLst>
            <pc:docMk/>
            <pc:sldMk cId="2866325183" sldId="1410"/>
            <ac:spMk id="32" creationId="{F95E5BA7-7327-4D14-9BDE-01A1551CAD0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4-4217-9465-3A91B882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4-4217-9465-3A91B882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4-4217-9465-3A91B882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408D-EC39-4CB5-B093-B8885C8584E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6F75F-2A2F-4ED5-837E-2B620116C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1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7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9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8651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8736" indent="-28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133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9586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041" indent="-224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6494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4946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3399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1852" indent="-224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F718AA-05D0-44C5-BF7B-ACECC5DA3BEB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9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svg"/><Relationship Id="rId21" Type="http://schemas.openxmlformats.org/officeDocument/2006/relationships/image" Target="../media/image39.svg"/><Relationship Id="rId34" Type="http://schemas.openxmlformats.org/officeDocument/2006/relationships/image" Target="../media/image52.png"/><Relationship Id="rId42" Type="http://schemas.openxmlformats.org/officeDocument/2006/relationships/chart" Target="../charts/chart2.xml"/><Relationship Id="rId47" Type="http://schemas.openxmlformats.org/officeDocument/2006/relationships/image" Target="../media/image64.png"/><Relationship Id="rId50" Type="http://schemas.openxmlformats.org/officeDocument/2006/relationships/image" Target="../media/image67.svg"/><Relationship Id="rId55" Type="http://schemas.openxmlformats.org/officeDocument/2006/relationships/image" Target="../media/image72.png"/><Relationship Id="rId63" Type="http://schemas.openxmlformats.org/officeDocument/2006/relationships/chart" Target="../charts/chart3.xml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sv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svg"/><Relationship Id="rId40" Type="http://schemas.openxmlformats.org/officeDocument/2006/relationships/image" Target="../media/image58.png"/><Relationship Id="rId45" Type="http://schemas.openxmlformats.org/officeDocument/2006/relationships/image" Target="../media/image62.png"/><Relationship Id="rId53" Type="http://schemas.openxmlformats.org/officeDocument/2006/relationships/image" Target="../media/image70.png"/><Relationship Id="rId58" Type="http://schemas.openxmlformats.org/officeDocument/2006/relationships/image" Target="../media/image75.svg"/><Relationship Id="rId5" Type="http://schemas.openxmlformats.org/officeDocument/2006/relationships/image" Target="../media/image23.svg"/><Relationship Id="rId61" Type="http://schemas.openxmlformats.org/officeDocument/2006/relationships/image" Target="../media/image78.png"/><Relationship Id="rId19" Type="http://schemas.openxmlformats.org/officeDocument/2006/relationships/image" Target="../media/image3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53.svg"/><Relationship Id="rId43" Type="http://schemas.openxmlformats.org/officeDocument/2006/relationships/image" Target="../media/image60.png"/><Relationship Id="rId48" Type="http://schemas.openxmlformats.org/officeDocument/2006/relationships/image" Target="../media/image65.svg"/><Relationship Id="rId56" Type="http://schemas.openxmlformats.org/officeDocument/2006/relationships/image" Target="../media/image73.svg"/><Relationship Id="rId8" Type="http://schemas.openxmlformats.org/officeDocument/2006/relationships/image" Target="../media/image26.png"/><Relationship Id="rId51" Type="http://schemas.openxmlformats.org/officeDocument/2006/relationships/image" Target="../media/image68.png"/><Relationship Id="rId3" Type="http://schemas.openxmlformats.org/officeDocument/2006/relationships/image" Target="../media/image21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38" Type="http://schemas.openxmlformats.org/officeDocument/2006/relationships/image" Target="../media/image56.png"/><Relationship Id="rId46" Type="http://schemas.openxmlformats.org/officeDocument/2006/relationships/image" Target="../media/image63.svg"/><Relationship Id="rId59" Type="http://schemas.openxmlformats.org/officeDocument/2006/relationships/image" Target="../media/image76.png"/><Relationship Id="rId20" Type="http://schemas.openxmlformats.org/officeDocument/2006/relationships/image" Target="../media/image38.png"/><Relationship Id="rId41" Type="http://schemas.openxmlformats.org/officeDocument/2006/relationships/image" Target="../media/image59.svg"/><Relationship Id="rId54" Type="http://schemas.openxmlformats.org/officeDocument/2006/relationships/image" Target="../media/image71.svg"/><Relationship Id="rId62" Type="http://schemas.openxmlformats.org/officeDocument/2006/relationships/image" Target="../media/image7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6.png"/><Relationship Id="rId57" Type="http://schemas.openxmlformats.org/officeDocument/2006/relationships/image" Target="../media/image74.png"/><Relationship Id="rId10" Type="http://schemas.openxmlformats.org/officeDocument/2006/relationships/image" Target="../media/image28.png"/><Relationship Id="rId31" Type="http://schemas.openxmlformats.org/officeDocument/2006/relationships/image" Target="../media/image49.svg"/><Relationship Id="rId44" Type="http://schemas.openxmlformats.org/officeDocument/2006/relationships/image" Target="../media/image61.svg"/><Relationship Id="rId52" Type="http://schemas.openxmlformats.org/officeDocument/2006/relationships/image" Target="../media/image69.svg"/><Relationship Id="rId60" Type="http://schemas.openxmlformats.org/officeDocument/2006/relationships/image" Target="../media/image7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81.svg"/><Relationship Id="rId21" Type="http://schemas.openxmlformats.org/officeDocument/2006/relationships/image" Target="../media/image99.sv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17" Type="http://schemas.openxmlformats.org/officeDocument/2006/relationships/image" Target="../media/image95.svg"/><Relationship Id="rId25" Type="http://schemas.openxmlformats.org/officeDocument/2006/relationships/image" Target="../media/image103.sv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24" Type="http://schemas.openxmlformats.org/officeDocument/2006/relationships/image" Target="../media/image102.png"/><Relationship Id="rId5" Type="http://schemas.openxmlformats.org/officeDocument/2006/relationships/image" Target="../media/image83.svg"/><Relationship Id="rId15" Type="http://schemas.openxmlformats.org/officeDocument/2006/relationships/image" Target="../media/image9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10" Type="http://schemas.openxmlformats.org/officeDocument/2006/relationships/image" Target="../media/image88.png"/><Relationship Id="rId19" Type="http://schemas.openxmlformats.org/officeDocument/2006/relationships/image" Target="../media/image97.svg"/><Relationship Id="rId31" Type="http://schemas.openxmlformats.org/officeDocument/2006/relationships/image" Target="../media/image109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6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0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8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6D3F0A-FE76-4138-A966-168F4329D5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62993526"/>
              </p:ext>
            </p:extLst>
          </p:nvPr>
        </p:nvGraphicFramePr>
        <p:xfrm>
          <a:off x="1442677" y="2337457"/>
          <a:ext cx="9543645" cy="351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230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F01DD40-2C91-46DE-88DF-4E157F156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8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0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EB4DDF3-3C02-44CC-9257-C580E2CCA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54DDFF-D9F7-4BCD-93F8-59F5E56A9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3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6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97FC0D2-75A3-4CBB-BFFE-50FFB08F5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46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ACB7436-31CB-4A6B-A36D-5B9595CC5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20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9CDFD2D-B173-468D-960B-7D472EABA2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4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5612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41B33F-F845-499E-80FE-4F20F98CA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653A189-2B88-44F4-AD6E-C006E963E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5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7806407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04696820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1365606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20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66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62EF-8C90-4A5D-97D0-42B9B0268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8759"/>
            <a:ext cx="9144000" cy="96048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1B306-BF2F-46C6-8CDB-19D5D7F57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3205"/>
            <a:ext cx="9144000" cy="81146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96A3F-B7B5-4D4B-AC20-0271E0E8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C1C95-4694-4819-9CE5-0C38CB90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47C5-1D4F-42EA-A7A8-942E8350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0A27EE0-FC75-4D8F-A549-9B0B743B2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96918"/>
            <a:ext cx="2743200" cy="1371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50F092-703B-4B79-9706-7AFD73F273E6}"/>
              </a:ext>
            </a:extLst>
          </p:cNvPr>
          <p:cNvCxnSpPr/>
          <p:nvPr userDrawn="1"/>
        </p:nvCxnSpPr>
        <p:spPr>
          <a:xfrm>
            <a:off x="905069" y="3993502"/>
            <a:ext cx="10448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7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E178089-C88F-42EF-9E8B-8BAF61BF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1" y="477333"/>
            <a:ext cx="9334500" cy="79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F87885-E704-4848-BC66-C0A73266E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EE64CF-D8BF-4D39-A663-B8F56EE3E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B7180F-7D4A-48BA-980D-16FA531A0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020ED46-7589-4BFA-A520-4B6544CDE9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62100"/>
            <a:ext cx="10515600" cy="47053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911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95D9-4DB5-40D3-B5A6-7ACDC909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F8B44-AE5D-4FAC-964C-9AAB5778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D6AFD-508B-451D-8515-4FCE9DB2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669C9-63C8-45BA-9117-3FFC7BE9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A3A448-D338-4675-AC79-3E99DAC1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933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D32F-B2EF-4737-8782-3A11E566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A4879-8BF0-432E-B0DF-1B0D707C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D664F-BE29-4B57-B0A2-ADB64C0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D4784-FF07-4A84-8C11-C4892F3F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A9883-8F83-4102-8234-5359AF3F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B760-121D-4A4B-8331-56F88DE8D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7825"/>
            <a:ext cx="5181600" cy="45291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FC4AD-C31C-4E01-8791-BB028E479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7825"/>
            <a:ext cx="5181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ED9A-B2E3-4600-890A-5AD867E1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D0756-03E4-4C8F-82F1-4DDF4607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740CC-1E46-40F3-B30E-E4DAE9FF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76E0BF-6D3E-4ABD-8F3E-B5E2AE07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629733"/>
            <a:ext cx="9182099" cy="79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5E5DB7-5E44-4351-8268-FFB6DE2F4D7F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ACA9DB-6DFA-441E-87F7-BCD39F11F966}" type="datetimeFigureOut">
              <a:rPr lang="en-US" smtClean="0"/>
              <a:pPr/>
              <a:t>10/14/2021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1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ED96-3B5B-43C2-8B6F-43D49C089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632" y="267088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FAE80-5B3F-4E9C-8B33-B3EEAF8A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38924-91B0-4BD2-96FD-8CBF0D96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A413A-F44A-4A7E-ACB9-3110C0C1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8B3157E-0460-4261-8C7B-9A91408D1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ED96-3B5B-43C2-8B6F-43D49C089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632" y="267088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FAE80-5B3F-4E9C-8B33-B3EEAF8A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38924-91B0-4BD2-96FD-8CBF0D96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A413A-F44A-4A7E-ACB9-3110C0C1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D663C12-6A02-454D-9297-788AE0491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" y="310973"/>
            <a:ext cx="1323696" cy="6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4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E8942-510D-43ED-B441-F49F928C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6A9E8-9673-4A06-A539-C7946412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14EEE-7917-419C-A0E6-1F30BE2D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6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929E-A748-4CF2-86EF-2EC8AD29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20" y="1455575"/>
            <a:ext cx="3932237" cy="1098532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4822-71D2-450D-8889-BB5DD100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47988"/>
            <a:ext cx="6172200" cy="4599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A077C-4FB9-47CB-AC64-B164F1F77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220" y="2733869"/>
            <a:ext cx="3932237" cy="35140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87B0-FD52-4599-82D2-A1EAEAA2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7B6B8-7866-4C0A-A48F-6334378A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EA30-7C6B-4DD1-8DE1-BA900AB1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3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ED40-E8BD-491F-86B1-FC5CDE6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6" y="1631092"/>
            <a:ext cx="3932237" cy="9528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4AD51-4FD2-46BC-A01A-518B92FFB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242DA-ECAD-45BA-B510-F5D393F07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696" y="2907957"/>
            <a:ext cx="3932237" cy="32987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ECFD-1E11-44D6-A99C-B02F4012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02436-6379-44BC-AA6D-991CC302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504D7-BA54-4688-8998-4DF3D012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07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5FB2-461B-4C2B-AB2A-B7369C89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41699"/>
            <a:ext cx="10515600" cy="7910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20835-46D2-44AA-A2F2-1971E1AE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92114-B61A-4546-84F9-55BEEFEC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50B19-EF12-4004-A91B-40B00258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2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7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AE5A63-8F37-499C-829B-65E720F3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3F957F-3123-4638-A2F3-FD4C7D42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B920F1-33A9-4F2A-B27B-3823F916C69F}"/>
              </a:ext>
            </a:extLst>
          </p:cNvPr>
          <p:cNvCxnSpPr/>
          <p:nvPr userDrawn="1"/>
        </p:nvCxnSpPr>
        <p:spPr>
          <a:xfrm>
            <a:off x="1352920" y="139385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8D6582F-2E38-49C2-8367-03AF56058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87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8D6582F-2E38-49C2-8367-03AF56058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3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766A220-105E-4C05-B66A-D88184A9F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jp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0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2" r:id="rId2"/>
    <p:sldLayoutId id="2147483662" r:id="rId3"/>
    <p:sldLayoutId id="2147483734" r:id="rId4"/>
    <p:sldLayoutId id="2147483663" r:id="rId5"/>
    <p:sldLayoutId id="2147483735" r:id="rId6"/>
    <p:sldLayoutId id="2147483743" r:id="rId7"/>
    <p:sldLayoutId id="214748373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36" r:id="rId18"/>
    <p:sldLayoutId id="2147483673" r:id="rId19"/>
    <p:sldLayoutId id="2147483737" r:id="rId20"/>
    <p:sldLayoutId id="2147483674" r:id="rId21"/>
    <p:sldLayoutId id="2147483738" r:id="rId22"/>
    <p:sldLayoutId id="2147483675" r:id="rId23"/>
    <p:sldLayoutId id="2147483739" r:id="rId24"/>
    <p:sldLayoutId id="2147483676" r:id="rId25"/>
    <p:sldLayoutId id="2147483740" r:id="rId26"/>
    <p:sldLayoutId id="2147483677" r:id="rId27"/>
    <p:sldLayoutId id="2147483741" r:id="rId28"/>
    <p:sldLayoutId id="2147483678" r:id="rId29"/>
    <p:sldLayoutId id="2147483742" r:id="rId30"/>
    <p:sldLayoutId id="2147483679" r:id="rId31"/>
    <p:sldLayoutId id="2147483680" r:id="rId32"/>
    <p:sldLayoutId id="2147483707" r:id="rId3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t="-3000" r="15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91E2D-57F9-4367-86E8-C655AC16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1" y="477333"/>
            <a:ext cx="9334500" cy="79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7D165-F66E-4928-A90F-CAAA5C299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A9DB-6DFA-441E-87F7-BCD39F11F96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8C630-6ED3-4DF6-850B-7485A117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9076-156E-4DED-9A6E-CD3522EBE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AD5A-4CAF-4611-BF64-5C5A9FDA3A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10EFB-3855-4B8A-8781-0124DA28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105156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8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>
              <a:lumMod val="10000"/>
            </a:schemeClr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hyperlink" Target="mailto:dianne.carolan@boldgroup.com" TargetMode="External"/><Relationship Id="rId5" Type="http://schemas.openxmlformats.org/officeDocument/2006/relationships/hyperlink" Target="mailto:BobE@Boldgroup.com" TargetMode="External"/><Relationship Id="rId4" Type="http://schemas.openxmlformats.org/officeDocument/2006/relationships/hyperlink" Target="mailto:WayneO@Boldgroup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E185-17F9-4C65-AC73-5930FB307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3092" y="3429000"/>
            <a:ext cx="9761793" cy="977621"/>
          </a:xfrm>
        </p:spPr>
        <p:txBody>
          <a:bodyPr>
            <a:normAutofit/>
          </a:bodyPr>
          <a:lstStyle/>
          <a:p>
            <a:r>
              <a:rPr lang="en-US" sz="3200" dirty="0"/>
              <a:t>Pre-Sale Consulting Engagement SOPS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11C0C-90B0-432C-A0E7-C11C826A8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8D8362-9E25-4CBB-B138-750EAD657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963" y="205931"/>
            <a:ext cx="5689215" cy="60361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236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Pre-Sales Consulting Engagement Process</a:t>
            </a:r>
            <a:endParaRPr lang="en-US" sz="3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Sales to coordinate scoping call with customer and consultant to review 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End Result – What is the end result they are looking to achieve?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Process – What is their current process today?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Issue – What issue are they running into that is inhibiting them from reaching their desired result 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Proposed Solution – This may be presented on the existing call or require a subsequent call to present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Sales Engineer &amp; Consultant to document A, B &amp; C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Consultant to provide write up of proposed solution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Professional Services to write up Statement of Work 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Sales to send the SOW for customer to review 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Sales to send contract with SOW for execution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8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Consulting Services List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17969" y="1812353"/>
            <a:ext cx="5312989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b="1" u="sng" dirty="0">
                <a:ea typeface="+mn-lt"/>
                <a:cs typeface="+mn-lt"/>
              </a:rPr>
              <a:t>Technical Consulting</a:t>
            </a:r>
            <a:r>
              <a:rPr lang="en-US" sz="2200" u="sng" dirty="0">
                <a:ea typeface="+mn-lt"/>
                <a:cs typeface="+mn-lt"/>
              </a:rPr>
              <a:t> 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Data Projects</a:t>
            </a:r>
            <a:endParaRPr lang="en-US" dirty="0"/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SQL DB Update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SQL Script Creation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Inventory Importer and Standard cost Updater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 err="1">
                <a:ea typeface="+mn-lt"/>
                <a:cs typeface="+mn-lt"/>
              </a:rPr>
              <a:t>SedonaSync</a:t>
            </a:r>
            <a:r>
              <a:rPr lang="en-US" sz="2200" dirty="0">
                <a:ea typeface="+mn-lt"/>
                <a:cs typeface="+mn-lt"/>
              </a:rPr>
              <a:t> Events</a:t>
            </a:r>
            <a:endParaRPr lang="en-US" dirty="0"/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Business Process Assessments</a:t>
            </a:r>
            <a:endParaRPr lang="en-US" dirty="0"/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Process Improvement</a:t>
            </a:r>
            <a:endParaRPr lang="en-US" dirty="0"/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System Health Check – Bi-Annual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General Tips &amp; Tricks</a:t>
            </a:r>
            <a:endParaRPr lang="en-US" dirty="0"/>
          </a:p>
          <a:p>
            <a:pPr>
              <a:buFont typeface="Arial" panose="020B0502020104020203"/>
              <a:buChar char="•"/>
            </a:pPr>
            <a:endParaRPr lang="en-US" sz="2200" dirty="0">
              <a:latin typeface="Gill Sans MT"/>
              <a:cs typeface="Arial"/>
            </a:endParaRPr>
          </a:p>
          <a:p>
            <a:pPr>
              <a:buFont typeface="Arial" panose="020B0502020104020203"/>
              <a:buChar char="•"/>
            </a:pPr>
            <a:endParaRPr lang="en-US" sz="2200" dirty="0">
              <a:latin typeface="Gill Sans MT"/>
              <a:cs typeface="Arial"/>
            </a:endParaRPr>
          </a:p>
          <a:p>
            <a:pPr marL="342900" indent="-342900">
              <a:buAutoNum type="arabicPeriod"/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4E3927-8451-4241-B6BF-2180865D3EEC}"/>
              </a:ext>
            </a:extLst>
          </p:cNvPr>
          <p:cNvSpPr/>
          <p:nvPr/>
        </p:nvSpPr>
        <p:spPr>
          <a:xfrm>
            <a:off x="6678544" y="1876928"/>
            <a:ext cx="5312989" cy="44935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b="1" u="sng" dirty="0">
                <a:ea typeface="+mn-lt"/>
                <a:cs typeface="+mn-lt"/>
              </a:rPr>
              <a:t>Operational Consulting</a:t>
            </a:r>
            <a:r>
              <a:rPr lang="en-US" sz="2200" u="sng" dirty="0">
                <a:ea typeface="+mn-lt"/>
                <a:cs typeface="+mn-lt"/>
              </a:rPr>
              <a:t> 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General Accounting Assistance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Financial Assessment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Tax Prep and Planning 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Business Process Assessment 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 err="1">
                <a:ea typeface="+mn-lt"/>
                <a:cs typeface="+mn-lt"/>
              </a:rPr>
              <a:t>SedonaSync</a:t>
            </a:r>
            <a:r>
              <a:rPr lang="en-US" sz="2200" dirty="0">
                <a:ea typeface="+mn-lt"/>
                <a:cs typeface="+mn-lt"/>
              </a:rPr>
              <a:t> Events</a:t>
            </a:r>
            <a:endParaRPr lang="en-US" dirty="0"/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Business Process Assessments</a:t>
            </a:r>
            <a:endParaRPr lang="en-US" dirty="0"/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Process Improvement</a:t>
            </a:r>
            <a:endParaRPr lang="en-US" dirty="0"/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System Health Check – Bi-Annual</a:t>
            </a:r>
          </a:p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General Tips &amp; Tricks</a:t>
            </a:r>
            <a:endParaRPr lang="en-US" dirty="0"/>
          </a:p>
          <a:p>
            <a:pPr>
              <a:buFont typeface="Arial" panose="020B0502020104020203"/>
              <a:buChar char="•"/>
            </a:pPr>
            <a:endParaRPr lang="en-US" sz="2200" dirty="0">
              <a:latin typeface="Gill Sans MT"/>
              <a:cs typeface="Arial"/>
            </a:endParaRPr>
          </a:p>
          <a:p>
            <a:pPr>
              <a:buFont typeface="Arial" panose="020B0502020104020203"/>
              <a:buChar char="•"/>
            </a:pPr>
            <a:endParaRPr lang="en-US" sz="2200" dirty="0">
              <a:latin typeface="Gill Sans MT"/>
              <a:cs typeface="Arial"/>
            </a:endParaRPr>
          </a:p>
          <a:p>
            <a:pPr marL="342900" indent="-342900">
              <a:buAutoNum type="arabicPeriod"/>
            </a:pP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73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Consultant List</a:t>
            </a:r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30884" y="1812353"/>
            <a:ext cx="11396073" cy="38164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Wayne O Keefe</a:t>
            </a:r>
            <a:endParaRPr lang="en-US" sz="2200" dirty="0">
              <a:latin typeface="Arial"/>
              <a:ea typeface="+mn-lt"/>
              <a:cs typeface="Arial"/>
            </a:endParaRP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  <a:hlinkClick r:id="rId4"/>
              </a:rPr>
              <a:t>WayneO@Boldgroup.com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latin typeface="Gill Sans MT"/>
                <a:cs typeface="Arial"/>
              </a:rPr>
              <a:t>C: 920.301.8151</a:t>
            </a:r>
          </a:p>
          <a:p>
            <a:pPr>
              <a:buFont typeface="Arial" panose="020B0502020104020203"/>
              <a:buChar char="•"/>
            </a:pPr>
            <a:endParaRPr lang="en-US" sz="2200" dirty="0">
              <a:latin typeface="Gill Sans MT"/>
              <a:cs typeface="Arial"/>
            </a:endParaRPr>
          </a:p>
          <a:p>
            <a:pPr>
              <a:buFont typeface="Arial" panose="020B0502020104020203"/>
              <a:buChar char="•"/>
            </a:pPr>
            <a:r>
              <a:rPr lang="en-US" sz="2200" dirty="0">
                <a:latin typeface="Gill Sans MT"/>
                <a:cs typeface="Arial"/>
              </a:rPr>
              <a:t>Bob Esquerra, CPA 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  <a:hlinkClick r:id="rId5"/>
              </a:rPr>
              <a:t>BobE@Boldgroup.com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D: (719) 358-4655</a:t>
            </a:r>
            <a:endParaRPr lang="en-US" sz="2200" dirty="0">
              <a:latin typeface="Gill Sans MT"/>
              <a:cs typeface="Arial"/>
            </a:endParaRPr>
          </a:p>
          <a:p>
            <a:pPr>
              <a:buFont typeface="Arial" panose="020B0502020104020203"/>
              <a:buChar char="•"/>
            </a:pPr>
            <a:endParaRPr lang="en-US" sz="2200" dirty="0">
              <a:latin typeface="Gill Sans MT"/>
              <a:cs typeface="Arial"/>
            </a:endParaRPr>
          </a:p>
          <a:p>
            <a:pPr>
              <a:buFont typeface="Arial" panose="020B0502020104020203"/>
              <a:buChar char="•"/>
            </a:pPr>
            <a:r>
              <a:rPr lang="en-US" sz="2200" dirty="0">
                <a:latin typeface="Gill Sans MT"/>
                <a:cs typeface="Arial"/>
              </a:rPr>
              <a:t>Dianna Carolan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  <a:hlinkClick r:id="rId6"/>
              </a:rPr>
              <a:t>dianne.carolan@boldgroup.com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>
              <a:latin typeface="Gill Sans MT"/>
              <a:cs typeface="Arial"/>
            </a:endParaRPr>
          </a:p>
          <a:p>
            <a:pPr marL="342900" indent="-342900">
              <a:buAutoNum type="arabicPeriod"/>
            </a:pP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77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ext, background pattern&#10;&#10;Description automatically generated">
            <a:extLst>
              <a:ext uri="{FF2B5EF4-FFF2-40B4-BE49-F238E27FC236}">
                <a16:creationId xmlns:a16="http://schemas.microsoft.com/office/drawing/2014/main" id="{03FF878A-3A97-4E87-9467-ED3F1B0C1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9"/>
          <a:stretch/>
        </p:blipFill>
        <p:spPr>
          <a:xfrm>
            <a:off x="0" y="-13521"/>
            <a:ext cx="12192000" cy="141129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95E5BA7-7327-4D14-9BDE-01A1551CAD04}"/>
              </a:ext>
            </a:extLst>
          </p:cNvPr>
          <p:cNvSpPr txBox="1">
            <a:spLocks/>
          </p:cNvSpPr>
          <p:nvPr/>
        </p:nvSpPr>
        <p:spPr>
          <a:xfrm>
            <a:off x="476120" y="523160"/>
            <a:ext cx="11031514" cy="101151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Rates</a:t>
            </a:r>
            <a:endParaRPr lang="en-US" dirty="0"/>
          </a:p>
        </p:txBody>
      </p:sp>
      <p:pic>
        <p:nvPicPr>
          <p:cNvPr id="77" name="Picture 76" descr="Text, background pattern&#10;&#10;Description automatically generated">
            <a:extLst>
              <a:ext uri="{FF2B5EF4-FFF2-40B4-BE49-F238E27FC236}">
                <a16:creationId xmlns:a16="http://schemas.microsoft.com/office/drawing/2014/main" id="{0101BFC2-C6FE-4521-BA63-3B4C39DE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0" b="9297"/>
          <a:stretch/>
        </p:blipFill>
        <p:spPr>
          <a:xfrm>
            <a:off x="0" y="6104915"/>
            <a:ext cx="12192000" cy="77065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3F7D7A1-9DFD-4F9F-9CB3-177D33FD40CE}"/>
              </a:ext>
            </a:extLst>
          </p:cNvPr>
          <p:cNvSpPr txBox="1"/>
          <p:nvPr/>
        </p:nvSpPr>
        <p:spPr>
          <a:xfrm>
            <a:off x="3048000" y="626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+mn-lt"/>
              </a:rPr>
              <a:t>Confidential | Internal Use Only </a:t>
            </a:r>
            <a:endParaRPr lang="en-US" dirty="0"/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AD4998A8-3D6F-403B-A847-02507F4BD046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5E897-3798-3641-8D9D-FC9596DD1259}"/>
              </a:ext>
            </a:extLst>
          </p:cNvPr>
          <p:cNvSpPr/>
          <p:nvPr/>
        </p:nvSpPr>
        <p:spPr>
          <a:xfrm>
            <a:off x="517969" y="2212726"/>
            <a:ext cx="11396073" cy="31393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Technical Consulting</a:t>
            </a:r>
            <a:endParaRPr lang="en-US" sz="2200" dirty="0">
              <a:latin typeface="Arial"/>
              <a:ea typeface="+mn-lt"/>
              <a:cs typeface="Arial"/>
            </a:endParaRP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latin typeface="Gill Sans MT"/>
                <a:cs typeface="Arial"/>
              </a:rPr>
              <a:t>Rate: $200 per hour | 2 hour minimum</a:t>
            </a:r>
          </a:p>
          <a:p>
            <a:pPr>
              <a:buFont typeface="Arial" panose="020B0502020104020203"/>
              <a:buChar char="•"/>
            </a:pPr>
            <a:endParaRPr lang="en-US" sz="2200" dirty="0">
              <a:latin typeface="Gill Sans MT"/>
              <a:cs typeface="Arial"/>
            </a:endParaRPr>
          </a:p>
          <a:p>
            <a:pPr>
              <a:buFont typeface="Arial" panose="020B0502020104020203"/>
              <a:buChar char="•"/>
            </a:pPr>
            <a:r>
              <a:rPr lang="en-US" sz="2200" dirty="0">
                <a:latin typeface="Gill Sans MT"/>
                <a:cs typeface="Arial"/>
              </a:rPr>
              <a:t>CPA Consulting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Rate: $225 per hour | 2 hour minimum</a:t>
            </a:r>
            <a:endParaRPr lang="en-US" sz="2200" dirty="0">
              <a:latin typeface="Gill Sans MT"/>
              <a:cs typeface="Arial"/>
            </a:endParaRPr>
          </a:p>
          <a:p>
            <a:pPr lvl="1"/>
            <a:endParaRPr lang="en-US" sz="2200" dirty="0">
              <a:latin typeface="Gill Sans MT"/>
              <a:cs typeface="Arial"/>
            </a:endParaRPr>
          </a:p>
          <a:p>
            <a:pPr>
              <a:buFont typeface="Arial" panose="020B0502020104020203"/>
              <a:buChar char="•"/>
            </a:pPr>
            <a:r>
              <a:rPr lang="en-US" sz="2200" dirty="0">
                <a:latin typeface="Gill Sans MT"/>
                <a:cs typeface="Arial"/>
              </a:rPr>
              <a:t>Accounting and Operational Consulting</a:t>
            </a:r>
          </a:p>
          <a:p>
            <a:pPr lvl="1">
              <a:buFont typeface="Arial" panose="020B0502020104020203"/>
              <a:buChar char="•"/>
            </a:pPr>
            <a:r>
              <a:rPr lang="en-US" sz="2200" dirty="0">
                <a:ea typeface="+mn-lt"/>
                <a:cs typeface="+mn-lt"/>
              </a:rPr>
              <a:t>Rate: $200 per hour | 2 hour minimum</a:t>
            </a:r>
            <a:endParaRPr lang="en-US" sz="2200" dirty="0">
              <a:latin typeface="Gill Sans MT"/>
              <a:cs typeface="Arial"/>
            </a:endParaRPr>
          </a:p>
          <a:p>
            <a:pPr marL="342900" indent="-342900">
              <a:buAutoNum type="arabicPeriod"/>
            </a:pP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325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741" r="-26827" b="2518"/>
          </a:stretch>
        </a:blipFill>
        <a:effectLst>
          <a:outerShdw blurRad="152400" dist="889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867870"/>
      </a:dk1>
      <a:lt1>
        <a:srgbClr val="EAE6E1"/>
      </a:lt1>
      <a:dk2>
        <a:srgbClr val="867870"/>
      </a:dk2>
      <a:lt2>
        <a:srgbClr val="EAE6E1"/>
      </a:lt2>
      <a:accent1>
        <a:srgbClr val="802628"/>
      </a:accent1>
      <a:accent2>
        <a:srgbClr val="5A2D5F"/>
      </a:accent2>
      <a:accent3>
        <a:srgbClr val="CF202F"/>
      </a:accent3>
      <a:accent4>
        <a:srgbClr val="F58336"/>
      </a:accent4>
      <a:accent5>
        <a:srgbClr val="18489F"/>
      </a:accent5>
      <a:accent6>
        <a:srgbClr val="873893"/>
      </a:accent6>
      <a:hlink>
        <a:srgbClr val="464552"/>
      </a:hlink>
      <a:folHlink>
        <a:srgbClr val="63CFE3"/>
      </a:folHlink>
    </a:clrScheme>
    <a:fontScheme name="Bold Technologi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2020.potx" id="{A2548BD1-F4C0-42BD-A62D-1FFD51EE8B87}" vid="{B229F016-335C-492E-ADA7-4A24BC3712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8313A4-69D6-4E4C-A641-2564885D53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4637D5-D2CC-452D-A0CB-A31BD3C83F9B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6bfa30c3-ec05-47ef-b8c6-1d5df1d7dc37"/>
  </ds:schemaRefs>
</ds:datastoreItem>
</file>

<file path=customXml/itemProps3.xml><?xml version="1.0" encoding="utf-8"?>
<ds:datastoreItem xmlns:ds="http://schemas.openxmlformats.org/officeDocument/2006/customXml" ds:itemID="{2209F703-7BD8-4585-B612-8F010CDE1117}"/>
</file>

<file path=docProps/app.xml><?xml version="1.0" encoding="utf-8"?>
<Properties xmlns="http://schemas.openxmlformats.org/officeDocument/2006/extended-properties" xmlns:vt="http://schemas.openxmlformats.org/officeDocument/2006/docPropsVTypes">
  <TotalTime>10687</TotalTime>
  <Words>129</Words>
  <Application>Microsoft Office PowerPoint</Application>
  <PresentationFormat>Widescreen</PresentationFormat>
  <Paragraphs>16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Gallery</vt:lpstr>
      <vt:lpstr>3_Office Theme</vt:lpstr>
      <vt:lpstr>Pre-Sale Consulting Engagement SOPS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Edwards</dc:creator>
  <cp:lastModifiedBy>Justin DeBaggis</cp:lastModifiedBy>
  <cp:revision>222</cp:revision>
  <dcterms:created xsi:type="dcterms:W3CDTF">2021-03-15T17:00:21Z</dcterms:created>
  <dcterms:modified xsi:type="dcterms:W3CDTF">2021-10-14T13:26:55Z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_ExtendedDescription">
    <vt:lpwstr/>
  </property>
</Properties>
</file>