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3" r:id="rId4"/>
    <p:sldId id="257" r:id="rId5"/>
    <p:sldId id="258" r:id="rId6"/>
    <p:sldId id="262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DC693B-A33B-4262-B205-1DB1A50D83C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F6E0466-9343-4992-BBD2-4D7249924216}">
      <dgm:prSet/>
      <dgm:spPr/>
      <dgm:t>
        <a:bodyPr/>
        <a:lstStyle/>
        <a:p>
          <a:r>
            <a:rPr lang="en-US"/>
            <a:t>Vector Security</a:t>
          </a:r>
        </a:p>
      </dgm:t>
    </dgm:pt>
    <dgm:pt modelId="{09D7DA8A-20BB-44CF-B9F0-D0F52990E741}" type="parTrans" cxnId="{F92B082B-4A1C-4E47-B195-EEE568194D04}">
      <dgm:prSet/>
      <dgm:spPr/>
      <dgm:t>
        <a:bodyPr/>
        <a:lstStyle/>
        <a:p>
          <a:endParaRPr lang="en-US"/>
        </a:p>
      </dgm:t>
    </dgm:pt>
    <dgm:pt modelId="{F2A9FABE-E9BB-4776-BD11-AF02224ED0DF}" type="sibTrans" cxnId="{F92B082B-4A1C-4E47-B195-EEE568194D04}">
      <dgm:prSet/>
      <dgm:spPr/>
      <dgm:t>
        <a:bodyPr/>
        <a:lstStyle/>
        <a:p>
          <a:endParaRPr lang="en-US"/>
        </a:p>
      </dgm:t>
    </dgm:pt>
    <dgm:pt modelId="{F0A27684-C640-4FAE-A49E-800393B07F29}">
      <dgm:prSet/>
      <dgm:spPr/>
      <dgm:t>
        <a:bodyPr/>
        <a:lstStyle/>
        <a:p>
          <a:r>
            <a:rPr lang="en-US"/>
            <a:t>EMC Security </a:t>
          </a:r>
        </a:p>
      </dgm:t>
    </dgm:pt>
    <dgm:pt modelId="{84BD6145-4AAF-412C-B5FC-9FC48C8EC716}" type="parTrans" cxnId="{854F8193-4E4E-4100-8B01-A07DEABA6306}">
      <dgm:prSet/>
      <dgm:spPr/>
      <dgm:t>
        <a:bodyPr/>
        <a:lstStyle/>
        <a:p>
          <a:endParaRPr lang="en-US"/>
        </a:p>
      </dgm:t>
    </dgm:pt>
    <dgm:pt modelId="{59CD1E6B-602B-44FF-BCB0-E317166D6C6B}" type="sibTrans" cxnId="{854F8193-4E4E-4100-8B01-A07DEABA6306}">
      <dgm:prSet/>
      <dgm:spPr/>
      <dgm:t>
        <a:bodyPr/>
        <a:lstStyle/>
        <a:p>
          <a:endParaRPr lang="en-US"/>
        </a:p>
      </dgm:t>
    </dgm:pt>
    <dgm:pt modelId="{E450C661-5E07-4514-BE00-4AF3ADEF1746}">
      <dgm:prSet/>
      <dgm:spPr/>
      <dgm:t>
        <a:bodyPr/>
        <a:lstStyle/>
        <a:p>
          <a:r>
            <a:rPr lang="en-US"/>
            <a:t>American Alarm &amp; Communications</a:t>
          </a:r>
        </a:p>
      </dgm:t>
    </dgm:pt>
    <dgm:pt modelId="{7FF6FDF1-2283-4470-B3AB-ADA3E4297E42}" type="parTrans" cxnId="{72FDB7ED-1F57-4D40-AF03-5408C0A00D6A}">
      <dgm:prSet/>
      <dgm:spPr/>
      <dgm:t>
        <a:bodyPr/>
        <a:lstStyle/>
        <a:p>
          <a:endParaRPr lang="en-US"/>
        </a:p>
      </dgm:t>
    </dgm:pt>
    <dgm:pt modelId="{F200B1BF-BFCF-4E13-83C9-5C48DD2BAD11}" type="sibTrans" cxnId="{72FDB7ED-1F57-4D40-AF03-5408C0A00D6A}">
      <dgm:prSet/>
      <dgm:spPr/>
      <dgm:t>
        <a:bodyPr/>
        <a:lstStyle/>
        <a:p>
          <a:endParaRPr lang="en-US"/>
        </a:p>
      </dgm:t>
    </dgm:pt>
    <dgm:pt modelId="{69A84405-2DFA-437C-A9BA-5CF064470093}">
      <dgm:prSet/>
      <dgm:spPr/>
      <dgm:t>
        <a:bodyPr/>
        <a:lstStyle/>
        <a:p>
          <a:r>
            <a:rPr lang="en-US"/>
            <a:t>SafeTouch</a:t>
          </a:r>
        </a:p>
      </dgm:t>
    </dgm:pt>
    <dgm:pt modelId="{7A69F68D-16F7-4438-8BF5-CBBCD80E6939}" type="parTrans" cxnId="{BC6665DE-BA4B-4D62-932D-FA726ED1534B}">
      <dgm:prSet/>
      <dgm:spPr/>
      <dgm:t>
        <a:bodyPr/>
        <a:lstStyle/>
        <a:p>
          <a:endParaRPr lang="en-US"/>
        </a:p>
      </dgm:t>
    </dgm:pt>
    <dgm:pt modelId="{3348BEB0-D7FB-448B-9265-7F254D5DCCDB}" type="sibTrans" cxnId="{BC6665DE-BA4B-4D62-932D-FA726ED1534B}">
      <dgm:prSet/>
      <dgm:spPr/>
      <dgm:t>
        <a:bodyPr/>
        <a:lstStyle/>
        <a:p>
          <a:endParaRPr lang="en-US"/>
        </a:p>
      </dgm:t>
    </dgm:pt>
    <dgm:pt modelId="{B99F1C8C-1735-4024-9CEC-0F8CC058654D}">
      <dgm:prSet/>
      <dgm:spPr/>
      <dgm:t>
        <a:bodyPr/>
        <a:lstStyle/>
        <a:p>
          <a:r>
            <a:rPr lang="en-US"/>
            <a:t>Alarm Detection Systems</a:t>
          </a:r>
        </a:p>
      </dgm:t>
    </dgm:pt>
    <dgm:pt modelId="{DAE72A82-DA66-4F6B-BDA4-94FF1E9A564F}" type="parTrans" cxnId="{F347506D-EA2E-49AB-AC9F-FBAFB0F0CA10}">
      <dgm:prSet/>
      <dgm:spPr/>
      <dgm:t>
        <a:bodyPr/>
        <a:lstStyle/>
        <a:p>
          <a:endParaRPr lang="en-US"/>
        </a:p>
      </dgm:t>
    </dgm:pt>
    <dgm:pt modelId="{13E7AAAF-B66A-4753-8F6B-0A5F5C998DB4}" type="sibTrans" cxnId="{F347506D-EA2E-49AB-AC9F-FBAFB0F0CA10}">
      <dgm:prSet/>
      <dgm:spPr/>
      <dgm:t>
        <a:bodyPr/>
        <a:lstStyle/>
        <a:p>
          <a:endParaRPr lang="en-US"/>
        </a:p>
      </dgm:t>
    </dgm:pt>
    <dgm:pt modelId="{E1745B36-EFD8-4C79-B8AC-3365E321457E}">
      <dgm:prSet/>
      <dgm:spPr/>
      <dgm:t>
        <a:bodyPr/>
        <a:lstStyle/>
        <a:p>
          <a:r>
            <a:rPr lang="en-US"/>
            <a:t>VIO Security </a:t>
          </a:r>
        </a:p>
      </dgm:t>
    </dgm:pt>
    <dgm:pt modelId="{F82C9DE5-77E4-4E1B-B550-7ACB2387901A}" type="parTrans" cxnId="{21DC3FF2-95DC-494C-BA24-3472C511E868}">
      <dgm:prSet/>
      <dgm:spPr/>
      <dgm:t>
        <a:bodyPr/>
        <a:lstStyle/>
        <a:p>
          <a:endParaRPr lang="en-US"/>
        </a:p>
      </dgm:t>
    </dgm:pt>
    <dgm:pt modelId="{37294254-1FF6-4BEF-B3AF-B62C86AC28C1}" type="sibTrans" cxnId="{21DC3FF2-95DC-494C-BA24-3472C511E868}">
      <dgm:prSet/>
      <dgm:spPr/>
      <dgm:t>
        <a:bodyPr/>
        <a:lstStyle/>
        <a:p>
          <a:endParaRPr lang="en-US"/>
        </a:p>
      </dgm:t>
    </dgm:pt>
    <dgm:pt modelId="{93ED5B9F-13B8-44CF-8980-BBEB0D7EDC60}">
      <dgm:prSet/>
      <dgm:spPr/>
      <dgm:t>
        <a:bodyPr/>
        <a:lstStyle/>
        <a:p>
          <a:r>
            <a:rPr lang="en-US"/>
            <a:t>Dynafire</a:t>
          </a:r>
        </a:p>
      </dgm:t>
    </dgm:pt>
    <dgm:pt modelId="{553AD696-1A5C-4AF3-A952-05B98E799A04}" type="parTrans" cxnId="{E5CC9AD1-4DC1-4C6C-91D9-DF6E5AE9F7E3}">
      <dgm:prSet/>
      <dgm:spPr/>
      <dgm:t>
        <a:bodyPr/>
        <a:lstStyle/>
        <a:p>
          <a:endParaRPr lang="en-US"/>
        </a:p>
      </dgm:t>
    </dgm:pt>
    <dgm:pt modelId="{9FAB9DBA-EC70-49B4-BFFF-630A5B59996B}" type="sibTrans" cxnId="{E5CC9AD1-4DC1-4C6C-91D9-DF6E5AE9F7E3}">
      <dgm:prSet/>
      <dgm:spPr/>
      <dgm:t>
        <a:bodyPr/>
        <a:lstStyle/>
        <a:p>
          <a:endParaRPr lang="en-US"/>
        </a:p>
      </dgm:t>
    </dgm:pt>
    <dgm:pt modelId="{A1CEC3D1-75A1-477C-92F0-5C330BEE2289}">
      <dgm:prSet/>
      <dgm:spPr/>
      <dgm:t>
        <a:bodyPr/>
        <a:lstStyle/>
        <a:p>
          <a:r>
            <a:rPr lang="en-US"/>
            <a:t>Habitec Security </a:t>
          </a:r>
        </a:p>
      </dgm:t>
    </dgm:pt>
    <dgm:pt modelId="{45A69598-5043-4B32-98EA-329557E9F8E4}" type="parTrans" cxnId="{BDC1BEFC-F962-446B-8A6F-7EB87E9D3534}">
      <dgm:prSet/>
      <dgm:spPr/>
      <dgm:t>
        <a:bodyPr/>
        <a:lstStyle/>
        <a:p>
          <a:endParaRPr lang="en-US"/>
        </a:p>
      </dgm:t>
    </dgm:pt>
    <dgm:pt modelId="{ACFA6F0E-220E-4CD9-8331-92AE47D7EDF9}" type="sibTrans" cxnId="{BDC1BEFC-F962-446B-8A6F-7EB87E9D3534}">
      <dgm:prSet/>
      <dgm:spPr/>
      <dgm:t>
        <a:bodyPr/>
        <a:lstStyle/>
        <a:p>
          <a:endParaRPr lang="en-US"/>
        </a:p>
      </dgm:t>
    </dgm:pt>
    <dgm:pt modelId="{4A217642-3170-4678-94E0-7C9AA83C249F}">
      <dgm:prSet/>
      <dgm:spPr/>
      <dgm:t>
        <a:bodyPr/>
        <a:lstStyle/>
        <a:p>
          <a:r>
            <a:rPr lang="en-US"/>
            <a:t>Eye Q Monitoring </a:t>
          </a:r>
        </a:p>
      </dgm:t>
    </dgm:pt>
    <dgm:pt modelId="{7F8C0D12-CED3-461F-B571-AD4055C0C6D9}" type="parTrans" cxnId="{CE09A397-8068-4B9C-A83F-A2E9DA254A83}">
      <dgm:prSet/>
      <dgm:spPr/>
      <dgm:t>
        <a:bodyPr/>
        <a:lstStyle/>
        <a:p>
          <a:endParaRPr lang="en-US"/>
        </a:p>
      </dgm:t>
    </dgm:pt>
    <dgm:pt modelId="{BCBD34DE-1E89-4226-B283-692F49D7DF0D}" type="sibTrans" cxnId="{CE09A397-8068-4B9C-A83F-A2E9DA254A83}">
      <dgm:prSet/>
      <dgm:spPr/>
      <dgm:t>
        <a:bodyPr/>
        <a:lstStyle/>
        <a:p>
          <a:endParaRPr lang="en-US"/>
        </a:p>
      </dgm:t>
    </dgm:pt>
    <dgm:pt modelId="{48A73205-B4E2-4463-9504-D38AAD0330B7}">
      <dgm:prSet/>
      <dgm:spPr/>
      <dgm:t>
        <a:bodyPr/>
        <a:lstStyle/>
        <a:p>
          <a:r>
            <a:rPr lang="en-US"/>
            <a:t>CPI</a:t>
          </a:r>
        </a:p>
      </dgm:t>
    </dgm:pt>
    <dgm:pt modelId="{D4C5E26D-6797-4A78-B4F6-610D10FA5AC4}" type="parTrans" cxnId="{60BC909A-7DC6-411C-A4F7-947D19623923}">
      <dgm:prSet/>
      <dgm:spPr/>
      <dgm:t>
        <a:bodyPr/>
        <a:lstStyle/>
        <a:p>
          <a:endParaRPr lang="en-US"/>
        </a:p>
      </dgm:t>
    </dgm:pt>
    <dgm:pt modelId="{C3BAF210-59BA-4853-BD1B-D91EA54F2A0D}" type="sibTrans" cxnId="{60BC909A-7DC6-411C-A4F7-947D19623923}">
      <dgm:prSet/>
      <dgm:spPr/>
      <dgm:t>
        <a:bodyPr/>
        <a:lstStyle/>
        <a:p>
          <a:endParaRPr lang="en-US"/>
        </a:p>
      </dgm:t>
    </dgm:pt>
    <dgm:pt modelId="{2F53609B-6141-914D-A815-3E79B2A7CA5B}" type="pres">
      <dgm:prSet presAssocID="{E2DC693B-A33B-4262-B205-1DB1A50D83C8}" presName="diagram" presStyleCnt="0">
        <dgm:presLayoutVars>
          <dgm:dir/>
          <dgm:resizeHandles val="exact"/>
        </dgm:presLayoutVars>
      </dgm:prSet>
      <dgm:spPr/>
    </dgm:pt>
    <dgm:pt modelId="{39707B13-D90B-9049-8715-7810A71E5CDB}" type="pres">
      <dgm:prSet presAssocID="{5F6E0466-9343-4992-BBD2-4D7249924216}" presName="node" presStyleLbl="node1" presStyleIdx="0" presStyleCnt="10">
        <dgm:presLayoutVars>
          <dgm:bulletEnabled val="1"/>
        </dgm:presLayoutVars>
      </dgm:prSet>
      <dgm:spPr/>
    </dgm:pt>
    <dgm:pt modelId="{A9D826C9-A13C-0749-A4D5-4DFC4F651221}" type="pres">
      <dgm:prSet presAssocID="{F2A9FABE-E9BB-4776-BD11-AF02224ED0DF}" presName="sibTrans" presStyleCnt="0"/>
      <dgm:spPr/>
    </dgm:pt>
    <dgm:pt modelId="{2E1B36F4-55B7-044C-ADE3-D86C806B0431}" type="pres">
      <dgm:prSet presAssocID="{F0A27684-C640-4FAE-A49E-800393B07F29}" presName="node" presStyleLbl="node1" presStyleIdx="1" presStyleCnt="10">
        <dgm:presLayoutVars>
          <dgm:bulletEnabled val="1"/>
        </dgm:presLayoutVars>
      </dgm:prSet>
      <dgm:spPr/>
    </dgm:pt>
    <dgm:pt modelId="{284C2C85-964B-7A4A-92CA-E68A8DBDC62D}" type="pres">
      <dgm:prSet presAssocID="{59CD1E6B-602B-44FF-BCB0-E317166D6C6B}" presName="sibTrans" presStyleCnt="0"/>
      <dgm:spPr/>
    </dgm:pt>
    <dgm:pt modelId="{525299B3-A704-2045-94C0-D2A0663E7170}" type="pres">
      <dgm:prSet presAssocID="{E450C661-5E07-4514-BE00-4AF3ADEF1746}" presName="node" presStyleLbl="node1" presStyleIdx="2" presStyleCnt="10">
        <dgm:presLayoutVars>
          <dgm:bulletEnabled val="1"/>
        </dgm:presLayoutVars>
      </dgm:prSet>
      <dgm:spPr/>
    </dgm:pt>
    <dgm:pt modelId="{37074501-3658-554F-8A40-DACC413C63AB}" type="pres">
      <dgm:prSet presAssocID="{F200B1BF-BFCF-4E13-83C9-5C48DD2BAD11}" presName="sibTrans" presStyleCnt="0"/>
      <dgm:spPr/>
    </dgm:pt>
    <dgm:pt modelId="{DE942C41-A945-2D4F-886B-759775EE8B98}" type="pres">
      <dgm:prSet presAssocID="{69A84405-2DFA-437C-A9BA-5CF064470093}" presName="node" presStyleLbl="node1" presStyleIdx="3" presStyleCnt="10">
        <dgm:presLayoutVars>
          <dgm:bulletEnabled val="1"/>
        </dgm:presLayoutVars>
      </dgm:prSet>
      <dgm:spPr/>
    </dgm:pt>
    <dgm:pt modelId="{113D532E-544F-C44C-8E77-79FFCA6E3985}" type="pres">
      <dgm:prSet presAssocID="{3348BEB0-D7FB-448B-9265-7F254D5DCCDB}" presName="sibTrans" presStyleCnt="0"/>
      <dgm:spPr/>
    </dgm:pt>
    <dgm:pt modelId="{E55873EB-4CA5-5346-85B0-03E98DABDFAA}" type="pres">
      <dgm:prSet presAssocID="{B99F1C8C-1735-4024-9CEC-0F8CC058654D}" presName="node" presStyleLbl="node1" presStyleIdx="4" presStyleCnt="10">
        <dgm:presLayoutVars>
          <dgm:bulletEnabled val="1"/>
        </dgm:presLayoutVars>
      </dgm:prSet>
      <dgm:spPr/>
    </dgm:pt>
    <dgm:pt modelId="{C982B3D1-D8CD-8A48-99FB-3D73393EADD6}" type="pres">
      <dgm:prSet presAssocID="{13E7AAAF-B66A-4753-8F6B-0A5F5C998DB4}" presName="sibTrans" presStyleCnt="0"/>
      <dgm:spPr/>
    </dgm:pt>
    <dgm:pt modelId="{511CE70F-523A-C045-88E5-ED759C3B1F3A}" type="pres">
      <dgm:prSet presAssocID="{E1745B36-EFD8-4C79-B8AC-3365E321457E}" presName="node" presStyleLbl="node1" presStyleIdx="5" presStyleCnt="10">
        <dgm:presLayoutVars>
          <dgm:bulletEnabled val="1"/>
        </dgm:presLayoutVars>
      </dgm:prSet>
      <dgm:spPr/>
    </dgm:pt>
    <dgm:pt modelId="{98D94A86-DAB1-ED45-BD5C-70F547B6E5A0}" type="pres">
      <dgm:prSet presAssocID="{37294254-1FF6-4BEF-B3AF-B62C86AC28C1}" presName="sibTrans" presStyleCnt="0"/>
      <dgm:spPr/>
    </dgm:pt>
    <dgm:pt modelId="{493CE550-173B-EC47-BDAB-559FE51D51FF}" type="pres">
      <dgm:prSet presAssocID="{93ED5B9F-13B8-44CF-8980-BBEB0D7EDC60}" presName="node" presStyleLbl="node1" presStyleIdx="6" presStyleCnt="10">
        <dgm:presLayoutVars>
          <dgm:bulletEnabled val="1"/>
        </dgm:presLayoutVars>
      </dgm:prSet>
      <dgm:spPr/>
    </dgm:pt>
    <dgm:pt modelId="{2475117A-A027-3E48-A8FB-1FAEDAE1DF3C}" type="pres">
      <dgm:prSet presAssocID="{9FAB9DBA-EC70-49B4-BFFF-630A5B59996B}" presName="sibTrans" presStyleCnt="0"/>
      <dgm:spPr/>
    </dgm:pt>
    <dgm:pt modelId="{2818A32B-2B39-1F4A-AE9D-D9C5DC3FA9C8}" type="pres">
      <dgm:prSet presAssocID="{A1CEC3D1-75A1-477C-92F0-5C330BEE2289}" presName="node" presStyleLbl="node1" presStyleIdx="7" presStyleCnt="10">
        <dgm:presLayoutVars>
          <dgm:bulletEnabled val="1"/>
        </dgm:presLayoutVars>
      </dgm:prSet>
      <dgm:spPr/>
    </dgm:pt>
    <dgm:pt modelId="{65ED9DBB-1BA6-2D44-AF91-EE3B7A78C9E9}" type="pres">
      <dgm:prSet presAssocID="{ACFA6F0E-220E-4CD9-8331-92AE47D7EDF9}" presName="sibTrans" presStyleCnt="0"/>
      <dgm:spPr/>
    </dgm:pt>
    <dgm:pt modelId="{CF4E4EE1-4C1C-D549-9A05-6497DF07A8F3}" type="pres">
      <dgm:prSet presAssocID="{4A217642-3170-4678-94E0-7C9AA83C249F}" presName="node" presStyleLbl="node1" presStyleIdx="8" presStyleCnt="10">
        <dgm:presLayoutVars>
          <dgm:bulletEnabled val="1"/>
        </dgm:presLayoutVars>
      </dgm:prSet>
      <dgm:spPr/>
    </dgm:pt>
    <dgm:pt modelId="{E720EB8D-E0BB-244F-BA90-734EAE4DCB5B}" type="pres">
      <dgm:prSet presAssocID="{BCBD34DE-1E89-4226-B283-692F49D7DF0D}" presName="sibTrans" presStyleCnt="0"/>
      <dgm:spPr/>
    </dgm:pt>
    <dgm:pt modelId="{01B21C24-AF02-0A4B-9C36-43E50138848E}" type="pres">
      <dgm:prSet presAssocID="{48A73205-B4E2-4463-9504-D38AAD0330B7}" presName="node" presStyleLbl="node1" presStyleIdx="9" presStyleCnt="10">
        <dgm:presLayoutVars>
          <dgm:bulletEnabled val="1"/>
        </dgm:presLayoutVars>
      </dgm:prSet>
      <dgm:spPr/>
    </dgm:pt>
  </dgm:ptLst>
  <dgm:cxnLst>
    <dgm:cxn modelId="{F92B082B-4A1C-4E47-B195-EEE568194D04}" srcId="{E2DC693B-A33B-4262-B205-1DB1A50D83C8}" destId="{5F6E0466-9343-4992-BBD2-4D7249924216}" srcOrd="0" destOrd="0" parTransId="{09D7DA8A-20BB-44CF-B9F0-D0F52990E741}" sibTransId="{F2A9FABE-E9BB-4776-BD11-AF02224ED0DF}"/>
    <dgm:cxn modelId="{A2AF3156-CD8B-8A4C-B63D-BA7B1E940379}" type="presOf" srcId="{A1CEC3D1-75A1-477C-92F0-5C330BEE2289}" destId="{2818A32B-2B39-1F4A-AE9D-D9C5DC3FA9C8}" srcOrd="0" destOrd="0" presId="urn:microsoft.com/office/officeart/2005/8/layout/default"/>
    <dgm:cxn modelId="{2D1E2F6D-7761-784D-9FD4-14EF13FFD531}" type="presOf" srcId="{E1745B36-EFD8-4C79-B8AC-3365E321457E}" destId="{511CE70F-523A-C045-88E5-ED759C3B1F3A}" srcOrd="0" destOrd="0" presId="urn:microsoft.com/office/officeart/2005/8/layout/default"/>
    <dgm:cxn modelId="{F347506D-EA2E-49AB-AC9F-FBAFB0F0CA10}" srcId="{E2DC693B-A33B-4262-B205-1DB1A50D83C8}" destId="{B99F1C8C-1735-4024-9CEC-0F8CC058654D}" srcOrd="4" destOrd="0" parTransId="{DAE72A82-DA66-4F6B-BDA4-94FF1E9A564F}" sibTransId="{13E7AAAF-B66A-4753-8F6B-0A5F5C998DB4}"/>
    <dgm:cxn modelId="{D2C2026F-4233-9B4C-A183-9D3383EEFE12}" type="presOf" srcId="{4A217642-3170-4678-94E0-7C9AA83C249F}" destId="{CF4E4EE1-4C1C-D549-9A05-6497DF07A8F3}" srcOrd="0" destOrd="0" presId="urn:microsoft.com/office/officeart/2005/8/layout/default"/>
    <dgm:cxn modelId="{9CAD9F73-F957-9545-951C-F547D1767996}" type="presOf" srcId="{E450C661-5E07-4514-BE00-4AF3ADEF1746}" destId="{525299B3-A704-2045-94C0-D2A0663E7170}" srcOrd="0" destOrd="0" presId="urn:microsoft.com/office/officeart/2005/8/layout/default"/>
    <dgm:cxn modelId="{EAF6917E-BFD8-6D45-B340-0233E92A8B0D}" type="presOf" srcId="{5F6E0466-9343-4992-BBD2-4D7249924216}" destId="{39707B13-D90B-9049-8715-7810A71E5CDB}" srcOrd="0" destOrd="0" presId="urn:microsoft.com/office/officeart/2005/8/layout/default"/>
    <dgm:cxn modelId="{65BE7480-BBC6-D041-9953-41C8E192B466}" type="presOf" srcId="{48A73205-B4E2-4463-9504-D38AAD0330B7}" destId="{01B21C24-AF02-0A4B-9C36-43E50138848E}" srcOrd="0" destOrd="0" presId="urn:microsoft.com/office/officeart/2005/8/layout/default"/>
    <dgm:cxn modelId="{854F8193-4E4E-4100-8B01-A07DEABA6306}" srcId="{E2DC693B-A33B-4262-B205-1DB1A50D83C8}" destId="{F0A27684-C640-4FAE-A49E-800393B07F29}" srcOrd="1" destOrd="0" parTransId="{84BD6145-4AAF-412C-B5FC-9FC48C8EC716}" sibTransId="{59CD1E6B-602B-44FF-BCB0-E317166D6C6B}"/>
    <dgm:cxn modelId="{CE09A397-8068-4B9C-A83F-A2E9DA254A83}" srcId="{E2DC693B-A33B-4262-B205-1DB1A50D83C8}" destId="{4A217642-3170-4678-94E0-7C9AA83C249F}" srcOrd="8" destOrd="0" parTransId="{7F8C0D12-CED3-461F-B571-AD4055C0C6D9}" sibTransId="{BCBD34DE-1E89-4226-B283-692F49D7DF0D}"/>
    <dgm:cxn modelId="{60BC909A-7DC6-411C-A4F7-947D19623923}" srcId="{E2DC693B-A33B-4262-B205-1DB1A50D83C8}" destId="{48A73205-B4E2-4463-9504-D38AAD0330B7}" srcOrd="9" destOrd="0" parTransId="{D4C5E26D-6797-4A78-B4F6-610D10FA5AC4}" sibTransId="{C3BAF210-59BA-4853-BD1B-D91EA54F2A0D}"/>
    <dgm:cxn modelId="{754131AE-E67B-594D-A1E7-065BBD955F80}" type="presOf" srcId="{69A84405-2DFA-437C-A9BA-5CF064470093}" destId="{DE942C41-A945-2D4F-886B-759775EE8B98}" srcOrd="0" destOrd="0" presId="urn:microsoft.com/office/officeart/2005/8/layout/default"/>
    <dgm:cxn modelId="{E5CC9AD1-4DC1-4C6C-91D9-DF6E5AE9F7E3}" srcId="{E2DC693B-A33B-4262-B205-1DB1A50D83C8}" destId="{93ED5B9F-13B8-44CF-8980-BBEB0D7EDC60}" srcOrd="6" destOrd="0" parTransId="{553AD696-1A5C-4AF3-A952-05B98E799A04}" sibTransId="{9FAB9DBA-EC70-49B4-BFFF-630A5B59996B}"/>
    <dgm:cxn modelId="{08DE58D8-0458-9944-9C3F-E8AC0D728703}" type="presOf" srcId="{F0A27684-C640-4FAE-A49E-800393B07F29}" destId="{2E1B36F4-55B7-044C-ADE3-D86C806B0431}" srcOrd="0" destOrd="0" presId="urn:microsoft.com/office/officeart/2005/8/layout/default"/>
    <dgm:cxn modelId="{BC6665DE-BA4B-4D62-932D-FA726ED1534B}" srcId="{E2DC693B-A33B-4262-B205-1DB1A50D83C8}" destId="{69A84405-2DFA-437C-A9BA-5CF064470093}" srcOrd="3" destOrd="0" parTransId="{7A69F68D-16F7-4438-8BF5-CBBCD80E6939}" sibTransId="{3348BEB0-D7FB-448B-9265-7F254D5DCCDB}"/>
    <dgm:cxn modelId="{A13D4CE6-7568-CA45-8DDC-83F46CC3C19F}" type="presOf" srcId="{E2DC693B-A33B-4262-B205-1DB1A50D83C8}" destId="{2F53609B-6141-914D-A815-3E79B2A7CA5B}" srcOrd="0" destOrd="0" presId="urn:microsoft.com/office/officeart/2005/8/layout/default"/>
    <dgm:cxn modelId="{72FDB7ED-1F57-4D40-AF03-5408C0A00D6A}" srcId="{E2DC693B-A33B-4262-B205-1DB1A50D83C8}" destId="{E450C661-5E07-4514-BE00-4AF3ADEF1746}" srcOrd="2" destOrd="0" parTransId="{7FF6FDF1-2283-4470-B3AB-ADA3E4297E42}" sibTransId="{F200B1BF-BFCF-4E13-83C9-5C48DD2BAD11}"/>
    <dgm:cxn modelId="{59EDC6ED-D474-4C44-99E9-C942A9085C36}" type="presOf" srcId="{B99F1C8C-1735-4024-9CEC-0F8CC058654D}" destId="{E55873EB-4CA5-5346-85B0-03E98DABDFAA}" srcOrd="0" destOrd="0" presId="urn:microsoft.com/office/officeart/2005/8/layout/default"/>
    <dgm:cxn modelId="{21DC3FF2-95DC-494C-BA24-3472C511E868}" srcId="{E2DC693B-A33B-4262-B205-1DB1A50D83C8}" destId="{E1745B36-EFD8-4C79-B8AC-3365E321457E}" srcOrd="5" destOrd="0" parTransId="{F82C9DE5-77E4-4E1B-B550-7ACB2387901A}" sibTransId="{37294254-1FF6-4BEF-B3AF-B62C86AC28C1}"/>
    <dgm:cxn modelId="{427484F6-3C70-3F40-8296-93F5C44CA25E}" type="presOf" srcId="{93ED5B9F-13B8-44CF-8980-BBEB0D7EDC60}" destId="{493CE550-173B-EC47-BDAB-559FE51D51FF}" srcOrd="0" destOrd="0" presId="urn:microsoft.com/office/officeart/2005/8/layout/default"/>
    <dgm:cxn modelId="{BDC1BEFC-F962-446B-8A6F-7EB87E9D3534}" srcId="{E2DC693B-A33B-4262-B205-1DB1A50D83C8}" destId="{A1CEC3D1-75A1-477C-92F0-5C330BEE2289}" srcOrd="7" destOrd="0" parTransId="{45A69598-5043-4B32-98EA-329557E9F8E4}" sibTransId="{ACFA6F0E-220E-4CD9-8331-92AE47D7EDF9}"/>
    <dgm:cxn modelId="{D2CBA43B-018C-FF48-AA24-A234F54E4664}" type="presParOf" srcId="{2F53609B-6141-914D-A815-3E79B2A7CA5B}" destId="{39707B13-D90B-9049-8715-7810A71E5CDB}" srcOrd="0" destOrd="0" presId="urn:microsoft.com/office/officeart/2005/8/layout/default"/>
    <dgm:cxn modelId="{969D0D90-523C-264F-ABB2-5DC924A4D88F}" type="presParOf" srcId="{2F53609B-6141-914D-A815-3E79B2A7CA5B}" destId="{A9D826C9-A13C-0749-A4D5-4DFC4F651221}" srcOrd="1" destOrd="0" presId="urn:microsoft.com/office/officeart/2005/8/layout/default"/>
    <dgm:cxn modelId="{129809FB-71A0-1E47-B363-3A6143F00B33}" type="presParOf" srcId="{2F53609B-6141-914D-A815-3E79B2A7CA5B}" destId="{2E1B36F4-55B7-044C-ADE3-D86C806B0431}" srcOrd="2" destOrd="0" presId="urn:microsoft.com/office/officeart/2005/8/layout/default"/>
    <dgm:cxn modelId="{60700956-8FCA-4042-A1A0-19362E648A13}" type="presParOf" srcId="{2F53609B-6141-914D-A815-3E79B2A7CA5B}" destId="{284C2C85-964B-7A4A-92CA-E68A8DBDC62D}" srcOrd="3" destOrd="0" presId="urn:microsoft.com/office/officeart/2005/8/layout/default"/>
    <dgm:cxn modelId="{F9D3388C-651E-DA4D-80F3-F5C43994A448}" type="presParOf" srcId="{2F53609B-6141-914D-A815-3E79B2A7CA5B}" destId="{525299B3-A704-2045-94C0-D2A0663E7170}" srcOrd="4" destOrd="0" presId="urn:microsoft.com/office/officeart/2005/8/layout/default"/>
    <dgm:cxn modelId="{2076FC20-0D6B-4B41-96F7-4A8B7EA9CD99}" type="presParOf" srcId="{2F53609B-6141-914D-A815-3E79B2A7CA5B}" destId="{37074501-3658-554F-8A40-DACC413C63AB}" srcOrd="5" destOrd="0" presId="urn:microsoft.com/office/officeart/2005/8/layout/default"/>
    <dgm:cxn modelId="{71E37307-AA01-C74B-A9AC-E885A2F8822D}" type="presParOf" srcId="{2F53609B-6141-914D-A815-3E79B2A7CA5B}" destId="{DE942C41-A945-2D4F-886B-759775EE8B98}" srcOrd="6" destOrd="0" presId="urn:microsoft.com/office/officeart/2005/8/layout/default"/>
    <dgm:cxn modelId="{7987C871-4F77-074F-8DEA-61DD10B27302}" type="presParOf" srcId="{2F53609B-6141-914D-A815-3E79B2A7CA5B}" destId="{113D532E-544F-C44C-8E77-79FFCA6E3985}" srcOrd="7" destOrd="0" presId="urn:microsoft.com/office/officeart/2005/8/layout/default"/>
    <dgm:cxn modelId="{C14F44A1-65C8-F743-BE14-5D67145774D5}" type="presParOf" srcId="{2F53609B-6141-914D-A815-3E79B2A7CA5B}" destId="{E55873EB-4CA5-5346-85B0-03E98DABDFAA}" srcOrd="8" destOrd="0" presId="urn:microsoft.com/office/officeart/2005/8/layout/default"/>
    <dgm:cxn modelId="{EA4B31C4-F5EF-A64C-AC44-D4FF0C6A2157}" type="presParOf" srcId="{2F53609B-6141-914D-A815-3E79B2A7CA5B}" destId="{C982B3D1-D8CD-8A48-99FB-3D73393EADD6}" srcOrd="9" destOrd="0" presId="urn:microsoft.com/office/officeart/2005/8/layout/default"/>
    <dgm:cxn modelId="{66AC5B87-3480-B845-BC2B-2E436CF0A753}" type="presParOf" srcId="{2F53609B-6141-914D-A815-3E79B2A7CA5B}" destId="{511CE70F-523A-C045-88E5-ED759C3B1F3A}" srcOrd="10" destOrd="0" presId="urn:microsoft.com/office/officeart/2005/8/layout/default"/>
    <dgm:cxn modelId="{AEC6EB50-81FB-C24D-AEB1-503B15A5B968}" type="presParOf" srcId="{2F53609B-6141-914D-A815-3E79B2A7CA5B}" destId="{98D94A86-DAB1-ED45-BD5C-70F547B6E5A0}" srcOrd="11" destOrd="0" presId="urn:microsoft.com/office/officeart/2005/8/layout/default"/>
    <dgm:cxn modelId="{5D796BD0-CDAB-E443-917C-F2BECB4B34BF}" type="presParOf" srcId="{2F53609B-6141-914D-A815-3E79B2A7CA5B}" destId="{493CE550-173B-EC47-BDAB-559FE51D51FF}" srcOrd="12" destOrd="0" presId="urn:microsoft.com/office/officeart/2005/8/layout/default"/>
    <dgm:cxn modelId="{BEE108C0-8D07-674D-BA19-C23A9FA9BFE1}" type="presParOf" srcId="{2F53609B-6141-914D-A815-3E79B2A7CA5B}" destId="{2475117A-A027-3E48-A8FB-1FAEDAE1DF3C}" srcOrd="13" destOrd="0" presId="urn:microsoft.com/office/officeart/2005/8/layout/default"/>
    <dgm:cxn modelId="{0F1517E9-D580-C04D-9A48-27586E56707F}" type="presParOf" srcId="{2F53609B-6141-914D-A815-3E79B2A7CA5B}" destId="{2818A32B-2B39-1F4A-AE9D-D9C5DC3FA9C8}" srcOrd="14" destOrd="0" presId="urn:microsoft.com/office/officeart/2005/8/layout/default"/>
    <dgm:cxn modelId="{07D157F3-58B0-2C4E-941D-2B8CC1B2350F}" type="presParOf" srcId="{2F53609B-6141-914D-A815-3E79B2A7CA5B}" destId="{65ED9DBB-1BA6-2D44-AF91-EE3B7A78C9E9}" srcOrd="15" destOrd="0" presId="urn:microsoft.com/office/officeart/2005/8/layout/default"/>
    <dgm:cxn modelId="{E0188345-756C-0042-8769-BFFB006D32CD}" type="presParOf" srcId="{2F53609B-6141-914D-A815-3E79B2A7CA5B}" destId="{CF4E4EE1-4C1C-D549-9A05-6497DF07A8F3}" srcOrd="16" destOrd="0" presId="urn:microsoft.com/office/officeart/2005/8/layout/default"/>
    <dgm:cxn modelId="{1FB30163-76E9-CF4F-9C72-0C97DDF61AF3}" type="presParOf" srcId="{2F53609B-6141-914D-A815-3E79B2A7CA5B}" destId="{E720EB8D-E0BB-244F-BA90-734EAE4DCB5B}" srcOrd="17" destOrd="0" presId="urn:microsoft.com/office/officeart/2005/8/layout/default"/>
    <dgm:cxn modelId="{89BB344F-4BA0-7542-B8FD-5AD94BBAD245}" type="presParOf" srcId="{2F53609B-6141-914D-A815-3E79B2A7CA5B}" destId="{01B21C24-AF02-0A4B-9C36-43E50138848E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707B13-D90B-9049-8715-7810A71E5CDB}">
      <dsp:nvSpPr>
        <dsp:cNvPr id="0" name=""/>
        <dsp:cNvSpPr/>
      </dsp:nvSpPr>
      <dsp:spPr>
        <a:xfrm>
          <a:off x="961120" y="2079"/>
          <a:ext cx="2094322" cy="12565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Vector Security</a:t>
          </a:r>
        </a:p>
      </dsp:txBody>
      <dsp:txXfrm>
        <a:off x="961120" y="2079"/>
        <a:ext cx="2094322" cy="1256593"/>
      </dsp:txXfrm>
    </dsp:sp>
    <dsp:sp modelId="{2E1B36F4-55B7-044C-ADE3-D86C806B0431}">
      <dsp:nvSpPr>
        <dsp:cNvPr id="0" name=""/>
        <dsp:cNvSpPr/>
      </dsp:nvSpPr>
      <dsp:spPr>
        <a:xfrm>
          <a:off x="3264875" y="2079"/>
          <a:ext cx="2094322" cy="12565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EMC Security </a:t>
          </a:r>
        </a:p>
      </dsp:txBody>
      <dsp:txXfrm>
        <a:off x="3264875" y="2079"/>
        <a:ext cx="2094322" cy="1256593"/>
      </dsp:txXfrm>
    </dsp:sp>
    <dsp:sp modelId="{525299B3-A704-2045-94C0-D2A0663E7170}">
      <dsp:nvSpPr>
        <dsp:cNvPr id="0" name=""/>
        <dsp:cNvSpPr/>
      </dsp:nvSpPr>
      <dsp:spPr>
        <a:xfrm>
          <a:off x="5568630" y="2079"/>
          <a:ext cx="2094322" cy="125659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American Alarm &amp; Communications</a:t>
          </a:r>
        </a:p>
      </dsp:txBody>
      <dsp:txXfrm>
        <a:off x="5568630" y="2079"/>
        <a:ext cx="2094322" cy="1256593"/>
      </dsp:txXfrm>
    </dsp:sp>
    <dsp:sp modelId="{DE942C41-A945-2D4F-886B-759775EE8B98}">
      <dsp:nvSpPr>
        <dsp:cNvPr id="0" name=""/>
        <dsp:cNvSpPr/>
      </dsp:nvSpPr>
      <dsp:spPr>
        <a:xfrm>
          <a:off x="7872385" y="2079"/>
          <a:ext cx="2094322" cy="12565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SafeTouch</a:t>
          </a:r>
        </a:p>
      </dsp:txBody>
      <dsp:txXfrm>
        <a:off x="7872385" y="2079"/>
        <a:ext cx="2094322" cy="1256593"/>
      </dsp:txXfrm>
    </dsp:sp>
    <dsp:sp modelId="{E55873EB-4CA5-5346-85B0-03E98DABDFAA}">
      <dsp:nvSpPr>
        <dsp:cNvPr id="0" name=""/>
        <dsp:cNvSpPr/>
      </dsp:nvSpPr>
      <dsp:spPr>
        <a:xfrm>
          <a:off x="961120" y="1468105"/>
          <a:ext cx="2094322" cy="125659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Alarm Detection Systems</a:t>
          </a:r>
        </a:p>
      </dsp:txBody>
      <dsp:txXfrm>
        <a:off x="961120" y="1468105"/>
        <a:ext cx="2094322" cy="1256593"/>
      </dsp:txXfrm>
    </dsp:sp>
    <dsp:sp modelId="{511CE70F-523A-C045-88E5-ED759C3B1F3A}">
      <dsp:nvSpPr>
        <dsp:cNvPr id="0" name=""/>
        <dsp:cNvSpPr/>
      </dsp:nvSpPr>
      <dsp:spPr>
        <a:xfrm>
          <a:off x="3264875" y="1468105"/>
          <a:ext cx="2094322" cy="12565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VIO Security </a:t>
          </a:r>
        </a:p>
      </dsp:txBody>
      <dsp:txXfrm>
        <a:off x="3264875" y="1468105"/>
        <a:ext cx="2094322" cy="1256593"/>
      </dsp:txXfrm>
    </dsp:sp>
    <dsp:sp modelId="{493CE550-173B-EC47-BDAB-559FE51D51FF}">
      <dsp:nvSpPr>
        <dsp:cNvPr id="0" name=""/>
        <dsp:cNvSpPr/>
      </dsp:nvSpPr>
      <dsp:spPr>
        <a:xfrm>
          <a:off x="5568630" y="1468105"/>
          <a:ext cx="2094322" cy="12565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Dynafire</a:t>
          </a:r>
        </a:p>
      </dsp:txBody>
      <dsp:txXfrm>
        <a:off x="5568630" y="1468105"/>
        <a:ext cx="2094322" cy="1256593"/>
      </dsp:txXfrm>
    </dsp:sp>
    <dsp:sp modelId="{2818A32B-2B39-1F4A-AE9D-D9C5DC3FA9C8}">
      <dsp:nvSpPr>
        <dsp:cNvPr id="0" name=""/>
        <dsp:cNvSpPr/>
      </dsp:nvSpPr>
      <dsp:spPr>
        <a:xfrm>
          <a:off x="7872385" y="1468105"/>
          <a:ext cx="2094322" cy="125659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Habitec Security </a:t>
          </a:r>
        </a:p>
      </dsp:txBody>
      <dsp:txXfrm>
        <a:off x="7872385" y="1468105"/>
        <a:ext cx="2094322" cy="1256593"/>
      </dsp:txXfrm>
    </dsp:sp>
    <dsp:sp modelId="{CF4E4EE1-4C1C-D549-9A05-6497DF07A8F3}">
      <dsp:nvSpPr>
        <dsp:cNvPr id="0" name=""/>
        <dsp:cNvSpPr/>
      </dsp:nvSpPr>
      <dsp:spPr>
        <a:xfrm>
          <a:off x="3264875" y="2934131"/>
          <a:ext cx="2094322" cy="12565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Eye Q Monitoring </a:t>
          </a:r>
        </a:p>
      </dsp:txBody>
      <dsp:txXfrm>
        <a:off x="3264875" y="2934131"/>
        <a:ext cx="2094322" cy="1256593"/>
      </dsp:txXfrm>
    </dsp:sp>
    <dsp:sp modelId="{01B21C24-AF02-0A4B-9C36-43E50138848E}">
      <dsp:nvSpPr>
        <dsp:cNvPr id="0" name=""/>
        <dsp:cNvSpPr/>
      </dsp:nvSpPr>
      <dsp:spPr>
        <a:xfrm>
          <a:off x="5568630" y="2934131"/>
          <a:ext cx="2094322" cy="125659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CPI</a:t>
          </a:r>
        </a:p>
      </dsp:txBody>
      <dsp:txXfrm>
        <a:off x="5568630" y="2934131"/>
        <a:ext cx="2094322" cy="12565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45052-C2C6-1046-A5DA-B95E18EFD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415543-D08F-9B46-8095-4F6B557C2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D8C7F-B69B-E248-827E-5B04C95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B0E0-05B1-D646-97F5-6D89F3630EC1}" type="datetimeFigureOut">
              <a:rPr lang="en-US" smtClean="0"/>
              <a:t>10/6/21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6C103-4C8F-5D44-AA6E-3C2A8A2E3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1E28C-3FA2-8243-9051-1D51EDC62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45E6-38C9-914E-8168-F2F6EDEB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81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83AAA-378E-4E4E-9A20-7C11DD0FD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5C2D10-3DD3-184D-9BDF-3D3E667D9E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7142D-E7B9-0F48-8763-0B16A44D1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B0E0-05B1-D646-97F5-6D89F3630EC1}" type="datetimeFigureOut">
              <a:rPr lang="en-US" smtClean="0"/>
              <a:t>10/6/21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7E563-6DB2-334B-8BAB-91688DF3C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90826-6359-7949-B7F7-D387946B7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45E6-38C9-914E-8168-F2F6EDEB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31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13816F-A307-7E44-A19E-F6C8E2AA49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0F073D-C51E-6940-A730-1C4896B64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2DDCF-8987-1A4E-BC0E-EA7DC4573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B0E0-05B1-D646-97F5-6D89F3630EC1}" type="datetimeFigureOut">
              <a:rPr lang="en-US" smtClean="0"/>
              <a:t>10/6/21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F03D6-DB39-B740-BD6F-66D18F948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61E6C-2F80-BD4C-89B0-FA20B743D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45E6-38C9-914E-8168-F2F6EDEB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23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96CE-8816-B144-8CAB-2731D9D98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6DA90-764D-E044-A792-AF6694A5E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1AB8C-456D-D64B-9EBA-4A0271A58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B0E0-05B1-D646-97F5-6D89F3630EC1}" type="datetimeFigureOut">
              <a:rPr lang="en-US" smtClean="0"/>
              <a:t>10/6/21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F7CAC-0839-6542-9933-118144A2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FA7D5-84C5-0B45-B3EC-EBAA45DF6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45E6-38C9-914E-8168-F2F6EDEB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90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B967E-0A9A-C946-AF7F-D1C3621B1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D7235D-D006-D645-AEDD-8ADAEC879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7A4A8-849A-9D44-BB66-958B1F71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B0E0-05B1-D646-97F5-6D89F3630EC1}" type="datetimeFigureOut">
              <a:rPr lang="en-US" smtClean="0"/>
              <a:t>10/6/21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9AFA1-F6A8-8F45-AF96-B8D88F662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53ABA-7F84-834F-936E-586850336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45E6-38C9-914E-8168-F2F6EDEB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80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9F0D-DC01-6042-810D-04152DCAD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CD88E-A29D-5E4E-B0DD-C6FC4D0C66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6BB95B-B57D-BA46-A955-082C27A48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44578-A423-2644-9698-7F92D67ED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B0E0-05B1-D646-97F5-6D89F3630EC1}" type="datetimeFigureOut">
              <a:rPr lang="en-US" smtClean="0"/>
              <a:t>10/6/21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90E81F-FA69-F246-AA5E-60B5EF2AE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273A0B-8AE0-3040-9C43-AC9120274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45E6-38C9-914E-8168-F2F6EDEB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79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95347-C693-004B-A506-E34C372F2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0363C-DB25-5C47-BE48-7E664AFE4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5AC453-051E-5C48-9969-7FCD638F0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EDAB60-0AB0-DE40-AA00-D3C2A38C81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E34330-B8C8-AB4A-BB13-CE08DFB0C1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DDF18A-2879-A544-90BB-88B9CE05C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B0E0-05B1-D646-97F5-6D89F3630EC1}" type="datetimeFigureOut">
              <a:rPr lang="en-US" smtClean="0"/>
              <a:t>10/6/21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0E8FB9-3E9D-1D46-9F61-48B296F87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6ACEB1-91CB-5045-ABAC-CBC5CA047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45E6-38C9-914E-8168-F2F6EDEB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31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92453-1B52-AA41-A6EC-CB74E1842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64ACAB-261C-6D49-8D8D-D8F97099F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B0E0-05B1-D646-97F5-6D89F3630EC1}" type="datetimeFigureOut">
              <a:rPr lang="en-US" smtClean="0"/>
              <a:t>10/6/21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181D4F-1807-D94C-8A88-9A214BBCE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A240BF-0C9C-9E4F-AC13-C3CA7E1FB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45E6-38C9-914E-8168-F2F6EDEB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38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C0507B-6ED7-C644-A482-75FF75B5B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B0E0-05B1-D646-97F5-6D89F3630EC1}" type="datetimeFigureOut">
              <a:rPr lang="en-US" smtClean="0"/>
              <a:t>10/6/21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4D86DF-57E3-AE4D-B230-840353868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B77FC6-7729-DC48-9F3D-994A7C0D1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45E6-38C9-914E-8168-F2F6EDEB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07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4DAF5-34FC-5645-BEEC-9659224D4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99F07-2107-244E-B334-A63AEB0E9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05BF8E-14CF-DE49-881E-FD92F8453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4454D-0DEA-7745-BC5B-613132B6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B0E0-05B1-D646-97F5-6D89F3630EC1}" type="datetimeFigureOut">
              <a:rPr lang="en-US" smtClean="0"/>
              <a:t>10/6/21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F5D24-EDB6-4B46-908E-9BC6B15B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E3E70E-786F-304D-896B-5C73A3ABF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45E6-38C9-914E-8168-F2F6EDEB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97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58193-1761-2C44-B945-94598CB17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69F4B3-A8C7-6841-B265-AAE3C8DD09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6A63F3-72AB-FB4F-B9F3-F9ACDEC6B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20C8B5-32E5-1D45-97DC-9B5DBE01B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B0E0-05B1-D646-97F5-6D89F3630EC1}" type="datetimeFigureOut">
              <a:rPr lang="en-US" smtClean="0"/>
              <a:t>10/6/21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5049D7-ABA8-524E-B5E5-2C476C5C6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D19C0-7C67-204F-96FF-BBC63F57F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45E6-38C9-914E-8168-F2F6EDEB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64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529923-1224-F44D-B0E6-EDE8A11B8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EC3F5-C656-4947-AF3B-6A28B0043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8BCD3-4AAE-5741-930B-370A494A0D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9B0E0-05B1-D646-97F5-6D89F3630EC1}" type="datetimeFigureOut">
              <a:rPr lang="en-US" smtClean="0"/>
              <a:t>10/6/21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48BFD-D13C-9E4E-B81D-E91A713B4D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FDFC7-71F4-774F-9471-2B3BCF3E5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945E6-38C9-914E-8168-F2F6EDEB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60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7CFB0-751B-C14A-894F-E152FC905E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SALES REP TERRITORY </a:t>
            </a:r>
            <a:r>
              <a:rPr lang="en-US"/>
              <a:t>PLAN Template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9FE6BF-5668-8E4C-B6E0-AF642D79EC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JUSTIN DEBAGGIS</a:t>
            </a:r>
          </a:p>
        </p:txBody>
      </p:sp>
    </p:spTree>
    <p:extLst>
      <p:ext uri="{BB962C8B-B14F-4D97-AF65-F5344CB8AC3E}">
        <p14:creationId xmlns:p14="http://schemas.microsoft.com/office/powerpoint/2010/main" val="643155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1446C-C72F-D840-9702-A6CD82C22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2A215-DF34-0B4F-BE1E-3C6D90D46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Annual Sales Goal: $1,350,000*</a:t>
            </a:r>
          </a:p>
          <a:p>
            <a:r>
              <a:rPr lang="en-US" dirty="0"/>
              <a:t>Net New SO Customers: 20</a:t>
            </a:r>
          </a:p>
          <a:p>
            <a:r>
              <a:rPr lang="en-US" dirty="0"/>
              <a:t>Large AB &gt; SO Migrations: 5</a:t>
            </a:r>
          </a:p>
          <a:p>
            <a:r>
              <a:rPr lang="en-US" dirty="0"/>
              <a:t>Active Pipeline: 5.4mm*</a:t>
            </a:r>
          </a:p>
          <a:p>
            <a:r>
              <a:rPr lang="en-US" dirty="0"/>
              <a:t>New </a:t>
            </a:r>
            <a:r>
              <a:rPr lang="en-US" dirty="0" err="1"/>
              <a:t>Opps</a:t>
            </a:r>
            <a:r>
              <a:rPr lang="en-US" dirty="0"/>
              <a:t> Per Month: </a:t>
            </a:r>
          </a:p>
          <a:p>
            <a:r>
              <a:rPr lang="en-US" dirty="0"/>
              <a:t>New </a:t>
            </a:r>
            <a:r>
              <a:rPr lang="en-US" dirty="0" err="1"/>
              <a:t>Opps</a:t>
            </a:r>
            <a:r>
              <a:rPr lang="en-US" dirty="0"/>
              <a:t> Added to Pipeline: 2mm</a:t>
            </a:r>
          </a:p>
          <a:p>
            <a:r>
              <a:rPr lang="en-US" dirty="0"/>
              <a:t>Total Net New 1</a:t>
            </a:r>
            <a:r>
              <a:rPr lang="en-US" baseline="30000" dirty="0"/>
              <a:t>st</a:t>
            </a:r>
            <a:r>
              <a:rPr lang="en-US" dirty="0"/>
              <a:t> Demos: 60-80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56CD7B-7D6D-AF42-B888-66677C189928}"/>
              </a:ext>
            </a:extLst>
          </p:cNvPr>
          <p:cNvSpPr txBox="1"/>
          <p:nvPr/>
        </p:nvSpPr>
        <p:spPr>
          <a:xfrm>
            <a:off x="838200" y="6307083"/>
            <a:ext cx="64848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*FYV (First Year Value)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BF1A179-1513-254E-BE4F-626E836381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558289"/>
              </p:ext>
            </p:extLst>
          </p:nvPr>
        </p:nvGraphicFramePr>
        <p:xfrm>
          <a:off x="951469" y="5484985"/>
          <a:ext cx="5362835" cy="6919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7601">
                  <a:extLst>
                    <a:ext uri="{9D8B030D-6E8A-4147-A177-3AD203B41FA5}">
                      <a16:colId xmlns:a16="http://schemas.microsoft.com/office/drawing/2014/main" val="182172463"/>
                    </a:ext>
                  </a:extLst>
                </a:gridCol>
                <a:gridCol w="743151">
                  <a:extLst>
                    <a:ext uri="{9D8B030D-6E8A-4147-A177-3AD203B41FA5}">
                      <a16:colId xmlns:a16="http://schemas.microsoft.com/office/drawing/2014/main" val="1196928879"/>
                    </a:ext>
                  </a:extLst>
                </a:gridCol>
                <a:gridCol w="986104">
                  <a:extLst>
                    <a:ext uri="{9D8B030D-6E8A-4147-A177-3AD203B41FA5}">
                      <a16:colId xmlns:a16="http://schemas.microsoft.com/office/drawing/2014/main" val="1771727909"/>
                    </a:ext>
                  </a:extLst>
                </a:gridCol>
                <a:gridCol w="1146882">
                  <a:extLst>
                    <a:ext uri="{9D8B030D-6E8A-4147-A177-3AD203B41FA5}">
                      <a16:colId xmlns:a16="http://schemas.microsoft.com/office/drawing/2014/main" val="170363402"/>
                    </a:ext>
                  </a:extLst>
                </a:gridCol>
                <a:gridCol w="1329097">
                  <a:extLst>
                    <a:ext uri="{9D8B030D-6E8A-4147-A177-3AD203B41FA5}">
                      <a16:colId xmlns:a16="http://schemas.microsoft.com/office/drawing/2014/main" val="3242709365"/>
                    </a:ext>
                  </a:extLst>
                </a:gridCol>
              </a:tblGrid>
              <a:tr h="34598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# of 1st Demos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Close 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Deals Closed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AVG. Deal Size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FYV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68701958"/>
                  </a:ext>
                </a:extLst>
              </a:tr>
              <a:tr h="345989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$     45,000.00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$         1,350,000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37249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5011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E6D73-FF6C-8540-A686-6C605FA53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New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515142-FA51-A240-87F3-99F8866618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12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567BFA-4F30-F543-9EA3-2B5C70F83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Largest Pursuits – Net New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9DB9B31-13F3-4AA0-BA76-41AF6E6CE8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096997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88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43C07-6437-7E4B-8CA6-936F32870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20 Open </a:t>
            </a:r>
            <a:r>
              <a:rPr lang="en-US" dirty="0" err="1"/>
              <a:t>Opps</a:t>
            </a:r>
            <a:r>
              <a:rPr lang="en-US" dirty="0"/>
              <a:t> – Net New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C95BF-5803-C84A-8570-C9BABD08D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VIO Security – 115k</a:t>
            </a:r>
          </a:p>
          <a:p>
            <a:r>
              <a:rPr lang="en-US" dirty="0"/>
              <a:t>Kimberlite – 130k</a:t>
            </a:r>
          </a:p>
          <a:p>
            <a:r>
              <a:rPr lang="en-US" dirty="0"/>
              <a:t>EMC Security – 100k</a:t>
            </a:r>
          </a:p>
          <a:p>
            <a:r>
              <a:rPr lang="en-US" dirty="0" err="1"/>
              <a:t>Etc</a:t>
            </a:r>
            <a:r>
              <a:rPr lang="en-US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2601593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E6D73-FF6C-8540-A686-6C605FA53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Expansion Revenue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515142-FA51-A240-87F3-99F8866618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08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053A5-4822-7C4A-9DCF-D154FD1E4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Largest Accounts – Top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30392-2E8A-B544-9176-54E8F16F9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Medical Guardian</a:t>
            </a:r>
          </a:p>
          <a:p>
            <a:r>
              <a:rPr lang="en-US" dirty="0"/>
              <a:t>Connect America</a:t>
            </a:r>
          </a:p>
          <a:p>
            <a:r>
              <a:rPr lang="en-US" dirty="0"/>
              <a:t>Doyle Security </a:t>
            </a:r>
          </a:p>
          <a:p>
            <a:r>
              <a:rPr lang="en-US" dirty="0"/>
              <a:t>Per Mar </a:t>
            </a:r>
          </a:p>
          <a:p>
            <a:r>
              <a:rPr lang="en-US" dirty="0"/>
              <a:t>AAA - Safe Systems </a:t>
            </a:r>
          </a:p>
          <a:p>
            <a:r>
              <a:rPr lang="en-US" dirty="0"/>
              <a:t>ADS Security - Vector Security </a:t>
            </a:r>
          </a:p>
          <a:p>
            <a:r>
              <a:rPr lang="en-US" dirty="0"/>
              <a:t>Amarok LLC</a:t>
            </a:r>
          </a:p>
          <a:p>
            <a:r>
              <a:rPr lang="en-US" dirty="0"/>
              <a:t>Select Security - Brink Home</a:t>
            </a:r>
          </a:p>
          <a:p>
            <a:r>
              <a:rPr lang="en-US" dirty="0"/>
              <a:t>Mountain Alarm</a:t>
            </a:r>
          </a:p>
          <a:p>
            <a:r>
              <a:rPr lang="en-US" dirty="0"/>
              <a:t>General Security </a:t>
            </a:r>
          </a:p>
          <a:p>
            <a:r>
              <a:rPr lang="en-US" dirty="0"/>
              <a:t>Peak Alarm Company </a:t>
            </a:r>
          </a:p>
          <a:p>
            <a:r>
              <a:rPr lang="en-US" dirty="0"/>
              <a:t>Alert Alarm Hawaii</a:t>
            </a:r>
          </a:p>
          <a:p>
            <a:r>
              <a:rPr lang="en-US" dirty="0"/>
              <a:t>KPI Holdings - Keystone </a:t>
            </a:r>
          </a:p>
          <a:p>
            <a:r>
              <a:rPr lang="en-US" dirty="0"/>
              <a:t>Bates Security </a:t>
            </a:r>
          </a:p>
          <a:p>
            <a:r>
              <a:rPr lang="en-US" dirty="0" err="1"/>
              <a:t>GardaWorld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10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43C07-6437-7E4B-8CA6-936F32870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20 Open </a:t>
            </a:r>
            <a:r>
              <a:rPr lang="en-US" dirty="0" err="1"/>
              <a:t>Opps</a:t>
            </a:r>
            <a:r>
              <a:rPr lang="en-US" dirty="0"/>
              <a:t> – Expansion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C95BF-5803-C84A-8570-C9BABD08D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Medical Guardian – 250k </a:t>
            </a:r>
          </a:p>
          <a:p>
            <a:r>
              <a:rPr lang="en-US" dirty="0"/>
              <a:t>Connect </a:t>
            </a:r>
            <a:r>
              <a:rPr lang="en-US" dirty="0" err="1"/>
              <a:t>Amercia</a:t>
            </a:r>
            <a:r>
              <a:rPr lang="en-US" dirty="0"/>
              <a:t> – 150k </a:t>
            </a:r>
          </a:p>
          <a:p>
            <a:r>
              <a:rPr lang="en-US" dirty="0" err="1"/>
              <a:t>Preventia</a:t>
            </a:r>
            <a:r>
              <a:rPr lang="en-US" dirty="0"/>
              <a:t> – 80k </a:t>
            </a:r>
          </a:p>
          <a:p>
            <a:r>
              <a:rPr lang="en-US" dirty="0" err="1"/>
              <a:t>Simplx</a:t>
            </a:r>
            <a:r>
              <a:rPr lang="en-US" dirty="0"/>
              <a:t> – 60k</a:t>
            </a:r>
          </a:p>
          <a:p>
            <a:r>
              <a:rPr lang="en-US" dirty="0"/>
              <a:t>ETC.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37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88FDB2E423844D91B51A4EE7C467D8" ma:contentTypeVersion="26" ma:contentTypeDescription="Create a new document." ma:contentTypeScope="" ma:versionID="fbde3c444f0cb21ab8b2299b42250f66">
  <xsd:schema xmlns:xsd="http://www.w3.org/2001/XMLSchema" xmlns:xs="http://www.w3.org/2001/XMLSchema" xmlns:p="http://schemas.microsoft.com/office/2006/metadata/properties" xmlns:ns2="06833ec7-bc81-4bdc-822a-9db94dab13b1" xmlns:ns3="628d6d76-8410-4f89-b8f5-1ec9c11a97db" targetNamespace="http://schemas.microsoft.com/office/2006/metadata/properties" ma:root="true" ma:fieldsID="ba72bd5118a818abec928c66b553b576" ns2:_="" ns3:_="">
    <xsd:import namespace="06833ec7-bc81-4bdc-822a-9db94dab13b1"/>
    <xsd:import namespace="628d6d76-8410-4f89-b8f5-1ec9c11a97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33ec7-bc81-4bdc-822a-9db94dab13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description="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8d6d76-8410-4f89-b8f5-1ec9c11a97d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383A17-05F7-420A-BF55-470DD0E69BD0}"/>
</file>

<file path=customXml/itemProps2.xml><?xml version="1.0" encoding="utf-8"?>
<ds:datastoreItem xmlns:ds="http://schemas.openxmlformats.org/officeDocument/2006/customXml" ds:itemID="{3784A466-68BA-4497-81E0-BAF9C63277C0}"/>
</file>

<file path=customXml/itemProps3.xml><?xml version="1.0" encoding="utf-8"?>
<ds:datastoreItem xmlns:ds="http://schemas.openxmlformats.org/officeDocument/2006/customXml" ds:itemID="{30541858-771B-42F0-A78B-6D99D70C4F4D}"/>
</file>

<file path=docProps/app.xml><?xml version="1.0" encoding="utf-8"?>
<Properties xmlns="http://schemas.openxmlformats.org/officeDocument/2006/extended-properties" xmlns:vt="http://schemas.openxmlformats.org/officeDocument/2006/docPropsVTypes">
  <TotalTime>5773</TotalTime>
  <Words>202</Words>
  <Application>Microsoft Macintosh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SALES REP TERRITORY PLAN Template</vt:lpstr>
      <vt:lpstr>Sales Goals</vt:lpstr>
      <vt:lpstr>Net New </vt:lpstr>
      <vt:lpstr>Largest Pursuits – Net New </vt:lpstr>
      <vt:lpstr>Top 20 Open Opps – Net New</vt:lpstr>
      <vt:lpstr>Expansion Revenue</vt:lpstr>
      <vt:lpstr>Largest Accounts – Top 15</vt:lpstr>
      <vt:lpstr>Top 20 Open Opps – Expansion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REP TERRITORY PLAN</dc:title>
  <dc:creator>Justin DeBaggis</dc:creator>
  <cp:lastModifiedBy>Justin DeBaggis</cp:lastModifiedBy>
  <cp:revision>9</cp:revision>
  <dcterms:created xsi:type="dcterms:W3CDTF">2021-07-12T17:54:57Z</dcterms:created>
  <dcterms:modified xsi:type="dcterms:W3CDTF">2021-10-06T14:10:50Z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0x010100E188FDB2E423844D91B51A4EE7C467D8</vt:lpwstr>
  </property>
  <property fmtid="{D5CDD505-2E9C-101B-9397-08002B2CF9AE}" pid="3" name="Order">
    <vt:r8>7100</vt:r8>
  </property>
  <property fmtid="{D5CDD505-2E9C-101B-9397-08002B2CF9AE}" pid="4" name="_ExtendedDescription">
    <vt:lpwstr/>
  </property>
</Properties>
</file>