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8"/>
  </p:notesMasterIdLst>
  <p:handoutMasterIdLst>
    <p:handoutMasterId r:id="rId39"/>
  </p:handoutMasterIdLst>
  <p:sldIdLst>
    <p:sldId id="409" r:id="rId2"/>
    <p:sldId id="379" r:id="rId3"/>
    <p:sldId id="365" r:id="rId4"/>
    <p:sldId id="366" r:id="rId5"/>
    <p:sldId id="367" r:id="rId6"/>
    <p:sldId id="387" r:id="rId7"/>
    <p:sldId id="388" r:id="rId8"/>
    <p:sldId id="368" r:id="rId9"/>
    <p:sldId id="389" r:id="rId10"/>
    <p:sldId id="390" r:id="rId11"/>
    <p:sldId id="369" r:id="rId12"/>
    <p:sldId id="391" r:id="rId13"/>
    <p:sldId id="396" r:id="rId14"/>
    <p:sldId id="397" r:id="rId15"/>
    <p:sldId id="398" r:id="rId16"/>
    <p:sldId id="370" r:id="rId17"/>
    <p:sldId id="372" r:id="rId18"/>
    <p:sldId id="374" r:id="rId19"/>
    <p:sldId id="384" r:id="rId20"/>
    <p:sldId id="414" r:id="rId21"/>
    <p:sldId id="416" r:id="rId22"/>
    <p:sldId id="417" r:id="rId23"/>
    <p:sldId id="413" r:id="rId24"/>
    <p:sldId id="399" r:id="rId25"/>
    <p:sldId id="392" r:id="rId26"/>
    <p:sldId id="393" r:id="rId27"/>
    <p:sldId id="394" r:id="rId28"/>
    <p:sldId id="395" r:id="rId29"/>
    <p:sldId id="411" r:id="rId30"/>
    <p:sldId id="402" r:id="rId31"/>
    <p:sldId id="403" r:id="rId32"/>
    <p:sldId id="412" r:id="rId33"/>
    <p:sldId id="405" r:id="rId34"/>
    <p:sldId id="406" r:id="rId35"/>
    <p:sldId id="408" r:id="rId36"/>
    <p:sldId id="407" r:id="rId37"/>
  </p:sldIdLst>
  <p:sldSz cx="9144000" cy="5143500" type="screen16x9"/>
  <p:notesSz cx="6858000" cy="9144000"/>
  <p:embeddedFontLst>
    <p:embeddedFont>
      <p:font typeface="Alternox" pitchFamily="50" charset="0"/>
      <p:regular r:id="rId40"/>
      <p:bold r:id="rId41"/>
    </p:embeddedFont>
    <p:embeddedFont>
      <p:font typeface="Montserrat ExtraBold" panose="00000900000000000000" pitchFamily="2" charset="0"/>
      <p:bold r:id="rId42"/>
      <p:boldItalic r:id="rId43"/>
    </p:embeddedFont>
    <p:embeddedFont>
      <p:font typeface="Nexa Light" panose="02000000000000000000" pitchFamily="50" charset="0"/>
      <p:regular r:id="rId44"/>
    </p:embeddedFont>
    <p:embeddedFont>
      <p:font typeface="Oxygen" panose="02000503000000000000" pitchFamily="2"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425"/>
    <a:srgbClr val="5D95D1"/>
    <a:srgbClr val="002C47"/>
    <a:srgbClr val="E2E2E2"/>
    <a:srgbClr val="000000"/>
    <a:srgbClr val="003B60"/>
    <a:srgbClr val="2C2C2C"/>
    <a:srgbClr val="9AE3E8"/>
    <a:srgbClr val="8E8E8E"/>
    <a:srgbClr val="4949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5EBC71-3AC4-41C7-A4C0-896C20E63F59}">
  <a:tblStyle styleId="{CF5EBC71-3AC4-41C7-A4C0-896C20E63F5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75" autoAdjust="0"/>
    <p:restoredTop sz="96247" autoAdjust="0"/>
  </p:normalViewPr>
  <p:slideViewPr>
    <p:cSldViewPr snapToGrid="0">
      <p:cViewPr varScale="1">
        <p:scale>
          <a:sx n="171" d="100"/>
          <a:sy n="171" d="100"/>
        </p:scale>
        <p:origin x="156" y="654"/>
      </p:cViewPr>
      <p:guideLst/>
    </p:cSldViewPr>
  </p:slideViewPr>
  <p:notesTextViewPr>
    <p:cViewPr>
      <p:scale>
        <a:sx n="66" d="100"/>
        <a:sy n="66" d="100"/>
      </p:scale>
      <p:origin x="0" y="0"/>
    </p:cViewPr>
  </p:notesTextViewPr>
  <p:sorterViewPr>
    <p:cViewPr>
      <p:scale>
        <a:sx n="200" d="100"/>
        <a:sy n="200" d="100"/>
      </p:scale>
      <p:origin x="0" y="-12390"/>
    </p:cViewPr>
  </p:sorterViewPr>
  <p:notesViewPr>
    <p:cSldViewPr snapToGrid="0">
      <p:cViewPr varScale="1">
        <p:scale>
          <a:sx n="121" d="100"/>
          <a:sy n="121" d="100"/>
        </p:scale>
        <p:origin x="424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831BDC-AE56-46CD-B6BE-F179ADD4323F}" type="doc">
      <dgm:prSet loTypeId="urn:microsoft.com/office/officeart/2005/8/layout/venn1" loCatId="relationship" qsTypeId="urn:microsoft.com/office/officeart/2005/8/quickstyle/simple1" qsCatId="simple" csTypeId="urn:microsoft.com/office/officeart/2005/8/colors/accent1_2" csCatId="accent1" phldr="1"/>
      <dgm:spPr/>
    </dgm:pt>
    <dgm:pt modelId="{F323C9A0-FF91-42D2-A796-03F940E47AA5}">
      <dgm:prSet phldrT="[Text]" custT="1"/>
      <dgm:spPr>
        <a:solidFill>
          <a:srgbClr val="5D95D1">
            <a:alpha val="50000"/>
          </a:srgbClr>
        </a:solidFill>
      </dgm:spPr>
      <dgm:t>
        <a:bodyPr/>
        <a:lstStyle/>
        <a:p>
          <a:pPr>
            <a:lnSpc>
              <a:spcPct val="90000"/>
            </a:lnSpc>
          </a:pPr>
          <a:r>
            <a:rPr lang="en-US" sz="1800" dirty="0">
              <a:solidFill>
                <a:schemeClr val="bg1"/>
              </a:solidFill>
              <a:latin typeface="Alternox" panose="020B0604020202020204" charset="0"/>
            </a:rPr>
            <a:t>O</a:t>
          </a:r>
          <a:r>
            <a:rPr lang="en-US" sz="1800" baseline="30000" dirty="0">
              <a:solidFill>
                <a:schemeClr val="bg1"/>
              </a:solidFill>
              <a:latin typeface="Alternox" panose="020B0604020202020204" charset="0"/>
            </a:rPr>
            <a:t>2</a:t>
          </a:r>
          <a:r>
            <a:rPr lang="en-US" sz="1800" dirty="0">
              <a:solidFill>
                <a:schemeClr val="bg1"/>
              </a:solidFill>
              <a:latin typeface="Alternox" panose="020B0604020202020204" charset="0"/>
            </a:rPr>
            <a:t> Reseller</a:t>
          </a:r>
        </a:p>
      </dgm:t>
    </dgm:pt>
    <dgm:pt modelId="{17CCAC2C-F435-4765-957B-C4D7D88B1DF9}" type="parTrans" cxnId="{C64BC468-532E-473C-8666-30F67F077927}">
      <dgm:prSet/>
      <dgm:spPr/>
      <dgm:t>
        <a:bodyPr/>
        <a:lstStyle/>
        <a:p>
          <a:endParaRPr lang="en-US"/>
        </a:p>
      </dgm:t>
    </dgm:pt>
    <dgm:pt modelId="{D7D4BEBB-9781-43A9-957A-D4A25CEDB3E9}" type="sibTrans" cxnId="{C64BC468-532E-473C-8666-30F67F077927}">
      <dgm:prSet/>
      <dgm:spPr/>
      <dgm:t>
        <a:bodyPr/>
        <a:lstStyle/>
        <a:p>
          <a:endParaRPr lang="en-US"/>
        </a:p>
      </dgm:t>
    </dgm:pt>
    <dgm:pt modelId="{F193C254-CEEE-4129-9E59-046A074FB619}">
      <dgm:prSet phldrT="[Text]" custT="1"/>
      <dgm:spPr>
        <a:solidFill>
          <a:srgbClr val="5D95D1">
            <a:alpha val="50000"/>
          </a:srgbClr>
        </a:solidFill>
      </dgm:spPr>
      <dgm:t>
        <a:bodyPr/>
        <a:lstStyle/>
        <a:p>
          <a:r>
            <a:rPr lang="en-US" sz="1800" dirty="0">
              <a:solidFill>
                <a:schemeClr val="bg1"/>
              </a:solidFill>
              <a:latin typeface="Alternox" panose="020B0604020202020204" charset="0"/>
            </a:rPr>
            <a:t>OPT Referral</a:t>
          </a:r>
        </a:p>
      </dgm:t>
    </dgm:pt>
    <dgm:pt modelId="{E9127317-FB17-4D47-A7D9-611B40DF57C8}" type="parTrans" cxnId="{FA9082B2-1D71-4B81-A1A7-CB7ABF8D3E0E}">
      <dgm:prSet/>
      <dgm:spPr/>
      <dgm:t>
        <a:bodyPr/>
        <a:lstStyle/>
        <a:p>
          <a:endParaRPr lang="en-US"/>
        </a:p>
      </dgm:t>
    </dgm:pt>
    <dgm:pt modelId="{E20F2D7F-740B-4342-B2F9-A8640CCD5460}" type="sibTrans" cxnId="{FA9082B2-1D71-4B81-A1A7-CB7ABF8D3E0E}">
      <dgm:prSet/>
      <dgm:spPr/>
      <dgm:t>
        <a:bodyPr/>
        <a:lstStyle/>
        <a:p>
          <a:endParaRPr lang="en-US"/>
        </a:p>
      </dgm:t>
    </dgm:pt>
    <dgm:pt modelId="{E24FE382-7E3F-45AE-9DBE-6A9450E234C8}">
      <dgm:prSet phldrT="[Text]" custT="1"/>
      <dgm:spPr>
        <a:solidFill>
          <a:srgbClr val="5D95D1">
            <a:alpha val="50000"/>
          </a:srgbClr>
        </a:solidFill>
      </dgm:spPr>
      <dgm:t>
        <a:bodyPr/>
        <a:lstStyle/>
        <a:p>
          <a:pPr>
            <a:lnSpc>
              <a:spcPct val="100000"/>
            </a:lnSpc>
            <a:buClr>
              <a:srgbClr val="FFC425"/>
            </a:buClr>
          </a:pPr>
          <a:r>
            <a:rPr lang="en-US" sz="1400" dirty="0">
              <a:solidFill>
                <a:schemeClr val="bg1"/>
              </a:solidFill>
              <a:latin typeface="Nexa Light" panose="02000000000000000000" pitchFamily="50" charset="0"/>
            </a:rPr>
            <a:t>OxyGen BPM</a:t>
          </a:r>
        </a:p>
      </dgm:t>
    </dgm:pt>
    <dgm:pt modelId="{2C617984-1B73-4F2C-95B7-DFF4D20FC080}" type="parTrans" cxnId="{625AE49B-BFA7-4A6D-8ABD-BDE732F92099}">
      <dgm:prSet/>
      <dgm:spPr/>
      <dgm:t>
        <a:bodyPr/>
        <a:lstStyle/>
        <a:p>
          <a:endParaRPr lang="en-US"/>
        </a:p>
      </dgm:t>
    </dgm:pt>
    <dgm:pt modelId="{75A30E36-86B1-4ECB-8EDD-5EEB257744EB}" type="sibTrans" cxnId="{625AE49B-BFA7-4A6D-8ABD-BDE732F92099}">
      <dgm:prSet/>
      <dgm:spPr/>
      <dgm:t>
        <a:bodyPr/>
        <a:lstStyle/>
        <a:p>
          <a:endParaRPr lang="en-US"/>
        </a:p>
      </dgm:t>
    </dgm:pt>
    <dgm:pt modelId="{E04272A0-62AB-447C-B2F4-7351D36F3549}">
      <dgm:prSet phldrT="[Text]" custT="1"/>
      <dgm:spPr>
        <a:solidFill>
          <a:srgbClr val="5D95D1">
            <a:alpha val="50000"/>
          </a:srgbClr>
        </a:solidFill>
      </dgm:spPr>
      <dgm:t>
        <a:bodyPr/>
        <a:lstStyle/>
        <a:p>
          <a:pPr>
            <a:lnSpc>
              <a:spcPct val="100000"/>
            </a:lnSpc>
            <a:buClr>
              <a:srgbClr val="FFC425"/>
            </a:buClr>
          </a:pPr>
          <a:r>
            <a:rPr lang="en-US" sz="1400" dirty="0">
              <a:solidFill>
                <a:schemeClr val="bg1"/>
              </a:solidFill>
              <a:latin typeface="Nexa Light" panose="02000000000000000000" pitchFamily="50" charset="0"/>
            </a:rPr>
            <a:t>OPT Essentials</a:t>
          </a:r>
        </a:p>
      </dgm:t>
    </dgm:pt>
    <dgm:pt modelId="{B397C97F-BCB1-4951-9E25-3251658BD086}" type="parTrans" cxnId="{B622CF22-352F-4056-B219-E491163E680A}">
      <dgm:prSet/>
      <dgm:spPr/>
      <dgm:t>
        <a:bodyPr/>
        <a:lstStyle/>
        <a:p>
          <a:endParaRPr lang="en-US"/>
        </a:p>
      </dgm:t>
    </dgm:pt>
    <dgm:pt modelId="{6DA3D19D-2C6F-4616-8195-B52D83CD494C}" type="sibTrans" cxnId="{B622CF22-352F-4056-B219-E491163E680A}">
      <dgm:prSet/>
      <dgm:spPr/>
      <dgm:t>
        <a:bodyPr/>
        <a:lstStyle/>
        <a:p>
          <a:endParaRPr lang="en-US"/>
        </a:p>
      </dgm:t>
    </dgm:pt>
    <dgm:pt modelId="{29E06CA8-EDAC-4F2C-8307-C336815E41EF}">
      <dgm:prSet phldrT="[Text]" custT="1"/>
      <dgm:spPr>
        <a:solidFill>
          <a:srgbClr val="5D95D1">
            <a:alpha val="50000"/>
          </a:srgbClr>
        </a:solidFill>
      </dgm:spPr>
      <dgm:t>
        <a:bodyPr/>
        <a:lstStyle/>
        <a:p>
          <a:pPr>
            <a:lnSpc>
              <a:spcPct val="100000"/>
            </a:lnSpc>
            <a:buClr>
              <a:srgbClr val="FFC425"/>
            </a:buClr>
          </a:pPr>
          <a:r>
            <a:rPr lang="en-US" sz="1400" dirty="0">
              <a:solidFill>
                <a:schemeClr val="bg1"/>
              </a:solidFill>
              <a:latin typeface="Nexa Light" panose="02000000000000000000" pitchFamily="50" charset="0"/>
            </a:rPr>
            <a:t>OPT Web Services</a:t>
          </a:r>
        </a:p>
      </dgm:t>
    </dgm:pt>
    <dgm:pt modelId="{8F6378AE-F279-4DAF-9AD1-E90683204AFA}" type="parTrans" cxnId="{F5A360AD-D281-42EF-B047-4DBB598D719A}">
      <dgm:prSet/>
      <dgm:spPr/>
      <dgm:t>
        <a:bodyPr/>
        <a:lstStyle/>
        <a:p>
          <a:endParaRPr lang="en-US"/>
        </a:p>
      </dgm:t>
    </dgm:pt>
    <dgm:pt modelId="{BA28DBD9-3C96-4D1A-9008-6C6B030AF46A}" type="sibTrans" cxnId="{F5A360AD-D281-42EF-B047-4DBB598D719A}">
      <dgm:prSet/>
      <dgm:spPr/>
      <dgm:t>
        <a:bodyPr/>
        <a:lstStyle/>
        <a:p>
          <a:endParaRPr lang="en-US"/>
        </a:p>
      </dgm:t>
    </dgm:pt>
    <dgm:pt modelId="{6E29DC41-FADE-4295-A48B-45C561F9F056}">
      <dgm:prSet phldrT="[Text]" custT="1"/>
      <dgm:spPr>
        <a:solidFill>
          <a:srgbClr val="5D95D1">
            <a:alpha val="50000"/>
          </a:srgbClr>
        </a:solidFill>
      </dgm:spPr>
      <dgm:t>
        <a:bodyPr/>
        <a:lstStyle/>
        <a:p>
          <a:pPr>
            <a:buClr>
              <a:srgbClr val="FFC425"/>
            </a:buClr>
          </a:pPr>
          <a:r>
            <a:rPr lang="en-US" sz="1400" dirty="0">
              <a:solidFill>
                <a:schemeClr val="bg1"/>
              </a:solidFill>
              <a:latin typeface="Nexa Light" panose="02000000000000000000" pitchFamily="50" charset="0"/>
            </a:rPr>
            <a:t>Workflow/Events</a:t>
          </a:r>
        </a:p>
      </dgm:t>
    </dgm:pt>
    <dgm:pt modelId="{084000E7-69B6-46F1-9C94-870B843EABCA}" type="parTrans" cxnId="{96C12064-7C08-4BEC-B659-DDB6A39E675D}">
      <dgm:prSet/>
      <dgm:spPr/>
      <dgm:t>
        <a:bodyPr/>
        <a:lstStyle/>
        <a:p>
          <a:endParaRPr lang="en-US"/>
        </a:p>
      </dgm:t>
    </dgm:pt>
    <dgm:pt modelId="{94B976C5-2729-45D8-BB9B-15000E10F170}" type="sibTrans" cxnId="{96C12064-7C08-4BEC-B659-DDB6A39E675D}">
      <dgm:prSet/>
      <dgm:spPr/>
      <dgm:t>
        <a:bodyPr/>
        <a:lstStyle/>
        <a:p>
          <a:endParaRPr lang="en-US"/>
        </a:p>
      </dgm:t>
    </dgm:pt>
    <dgm:pt modelId="{C5A4B433-7CD9-420D-B8CB-D73FAE31F5E4}">
      <dgm:prSet phldrT="[Text]" custT="1"/>
      <dgm:spPr>
        <a:solidFill>
          <a:srgbClr val="5D95D1">
            <a:alpha val="50000"/>
          </a:srgbClr>
        </a:solidFill>
      </dgm:spPr>
      <dgm:t>
        <a:bodyPr/>
        <a:lstStyle/>
        <a:p>
          <a:pPr>
            <a:buClr>
              <a:srgbClr val="FFC425"/>
            </a:buClr>
          </a:pPr>
          <a:r>
            <a:rPr lang="en-US" sz="1400" dirty="0">
              <a:solidFill>
                <a:schemeClr val="bg1"/>
              </a:solidFill>
              <a:latin typeface="Nexa Light" panose="02000000000000000000" pitchFamily="50" charset="0"/>
            </a:rPr>
            <a:t>NPS Surveys</a:t>
          </a:r>
        </a:p>
      </dgm:t>
    </dgm:pt>
    <dgm:pt modelId="{C1CF07B7-ECF7-48C1-BBD3-D98EA21B1FB5}" type="parTrans" cxnId="{C9221FC3-F9F0-4E2C-BBDB-68E76518B50B}">
      <dgm:prSet/>
      <dgm:spPr/>
      <dgm:t>
        <a:bodyPr/>
        <a:lstStyle/>
        <a:p>
          <a:endParaRPr lang="en-US"/>
        </a:p>
      </dgm:t>
    </dgm:pt>
    <dgm:pt modelId="{EA2AC9DB-4E81-4936-84DA-E88F27395419}" type="sibTrans" cxnId="{C9221FC3-F9F0-4E2C-BBDB-68E76518B50B}">
      <dgm:prSet/>
      <dgm:spPr/>
      <dgm:t>
        <a:bodyPr/>
        <a:lstStyle/>
        <a:p>
          <a:endParaRPr lang="en-US"/>
        </a:p>
      </dgm:t>
    </dgm:pt>
    <dgm:pt modelId="{C488F285-D1A9-4E5A-A836-523535F1CE64}">
      <dgm:prSet phldrT="[Text]" custT="1"/>
      <dgm:spPr>
        <a:solidFill>
          <a:srgbClr val="5D95D1">
            <a:alpha val="50000"/>
          </a:srgbClr>
        </a:solidFill>
      </dgm:spPr>
      <dgm:t>
        <a:bodyPr/>
        <a:lstStyle/>
        <a:p>
          <a:pPr>
            <a:buClr>
              <a:srgbClr val="FFC425"/>
            </a:buClr>
          </a:pPr>
          <a:r>
            <a:rPr lang="en-US" sz="1400" dirty="0">
              <a:solidFill>
                <a:schemeClr val="bg1"/>
              </a:solidFill>
              <a:latin typeface="Nexa Light" panose="02000000000000000000" pitchFamily="50" charset="0"/>
            </a:rPr>
            <a:t>CRM &amp; SRM</a:t>
          </a:r>
        </a:p>
      </dgm:t>
    </dgm:pt>
    <dgm:pt modelId="{E35E6EB0-8143-4ABC-A05A-E51B31A1FE93}" type="parTrans" cxnId="{D79FAE66-1747-41AD-992F-D6947E8C11A0}">
      <dgm:prSet/>
      <dgm:spPr/>
      <dgm:t>
        <a:bodyPr/>
        <a:lstStyle/>
        <a:p>
          <a:endParaRPr lang="en-US"/>
        </a:p>
      </dgm:t>
    </dgm:pt>
    <dgm:pt modelId="{ABA84528-586F-4A9C-B060-01B0598E9FBE}" type="sibTrans" cxnId="{D79FAE66-1747-41AD-992F-D6947E8C11A0}">
      <dgm:prSet/>
      <dgm:spPr/>
      <dgm:t>
        <a:bodyPr/>
        <a:lstStyle/>
        <a:p>
          <a:endParaRPr lang="en-US"/>
        </a:p>
      </dgm:t>
    </dgm:pt>
    <dgm:pt modelId="{360F9B2B-AF2E-4358-A73F-03E7756E5DEE}">
      <dgm:prSet phldrT="[Text]" custT="1"/>
      <dgm:spPr>
        <a:solidFill>
          <a:srgbClr val="5D95D1">
            <a:alpha val="50000"/>
          </a:srgbClr>
        </a:solidFill>
      </dgm:spPr>
      <dgm:t>
        <a:bodyPr/>
        <a:lstStyle/>
        <a:p>
          <a:pPr>
            <a:buClr>
              <a:srgbClr val="FFC425"/>
            </a:buClr>
          </a:pPr>
          <a:r>
            <a:rPr lang="en-US" sz="1400" dirty="0">
              <a:solidFill>
                <a:schemeClr val="bg1"/>
              </a:solidFill>
              <a:latin typeface="Nexa Light" panose="02000000000000000000" pitchFamily="50" charset="0"/>
            </a:rPr>
            <a:t>Partners (Yooz)</a:t>
          </a:r>
        </a:p>
      </dgm:t>
    </dgm:pt>
    <dgm:pt modelId="{9D97C359-6F55-4091-B08A-196BBAFEF6E7}" type="parTrans" cxnId="{DB65AB78-836A-4A84-8FC9-5A13B305FA04}">
      <dgm:prSet/>
      <dgm:spPr/>
      <dgm:t>
        <a:bodyPr/>
        <a:lstStyle/>
        <a:p>
          <a:endParaRPr lang="en-US"/>
        </a:p>
      </dgm:t>
    </dgm:pt>
    <dgm:pt modelId="{B47F87D0-A2F3-489A-8F9A-1C8D6B30DA23}" type="sibTrans" cxnId="{DB65AB78-836A-4A84-8FC9-5A13B305FA04}">
      <dgm:prSet/>
      <dgm:spPr/>
      <dgm:t>
        <a:bodyPr/>
        <a:lstStyle/>
        <a:p>
          <a:endParaRPr lang="en-US"/>
        </a:p>
      </dgm:t>
    </dgm:pt>
    <dgm:pt modelId="{258CF622-1955-4F15-8195-1B13B3AEE360}">
      <dgm:prSet phldrT="[Text]" custT="1"/>
      <dgm:spPr>
        <a:solidFill>
          <a:srgbClr val="5D95D1">
            <a:alpha val="50000"/>
          </a:srgbClr>
        </a:solidFill>
      </dgm:spPr>
      <dgm:t>
        <a:bodyPr/>
        <a:lstStyle/>
        <a:p>
          <a:pPr>
            <a:lnSpc>
              <a:spcPct val="100000"/>
            </a:lnSpc>
            <a:buClr>
              <a:srgbClr val="FFC425"/>
            </a:buClr>
          </a:pPr>
          <a:r>
            <a:rPr lang="en-US" sz="1400" dirty="0">
              <a:solidFill>
                <a:schemeClr val="bg1"/>
              </a:solidFill>
              <a:latin typeface="Nexa Light" panose="02000000000000000000" pitchFamily="50" charset="0"/>
            </a:rPr>
            <a:t>Setup &amp; Training</a:t>
          </a:r>
        </a:p>
      </dgm:t>
    </dgm:pt>
    <dgm:pt modelId="{D9D5C6DD-1DFD-4F79-8F1D-1205EA27AD8A}" type="parTrans" cxnId="{FFE656BD-7BE9-4EF9-9268-6383D8F1FD04}">
      <dgm:prSet/>
      <dgm:spPr/>
      <dgm:t>
        <a:bodyPr/>
        <a:lstStyle/>
        <a:p>
          <a:endParaRPr lang="en-US"/>
        </a:p>
      </dgm:t>
    </dgm:pt>
    <dgm:pt modelId="{0A06F1B4-193B-4071-B0BD-467998308D64}" type="sibTrans" cxnId="{FFE656BD-7BE9-4EF9-9268-6383D8F1FD04}">
      <dgm:prSet/>
      <dgm:spPr/>
      <dgm:t>
        <a:bodyPr/>
        <a:lstStyle/>
        <a:p>
          <a:endParaRPr lang="en-US"/>
        </a:p>
      </dgm:t>
    </dgm:pt>
    <dgm:pt modelId="{0C84EF8D-3ABA-42D9-B0F3-23FDFE994F54}" type="pres">
      <dgm:prSet presAssocID="{49831BDC-AE56-46CD-B6BE-F179ADD4323F}" presName="compositeShape" presStyleCnt="0">
        <dgm:presLayoutVars>
          <dgm:chMax val="7"/>
          <dgm:dir/>
          <dgm:resizeHandles val="exact"/>
        </dgm:presLayoutVars>
      </dgm:prSet>
      <dgm:spPr/>
    </dgm:pt>
    <dgm:pt modelId="{BC0BF3B1-4330-45B4-B9E4-8063FC3210C2}" type="pres">
      <dgm:prSet presAssocID="{F323C9A0-FF91-42D2-A796-03F940E47AA5}" presName="circ1" presStyleLbl="vennNode1" presStyleIdx="0" presStyleCnt="2"/>
      <dgm:spPr/>
    </dgm:pt>
    <dgm:pt modelId="{F6B69D1A-61D8-4A73-8456-8D6B90981938}" type="pres">
      <dgm:prSet presAssocID="{F323C9A0-FF91-42D2-A796-03F940E47AA5}" presName="circ1Tx" presStyleLbl="revTx" presStyleIdx="0" presStyleCnt="0">
        <dgm:presLayoutVars>
          <dgm:chMax val="0"/>
          <dgm:chPref val="0"/>
          <dgm:bulletEnabled val="1"/>
        </dgm:presLayoutVars>
      </dgm:prSet>
      <dgm:spPr/>
    </dgm:pt>
    <dgm:pt modelId="{2F7E393B-739F-44E4-BE3E-C04D0D5837FC}" type="pres">
      <dgm:prSet presAssocID="{F193C254-CEEE-4129-9E59-046A074FB619}" presName="circ2" presStyleLbl="vennNode1" presStyleIdx="1" presStyleCnt="2"/>
      <dgm:spPr/>
    </dgm:pt>
    <dgm:pt modelId="{3855A886-E089-4287-BA43-730CCBEB2C2A}" type="pres">
      <dgm:prSet presAssocID="{F193C254-CEEE-4129-9E59-046A074FB619}" presName="circ2Tx" presStyleLbl="revTx" presStyleIdx="0" presStyleCnt="0">
        <dgm:presLayoutVars>
          <dgm:chMax val="0"/>
          <dgm:chPref val="0"/>
          <dgm:bulletEnabled val="1"/>
        </dgm:presLayoutVars>
      </dgm:prSet>
      <dgm:spPr/>
    </dgm:pt>
  </dgm:ptLst>
  <dgm:cxnLst>
    <dgm:cxn modelId="{D2A1CC01-9A8B-4C9D-8D1C-B7952A01D09F}" type="presOf" srcId="{E04272A0-62AB-447C-B2F4-7351D36F3549}" destId="{F6B69D1A-61D8-4A73-8456-8D6B90981938}" srcOrd="1" destOrd="2" presId="urn:microsoft.com/office/officeart/2005/8/layout/venn1"/>
    <dgm:cxn modelId="{3FDBCF02-CC76-4246-AE99-B324927E63BF}" type="presOf" srcId="{29E06CA8-EDAC-4F2C-8307-C336815E41EF}" destId="{F6B69D1A-61D8-4A73-8456-8D6B90981938}" srcOrd="1" destOrd="3" presId="urn:microsoft.com/office/officeart/2005/8/layout/venn1"/>
    <dgm:cxn modelId="{F993A91D-F674-4710-B879-E61202F21DBC}" type="presOf" srcId="{6E29DC41-FADE-4295-A48B-45C561F9F056}" destId="{3855A886-E089-4287-BA43-730CCBEB2C2A}" srcOrd="1" destOrd="1" presId="urn:microsoft.com/office/officeart/2005/8/layout/venn1"/>
    <dgm:cxn modelId="{B622CF22-352F-4056-B219-E491163E680A}" srcId="{F323C9A0-FF91-42D2-A796-03F940E47AA5}" destId="{E04272A0-62AB-447C-B2F4-7351D36F3549}" srcOrd="1" destOrd="0" parTransId="{B397C97F-BCB1-4951-9E25-3251658BD086}" sibTransId="{6DA3D19D-2C6F-4616-8195-B52D83CD494C}"/>
    <dgm:cxn modelId="{0A3C0363-C1FA-42CF-85F2-644F95CE0163}" type="presOf" srcId="{F193C254-CEEE-4129-9E59-046A074FB619}" destId="{3855A886-E089-4287-BA43-730CCBEB2C2A}" srcOrd="1" destOrd="0" presId="urn:microsoft.com/office/officeart/2005/8/layout/venn1"/>
    <dgm:cxn modelId="{96C12064-7C08-4BEC-B659-DDB6A39E675D}" srcId="{F193C254-CEEE-4129-9E59-046A074FB619}" destId="{6E29DC41-FADE-4295-A48B-45C561F9F056}" srcOrd="0" destOrd="0" parTransId="{084000E7-69B6-46F1-9C94-870B843EABCA}" sibTransId="{94B976C5-2729-45D8-BB9B-15000E10F170}"/>
    <dgm:cxn modelId="{70590E65-AD5C-47C1-9ABD-15C651A36B5C}" type="presOf" srcId="{360F9B2B-AF2E-4358-A73F-03E7756E5DEE}" destId="{3855A886-E089-4287-BA43-730CCBEB2C2A}" srcOrd="1" destOrd="4" presId="urn:microsoft.com/office/officeart/2005/8/layout/venn1"/>
    <dgm:cxn modelId="{D79FAE66-1747-41AD-992F-D6947E8C11A0}" srcId="{F193C254-CEEE-4129-9E59-046A074FB619}" destId="{C488F285-D1A9-4E5A-A836-523535F1CE64}" srcOrd="2" destOrd="0" parTransId="{E35E6EB0-8143-4ABC-A05A-E51B31A1FE93}" sibTransId="{ABA84528-586F-4A9C-B060-01B0598E9FBE}"/>
    <dgm:cxn modelId="{C64BC468-532E-473C-8666-30F67F077927}" srcId="{49831BDC-AE56-46CD-B6BE-F179ADD4323F}" destId="{F323C9A0-FF91-42D2-A796-03F940E47AA5}" srcOrd="0" destOrd="0" parTransId="{17CCAC2C-F435-4765-957B-C4D7D88B1DF9}" sibTransId="{D7D4BEBB-9781-43A9-957A-D4A25CEDB3E9}"/>
    <dgm:cxn modelId="{3E82A96A-8BA7-4B6A-8F19-18FC70E50CB0}" type="presOf" srcId="{C5A4B433-7CD9-420D-B8CB-D73FAE31F5E4}" destId="{3855A886-E089-4287-BA43-730CCBEB2C2A}" srcOrd="1" destOrd="2" presId="urn:microsoft.com/office/officeart/2005/8/layout/venn1"/>
    <dgm:cxn modelId="{A40DF875-1BB1-452A-9EE1-69893A618073}" type="presOf" srcId="{C488F285-D1A9-4E5A-A836-523535F1CE64}" destId="{3855A886-E089-4287-BA43-730CCBEB2C2A}" srcOrd="1" destOrd="3" presId="urn:microsoft.com/office/officeart/2005/8/layout/venn1"/>
    <dgm:cxn modelId="{C63A3278-70E8-4896-9F90-0C3D3D6F01CE}" type="presOf" srcId="{C5A4B433-7CD9-420D-B8CB-D73FAE31F5E4}" destId="{2F7E393B-739F-44E4-BE3E-C04D0D5837FC}" srcOrd="0" destOrd="2" presId="urn:microsoft.com/office/officeart/2005/8/layout/venn1"/>
    <dgm:cxn modelId="{DB65AB78-836A-4A84-8FC9-5A13B305FA04}" srcId="{F193C254-CEEE-4129-9E59-046A074FB619}" destId="{360F9B2B-AF2E-4358-A73F-03E7756E5DEE}" srcOrd="3" destOrd="0" parTransId="{9D97C359-6F55-4091-B08A-196BBAFEF6E7}" sibTransId="{B47F87D0-A2F3-489A-8F9A-1C8D6B30DA23}"/>
    <dgm:cxn modelId="{C7B11A87-DEC8-4424-B219-B8F99E0BF09C}" type="presOf" srcId="{F323C9A0-FF91-42D2-A796-03F940E47AA5}" destId="{F6B69D1A-61D8-4A73-8456-8D6B90981938}" srcOrd="1" destOrd="0" presId="urn:microsoft.com/office/officeart/2005/8/layout/venn1"/>
    <dgm:cxn modelId="{A8D66997-AC78-4EBE-9969-D4CDFECBA16D}" type="presOf" srcId="{29E06CA8-EDAC-4F2C-8307-C336815E41EF}" destId="{BC0BF3B1-4330-45B4-B9E4-8063FC3210C2}" srcOrd="0" destOrd="3" presId="urn:microsoft.com/office/officeart/2005/8/layout/venn1"/>
    <dgm:cxn modelId="{625AE49B-BFA7-4A6D-8ABD-BDE732F92099}" srcId="{F323C9A0-FF91-42D2-A796-03F940E47AA5}" destId="{E24FE382-7E3F-45AE-9DBE-6A9450E234C8}" srcOrd="0" destOrd="0" parTransId="{2C617984-1B73-4F2C-95B7-DFF4D20FC080}" sibTransId="{75A30E36-86B1-4ECB-8EDD-5EEB257744EB}"/>
    <dgm:cxn modelId="{CB4425AC-6E32-47F4-963B-B3272BECF9F2}" type="presOf" srcId="{F323C9A0-FF91-42D2-A796-03F940E47AA5}" destId="{BC0BF3B1-4330-45B4-B9E4-8063FC3210C2}" srcOrd="0" destOrd="0" presId="urn:microsoft.com/office/officeart/2005/8/layout/venn1"/>
    <dgm:cxn modelId="{F5A360AD-D281-42EF-B047-4DBB598D719A}" srcId="{F323C9A0-FF91-42D2-A796-03F940E47AA5}" destId="{29E06CA8-EDAC-4F2C-8307-C336815E41EF}" srcOrd="2" destOrd="0" parTransId="{8F6378AE-F279-4DAF-9AD1-E90683204AFA}" sibTransId="{BA28DBD9-3C96-4D1A-9008-6C6B030AF46A}"/>
    <dgm:cxn modelId="{9092FEAF-5A2E-473B-900B-39D9C1F34B45}" type="presOf" srcId="{E24FE382-7E3F-45AE-9DBE-6A9450E234C8}" destId="{BC0BF3B1-4330-45B4-B9E4-8063FC3210C2}" srcOrd="0" destOrd="1" presId="urn:microsoft.com/office/officeart/2005/8/layout/venn1"/>
    <dgm:cxn modelId="{FA9082B2-1D71-4B81-A1A7-CB7ABF8D3E0E}" srcId="{49831BDC-AE56-46CD-B6BE-F179ADD4323F}" destId="{F193C254-CEEE-4129-9E59-046A074FB619}" srcOrd="1" destOrd="0" parTransId="{E9127317-FB17-4D47-A7D9-611B40DF57C8}" sibTransId="{E20F2D7F-740B-4342-B2F9-A8640CCD5460}"/>
    <dgm:cxn modelId="{AE5F8EB9-B2E9-415B-A20F-E6B37599DA2E}" type="presOf" srcId="{F193C254-CEEE-4129-9E59-046A074FB619}" destId="{2F7E393B-739F-44E4-BE3E-C04D0D5837FC}" srcOrd="0" destOrd="0" presId="urn:microsoft.com/office/officeart/2005/8/layout/venn1"/>
    <dgm:cxn modelId="{FFE656BD-7BE9-4EF9-9268-6383D8F1FD04}" srcId="{F323C9A0-FF91-42D2-A796-03F940E47AA5}" destId="{258CF622-1955-4F15-8195-1B13B3AEE360}" srcOrd="3" destOrd="0" parTransId="{D9D5C6DD-1DFD-4F79-8F1D-1205EA27AD8A}" sibTransId="{0A06F1B4-193B-4071-B0BD-467998308D64}"/>
    <dgm:cxn modelId="{C9221FC3-F9F0-4E2C-BBDB-68E76518B50B}" srcId="{F193C254-CEEE-4129-9E59-046A074FB619}" destId="{C5A4B433-7CD9-420D-B8CB-D73FAE31F5E4}" srcOrd="1" destOrd="0" parTransId="{C1CF07B7-ECF7-48C1-BBD3-D98EA21B1FB5}" sibTransId="{EA2AC9DB-4E81-4936-84DA-E88F27395419}"/>
    <dgm:cxn modelId="{CB537AC3-8503-494B-AEEF-8D0F754BFB29}" type="presOf" srcId="{E04272A0-62AB-447C-B2F4-7351D36F3549}" destId="{BC0BF3B1-4330-45B4-B9E4-8063FC3210C2}" srcOrd="0" destOrd="2" presId="urn:microsoft.com/office/officeart/2005/8/layout/venn1"/>
    <dgm:cxn modelId="{02CB57C9-2AAA-4713-A9DE-1C9C5B69EBBA}" type="presOf" srcId="{258CF622-1955-4F15-8195-1B13B3AEE360}" destId="{F6B69D1A-61D8-4A73-8456-8D6B90981938}" srcOrd="1" destOrd="4" presId="urn:microsoft.com/office/officeart/2005/8/layout/venn1"/>
    <dgm:cxn modelId="{9F46BCCE-843B-46A4-AAA8-0DAD47E7E989}" type="presOf" srcId="{49831BDC-AE56-46CD-B6BE-F179ADD4323F}" destId="{0C84EF8D-3ABA-42D9-B0F3-23FDFE994F54}" srcOrd="0" destOrd="0" presId="urn:microsoft.com/office/officeart/2005/8/layout/venn1"/>
    <dgm:cxn modelId="{8E0848D2-0F62-41D5-A50B-8052CB0C7D96}" type="presOf" srcId="{C488F285-D1A9-4E5A-A836-523535F1CE64}" destId="{2F7E393B-739F-44E4-BE3E-C04D0D5837FC}" srcOrd="0" destOrd="3" presId="urn:microsoft.com/office/officeart/2005/8/layout/venn1"/>
    <dgm:cxn modelId="{83B75FDC-B0ED-40E0-BE48-B26AFE7504BD}" type="presOf" srcId="{258CF622-1955-4F15-8195-1B13B3AEE360}" destId="{BC0BF3B1-4330-45B4-B9E4-8063FC3210C2}" srcOrd="0" destOrd="4" presId="urn:microsoft.com/office/officeart/2005/8/layout/venn1"/>
    <dgm:cxn modelId="{8BA25DF3-7F88-46FE-8CDA-FFC57A170EA9}" type="presOf" srcId="{360F9B2B-AF2E-4358-A73F-03E7756E5DEE}" destId="{2F7E393B-739F-44E4-BE3E-C04D0D5837FC}" srcOrd="0" destOrd="4" presId="urn:microsoft.com/office/officeart/2005/8/layout/venn1"/>
    <dgm:cxn modelId="{55BEFBF6-C8A6-4656-819F-A5255AC88118}" type="presOf" srcId="{6E29DC41-FADE-4295-A48B-45C561F9F056}" destId="{2F7E393B-739F-44E4-BE3E-C04D0D5837FC}" srcOrd="0" destOrd="1" presId="urn:microsoft.com/office/officeart/2005/8/layout/venn1"/>
    <dgm:cxn modelId="{09312EF7-8558-4E6D-9F6B-75646D189936}" type="presOf" srcId="{E24FE382-7E3F-45AE-9DBE-6A9450E234C8}" destId="{F6B69D1A-61D8-4A73-8456-8D6B90981938}" srcOrd="1" destOrd="1" presId="urn:microsoft.com/office/officeart/2005/8/layout/venn1"/>
    <dgm:cxn modelId="{4F154E19-5ECD-46E1-9A33-AA11D5BDF888}" type="presParOf" srcId="{0C84EF8D-3ABA-42D9-B0F3-23FDFE994F54}" destId="{BC0BF3B1-4330-45B4-B9E4-8063FC3210C2}" srcOrd="0" destOrd="0" presId="urn:microsoft.com/office/officeart/2005/8/layout/venn1"/>
    <dgm:cxn modelId="{70305F36-82EB-4DA1-BD8D-8E2D67C07331}" type="presParOf" srcId="{0C84EF8D-3ABA-42D9-B0F3-23FDFE994F54}" destId="{F6B69D1A-61D8-4A73-8456-8D6B90981938}" srcOrd="1" destOrd="0" presId="urn:microsoft.com/office/officeart/2005/8/layout/venn1"/>
    <dgm:cxn modelId="{63BA1435-664D-404E-8A24-1DE705F575D0}" type="presParOf" srcId="{0C84EF8D-3ABA-42D9-B0F3-23FDFE994F54}" destId="{2F7E393B-739F-44E4-BE3E-C04D0D5837FC}" srcOrd="2" destOrd="0" presId="urn:microsoft.com/office/officeart/2005/8/layout/venn1"/>
    <dgm:cxn modelId="{EB47CEED-0EA4-4106-990C-0DD40A4A8AD2}" type="presParOf" srcId="{0C84EF8D-3ABA-42D9-B0F3-23FDFE994F54}" destId="{3855A886-E089-4287-BA43-730CCBEB2C2A}" srcOrd="3"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831BDC-AE56-46CD-B6BE-F179ADD4323F}" type="doc">
      <dgm:prSet loTypeId="urn:microsoft.com/office/officeart/2005/8/layout/venn1" loCatId="relationship" qsTypeId="urn:microsoft.com/office/officeart/2005/8/quickstyle/simple1" qsCatId="simple" csTypeId="urn:microsoft.com/office/officeart/2005/8/colors/accent1_2" csCatId="accent1" phldr="1"/>
      <dgm:spPr/>
    </dgm:pt>
    <dgm:pt modelId="{F323C9A0-FF91-42D2-A796-03F940E47AA5}">
      <dgm:prSet phldrT="[Text]" custT="1"/>
      <dgm:spPr>
        <a:solidFill>
          <a:srgbClr val="5D95D1">
            <a:alpha val="50000"/>
          </a:srgbClr>
        </a:solidFill>
      </dgm:spPr>
      <dgm:t>
        <a:bodyPr/>
        <a:lstStyle/>
        <a:p>
          <a:pPr>
            <a:lnSpc>
              <a:spcPct val="90000"/>
            </a:lnSpc>
            <a:buNone/>
          </a:pPr>
          <a:r>
            <a:rPr lang="en-US" sz="1600" dirty="0">
              <a:solidFill>
                <a:schemeClr val="bg1"/>
              </a:solidFill>
              <a:latin typeface="Alternox" panose="020B0604020202020204" charset="0"/>
            </a:rPr>
            <a:t>Communication</a:t>
          </a:r>
          <a:endParaRPr lang="en-US" sz="2000" dirty="0">
            <a:solidFill>
              <a:schemeClr val="bg1"/>
            </a:solidFill>
            <a:latin typeface="Alternox" panose="020B0604020202020204" charset="0"/>
          </a:endParaRPr>
        </a:p>
      </dgm:t>
    </dgm:pt>
    <dgm:pt modelId="{17CCAC2C-F435-4765-957B-C4D7D88B1DF9}" type="parTrans" cxnId="{C64BC468-532E-473C-8666-30F67F077927}">
      <dgm:prSet/>
      <dgm:spPr/>
      <dgm:t>
        <a:bodyPr/>
        <a:lstStyle/>
        <a:p>
          <a:endParaRPr lang="en-US"/>
        </a:p>
      </dgm:t>
    </dgm:pt>
    <dgm:pt modelId="{D7D4BEBB-9781-43A9-957A-D4A25CEDB3E9}" type="sibTrans" cxnId="{C64BC468-532E-473C-8666-30F67F077927}">
      <dgm:prSet/>
      <dgm:spPr/>
      <dgm:t>
        <a:bodyPr/>
        <a:lstStyle/>
        <a:p>
          <a:endParaRPr lang="en-US"/>
        </a:p>
      </dgm:t>
    </dgm:pt>
    <dgm:pt modelId="{F193C254-CEEE-4129-9E59-046A074FB619}">
      <dgm:prSet phldrT="[Text]" custT="1"/>
      <dgm:spPr>
        <a:solidFill>
          <a:srgbClr val="5D95D1">
            <a:alpha val="50000"/>
          </a:srgbClr>
        </a:solidFill>
      </dgm:spPr>
      <dgm:t>
        <a:bodyPr/>
        <a:lstStyle/>
        <a:p>
          <a:pPr>
            <a:buNone/>
          </a:pPr>
          <a:r>
            <a:rPr lang="en-US" sz="1600" dirty="0">
              <a:solidFill>
                <a:schemeClr val="bg1"/>
              </a:solidFill>
              <a:latin typeface="Alternox" panose="020B0604020202020204" charset="0"/>
            </a:rPr>
            <a:t>Integration</a:t>
          </a:r>
        </a:p>
      </dgm:t>
    </dgm:pt>
    <dgm:pt modelId="{E9127317-FB17-4D47-A7D9-611B40DF57C8}" type="parTrans" cxnId="{FA9082B2-1D71-4B81-A1A7-CB7ABF8D3E0E}">
      <dgm:prSet/>
      <dgm:spPr/>
      <dgm:t>
        <a:bodyPr/>
        <a:lstStyle/>
        <a:p>
          <a:endParaRPr lang="en-US"/>
        </a:p>
      </dgm:t>
    </dgm:pt>
    <dgm:pt modelId="{E20F2D7F-740B-4342-B2F9-A8640CCD5460}" type="sibTrans" cxnId="{FA9082B2-1D71-4B81-A1A7-CB7ABF8D3E0E}">
      <dgm:prSet/>
      <dgm:spPr/>
      <dgm:t>
        <a:bodyPr/>
        <a:lstStyle/>
        <a:p>
          <a:endParaRPr lang="en-US"/>
        </a:p>
      </dgm:t>
    </dgm:pt>
    <dgm:pt modelId="{57F99CB3-B6EE-4D40-98EE-C008CE083D0D}">
      <dgm:prSet phldrT="[Text]" custT="1"/>
      <dgm:spPr>
        <a:solidFill>
          <a:srgbClr val="5D95D1">
            <a:alpha val="50000"/>
          </a:srgbClr>
        </a:solidFill>
      </dgm:spPr>
      <dgm:t>
        <a:bodyPr/>
        <a:lstStyle/>
        <a:p>
          <a:pPr>
            <a:lnSpc>
              <a:spcPct val="90000"/>
            </a:lnSpc>
            <a:buNone/>
          </a:pPr>
          <a:r>
            <a:rPr lang="en-US" sz="1600" dirty="0">
              <a:solidFill>
                <a:schemeClr val="bg1"/>
              </a:solidFill>
              <a:latin typeface="Alternox" panose="020B0604020202020204" charset="0"/>
            </a:rPr>
            <a:t>Document</a:t>
          </a:r>
        </a:p>
      </dgm:t>
    </dgm:pt>
    <dgm:pt modelId="{3B2410B3-F243-4586-9209-0FBC5AEE9C00}" type="parTrans" cxnId="{17B19A3B-3F53-4518-B3CC-9FC3FC2B7BAF}">
      <dgm:prSet/>
      <dgm:spPr/>
      <dgm:t>
        <a:bodyPr/>
        <a:lstStyle/>
        <a:p>
          <a:endParaRPr lang="en-US"/>
        </a:p>
      </dgm:t>
    </dgm:pt>
    <dgm:pt modelId="{163A6A59-27F4-48E0-AE93-1868C3C050E7}" type="sibTrans" cxnId="{17B19A3B-3F53-4518-B3CC-9FC3FC2B7BAF}">
      <dgm:prSet/>
      <dgm:spPr/>
      <dgm:t>
        <a:bodyPr/>
        <a:lstStyle/>
        <a:p>
          <a:endParaRPr lang="en-US"/>
        </a:p>
      </dgm:t>
    </dgm:pt>
    <dgm:pt modelId="{66F7198E-59D0-4122-BB2F-50925F021D1C}">
      <dgm:prSet phldrT="[Text]" custT="1"/>
      <dgm:spPr>
        <a:solidFill>
          <a:srgbClr val="5D95D1">
            <a:alpha val="50000"/>
          </a:srgbClr>
        </a:solidFill>
      </dgm:spPr>
      <dgm:t>
        <a:bodyPr/>
        <a:lstStyle/>
        <a:p>
          <a:pPr>
            <a:lnSpc>
              <a:spcPct val="90000"/>
            </a:lnSpc>
            <a:buNone/>
          </a:pPr>
          <a:r>
            <a:rPr lang="en-US" sz="1100" dirty="0">
              <a:solidFill>
                <a:schemeClr val="bg1"/>
              </a:solidFill>
              <a:latin typeface="Nexa Light" panose="02000000000000000000" pitchFamily="50" charset="0"/>
            </a:rPr>
            <a:t>Focuses on identification &amp; communication of business-critical events.</a:t>
          </a:r>
        </a:p>
      </dgm:t>
    </dgm:pt>
    <dgm:pt modelId="{149B8B42-0FB5-4382-A276-111FB4C3029C}" type="parTrans" cxnId="{0256B4BC-E43F-4671-9DF1-F4D931CE9DC6}">
      <dgm:prSet/>
      <dgm:spPr/>
      <dgm:t>
        <a:bodyPr/>
        <a:lstStyle/>
        <a:p>
          <a:endParaRPr lang="en-US"/>
        </a:p>
      </dgm:t>
    </dgm:pt>
    <dgm:pt modelId="{A0897AB2-08BB-469A-97DC-4037E455231C}" type="sibTrans" cxnId="{0256B4BC-E43F-4671-9DF1-F4D931CE9DC6}">
      <dgm:prSet/>
      <dgm:spPr/>
      <dgm:t>
        <a:bodyPr/>
        <a:lstStyle/>
        <a:p>
          <a:endParaRPr lang="en-US"/>
        </a:p>
      </dgm:t>
    </dgm:pt>
    <dgm:pt modelId="{47FEAF8D-39D6-47D9-9605-813660B0CCD2}">
      <dgm:prSet phldrT="[Text]" custT="1"/>
      <dgm:spPr>
        <a:solidFill>
          <a:srgbClr val="5D95D1">
            <a:alpha val="50000"/>
          </a:srgbClr>
        </a:solidFill>
      </dgm:spPr>
      <dgm:t>
        <a:bodyPr/>
        <a:lstStyle/>
        <a:p>
          <a:pPr>
            <a:lnSpc>
              <a:spcPct val="90000"/>
            </a:lnSpc>
            <a:buNone/>
          </a:pPr>
          <a:r>
            <a:rPr lang="en-US" sz="1100" dirty="0">
              <a:solidFill>
                <a:schemeClr val="bg1"/>
              </a:solidFill>
              <a:latin typeface="Nexa Light" panose="02000000000000000000" pitchFamily="50" charset="0"/>
            </a:rPr>
            <a:t>Adds advanced report generation, document creation &amp; processing features.</a:t>
          </a:r>
        </a:p>
      </dgm:t>
    </dgm:pt>
    <dgm:pt modelId="{083BDAEB-C8C9-4DDA-83EE-492D78EB296B}" type="parTrans" cxnId="{F7D3F8D9-D512-4BA8-AE4C-CD7F56E89E7C}">
      <dgm:prSet/>
      <dgm:spPr/>
      <dgm:t>
        <a:bodyPr/>
        <a:lstStyle/>
        <a:p>
          <a:endParaRPr lang="en-US"/>
        </a:p>
      </dgm:t>
    </dgm:pt>
    <dgm:pt modelId="{FBC5018A-32E5-49EA-B080-AEB02FB1B3D5}" type="sibTrans" cxnId="{F7D3F8D9-D512-4BA8-AE4C-CD7F56E89E7C}">
      <dgm:prSet/>
      <dgm:spPr/>
      <dgm:t>
        <a:bodyPr/>
        <a:lstStyle/>
        <a:p>
          <a:endParaRPr lang="en-US"/>
        </a:p>
      </dgm:t>
    </dgm:pt>
    <dgm:pt modelId="{EB1C1312-D56F-45A3-9063-9AA7D196EE77}">
      <dgm:prSet phldrT="[Text]" custT="1"/>
      <dgm:spPr>
        <a:solidFill>
          <a:srgbClr val="5D95D1">
            <a:alpha val="50000"/>
          </a:srgbClr>
        </a:solidFill>
      </dgm:spPr>
      <dgm:t>
        <a:bodyPr/>
        <a:lstStyle/>
        <a:p>
          <a:pPr>
            <a:buNone/>
          </a:pPr>
          <a:r>
            <a:rPr lang="en-US" sz="1100" dirty="0">
              <a:solidFill>
                <a:schemeClr val="bg1"/>
              </a:solidFill>
              <a:latin typeface="Nexa Light" panose="02000000000000000000" pitchFamily="50" charset="0"/>
            </a:rPr>
            <a:t>Adds integration capability to connect multiple systems together.</a:t>
          </a:r>
        </a:p>
      </dgm:t>
    </dgm:pt>
    <dgm:pt modelId="{A328EB39-E799-4D97-B52F-7ED28E365356}" type="parTrans" cxnId="{33CB2675-EC4D-403B-A188-0501374BDADA}">
      <dgm:prSet/>
      <dgm:spPr/>
      <dgm:t>
        <a:bodyPr/>
        <a:lstStyle/>
        <a:p>
          <a:endParaRPr lang="en-US"/>
        </a:p>
      </dgm:t>
    </dgm:pt>
    <dgm:pt modelId="{275F5843-5011-4037-ABB4-6D2AE6FEAB53}" type="sibTrans" cxnId="{33CB2675-EC4D-403B-A188-0501374BDADA}">
      <dgm:prSet/>
      <dgm:spPr/>
      <dgm:t>
        <a:bodyPr/>
        <a:lstStyle/>
        <a:p>
          <a:endParaRPr lang="en-US"/>
        </a:p>
      </dgm:t>
    </dgm:pt>
    <dgm:pt modelId="{0C84EF8D-3ABA-42D9-B0F3-23FDFE994F54}" type="pres">
      <dgm:prSet presAssocID="{49831BDC-AE56-46CD-B6BE-F179ADD4323F}" presName="compositeShape" presStyleCnt="0">
        <dgm:presLayoutVars>
          <dgm:chMax val="7"/>
          <dgm:dir/>
          <dgm:resizeHandles val="exact"/>
        </dgm:presLayoutVars>
      </dgm:prSet>
      <dgm:spPr/>
    </dgm:pt>
    <dgm:pt modelId="{BC0BF3B1-4330-45B4-B9E4-8063FC3210C2}" type="pres">
      <dgm:prSet presAssocID="{F323C9A0-FF91-42D2-A796-03F940E47AA5}" presName="circ1" presStyleLbl="vennNode1" presStyleIdx="0" presStyleCnt="3"/>
      <dgm:spPr/>
    </dgm:pt>
    <dgm:pt modelId="{F6B69D1A-61D8-4A73-8456-8D6B90981938}" type="pres">
      <dgm:prSet presAssocID="{F323C9A0-FF91-42D2-A796-03F940E47AA5}" presName="circ1Tx" presStyleLbl="revTx" presStyleIdx="0" presStyleCnt="0">
        <dgm:presLayoutVars>
          <dgm:chMax val="0"/>
          <dgm:chPref val="0"/>
          <dgm:bulletEnabled val="1"/>
        </dgm:presLayoutVars>
      </dgm:prSet>
      <dgm:spPr/>
    </dgm:pt>
    <dgm:pt modelId="{5B48BAFE-20D1-45F1-A431-B3E82A3413DF}" type="pres">
      <dgm:prSet presAssocID="{F193C254-CEEE-4129-9E59-046A074FB619}" presName="circ2" presStyleLbl="vennNode1" presStyleIdx="1" presStyleCnt="3"/>
      <dgm:spPr/>
    </dgm:pt>
    <dgm:pt modelId="{A5351E36-3D7F-4494-914F-A4BE32151082}" type="pres">
      <dgm:prSet presAssocID="{F193C254-CEEE-4129-9E59-046A074FB619}" presName="circ2Tx" presStyleLbl="revTx" presStyleIdx="0" presStyleCnt="0">
        <dgm:presLayoutVars>
          <dgm:chMax val="0"/>
          <dgm:chPref val="0"/>
          <dgm:bulletEnabled val="1"/>
        </dgm:presLayoutVars>
      </dgm:prSet>
      <dgm:spPr/>
    </dgm:pt>
    <dgm:pt modelId="{C6950D71-11F1-42C2-93FD-C1A99D84900D}" type="pres">
      <dgm:prSet presAssocID="{57F99CB3-B6EE-4D40-98EE-C008CE083D0D}" presName="circ3" presStyleLbl="vennNode1" presStyleIdx="2" presStyleCnt="3"/>
      <dgm:spPr/>
    </dgm:pt>
    <dgm:pt modelId="{C4264209-9BD3-4C0A-B2A2-D6AFDD34F017}" type="pres">
      <dgm:prSet presAssocID="{57F99CB3-B6EE-4D40-98EE-C008CE083D0D}" presName="circ3Tx" presStyleLbl="revTx" presStyleIdx="0" presStyleCnt="0">
        <dgm:presLayoutVars>
          <dgm:chMax val="0"/>
          <dgm:chPref val="0"/>
          <dgm:bulletEnabled val="1"/>
        </dgm:presLayoutVars>
      </dgm:prSet>
      <dgm:spPr/>
    </dgm:pt>
  </dgm:ptLst>
  <dgm:cxnLst>
    <dgm:cxn modelId="{865E4817-2981-45F0-A755-B92BB853D393}" type="presOf" srcId="{EB1C1312-D56F-45A3-9063-9AA7D196EE77}" destId="{A5351E36-3D7F-4494-914F-A4BE32151082}" srcOrd="1" destOrd="1" presId="urn:microsoft.com/office/officeart/2005/8/layout/venn1"/>
    <dgm:cxn modelId="{98C19E29-2724-4E37-84AC-CCD399D8845A}" type="presOf" srcId="{F323C9A0-FF91-42D2-A796-03F940E47AA5}" destId="{BC0BF3B1-4330-45B4-B9E4-8063FC3210C2}" srcOrd="0" destOrd="0" presId="urn:microsoft.com/office/officeart/2005/8/layout/venn1"/>
    <dgm:cxn modelId="{54E55F3A-9D14-4C53-9062-C76B378E3B18}" type="presOf" srcId="{F323C9A0-FF91-42D2-A796-03F940E47AA5}" destId="{F6B69D1A-61D8-4A73-8456-8D6B90981938}" srcOrd="1" destOrd="0" presId="urn:microsoft.com/office/officeart/2005/8/layout/venn1"/>
    <dgm:cxn modelId="{17B19A3B-3F53-4518-B3CC-9FC3FC2B7BAF}" srcId="{49831BDC-AE56-46CD-B6BE-F179ADD4323F}" destId="{57F99CB3-B6EE-4D40-98EE-C008CE083D0D}" srcOrd="2" destOrd="0" parTransId="{3B2410B3-F243-4586-9209-0FBC5AEE9C00}" sibTransId="{163A6A59-27F4-48E0-AE93-1868C3C050E7}"/>
    <dgm:cxn modelId="{C64BC468-532E-473C-8666-30F67F077927}" srcId="{49831BDC-AE56-46CD-B6BE-F179ADD4323F}" destId="{F323C9A0-FF91-42D2-A796-03F940E47AA5}" srcOrd="0" destOrd="0" parTransId="{17CCAC2C-F435-4765-957B-C4D7D88B1DF9}" sibTransId="{D7D4BEBB-9781-43A9-957A-D4A25CEDB3E9}"/>
    <dgm:cxn modelId="{5289944A-D19E-476A-A90E-AF322E6FDEC9}" type="presOf" srcId="{F193C254-CEEE-4129-9E59-046A074FB619}" destId="{5B48BAFE-20D1-45F1-A431-B3E82A3413DF}" srcOrd="0" destOrd="0" presId="urn:microsoft.com/office/officeart/2005/8/layout/venn1"/>
    <dgm:cxn modelId="{E27B064D-A529-4A5C-B446-C7A23BA70F1D}" type="presOf" srcId="{EB1C1312-D56F-45A3-9063-9AA7D196EE77}" destId="{5B48BAFE-20D1-45F1-A431-B3E82A3413DF}" srcOrd="0" destOrd="1" presId="urn:microsoft.com/office/officeart/2005/8/layout/venn1"/>
    <dgm:cxn modelId="{74830A54-A5B4-42D8-86CE-9055EB787CAE}" type="presOf" srcId="{57F99CB3-B6EE-4D40-98EE-C008CE083D0D}" destId="{C6950D71-11F1-42C2-93FD-C1A99D84900D}" srcOrd="0" destOrd="0" presId="urn:microsoft.com/office/officeart/2005/8/layout/venn1"/>
    <dgm:cxn modelId="{33CB2675-EC4D-403B-A188-0501374BDADA}" srcId="{F193C254-CEEE-4129-9E59-046A074FB619}" destId="{EB1C1312-D56F-45A3-9063-9AA7D196EE77}" srcOrd="0" destOrd="0" parTransId="{A328EB39-E799-4D97-B52F-7ED28E365356}" sibTransId="{275F5843-5011-4037-ABB4-6D2AE6FEAB53}"/>
    <dgm:cxn modelId="{B546867E-592C-4CEE-BA9F-F7D8A1389615}" type="presOf" srcId="{47FEAF8D-39D6-47D9-9605-813660B0CCD2}" destId="{C6950D71-11F1-42C2-93FD-C1A99D84900D}" srcOrd="0" destOrd="1" presId="urn:microsoft.com/office/officeart/2005/8/layout/venn1"/>
    <dgm:cxn modelId="{C8D36082-230F-40E3-BD14-2B86976A8F0E}" type="presOf" srcId="{66F7198E-59D0-4122-BB2F-50925F021D1C}" destId="{BC0BF3B1-4330-45B4-B9E4-8063FC3210C2}" srcOrd="0" destOrd="1" presId="urn:microsoft.com/office/officeart/2005/8/layout/venn1"/>
    <dgm:cxn modelId="{19E0DBA5-3EEB-46C8-A7A2-FB98C4B606AB}" type="presOf" srcId="{47FEAF8D-39D6-47D9-9605-813660B0CCD2}" destId="{C4264209-9BD3-4C0A-B2A2-D6AFDD34F017}" srcOrd="1" destOrd="1" presId="urn:microsoft.com/office/officeart/2005/8/layout/venn1"/>
    <dgm:cxn modelId="{FA9082B2-1D71-4B81-A1A7-CB7ABF8D3E0E}" srcId="{49831BDC-AE56-46CD-B6BE-F179ADD4323F}" destId="{F193C254-CEEE-4129-9E59-046A074FB619}" srcOrd="1" destOrd="0" parTransId="{E9127317-FB17-4D47-A7D9-611B40DF57C8}" sibTransId="{E20F2D7F-740B-4342-B2F9-A8640CCD5460}"/>
    <dgm:cxn modelId="{2F736AB4-5789-45EF-8649-7B97A347EE02}" type="presOf" srcId="{57F99CB3-B6EE-4D40-98EE-C008CE083D0D}" destId="{C4264209-9BD3-4C0A-B2A2-D6AFDD34F017}" srcOrd="1" destOrd="0" presId="urn:microsoft.com/office/officeart/2005/8/layout/venn1"/>
    <dgm:cxn modelId="{5FD843B8-6FDA-4B4D-9543-AE0929C264BA}" type="presOf" srcId="{F193C254-CEEE-4129-9E59-046A074FB619}" destId="{A5351E36-3D7F-4494-914F-A4BE32151082}" srcOrd="1" destOrd="0" presId="urn:microsoft.com/office/officeart/2005/8/layout/venn1"/>
    <dgm:cxn modelId="{0256B4BC-E43F-4671-9DF1-F4D931CE9DC6}" srcId="{F323C9A0-FF91-42D2-A796-03F940E47AA5}" destId="{66F7198E-59D0-4122-BB2F-50925F021D1C}" srcOrd="0" destOrd="0" parTransId="{149B8B42-0FB5-4382-A276-111FB4C3029C}" sibTransId="{A0897AB2-08BB-469A-97DC-4037E455231C}"/>
    <dgm:cxn modelId="{9F46BCCE-843B-46A4-AAA8-0DAD47E7E989}" type="presOf" srcId="{49831BDC-AE56-46CD-B6BE-F179ADD4323F}" destId="{0C84EF8D-3ABA-42D9-B0F3-23FDFE994F54}" srcOrd="0" destOrd="0" presId="urn:microsoft.com/office/officeart/2005/8/layout/venn1"/>
    <dgm:cxn modelId="{9C0475CF-6CC5-4A02-9CE8-168F7BA552CE}" type="presOf" srcId="{66F7198E-59D0-4122-BB2F-50925F021D1C}" destId="{F6B69D1A-61D8-4A73-8456-8D6B90981938}" srcOrd="1" destOrd="1" presId="urn:microsoft.com/office/officeart/2005/8/layout/venn1"/>
    <dgm:cxn modelId="{F7D3F8D9-D512-4BA8-AE4C-CD7F56E89E7C}" srcId="{57F99CB3-B6EE-4D40-98EE-C008CE083D0D}" destId="{47FEAF8D-39D6-47D9-9605-813660B0CCD2}" srcOrd="0" destOrd="0" parTransId="{083BDAEB-C8C9-4DDA-83EE-492D78EB296B}" sibTransId="{FBC5018A-32E5-49EA-B080-AEB02FB1B3D5}"/>
    <dgm:cxn modelId="{BE7B7FF8-C098-46CD-84B8-66E72D02655F}" type="presParOf" srcId="{0C84EF8D-3ABA-42D9-B0F3-23FDFE994F54}" destId="{BC0BF3B1-4330-45B4-B9E4-8063FC3210C2}" srcOrd="0" destOrd="0" presId="urn:microsoft.com/office/officeart/2005/8/layout/venn1"/>
    <dgm:cxn modelId="{871E6BEC-3597-4D24-A78C-978A2C359202}" type="presParOf" srcId="{0C84EF8D-3ABA-42D9-B0F3-23FDFE994F54}" destId="{F6B69D1A-61D8-4A73-8456-8D6B90981938}" srcOrd="1" destOrd="0" presId="urn:microsoft.com/office/officeart/2005/8/layout/venn1"/>
    <dgm:cxn modelId="{4E4F670A-57F7-4BF2-A32C-07653AA2755E}" type="presParOf" srcId="{0C84EF8D-3ABA-42D9-B0F3-23FDFE994F54}" destId="{5B48BAFE-20D1-45F1-A431-B3E82A3413DF}" srcOrd="2" destOrd="0" presId="urn:microsoft.com/office/officeart/2005/8/layout/venn1"/>
    <dgm:cxn modelId="{35514677-2DEB-44AF-9CF6-5A94FA581FCF}" type="presParOf" srcId="{0C84EF8D-3ABA-42D9-B0F3-23FDFE994F54}" destId="{A5351E36-3D7F-4494-914F-A4BE32151082}" srcOrd="3" destOrd="0" presId="urn:microsoft.com/office/officeart/2005/8/layout/venn1"/>
    <dgm:cxn modelId="{6873EA74-8FE1-4B74-A237-32DB0E88481C}" type="presParOf" srcId="{0C84EF8D-3ABA-42D9-B0F3-23FDFE994F54}" destId="{C6950D71-11F1-42C2-93FD-C1A99D84900D}" srcOrd="4" destOrd="0" presId="urn:microsoft.com/office/officeart/2005/8/layout/venn1"/>
    <dgm:cxn modelId="{A435CAF2-4ACB-4486-A3B3-48E79DF2C03A}" type="presParOf" srcId="{0C84EF8D-3ABA-42D9-B0F3-23FDFE994F54}" destId="{C4264209-9BD3-4C0A-B2A2-D6AFDD34F01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831BDC-AE56-46CD-B6BE-F179ADD4323F}" type="doc">
      <dgm:prSet loTypeId="urn:microsoft.com/office/officeart/2005/8/layout/venn1" loCatId="relationship" qsTypeId="urn:microsoft.com/office/officeart/2005/8/quickstyle/simple1" qsCatId="simple" csTypeId="urn:microsoft.com/office/officeart/2005/8/colors/accent1_2" csCatId="accent1" phldr="1"/>
      <dgm:spPr/>
    </dgm:pt>
    <dgm:pt modelId="{F323C9A0-FF91-42D2-A796-03F940E47AA5}">
      <dgm:prSet phldrT="[Text]" custT="1"/>
      <dgm:spPr>
        <a:solidFill>
          <a:srgbClr val="5D95D1">
            <a:alpha val="50000"/>
          </a:srgbClr>
        </a:solidFill>
      </dgm:spPr>
      <dgm:t>
        <a:bodyPr/>
        <a:lstStyle/>
        <a:p>
          <a:pPr>
            <a:lnSpc>
              <a:spcPct val="90000"/>
            </a:lnSpc>
          </a:pPr>
          <a:r>
            <a:rPr lang="en-US" sz="1800" dirty="0">
              <a:solidFill>
                <a:schemeClr val="bg1"/>
              </a:solidFill>
              <a:latin typeface="Alternox" panose="020B0604020202020204" charset="0"/>
            </a:rPr>
            <a:t>OPT Essentials</a:t>
          </a:r>
          <a:endParaRPr lang="en-US" sz="2000" dirty="0">
            <a:solidFill>
              <a:schemeClr val="bg1"/>
            </a:solidFill>
          </a:endParaRPr>
        </a:p>
      </dgm:t>
    </dgm:pt>
    <dgm:pt modelId="{17CCAC2C-F435-4765-957B-C4D7D88B1DF9}" type="parTrans" cxnId="{C64BC468-532E-473C-8666-30F67F077927}">
      <dgm:prSet/>
      <dgm:spPr/>
      <dgm:t>
        <a:bodyPr/>
        <a:lstStyle/>
        <a:p>
          <a:endParaRPr lang="en-US"/>
        </a:p>
      </dgm:t>
    </dgm:pt>
    <dgm:pt modelId="{D7D4BEBB-9781-43A9-957A-D4A25CEDB3E9}" type="sibTrans" cxnId="{C64BC468-532E-473C-8666-30F67F077927}">
      <dgm:prSet/>
      <dgm:spPr/>
      <dgm:t>
        <a:bodyPr/>
        <a:lstStyle/>
        <a:p>
          <a:endParaRPr lang="en-US"/>
        </a:p>
      </dgm:t>
    </dgm:pt>
    <dgm:pt modelId="{22D1280E-1213-448D-A3D2-F229B2AC5216}">
      <dgm:prSet phldrT="[Text]" custT="1"/>
      <dgm:spPr>
        <a:solidFill>
          <a:srgbClr val="5D95D1">
            <a:alpha val="50000"/>
          </a:srgbClr>
        </a:solidFill>
      </dgm:spPr>
      <dgm:t>
        <a:bodyPr/>
        <a:lstStyle/>
        <a:p>
          <a:pPr>
            <a:buClr>
              <a:srgbClr val="FFC425"/>
            </a:buClr>
          </a:pPr>
          <a:r>
            <a:rPr lang="en-US" sz="1400" dirty="0">
              <a:solidFill>
                <a:schemeClr val="bg1"/>
              </a:solidFill>
              <a:latin typeface="Nexa Light" panose="02000000000000000000" pitchFamily="50" charset="0"/>
            </a:rPr>
            <a:t>High Level KPIs</a:t>
          </a:r>
        </a:p>
      </dgm:t>
    </dgm:pt>
    <dgm:pt modelId="{A8DC712F-4360-48D5-AEA3-4402E49B7DD3}" type="parTrans" cxnId="{0665133A-F061-4BBB-B651-109785FB0D2F}">
      <dgm:prSet/>
      <dgm:spPr/>
      <dgm:t>
        <a:bodyPr/>
        <a:lstStyle/>
        <a:p>
          <a:endParaRPr lang="en-US"/>
        </a:p>
      </dgm:t>
    </dgm:pt>
    <dgm:pt modelId="{50AF9BF8-1800-4C45-9393-1C5058A11731}" type="sibTrans" cxnId="{0665133A-F061-4BBB-B651-109785FB0D2F}">
      <dgm:prSet/>
      <dgm:spPr/>
      <dgm:t>
        <a:bodyPr/>
        <a:lstStyle/>
        <a:p>
          <a:endParaRPr lang="en-US"/>
        </a:p>
      </dgm:t>
    </dgm:pt>
    <dgm:pt modelId="{380D9CCC-24A4-4FD6-9B76-427ABCF380C0}">
      <dgm:prSet phldrT="[Text]" custT="1"/>
      <dgm:spPr>
        <a:solidFill>
          <a:srgbClr val="5D95D1">
            <a:alpha val="50000"/>
          </a:srgbClr>
        </a:solidFill>
      </dgm:spPr>
      <dgm:t>
        <a:bodyPr/>
        <a:lstStyle/>
        <a:p>
          <a:pPr>
            <a:buClr>
              <a:srgbClr val="FFC425"/>
            </a:buClr>
          </a:pPr>
          <a:r>
            <a:rPr lang="en-US" sz="1400" dirty="0">
              <a:solidFill>
                <a:schemeClr val="bg1"/>
              </a:solidFill>
              <a:latin typeface="Nexa Light" panose="02000000000000000000" pitchFamily="50" charset="0"/>
            </a:rPr>
            <a:t>AP, AR, Service, Inspection, Jobs</a:t>
          </a:r>
        </a:p>
      </dgm:t>
    </dgm:pt>
    <dgm:pt modelId="{7FCD9397-822A-4D55-9795-1A901B55976F}" type="parTrans" cxnId="{0B4F7AAD-17D2-4F96-9FEB-714C63B52D40}">
      <dgm:prSet/>
      <dgm:spPr/>
      <dgm:t>
        <a:bodyPr/>
        <a:lstStyle/>
        <a:p>
          <a:endParaRPr lang="en-US"/>
        </a:p>
      </dgm:t>
    </dgm:pt>
    <dgm:pt modelId="{EF15D620-0532-4B05-89F5-E61ED98C1BFA}" type="sibTrans" cxnId="{0B4F7AAD-17D2-4F96-9FEB-714C63B52D40}">
      <dgm:prSet/>
      <dgm:spPr/>
      <dgm:t>
        <a:bodyPr/>
        <a:lstStyle/>
        <a:p>
          <a:endParaRPr lang="en-US"/>
        </a:p>
      </dgm:t>
    </dgm:pt>
    <dgm:pt modelId="{39070300-96A6-4FCA-B51C-9FD15DB09166}">
      <dgm:prSet phldrT="[Text]" custT="1"/>
      <dgm:spPr>
        <a:solidFill>
          <a:srgbClr val="5D95D1">
            <a:alpha val="50000"/>
          </a:srgbClr>
        </a:solidFill>
      </dgm:spPr>
      <dgm:t>
        <a:bodyPr/>
        <a:lstStyle/>
        <a:p>
          <a:r>
            <a:rPr lang="en-US" sz="1800" b="0" dirty="0">
              <a:solidFill>
                <a:schemeClr val="bg1"/>
              </a:solidFill>
              <a:latin typeface="Alternox" panose="020B0604020202020204" charset="0"/>
            </a:rPr>
            <a:t>OPT Web Services</a:t>
          </a:r>
        </a:p>
      </dgm:t>
    </dgm:pt>
    <dgm:pt modelId="{6E7F8225-AC9D-45A0-A18F-4FEE9549248C}" type="parTrans" cxnId="{9392701A-BCD1-4901-8E19-28D044EE2D62}">
      <dgm:prSet/>
      <dgm:spPr/>
      <dgm:t>
        <a:bodyPr/>
        <a:lstStyle/>
        <a:p>
          <a:endParaRPr lang="en-US"/>
        </a:p>
      </dgm:t>
    </dgm:pt>
    <dgm:pt modelId="{1582896B-5B00-443C-A684-95048C75BF32}" type="sibTrans" cxnId="{9392701A-BCD1-4901-8E19-28D044EE2D62}">
      <dgm:prSet/>
      <dgm:spPr/>
      <dgm:t>
        <a:bodyPr/>
        <a:lstStyle/>
        <a:p>
          <a:endParaRPr lang="en-US"/>
        </a:p>
      </dgm:t>
    </dgm:pt>
    <dgm:pt modelId="{B6D53C33-B57D-44A2-AF06-6A614F7954A2}">
      <dgm:prSet phldrT="[Text]" custT="1"/>
      <dgm:spPr>
        <a:solidFill>
          <a:srgbClr val="5D95D1">
            <a:alpha val="50000"/>
          </a:srgbClr>
        </a:solidFill>
      </dgm:spPr>
      <dgm:t>
        <a:bodyPr/>
        <a:lstStyle/>
        <a:p>
          <a:pPr>
            <a:buClr>
              <a:srgbClr val="FFC425"/>
            </a:buClr>
          </a:pPr>
          <a:r>
            <a:rPr lang="en-US" sz="1400" dirty="0">
              <a:solidFill>
                <a:schemeClr val="bg1"/>
              </a:solidFill>
              <a:latin typeface="Nexa Light" panose="02000000000000000000" pitchFamily="50" charset="0"/>
            </a:rPr>
            <a:t>Drill Down</a:t>
          </a:r>
        </a:p>
      </dgm:t>
    </dgm:pt>
    <dgm:pt modelId="{AC83AD94-85D4-49FB-9C83-6611564BA355}" type="parTrans" cxnId="{D4542359-4C06-40EA-ACB4-09ABD1F02756}">
      <dgm:prSet/>
      <dgm:spPr/>
      <dgm:t>
        <a:bodyPr/>
        <a:lstStyle/>
        <a:p>
          <a:endParaRPr lang="en-US"/>
        </a:p>
      </dgm:t>
    </dgm:pt>
    <dgm:pt modelId="{B2B56786-6D57-42BD-A245-81791887E0D8}" type="sibTrans" cxnId="{D4542359-4C06-40EA-ACB4-09ABD1F02756}">
      <dgm:prSet/>
      <dgm:spPr/>
      <dgm:t>
        <a:bodyPr/>
        <a:lstStyle/>
        <a:p>
          <a:endParaRPr lang="en-US"/>
        </a:p>
      </dgm:t>
    </dgm:pt>
    <dgm:pt modelId="{B8341F62-78F7-49A5-9C3D-7ECB5DB26D27}">
      <dgm:prSet phldrT="[Text]" custT="1"/>
      <dgm:spPr>
        <a:solidFill>
          <a:srgbClr val="5D95D1">
            <a:alpha val="50000"/>
          </a:srgbClr>
        </a:solidFill>
      </dgm:spPr>
      <dgm:t>
        <a:bodyPr/>
        <a:lstStyle/>
        <a:p>
          <a:pPr>
            <a:buClr>
              <a:srgbClr val="FFC425"/>
            </a:buClr>
          </a:pPr>
          <a:r>
            <a:rPr lang="en-US" sz="1400" dirty="0">
              <a:solidFill>
                <a:schemeClr val="bg1"/>
              </a:solidFill>
              <a:latin typeface="Nexa Light" panose="02000000000000000000" pitchFamily="50" charset="0"/>
            </a:rPr>
            <a:t>Dashboards</a:t>
          </a:r>
        </a:p>
      </dgm:t>
    </dgm:pt>
    <dgm:pt modelId="{BCF0083C-A7F2-4C73-B7F3-3A738871302A}" type="parTrans" cxnId="{E4DB110A-9C6B-4E44-8194-D4A677E3D244}">
      <dgm:prSet/>
      <dgm:spPr/>
      <dgm:t>
        <a:bodyPr/>
        <a:lstStyle/>
        <a:p>
          <a:endParaRPr lang="en-US"/>
        </a:p>
      </dgm:t>
    </dgm:pt>
    <dgm:pt modelId="{E58B438C-D524-4D7B-972E-B48274F60C5A}" type="sibTrans" cxnId="{E4DB110A-9C6B-4E44-8194-D4A677E3D244}">
      <dgm:prSet/>
      <dgm:spPr/>
      <dgm:t>
        <a:bodyPr/>
        <a:lstStyle/>
        <a:p>
          <a:endParaRPr lang="en-US"/>
        </a:p>
      </dgm:t>
    </dgm:pt>
    <dgm:pt modelId="{101E74FB-4300-49E9-9473-3A4C0BEA20B6}">
      <dgm:prSet phldrT="[Text]" custT="1"/>
      <dgm:spPr>
        <a:solidFill>
          <a:srgbClr val="5D95D1">
            <a:alpha val="50000"/>
          </a:srgbClr>
        </a:solidFill>
      </dgm:spPr>
      <dgm:t>
        <a:bodyPr/>
        <a:lstStyle/>
        <a:p>
          <a:pPr>
            <a:buClr>
              <a:srgbClr val="FFC425"/>
            </a:buClr>
          </a:pPr>
          <a:r>
            <a:rPr lang="en-US" sz="1400" dirty="0">
              <a:solidFill>
                <a:schemeClr val="bg1"/>
              </a:solidFill>
              <a:latin typeface="Nexa Light" panose="02000000000000000000" pitchFamily="50" charset="0"/>
            </a:rPr>
            <a:t>Landing Pages</a:t>
          </a:r>
        </a:p>
      </dgm:t>
    </dgm:pt>
    <dgm:pt modelId="{0A121C84-07A5-4371-8282-DD1D1CBDF80C}" type="parTrans" cxnId="{C5AA1C47-E8CF-42BF-8CA1-786522B4C6DB}">
      <dgm:prSet/>
      <dgm:spPr/>
      <dgm:t>
        <a:bodyPr/>
        <a:lstStyle/>
        <a:p>
          <a:endParaRPr lang="en-US"/>
        </a:p>
      </dgm:t>
    </dgm:pt>
    <dgm:pt modelId="{98B610BB-D5D4-4F6A-9747-237F7A7BDA90}" type="sibTrans" cxnId="{C5AA1C47-E8CF-42BF-8CA1-786522B4C6DB}">
      <dgm:prSet/>
      <dgm:spPr/>
      <dgm:t>
        <a:bodyPr/>
        <a:lstStyle/>
        <a:p>
          <a:endParaRPr lang="en-US"/>
        </a:p>
      </dgm:t>
    </dgm:pt>
    <dgm:pt modelId="{EA244B5B-A60E-483B-865A-7B422BBF3EAA}">
      <dgm:prSet phldrT="[Text]" custT="1"/>
      <dgm:spPr>
        <a:solidFill>
          <a:srgbClr val="5D95D1">
            <a:alpha val="50000"/>
          </a:srgbClr>
        </a:solidFill>
      </dgm:spPr>
      <dgm:t>
        <a:bodyPr/>
        <a:lstStyle/>
        <a:p>
          <a:pPr>
            <a:buClr>
              <a:srgbClr val="FFC425"/>
            </a:buClr>
          </a:pPr>
          <a:r>
            <a:rPr lang="en-US" sz="1400" dirty="0">
              <a:solidFill>
                <a:schemeClr val="bg1"/>
              </a:solidFill>
              <a:latin typeface="Nexa Light" panose="02000000000000000000" pitchFamily="50" charset="0"/>
            </a:rPr>
            <a:t>Export</a:t>
          </a:r>
        </a:p>
      </dgm:t>
    </dgm:pt>
    <dgm:pt modelId="{A14D7F81-4466-47E7-84F5-E56369D7DE36}" type="parTrans" cxnId="{C1DD681E-0859-4A33-AFA8-E91ABCAFDE8B}">
      <dgm:prSet/>
      <dgm:spPr/>
      <dgm:t>
        <a:bodyPr/>
        <a:lstStyle/>
        <a:p>
          <a:endParaRPr lang="en-US"/>
        </a:p>
      </dgm:t>
    </dgm:pt>
    <dgm:pt modelId="{DBBCDCA8-F626-4C5F-980E-D0BBEB13056A}" type="sibTrans" cxnId="{C1DD681E-0859-4A33-AFA8-E91ABCAFDE8B}">
      <dgm:prSet/>
      <dgm:spPr/>
      <dgm:t>
        <a:bodyPr/>
        <a:lstStyle/>
        <a:p>
          <a:endParaRPr lang="en-US"/>
        </a:p>
      </dgm:t>
    </dgm:pt>
    <dgm:pt modelId="{0C84EF8D-3ABA-42D9-B0F3-23FDFE994F54}" type="pres">
      <dgm:prSet presAssocID="{49831BDC-AE56-46CD-B6BE-F179ADD4323F}" presName="compositeShape" presStyleCnt="0">
        <dgm:presLayoutVars>
          <dgm:chMax val="7"/>
          <dgm:dir/>
          <dgm:resizeHandles val="exact"/>
        </dgm:presLayoutVars>
      </dgm:prSet>
      <dgm:spPr/>
    </dgm:pt>
    <dgm:pt modelId="{BC0BF3B1-4330-45B4-B9E4-8063FC3210C2}" type="pres">
      <dgm:prSet presAssocID="{F323C9A0-FF91-42D2-A796-03F940E47AA5}" presName="circ1" presStyleLbl="vennNode1" presStyleIdx="0" presStyleCnt="2"/>
      <dgm:spPr/>
    </dgm:pt>
    <dgm:pt modelId="{F6B69D1A-61D8-4A73-8456-8D6B90981938}" type="pres">
      <dgm:prSet presAssocID="{F323C9A0-FF91-42D2-A796-03F940E47AA5}" presName="circ1Tx" presStyleLbl="revTx" presStyleIdx="0" presStyleCnt="0">
        <dgm:presLayoutVars>
          <dgm:chMax val="0"/>
          <dgm:chPref val="0"/>
          <dgm:bulletEnabled val="1"/>
        </dgm:presLayoutVars>
      </dgm:prSet>
      <dgm:spPr/>
    </dgm:pt>
    <dgm:pt modelId="{84C565A6-3EDD-4B20-87B1-EFB4DA84B5EA}" type="pres">
      <dgm:prSet presAssocID="{39070300-96A6-4FCA-B51C-9FD15DB09166}" presName="circ2" presStyleLbl="vennNode1" presStyleIdx="1" presStyleCnt="2"/>
      <dgm:spPr/>
    </dgm:pt>
    <dgm:pt modelId="{6BC581FD-E23C-425A-9F30-5BE1F2164FD4}" type="pres">
      <dgm:prSet presAssocID="{39070300-96A6-4FCA-B51C-9FD15DB09166}" presName="circ2Tx" presStyleLbl="revTx" presStyleIdx="0" presStyleCnt="0">
        <dgm:presLayoutVars>
          <dgm:chMax val="0"/>
          <dgm:chPref val="0"/>
          <dgm:bulletEnabled val="1"/>
        </dgm:presLayoutVars>
      </dgm:prSet>
      <dgm:spPr/>
    </dgm:pt>
  </dgm:ptLst>
  <dgm:cxnLst>
    <dgm:cxn modelId="{E4DB110A-9C6B-4E44-8194-D4A677E3D244}" srcId="{39070300-96A6-4FCA-B51C-9FD15DB09166}" destId="{B8341F62-78F7-49A5-9C3D-7ECB5DB26D27}" srcOrd="1" destOrd="0" parTransId="{BCF0083C-A7F2-4C73-B7F3-3A738871302A}" sibTransId="{E58B438C-D524-4D7B-972E-B48274F60C5A}"/>
    <dgm:cxn modelId="{4F082D18-938F-4B04-B29C-6B832C0BFCD4}" type="presOf" srcId="{B8341F62-78F7-49A5-9C3D-7ECB5DB26D27}" destId="{84C565A6-3EDD-4B20-87B1-EFB4DA84B5EA}" srcOrd="0" destOrd="2" presId="urn:microsoft.com/office/officeart/2005/8/layout/venn1"/>
    <dgm:cxn modelId="{9392701A-BCD1-4901-8E19-28D044EE2D62}" srcId="{49831BDC-AE56-46CD-B6BE-F179ADD4323F}" destId="{39070300-96A6-4FCA-B51C-9FD15DB09166}" srcOrd="1" destOrd="0" parTransId="{6E7F8225-AC9D-45A0-A18F-4FEE9549248C}" sibTransId="{1582896B-5B00-443C-A684-95048C75BF32}"/>
    <dgm:cxn modelId="{C1DD681E-0859-4A33-AFA8-E91ABCAFDE8B}" srcId="{39070300-96A6-4FCA-B51C-9FD15DB09166}" destId="{EA244B5B-A60E-483B-865A-7B422BBF3EAA}" srcOrd="3" destOrd="0" parTransId="{A14D7F81-4466-47E7-84F5-E56369D7DE36}" sibTransId="{DBBCDCA8-F626-4C5F-980E-D0BBEB13056A}"/>
    <dgm:cxn modelId="{0665133A-F061-4BBB-B651-109785FB0D2F}" srcId="{F323C9A0-FF91-42D2-A796-03F940E47AA5}" destId="{22D1280E-1213-448D-A3D2-F229B2AC5216}" srcOrd="0" destOrd="0" parTransId="{A8DC712F-4360-48D5-AEA3-4402E49B7DD3}" sibTransId="{50AF9BF8-1800-4C45-9393-1C5058A11731}"/>
    <dgm:cxn modelId="{06F6563E-C8C1-4E4B-B50F-712C422F9618}" type="presOf" srcId="{22D1280E-1213-448D-A3D2-F229B2AC5216}" destId="{BC0BF3B1-4330-45B4-B9E4-8063FC3210C2}" srcOrd="0" destOrd="1" presId="urn:microsoft.com/office/officeart/2005/8/layout/venn1"/>
    <dgm:cxn modelId="{1BCDCA64-3D5F-42A7-894A-62A7F8A7DEF6}" type="presOf" srcId="{39070300-96A6-4FCA-B51C-9FD15DB09166}" destId="{84C565A6-3EDD-4B20-87B1-EFB4DA84B5EA}" srcOrd="0" destOrd="0" presId="urn:microsoft.com/office/officeart/2005/8/layout/venn1"/>
    <dgm:cxn modelId="{DC348946-D5CC-4B50-98A1-73B418C270D2}" type="presOf" srcId="{EA244B5B-A60E-483B-865A-7B422BBF3EAA}" destId="{84C565A6-3EDD-4B20-87B1-EFB4DA84B5EA}" srcOrd="0" destOrd="4" presId="urn:microsoft.com/office/officeart/2005/8/layout/venn1"/>
    <dgm:cxn modelId="{C5AA1C47-E8CF-42BF-8CA1-786522B4C6DB}" srcId="{39070300-96A6-4FCA-B51C-9FD15DB09166}" destId="{101E74FB-4300-49E9-9473-3A4C0BEA20B6}" srcOrd="2" destOrd="0" parTransId="{0A121C84-07A5-4371-8282-DD1D1CBDF80C}" sibTransId="{98B610BB-D5D4-4F6A-9747-237F7A7BDA90}"/>
    <dgm:cxn modelId="{C64BC468-532E-473C-8666-30F67F077927}" srcId="{49831BDC-AE56-46CD-B6BE-F179ADD4323F}" destId="{F323C9A0-FF91-42D2-A796-03F940E47AA5}" srcOrd="0" destOrd="0" parTransId="{17CCAC2C-F435-4765-957B-C4D7D88B1DF9}" sibTransId="{D7D4BEBB-9781-43A9-957A-D4A25CEDB3E9}"/>
    <dgm:cxn modelId="{9B750F4D-CEFF-40C3-9FD0-11246363236C}" type="presOf" srcId="{101E74FB-4300-49E9-9473-3A4C0BEA20B6}" destId="{84C565A6-3EDD-4B20-87B1-EFB4DA84B5EA}" srcOrd="0" destOrd="3" presId="urn:microsoft.com/office/officeart/2005/8/layout/venn1"/>
    <dgm:cxn modelId="{3AF35853-170A-4C35-B594-CFE290098551}" type="presOf" srcId="{39070300-96A6-4FCA-B51C-9FD15DB09166}" destId="{6BC581FD-E23C-425A-9F30-5BE1F2164FD4}" srcOrd="1" destOrd="0" presId="urn:microsoft.com/office/officeart/2005/8/layout/venn1"/>
    <dgm:cxn modelId="{D4542359-4C06-40EA-ACB4-09ABD1F02756}" srcId="{39070300-96A6-4FCA-B51C-9FD15DB09166}" destId="{B6D53C33-B57D-44A2-AF06-6A614F7954A2}" srcOrd="0" destOrd="0" parTransId="{AC83AD94-85D4-49FB-9C83-6611564BA355}" sibTransId="{B2B56786-6D57-42BD-A245-81791887E0D8}"/>
    <dgm:cxn modelId="{C7B11A87-DEC8-4424-B219-B8F99E0BF09C}" type="presOf" srcId="{F323C9A0-FF91-42D2-A796-03F940E47AA5}" destId="{F6B69D1A-61D8-4A73-8456-8D6B90981938}" srcOrd="1" destOrd="0" presId="urn:microsoft.com/office/officeart/2005/8/layout/venn1"/>
    <dgm:cxn modelId="{53F8F990-9D23-4B2A-BDCA-E04A5DFF6267}" type="presOf" srcId="{B6D53C33-B57D-44A2-AF06-6A614F7954A2}" destId="{84C565A6-3EDD-4B20-87B1-EFB4DA84B5EA}" srcOrd="0" destOrd="1" presId="urn:microsoft.com/office/officeart/2005/8/layout/venn1"/>
    <dgm:cxn modelId="{761663A0-333B-4436-B617-0B88B591701B}" type="presOf" srcId="{380D9CCC-24A4-4FD6-9B76-427ABCF380C0}" destId="{F6B69D1A-61D8-4A73-8456-8D6B90981938}" srcOrd="1" destOrd="2" presId="urn:microsoft.com/office/officeart/2005/8/layout/venn1"/>
    <dgm:cxn modelId="{B426D7A1-E025-4704-B79B-48392A76DDDD}" type="presOf" srcId="{B8341F62-78F7-49A5-9C3D-7ECB5DB26D27}" destId="{6BC581FD-E23C-425A-9F30-5BE1F2164FD4}" srcOrd="1" destOrd="2" presId="urn:microsoft.com/office/officeart/2005/8/layout/venn1"/>
    <dgm:cxn modelId="{2CCEC6A2-B855-4048-A17B-F4B53FA5CB41}" type="presOf" srcId="{22D1280E-1213-448D-A3D2-F229B2AC5216}" destId="{F6B69D1A-61D8-4A73-8456-8D6B90981938}" srcOrd="1" destOrd="1" presId="urn:microsoft.com/office/officeart/2005/8/layout/venn1"/>
    <dgm:cxn modelId="{CB4425AC-6E32-47F4-963B-B3272BECF9F2}" type="presOf" srcId="{F323C9A0-FF91-42D2-A796-03F940E47AA5}" destId="{BC0BF3B1-4330-45B4-B9E4-8063FC3210C2}" srcOrd="0" destOrd="0" presId="urn:microsoft.com/office/officeart/2005/8/layout/venn1"/>
    <dgm:cxn modelId="{0B4F7AAD-17D2-4F96-9FEB-714C63B52D40}" srcId="{F323C9A0-FF91-42D2-A796-03F940E47AA5}" destId="{380D9CCC-24A4-4FD6-9B76-427ABCF380C0}" srcOrd="1" destOrd="0" parTransId="{7FCD9397-822A-4D55-9795-1A901B55976F}" sibTransId="{EF15D620-0532-4B05-89F5-E61ED98C1BFA}"/>
    <dgm:cxn modelId="{9F46BCCE-843B-46A4-AAA8-0DAD47E7E989}" type="presOf" srcId="{49831BDC-AE56-46CD-B6BE-F179ADD4323F}" destId="{0C84EF8D-3ABA-42D9-B0F3-23FDFE994F54}" srcOrd="0" destOrd="0" presId="urn:microsoft.com/office/officeart/2005/8/layout/venn1"/>
    <dgm:cxn modelId="{65F0AAD6-61AF-43F9-B4EC-1298E7A31DA9}" type="presOf" srcId="{101E74FB-4300-49E9-9473-3A4C0BEA20B6}" destId="{6BC581FD-E23C-425A-9F30-5BE1F2164FD4}" srcOrd="1" destOrd="3" presId="urn:microsoft.com/office/officeart/2005/8/layout/venn1"/>
    <dgm:cxn modelId="{456F8EE3-6FCC-4D02-AA7F-1BDF09841AA3}" type="presOf" srcId="{EA244B5B-A60E-483B-865A-7B422BBF3EAA}" destId="{6BC581FD-E23C-425A-9F30-5BE1F2164FD4}" srcOrd="1" destOrd="4" presId="urn:microsoft.com/office/officeart/2005/8/layout/venn1"/>
    <dgm:cxn modelId="{D9EDEEE6-6834-4D1D-90FF-E8E73B9ADACC}" type="presOf" srcId="{380D9CCC-24A4-4FD6-9B76-427ABCF380C0}" destId="{BC0BF3B1-4330-45B4-B9E4-8063FC3210C2}" srcOrd="0" destOrd="2" presId="urn:microsoft.com/office/officeart/2005/8/layout/venn1"/>
    <dgm:cxn modelId="{B2AB57F8-9E51-4B8E-856C-69DE853FEE12}" type="presOf" srcId="{B6D53C33-B57D-44A2-AF06-6A614F7954A2}" destId="{6BC581FD-E23C-425A-9F30-5BE1F2164FD4}" srcOrd="1" destOrd="1" presId="urn:microsoft.com/office/officeart/2005/8/layout/venn1"/>
    <dgm:cxn modelId="{4F154E19-5ECD-46E1-9A33-AA11D5BDF888}" type="presParOf" srcId="{0C84EF8D-3ABA-42D9-B0F3-23FDFE994F54}" destId="{BC0BF3B1-4330-45B4-B9E4-8063FC3210C2}" srcOrd="0" destOrd="0" presId="urn:microsoft.com/office/officeart/2005/8/layout/venn1"/>
    <dgm:cxn modelId="{70305F36-82EB-4DA1-BD8D-8E2D67C07331}" type="presParOf" srcId="{0C84EF8D-3ABA-42D9-B0F3-23FDFE994F54}" destId="{F6B69D1A-61D8-4A73-8456-8D6B90981938}" srcOrd="1" destOrd="0" presId="urn:microsoft.com/office/officeart/2005/8/layout/venn1"/>
    <dgm:cxn modelId="{BA07F208-2562-4B96-B9AC-06B29B9F79F8}" type="presParOf" srcId="{0C84EF8D-3ABA-42D9-B0F3-23FDFE994F54}" destId="{84C565A6-3EDD-4B20-87B1-EFB4DA84B5EA}" srcOrd="2" destOrd="0" presId="urn:microsoft.com/office/officeart/2005/8/layout/venn1"/>
    <dgm:cxn modelId="{C9C2D1CB-1586-4AA0-B991-02F0E88E26ED}" type="presParOf" srcId="{0C84EF8D-3ABA-42D9-B0F3-23FDFE994F54}" destId="{6BC581FD-E23C-425A-9F30-5BE1F2164FD4}" srcOrd="3"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BF3B1-4330-45B4-B9E4-8063FC3210C2}">
      <dsp:nvSpPr>
        <dsp:cNvPr id="0" name=""/>
        <dsp:cNvSpPr/>
      </dsp:nvSpPr>
      <dsp:spPr>
        <a:xfrm>
          <a:off x="850415" y="7401"/>
          <a:ext cx="2706240" cy="2706240"/>
        </a:xfrm>
        <a:prstGeom prst="ellipse">
          <a:avLst/>
        </a:prstGeom>
        <a:solidFill>
          <a:srgbClr val="5D95D1">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00100">
            <a:lnSpc>
              <a:spcPct val="90000"/>
            </a:lnSpc>
            <a:spcBef>
              <a:spcPct val="0"/>
            </a:spcBef>
            <a:spcAft>
              <a:spcPct val="35000"/>
            </a:spcAft>
            <a:buNone/>
          </a:pPr>
          <a:r>
            <a:rPr lang="en-US" sz="1800" kern="1200" dirty="0">
              <a:solidFill>
                <a:schemeClr val="bg1"/>
              </a:solidFill>
              <a:latin typeface="Alternox" panose="020B0604020202020204" charset="0"/>
            </a:rPr>
            <a:t>O</a:t>
          </a:r>
          <a:r>
            <a:rPr lang="en-US" sz="1800" kern="1200" baseline="30000" dirty="0">
              <a:solidFill>
                <a:schemeClr val="bg1"/>
              </a:solidFill>
              <a:latin typeface="Alternox" panose="020B0604020202020204" charset="0"/>
            </a:rPr>
            <a:t>2</a:t>
          </a:r>
          <a:r>
            <a:rPr lang="en-US" sz="1800" kern="1200" dirty="0">
              <a:solidFill>
                <a:schemeClr val="bg1"/>
              </a:solidFill>
              <a:latin typeface="Alternox" panose="020B0604020202020204" charset="0"/>
            </a:rPr>
            <a:t> Reseller</a:t>
          </a:r>
        </a:p>
        <a:p>
          <a:pPr marL="114300" lvl="1" indent="-114300" algn="l" defTabSz="622300">
            <a:lnSpc>
              <a:spcPct val="10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OxyGen BPM</a:t>
          </a:r>
        </a:p>
        <a:p>
          <a:pPr marL="114300" lvl="1" indent="-114300" algn="l" defTabSz="622300">
            <a:lnSpc>
              <a:spcPct val="10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OPT Essentials</a:t>
          </a:r>
        </a:p>
        <a:p>
          <a:pPr marL="114300" lvl="1" indent="-114300" algn="l" defTabSz="622300">
            <a:lnSpc>
              <a:spcPct val="10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OPT Web Services</a:t>
          </a:r>
        </a:p>
        <a:p>
          <a:pPr marL="114300" lvl="1" indent="-114300" algn="l" defTabSz="622300">
            <a:lnSpc>
              <a:spcPct val="10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Setup &amp; Training</a:t>
          </a:r>
        </a:p>
      </dsp:txBody>
      <dsp:txXfrm>
        <a:off x="1228313" y="326525"/>
        <a:ext cx="1560354" cy="2067992"/>
      </dsp:txXfrm>
    </dsp:sp>
    <dsp:sp modelId="{2F7E393B-739F-44E4-BE3E-C04D0D5837FC}">
      <dsp:nvSpPr>
        <dsp:cNvPr id="0" name=""/>
        <dsp:cNvSpPr/>
      </dsp:nvSpPr>
      <dsp:spPr>
        <a:xfrm>
          <a:off x="2800859" y="7401"/>
          <a:ext cx="2706240" cy="2706240"/>
        </a:xfrm>
        <a:prstGeom prst="ellipse">
          <a:avLst/>
        </a:prstGeom>
        <a:solidFill>
          <a:srgbClr val="5D95D1">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00100">
            <a:lnSpc>
              <a:spcPct val="90000"/>
            </a:lnSpc>
            <a:spcBef>
              <a:spcPct val="0"/>
            </a:spcBef>
            <a:spcAft>
              <a:spcPct val="35000"/>
            </a:spcAft>
            <a:buNone/>
          </a:pPr>
          <a:r>
            <a:rPr lang="en-US" sz="1800" kern="1200" dirty="0">
              <a:solidFill>
                <a:schemeClr val="bg1"/>
              </a:solidFill>
              <a:latin typeface="Alternox" panose="020B0604020202020204" charset="0"/>
            </a:rPr>
            <a:t>OPT Referral</a:t>
          </a:r>
        </a:p>
        <a:p>
          <a:pPr marL="114300" lvl="1" indent="-114300" algn="l" defTabSz="622300">
            <a:lnSpc>
              <a:spcPct val="9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Workflow/Events</a:t>
          </a:r>
        </a:p>
        <a:p>
          <a:pPr marL="114300" lvl="1" indent="-114300" algn="l" defTabSz="622300">
            <a:lnSpc>
              <a:spcPct val="9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NPS Surveys</a:t>
          </a:r>
        </a:p>
        <a:p>
          <a:pPr marL="114300" lvl="1" indent="-114300" algn="l" defTabSz="622300">
            <a:lnSpc>
              <a:spcPct val="9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CRM &amp; SRM</a:t>
          </a:r>
        </a:p>
        <a:p>
          <a:pPr marL="114300" lvl="1" indent="-114300" algn="l" defTabSz="622300">
            <a:lnSpc>
              <a:spcPct val="9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Partners (Yooz)</a:t>
          </a:r>
        </a:p>
      </dsp:txBody>
      <dsp:txXfrm>
        <a:off x="3568846" y="326525"/>
        <a:ext cx="1560354" cy="2067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BF3B1-4330-45B4-B9E4-8063FC3210C2}">
      <dsp:nvSpPr>
        <dsp:cNvPr id="0" name=""/>
        <dsp:cNvSpPr/>
      </dsp:nvSpPr>
      <dsp:spPr>
        <a:xfrm>
          <a:off x="1213553" y="50125"/>
          <a:ext cx="2406046" cy="2406046"/>
        </a:xfrm>
        <a:prstGeom prst="ellipse">
          <a:avLst/>
        </a:prstGeom>
        <a:solidFill>
          <a:srgbClr val="5D95D1">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711200">
            <a:lnSpc>
              <a:spcPct val="90000"/>
            </a:lnSpc>
            <a:spcBef>
              <a:spcPct val="0"/>
            </a:spcBef>
            <a:spcAft>
              <a:spcPct val="35000"/>
            </a:spcAft>
            <a:buNone/>
          </a:pPr>
          <a:r>
            <a:rPr lang="en-US" sz="1600" kern="1200" dirty="0">
              <a:solidFill>
                <a:schemeClr val="bg1"/>
              </a:solidFill>
              <a:latin typeface="Alternox" panose="020B0604020202020204" charset="0"/>
            </a:rPr>
            <a:t>Communication</a:t>
          </a:r>
          <a:endParaRPr lang="en-US" sz="2000" kern="1200" dirty="0">
            <a:solidFill>
              <a:schemeClr val="bg1"/>
            </a:solidFill>
            <a:latin typeface="Alternox" panose="020B0604020202020204" charset="0"/>
          </a:endParaRPr>
        </a:p>
        <a:p>
          <a:pPr marL="57150" lvl="1" indent="-57150" algn="l" defTabSz="488950">
            <a:lnSpc>
              <a:spcPct val="90000"/>
            </a:lnSpc>
            <a:spcBef>
              <a:spcPct val="0"/>
            </a:spcBef>
            <a:spcAft>
              <a:spcPct val="15000"/>
            </a:spcAft>
            <a:buNone/>
          </a:pPr>
          <a:r>
            <a:rPr lang="en-US" sz="1100" kern="1200" dirty="0">
              <a:solidFill>
                <a:schemeClr val="bg1"/>
              </a:solidFill>
              <a:latin typeface="Nexa Light" panose="02000000000000000000" pitchFamily="50" charset="0"/>
            </a:rPr>
            <a:t>Focuses on identification &amp; communication of business-critical events.</a:t>
          </a:r>
        </a:p>
      </dsp:txBody>
      <dsp:txXfrm>
        <a:off x="1534359" y="471184"/>
        <a:ext cx="1764433" cy="1082720"/>
      </dsp:txXfrm>
    </dsp:sp>
    <dsp:sp modelId="{5B48BAFE-20D1-45F1-A431-B3E82A3413DF}">
      <dsp:nvSpPr>
        <dsp:cNvPr id="0" name=""/>
        <dsp:cNvSpPr/>
      </dsp:nvSpPr>
      <dsp:spPr>
        <a:xfrm>
          <a:off x="2081735" y="1553904"/>
          <a:ext cx="2406046" cy="2406046"/>
        </a:xfrm>
        <a:prstGeom prst="ellipse">
          <a:avLst/>
        </a:prstGeom>
        <a:solidFill>
          <a:srgbClr val="5D95D1">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711200">
            <a:lnSpc>
              <a:spcPct val="90000"/>
            </a:lnSpc>
            <a:spcBef>
              <a:spcPct val="0"/>
            </a:spcBef>
            <a:spcAft>
              <a:spcPct val="35000"/>
            </a:spcAft>
            <a:buNone/>
          </a:pPr>
          <a:r>
            <a:rPr lang="en-US" sz="1600" kern="1200" dirty="0">
              <a:solidFill>
                <a:schemeClr val="bg1"/>
              </a:solidFill>
              <a:latin typeface="Alternox" panose="020B0604020202020204" charset="0"/>
            </a:rPr>
            <a:t>Integration</a:t>
          </a:r>
        </a:p>
        <a:p>
          <a:pPr marL="57150" lvl="1" indent="-57150" algn="l" defTabSz="488950">
            <a:lnSpc>
              <a:spcPct val="90000"/>
            </a:lnSpc>
            <a:spcBef>
              <a:spcPct val="0"/>
            </a:spcBef>
            <a:spcAft>
              <a:spcPct val="15000"/>
            </a:spcAft>
            <a:buNone/>
          </a:pPr>
          <a:r>
            <a:rPr lang="en-US" sz="1100" kern="1200" dirty="0">
              <a:solidFill>
                <a:schemeClr val="bg1"/>
              </a:solidFill>
              <a:latin typeface="Nexa Light" panose="02000000000000000000" pitchFamily="50" charset="0"/>
            </a:rPr>
            <a:t>Adds integration capability to connect multiple systems together.</a:t>
          </a:r>
        </a:p>
      </dsp:txBody>
      <dsp:txXfrm>
        <a:off x="2817584" y="2175466"/>
        <a:ext cx="1443627" cy="1323325"/>
      </dsp:txXfrm>
    </dsp:sp>
    <dsp:sp modelId="{C6950D71-11F1-42C2-93FD-C1A99D84900D}">
      <dsp:nvSpPr>
        <dsp:cNvPr id="0" name=""/>
        <dsp:cNvSpPr/>
      </dsp:nvSpPr>
      <dsp:spPr>
        <a:xfrm>
          <a:off x="345371" y="1553904"/>
          <a:ext cx="2406046" cy="2406046"/>
        </a:xfrm>
        <a:prstGeom prst="ellipse">
          <a:avLst/>
        </a:prstGeom>
        <a:solidFill>
          <a:srgbClr val="5D95D1">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711200">
            <a:lnSpc>
              <a:spcPct val="90000"/>
            </a:lnSpc>
            <a:spcBef>
              <a:spcPct val="0"/>
            </a:spcBef>
            <a:spcAft>
              <a:spcPct val="35000"/>
            </a:spcAft>
            <a:buNone/>
          </a:pPr>
          <a:r>
            <a:rPr lang="en-US" sz="1600" kern="1200" dirty="0">
              <a:solidFill>
                <a:schemeClr val="bg1"/>
              </a:solidFill>
              <a:latin typeface="Alternox" panose="020B0604020202020204" charset="0"/>
            </a:rPr>
            <a:t>Document</a:t>
          </a:r>
        </a:p>
        <a:p>
          <a:pPr marL="57150" lvl="1" indent="-57150" algn="l" defTabSz="488950">
            <a:lnSpc>
              <a:spcPct val="90000"/>
            </a:lnSpc>
            <a:spcBef>
              <a:spcPct val="0"/>
            </a:spcBef>
            <a:spcAft>
              <a:spcPct val="15000"/>
            </a:spcAft>
            <a:buNone/>
          </a:pPr>
          <a:r>
            <a:rPr lang="en-US" sz="1100" kern="1200" dirty="0">
              <a:solidFill>
                <a:schemeClr val="bg1"/>
              </a:solidFill>
              <a:latin typeface="Nexa Light" panose="02000000000000000000" pitchFamily="50" charset="0"/>
            </a:rPr>
            <a:t>Adds advanced report generation, document creation &amp; processing features.</a:t>
          </a:r>
        </a:p>
      </dsp:txBody>
      <dsp:txXfrm>
        <a:off x="571941" y="2175466"/>
        <a:ext cx="1443627" cy="1323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BF3B1-4330-45B4-B9E4-8063FC3210C2}">
      <dsp:nvSpPr>
        <dsp:cNvPr id="0" name=""/>
        <dsp:cNvSpPr/>
      </dsp:nvSpPr>
      <dsp:spPr>
        <a:xfrm>
          <a:off x="850415" y="7401"/>
          <a:ext cx="2706240" cy="2706240"/>
        </a:xfrm>
        <a:prstGeom prst="ellipse">
          <a:avLst/>
        </a:prstGeom>
        <a:solidFill>
          <a:srgbClr val="5D95D1">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00100">
            <a:lnSpc>
              <a:spcPct val="90000"/>
            </a:lnSpc>
            <a:spcBef>
              <a:spcPct val="0"/>
            </a:spcBef>
            <a:spcAft>
              <a:spcPct val="35000"/>
            </a:spcAft>
            <a:buNone/>
          </a:pPr>
          <a:r>
            <a:rPr lang="en-US" sz="1800" kern="1200" dirty="0">
              <a:solidFill>
                <a:schemeClr val="bg1"/>
              </a:solidFill>
              <a:latin typeface="Alternox" panose="020B0604020202020204" charset="0"/>
            </a:rPr>
            <a:t>OPT Essentials</a:t>
          </a:r>
          <a:endParaRPr lang="en-US" sz="2000" kern="1200" dirty="0">
            <a:solidFill>
              <a:schemeClr val="bg1"/>
            </a:solidFill>
          </a:endParaRPr>
        </a:p>
        <a:p>
          <a:pPr marL="114300" lvl="1" indent="-114300" algn="l" defTabSz="622300">
            <a:lnSpc>
              <a:spcPct val="9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High Level KPIs</a:t>
          </a:r>
        </a:p>
        <a:p>
          <a:pPr marL="114300" lvl="1" indent="-114300" algn="l" defTabSz="622300">
            <a:lnSpc>
              <a:spcPct val="9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AP, AR, Service, Inspection, Jobs</a:t>
          </a:r>
        </a:p>
      </dsp:txBody>
      <dsp:txXfrm>
        <a:off x="1228313" y="326525"/>
        <a:ext cx="1560354" cy="2067992"/>
      </dsp:txXfrm>
    </dsp:sp>
    <dsp:sp modelId="{84C565A6-3EDD-4B20-87B1-EFB4DA84B5EA}">
      <dsp:nvSpPr>
        <dsp:cNvPr id="0" name=""/>
        <dsp:cNvSpPr/>
      </dsp:nvSpPr>
      <dsp:spPr>
        <a:xfrm>
          <a:off x="2800859" y="7401"/>
          <a:ext cx="2706240" cy="2706240"/>
        </a:xfrm>
        <a:prstGeom prst="ellipse">
          <a:avLst/>
        </a:prstGeom>
        <a:solidFill>
          <a:srgbClr val="5D95D1">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00100">
            <a:lnSpc>
              <a:spcPct val="90000"/>
            </a:lnSpc>
            <a:spcBef>
              <a:spcPct val="0"/>
            </a:spcBef>
            <a:spcAft>
              <a:spcPct val="35000"/>
            </a:spcAft>
            <a:buNone/>
          </a:pPr>
          <a:r>
            <a:rPr lang="en-US" sz="1800" b="0" kern="1200" dirty="0">
              <a:solidFill>
                <a:schemeClr val="bg1"/>
              </a:solidFill>
              <a:latin typeface="Alternox" panose="020B0604020202020204" charset="0"/>
            </a:rPr>
            <a:t>OPT Web Services</a:t>
          </a:r>
        </a:p>
        <a:p>
          <a:pPr marL="114300" lvl="1" indent="-114300" algn="l" defTabSz="622300">
            <a:lnSpc>
              <a:spcPct val="9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Drill Down</a:t>
          </a:r>
        </a:p>
        <a:p>
          <a:pPr marL="114300" lvl="1" indent="-114300" algn="l" defTabSz="622300">
            <a:lnSpc>
              <a:spcPct val="9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Dashboards</a:t>
          </a:r>
        </a:p>
        <a:p>
          <a:pPr marL="114300" lvl="1" indent="-114300" algn="l" defTabSz="622300">
            <a:lnSpc>
              <a:spcPct val="9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Landing Pages</a:t>
          </a:r>
        </a:p>
        <a:p>
          <a:pPr marL="114300" lvl="1" indent="-114300" algn="l" defTabSz="622300">
            <a:lnSpc>
              <a:spcPct val="90000"/>
            </a:lnSpc>
            <a:spcBef>
              <a:spcPct val="0"/>
            </a:spcBef>
            <a:spcAft>
              <a:spcPct val="15000"/>
            </a:spcAft>
            <a:buClr>
              <a:srgbClr val="FFC425"/>
            </a:buClr>
            <a:buChar char="•"/>
          </a:pPr>
          <a:r>
            <a:rPr lang="en-US" sz="1400" kern="1200" dirty="0">
              <a:solidFill>
                <a:schemeClr val="bg1"/>
              </a:solidFill>
              <a:latin typeface="Nexa Light" panose="02000000000000000000" pitchFamily="50" charset="0"/>
            </a:rPr>
            <a:t>Export</a:t>
          </a:r>
        </a:p>
      </dsp:txBody>
      <dsp:txXfrm>
        <a:off x="3568846" y="326525"/>
        <a:ext cx="1560354" cy="206799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75652B-22FF-D30A-7FE0-317D5D723F6E}"/>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BC02E09-716B-0CB2-58B4-B0F3420B6EAE}"/>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0ECD6D64-6011-41A7-8516-392DE410A246}" type="datetimeFigureOut">
              <a:rPr lang="en-US" smtClean="0"/>
              <a:t>3/26/2025</a:t>
            </a:fld>
            <a:endParaRPr lang="en-US" dirty="0"/>
          </a:p>
        </p:txBody>
      </p:sp>
      <p:sp>
        <p:nvSpPr>
          <p:cNvPr id="4" name="Footer Placeholder 3">
            <a:extLst>
              <a:ext uri="{FF2B5EF4-FFF2-40B4-BE49-F238E27FC236}">
                <a16:creationId xmlns:a16="http://schemas.microsoft.com/office/drawing/2014/main" id="{27BF3B25-E677-900E-D206-4F18E98348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27634E6-A8BA-7F44-D83B-B55B2652D6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6B7A0B-5A01-45CC-9D9B-55C536416351}" type="slidenum">
              <a:rPr lang="en-US" smtClean="0"/>
              <a:t>‹#›</a:t>
            </a:fld>
            <a:endParaRPr lang="en-US" dirty="0"/>
          </a:p>
        </p:txBody>
      </p:sp>
    </p:spTree>
    <p:extLst>
      <p:ext uri="{BB962C8B-B14F-4D97-AF65-F5344CB8AC3E}">
        <p14:creationId xmlns:p14="http://schemas.microsoft.com/office/powerpoint/2010/main" val="1975986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a:extLst>
            <a:ext uri="{FF2B5EF4-FFF2-40B4-BE49-F238E27FC236}">
              <a16:creationId xmlns:a16="http://schemas.microsoft.com/office/drawing/2014/main" id="{A6D30EB0-21DD-9A7E-DC4E-6E79B6944373}"/>
            </a:ext>
          </a:extLst>
        </p:cNvPr>
        <p:cNvGrpSpPr/>
        <p:nvPr/>
      </p:nvGrpSpPr>
      <p:grpSpPr>
        <a:xfrm>
          <a:off x="0" y="0"/>
          <a:ext cx="0" cy="0"/>
          <a:chOff x="0" y="0"/>
          <a:chExt cx="0" cy="0"/>
        </a:xfrm>
      </p:grpSpPr>
      <p:sp>
        <p:nvSpPr>
          <p:cNvPr id="345" name="Google Shape;345;p:notes">
            <a:extLst>
              <a:ext uri="{FF2B5EF4-FFF2-40B4-BE49-F238E27FC236}">
                <a16:creationId xmlns:a16="http://schemas.microsoft.com/office/drawing/2014/main" id="{8728F82C-68BE-D9DD-7163-2393D1782B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p:notes">
            <a:extLst>
              <a:ext uri="{FF2B5EF4-FFF2-40B4-BE49-F238E27FC236}">
                <a16:creationId xmlns:a16="http://schemas.microsoft.com/office/drawing/2014/main" id="{D8E4B9DB-1DE0-4EE0-392B-0DE8F21A1C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7780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a:extLst>
            <a:ext uri="{FF2B5EF4-FFF2-40B4-BE49-F238E27FC236}">
              <a16:creationId xmlns:a16="http://schemas.microsoft.com/office/drawing/2014/main" id="{7C6532BA-0371-C695-6A82-676BA7757E13}"/>
            </a:ext>
          </a:extLst>
        </p:cNvPr>
        <p:cNvGrpSpPr/>
        <p:nvPr/>
      </p:nvGrpSpPr>
      <p:grpSpPr>
        <a:xfrm>
          <a:off x="0" y="0"/>
          <a:ext cx="0" cy="0"/>
          <a:chOff x="0" y="0"/>
          <a:chExt cx="0" cy="0"/>
        </a:xfrm>
      </p:grpSpPr>
      <p:sp>
        <p:nvSpPr>
          <p:cNvPr id="411" name="Google Shape;411;g102029ff216_0_85:notes">
            <a:extLst>
              <a:ext uri="{FF2B5EF4-FFF2-40B4-BE49-F238E27FC236}">
                <a16:creationId xmlns:a16="http://schemas.microsoft.com/office/drawing/2014/main" id="{898177E3-2834-C678-9617-F1BA397B1A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02029ff216_0_85:notes">
            <a:extLst>
              <a:ext uri="{FF2B5EF4-FFF2-40B4-BE49-F238E27FC236}">
                <a16:creationId xmlns:a16="http://schemas.microsoft.com/office/drawing/2014/main" id="{545558F1-34EE-9D33-C804-AE6A6A21EA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31707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F37EA-110E-59FC-A43C-C305344F2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304C1-C0C4-0C8F-208D-6D46FE7B589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AD5F995-AF11-9656-AE92-F612239B296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0150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a:extLst>
            <a:ext uri="{FF2B5EF4-FFF2-40B4-BE49-F238E27FC236}">
              <a16:creationId xmlns:a16="http://schemas.microsoft.com/office/drawing/2014/main" id="{4DD54283-2231-DDEF-CE91-114C37CEDE2A}"/>
            </a:ext>
          </a:extLst>
        </p:cNvPr>
        <p:cNvGrpSpPr/>
        <p:nvPr/>
      </p:nvGrpSpPr>
      <p:grpSpPr>
        <a:xfrm>
          <a:off x="0" y="0"/>
          <a:ext cx="0" cy="0"/>
          <a:chOff x="0" y="0"/>
          <a:chExt cx="0" cy="0"/>
        </a:xfrm>
      </p:grpSpPr>
      <p:sp>
        <p:nvSpPr>
          <p:cNvPr id="411" name="Google Shape;411;g102029ff216_0_85:notes">
            <a:extLst>
              <a:ext uri="{FF2B5EF4-FFF2-40B4-BE49-F238E27FC236}">
                <a16:creationId xmlns:a16="http://schemas.microsoft.com/office/drawing/2014/main" id="{F907C121-11F3-A954-FE65-992E156E19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02029ff216_0_85:notes">
            <a:extLst>
              <a:ext uri="{FF2B5EF4-FFF2-40B4-BE49-F238E27FC236}">
                <a16:creationId xmlns:a16="http://schemas.microsoft.com/office/drawing/2014/main" id="{38BC17CA-D1FC-292B-7274-B97C8E8829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997210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9450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677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0564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7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258A2-416D-7399-DBAA-216D434A1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FDA81-AA3A-BC45-F98A-D5942DB07F0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C957CD8-C980-FF1F-3BF9-67D4904BD54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5999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a:extLst>
            <a:ext uri="{FF2B5EF4-FFF2-40B4-BE49-F238E27FC236}">
              <a16:creationId xmlns:a16="http://schemas.microsoft.com/office/drawing/2014/main" id="{9545162E-263B-84E4-F197-3F41A752AFD7}"/>
            </a:ext>
          </a:extLst>
        </p:cNvPr>
        <p:cNvGrpSpPr/>
        <p:nvPr/>
      </p:nvGrpSpPr>
      <p:grpSpPr>
        <a:xfrm>
          <a:off x="0" y="0"/>
          <a:ext cx="0" cy="0"/>
          <a:chOff x="0" y="0"/>
          <a:chExt cx="0" cy="0"/>
        </a:xfrm>
      </p:grpSpPr>
      <p:sp>
        <p:nvSpPr>
          <p:cNvPr id="411" name="Google Shape;411;g102029ff216_0_85:notes">
            <a:extLst>
              <a:ext uri="{FF2B5EF4-FFF2-40B4-BE49-F238E27FC236}">
                <a16:creationId xmlns:a16="http://schemas.microsoft.com/office/drawing/2014/main" id="{4A19D208-D612-BA58-6293-7749361C8B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02029ff216_0_85:notes">
            <a:extLst>
              <a:ext uri="{FF2B5EF4-FFF2-40B4-BE49-F238E27FC236}">
                <a16:creationId xmlns:a16="http://schemas.microsoft.com/office/drawing/2014/main" id="{31433460-472F-EC15-8E13-DAB4941A6C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52924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a:extLst>
            <a:ext uri="{FF2B5EF4-FFF2-40B4-BE49-F238E27FC236}">
              <a16:creationId xmlns:a16="http://schemas.microsoft.com/office/drawing/2014/main" id="{FAFA105D-BB05-FE04-F272-3D079012344A}"/>
            </a:ext>
          </a:extLst>
        </p:cNvPr>
        <p:cNvGrpSpPr/>
        <p:nvPr/>
      </p:nvGrpSpPr>
      <p:grpSpPr>
        <a:xfrm>
          <a:off x="0" y="0"/>
          <a:ext cx="0" cy="0"/>
          <a:chOff x="0" y="0"/>
          <a:chExt cx="0" cy="0"/>
        </a:xfrm>
      </p:grpSpPr>
      <p:sp>
        <p:nvSpPr>
          <p:cNvPr id="411" name="Google Shape;411;g102029ff216_0_85:notes">
            <a:extLst>
              <a:ext uri="{FF2B5EF4-FFF2-40B4-BE49-F238E27FC236}">
                <a16:creationId xmlns:a16="http://schemas.microsoft.com/office/drawing/2014/main" id="{39036DAF-D4BE-74D3-FEB1-EDA0892B9C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02029ff216_0_85:notes">
            <a:extLst>
              <a:ext uri="{FF2B5EF4-FFF2-40B4-BE49-F238E27FC236}">
                <a16:creationId xmlns:a16="http://schemas.microsoft.com/office/drawing/2014/main" id="{B2135B62-B914-5CAA-287F-95176DF6A5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50612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a:extLst>
            <a:ext uri="{FF2B5EF4-FFF2-40B4-BE49-F238E27FC236}">
              <a16:creationId xmlns:a16="http://schemas.microsoft.com/office/drawing/2014/main" id="{3FFC4F84-7A0B-AF50-6C23-F8EA02AA4932}"/>
            </a:ext>
          </a:extLst>
        </p:cNvPr>
        <p:cNvGrpSpPr/>
        <p:nvPr/>
      </p:nvGrpSpPr>
      <p:grpSpPr>
        <a:xfrm>
          <a:off x="0" y="0"/>
          <a:ext cx="0" cy="0"/>
          <a:chOff x="0" y="0"/>
          <a:chExt cx="0" cy="0"/>
        </a:xfrm>
      </p:grpSpPr>
      <p:sp>
        <p:nvSpPr>
          <p:cNvPr id="411" name="Google Shape;411;g102029ff216_0_85:notes">
            <a:extLst>
              <a:ext uri="{FF2B5EF4-FFF2-40B4-BE49-F238E27FC236}">
                <a16:creationId xmlns:a16="http://schemas.microsoft.com/office/drawing/2014/main" id="{151908D4-66C9-B115-1718-1717474F16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02029ff216_0_85:notes">
            <a:extLst>
              <a:ext uri="{FF2B5EF4-FFF2-40B4-BE49-F238E27FC236}">
                <a16:creationId xmlns:a16="http://schemas.microsoft.com/office/drawing/2014/main" id="{A8EED2C1-EF0A-C6CD-8F84-AC7D6C81AD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89775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002C47"/>
            </a:gs>
            <a:gs pos="14000">
              <a:srgbClr val="000000"/>
            </a:gs>
          </a:gsLst>
          <a:lin ang="5400000" scaled="1"/>
        </a:grad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46">
            <a:off x="2683643" y="3516288"/>
            <a:ext cx="37767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lt1"/>
                </a:solidFill>
                <a:latin typeface="Oxygen"/>
                <a:ea typeface="Oxygen"/>
                <a:cs typeface="Oxygen"/>
                <a:sym typeface="Oxyge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271188" y="1074650"/>
            <a:ext cx="6609900" cy="231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4000">
                <a:solidFill>
                  <a:schemeClr val="lt1"/>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gradFill flip="none" rotWithShape="1">
          <a:gsLst>
            <a:gs pos="100000">
              <a:srgbClr val="002C47"/>
            </a:gs>
            <a:gs pos="65000">
              <a:srgbClr val="000000"/>
            </a:gs>
          </a:gsLst>
          <a:lin ang="2700000" scaled="0"/>
          <a:tileRect/>
        </a:gradFill>
        <a:effectLst/>
      </p:bgPr>
    </p:bg>
    <p:spTree>
      <p:nvGrpSpPr>
        <p:cNvPr id="1"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blipFill>
          <a:blip r:embed="rId2">
            <a:alphaModFix/>
          </a:blip>
          <a:stretch>
            <a:fillRect/>
          </a:stretch>
        </a:blipFill>
        <a:effectLst/>
      </p:bgPr>
    </p:bg>
    <p:spTree>
      <p:nvGrpSpPr>
        <p:cNvPr id="1" name="Shape 319"/>
        <p:cNvGrpSpPr/>
        <p:nvPr/>
      </p:nvGrpSpPr>
      <p:grpSpPr>
        <a:xfrm>
          <a:off x="0" y="0"/>
          <a:ext cx="0" cy="0"/>
          <a:chOff x="0" y="0"/>
          <a:chExt cx="0" cy="0"/>
        </a:xfrm>
      </p:grpSpPr>
      <p:pic>
        <p:nvPicPr>
          <p:cNvPr id="320" name="Google Shape;320;p33"/>
          <p:cNvPicPr preferRelativeResize="0"/>
          <p:nvPr/>
        </p:nvPicPr>
        <p:blipFill>
          <a:blip r:embed="rId3">
            <a:alphaModFix amt="50000"/>
          </a:blip>
          <a:stretch>
            <a:fillRect/>
          </a:stretch>
        </p:blipFill>
        <p:spPr>
          <a:xfrm rot="-1212016">
            <a:off x="-431407" y="-809749"/>
            <a:ext cx="5835592" cy="2362199"/>
          </a:xfrm>
          <a:prstGeom prst="rect">
            <a:avLst/>
          </a:prstGeom>
          <a:noFill/>
          <a:ln>
            <a:noFill/>
          </a:ln>
        </p:spPr>
      </p:pic>
      <p:sp>
        <p:nvSpPr>
          <p:cNvPr id="321" name="Google Shape;321;p33"/>
          <p:cNvSpPr/>
          <p:nvPr/>
        </p:nvSpPr>
        <p:spPr>
          <a:xfrm>
            <a:off x="2735075" y="412500"/>
            <a:ext cx="255000" cy="255000"/>
          </a:xfrm>
          <a:prstGeom prst="ellipse">
            <a:avLst/>
          </a:prstGeom>
          <a:gradFill>
            <a:gsLst>
              <a:gs pos="0">
                <a:schemeClr val="accent1"/>
              </a:gs>
              <a:gs pos="100000">
                <a:schemeClr val="accent4"/>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p33"/>
          <p:cNvSpPr/>
          <p:nvPr/>
        </p:nvSpPr>
        <p:spPr>
          <a:xfrm>
            <a:off x="6152325" y="4186400"/>
            <a:ext cx="1943100" cy="1943100"/>
          </a:xfrm>
          <a:prstGeom prst="blockArc">
            <a:avLst>
              <a:gd name="adj1" fmla="val 10800000"/>
              <a:gd name="adj2" fmla="val 0"/>
              <a:gd name="adj3" fmla="val 25000"/>
            </a:avLst>
          </a:prstGeom>
          <a:gradFill>
            <a:gsLst>
              <a:gs pos="0">
                <a:schemeClr val="accent1"/>
              </a:gs>
              <a:gs pos="100000">
                <a:schemeClr val="accent4"/>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23;p33"/>
          <p:cNvSpPr/>
          <p:nvPr/>
        </p:nvSpPr>
        <p:spPr>
          <a:xfrm>
            <a:off x="7590675" y="4186475"/>
            <a:ext cx="504900" cy="504600"/>
          </a:xfrm>
          <a:prstGeom prst="ellipse">
            <a:avLst/>
          </a:prstGeom>
          <a:gradFill>
            <a:gsLst>
              <a:gs pos="0">
                <a:schemeClr val="accent5"/>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24;p33"/>
          <p:cNvSpPr/>
          <p:nvPr/>
        </p:nvSpPr>
        <p:spPr>
          <a:xfrm>
            <a:off x="-133950" y="1029132"/>
            <a:ext cx="276000" cy="275700"/>
          </a:xfrm>
          <a:prstGeom prst="ellipse">
            <a:avLst/>
          </a:prstGeom>
          <a:gradFill>
            <a:gsLst>
              <a:gs pos="0">
                <a:schemeClr val="accent5"/>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33"/>
          <p:cNvSpPr/>
          <p:nvPr/>
        </p:nvSpPr>
        <p:spPr>
          <a:xfrm rot="10800000">
            <a:off x="4381425" y="-709525"/>
            <a:ext cx="1419300" cy="1419300"/>
          </a:xfrm>
          <a:prstGeom prst="blockArc">
            <a:avLst>
              <a:gd name="adj1" fmla="val 10800000"/>
              <a:gd name="adj2" fmla="val 0"/>
              <a:gd name="adj3" fmla="val 25000"/>
            </a:avLst>
          </a:prstGeom>
          <a:gradFill>
            <a:gsLst>
              <a:gs pos="0">
                <a:schemeClr val="accent1"/>
              </a:gs>
              <a:gs pos="100000">
                <a:schemeClr val="accent4"/>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33"/>
          <p:cNvSpPr/>
          <p:nvPr/>
        </p:nvSpPr>
        <p:spPr>
          <a:xfrm>
            <a:off x="6009675" y="5020107"/>
            <a:ext cx="276000" cy="275700"/>
          </a:xfrm>
          <a:prstGeom prst="ellipse">
            <a:avLst/>
          </a:prstGeom>
          <a:gradFill>
            <a:gsLst>
              <a:gs pos="0">
                <a:schemeClr val="accent5"/>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84500"/>
            <a:ext cx="7704000" cy="329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2pPr>
            <a:lvl3pPr lvl="2" algn="ctr" rt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3pPr>
            <a:lvl4pPr lvl="3" algn="ctr" rt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4pPr>
            <a:lvl5pPr lvl="4" algn="ctr" rt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5pPr>
            <a:lvl6pPr lvl="5" algn="ctr" rt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6pPr>
            <a:lvl7pPr lvl="6" algn="ctr" rt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7pPr>
            <a:lvl8pPr lvl="7" algn="ctr" rt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8pPr>
            <a:lvl9pPr lvl="8" algn="ctr" rt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Oxygen"/>
              <a:buChar char="●"/>
              <a:defRPr>
                <a:solidFill>
                  <a:schemeClr val="lt1"/>
                </a:solidFill>
                <a:latin typeface="Oxygen"/>
                <a:ea typeface="Oxygen"/>
                <a:cs typeface="Oxygen"/>
                <a:sym typeface="Oxygen"/>
              </a:defRPr>
            </a:lvl1pPr>
            <a:lvl2pPr marL="914400" lvl="1" indent="-317500">
              <a:lnSpc>
                <a:spcPct val="100000"/>
              </a:lnSpc>
              <a:spcBef>
                <a:spcPts val="1600"/>
              </a:spcBef>
              <a:spcAft>
                <a:spcPts val="0"/>
              </a:spcAft>
              <a:buClr>
                <a:schemeClr val="lt1"/>
              </a:buClr>
              <a:buSzPts val="1400"/>
              <a:buFont typeface="Oxygen"/>
              <a:buChar char="○"/>
              <a:defRPr>
                <a:solidFill>
                  <a:schemeClr val="lt1"/>
                </a:solidFill>
                <a:latin typeface="Oxygen"/>
                <a:ea typeface="Oxygen"/>
                <a:cs typeface="Oxygen"/>
                <a:sym typeface="Oxygen"/>
              </a:defRPr>
            </a:lvl2pPr>
            <a:lvl3pPr marL="1371600" lvl="2" indent="-317500">
              <a:lnSpc>
                <a:spcPct val="100000"/>
              </a:lnSpc>
              <a:spcBef>
                <a:spcPts val="1600"/>
              </a:spcBef>
              <a:spcAft>
                <a:spcPts val="0"/>
              </a:spcAft>
              <a:buClr>
                <a:schemeClr val="lt1"/>
              </a:buClr>
              <a:buSzPts val="1400"/>
              <a:buFont typeface="Oxygen"/>
              <a:buChar char="■"/>
              <a:defRPr>
                <a:solidFill>
                  <a:schemeClr val="lt1"/>
                </a:solidFill>
                <a:latin typeface="Oxygen"/>
                <a:ea typeface="Oxygen"/>
                <a:cs typeface="Oxygen"/>
                <a:sym typeface="Oxygen"/>
              </a:defRPr>
            </a:lvl3pPr>
            <a:lvl4pPr marL="1828800" lvl="3" indent="-317500">
              <a:lnSpc>
                <a:spcPct val="100000"/>
              </a:lnSpc>
              <a:spcBef>
                <a:spcPts val="1600"/>
              </a:spcBef>
              <a:spcAft>
                <a:spcPts val="0"/>
              </a:spcAft>
              <a:buClr>
                <a:schemeClr val="lt1"/>
              </a:buClr>
              <a:buSzPts val="1400"/>
              <a:buFont typeface="Oxygen"/>
              <a:buChar char="●"/>
              <a:defRPr>
                <a:solidFill>
                  <a:schemeClr val="lt1"/>
                </a:solidFill>
                <a:latin typeface="Oxygen"/>
                <a:ea typeface="Oxygen"/>
                <a:cs typeface="Oxygen"/>
                <a:sym typeface="Oxygen"/>
              </a:defRPr>
            </a:lvl4pPr>
            <a:lvl5pPr marL="2286000" lvl="4" indent="-317500">
              <a:lnSpc>
                <a:spcPct val="100000"/>
              </a:lnSpc>
              <a:spcBef>
                <a:spcPts val="1600"/>
              </a:spcBef>
              <a:spcAft>
                <a:spcPts val="0"/>
              </a:spcAft>
              <a:buClr>
                <a:schemeClr val="lt1"/>
              </a:buClr>
              <a:buSzPts val="1400"/>
              <a:buFont typeface="Oxygen"/>
              <a:buChar char="○"/>
              <a:defRPr>
                <a:solidFill>
                  <a:schemeClr val="lt1"/>
                </a:solidFill>
                <a:latin typeface="Oxygen"/>
                <a:ea typeface="Oxygen"/>
                <a:cs typeface="Oxygen"/>
                <a:sym typeface="Oxygen"/>
              </a:defRPr>
            </a:lvl5pPr>
            <a:lvl6pPr marL="2743200" lvl="5" indent="-317500">
              <a:lnSpc>
                <a:spcPct val="100000"/>
              </a:lnSpc>
              <a:spcBef>
                <a:spcPts val="1600"/>
              </a:spcBef>
              <a:spcAft>
                <a:spcPts val="0"/>
              </a:spcAft>
              <a:buClr>
                <a:schemeClr val="lt1"/>
              </a:buClr>
              <a:buSzPts val="1400"/>
              <a:buFont typeface="Oxygen"/>
              <a:buChar char="■"/>
              <a:defRPr>
                <a:solidFill>
                  <a:schemeClr val="lt1"/>
                </a:solidFill>
                <a:latin typeface="Oxygen"/>
                <a:ea typeface="Oxygen"/>
                <a:cs typeface="Oxygen"/>
                <a:sym typeface="Oxygen"/>
              </a:defRPr>
            </a:lvl6pPr>
            <a:lvl7pPr marL="3200400" lvl="6" indent="-317500">
              <a:lnSpc>
                <a:spcPct val="100000"/>
              </a:lnSpc>
              <a:spcBef>
                <a:spcPts val="1600"/>
              </a:spcBef>
              <a:spcAft>
                <a:spcPts val="0"/>
              </a:spcAft>
              <a:buClr>
                <a:schemeClr val="lt1"/>
              </a:buClr>
              <a:buSzPts val="1400"/>
              <a:buFont typeface="Oxygen"/>
              <a:buChar char="●"/>
              <a:defRPr>
                <a:solidFill>
                  <a:schemeClr val="lt1"/>
                </a:solidFill>
                <a:latin typeface="Oxygen"/>
                <a:ea typeface="Oxygen"/>
                <a:cs typeface="Oxygen"/>
                <a:sym typeface="Oxygen"/>
              </a:defRPr>
            </a:lvl7pPr>
            <a:lvl8pPr marL="3657600" lvl="7" indent="-317500">
              <a:lnSpc>
                <a:spcPct val="100000"/>
              </a:lnSpc>
              <a:spcBef>
                <a:spcPts val="1600"/>
              </a:spcBef>
              <a:spcAft>
                <a:spcPts val="0"/>
              </a:spcAft>
              <a:buClr>
                <a:schemeClr val="lt1"/>
              </a:buClr>
              <a:buSzPts val="1400"/>
              <a:buFont typeface="Oxygen"/>
              <a:buChar char="○"/>
              <a:defRPr>
                <a:solidFill>
                  <a:schemeClr val="lt1"/>
                </a:solidFill>
                <a:latin typeface="Oxygen"/>
                <a:ea typeface="Oxygen"/>
                <a:cs typeface="Oxygen"/>
                <a:sym typeface="Oxygen"/>
              </a:defRPr>
            </a:lvl8pPr>
            <a:lvl9pPr marL="4114800" lvl="8" indent="-317500">
              <a:lnSpc>
                <a:spcPct val="100000"/>
              </a:lnSpc>
              <a:spcBef>
                <a:spcPts val="1600"/>
              </a:spcBef>
              <a:spcAft>
                <a:spcPts val="1600"/>
              </a:spcAft>
              <a:buClr>
                <a:schemeClr val="lt1"/>
              </a:buClr>
              <a:buSzPts val="1400"/>
              <a:buFont typeface="Oxygen"/>
              <a:buChar char="■"/>
              <a:defRPr>
                <a:solidFill>
                  <a:schemeClr val="lt1"/>
                </a:solidFill>
                <a:latin typeface="Oxygen"/>
                <a:ea typeface="Oxygen"/>
                <a:cs typeface="Oxygen"/>
                <a:sym typeface="Oxyge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1" r:id="rId3"/>
    <p:sldLayoutId id="2147483679"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png"/><Relationship Id="rId7" Type="http://schemas.openxmlformats.org/officeDocument/2006/relationships/image" Target="../media/image5.svg"/><Relationship Id="rId12"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diagramColors" Target="../diagrams/colors1.xml"/><Relationship Id="rId5" Type="http://schemas.openxmlformats.org/officeDocument/2006/relationships/image" Target="../media/image2.png"/><Relationship Id="rId10" Type="http://schemas.openxmlformats.org/officeDocument/2006/relationships/diagramQuickStyle" Target="../diagrams/quickStyle1.xml"/><Relationship Id="rId4" Type="http://schemas.openxmlformats.org/officeDocument/2006/relationships/image" Target="../media/image18.png"/><Relationship Id="rId9"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8.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3.png"/><Relationship Id="rId7" Type="http://schemas.openxmlformats.org/officeDocument/2006/relationships/image" Target="../media/image5.svg"/><Relationship Id="rId12"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diagramColors" Target="../diagrams/colors3.xml"/><Relationship Id="rId5" Type="http://schemas.openxmlformats.org/officeDocument/2006/relationships/image" Target="../media/image2.png"/><Relationship Id="rId10" Type="http://schemas.openxmlformats.org/officeDocument/2006/relationships/diagramQuickStyle" Target="../diagrams/quickStyle3.xml"/><Relationship Id="rId4" Type="http://schemas.openxmlformats.org/officeDocument/2006/relationships/image" Target="../media/image18.png"/><Relationship Id="rId9"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rgbClr val="002C47"/>
            </a:gs>
            <a:gs pos="65000">
              <a:srgbClr val="000000"/>
            </a:gs>
          </a:gsLst>
          <a:lin ang="2700000" scaled="0"/>
        </a:gradFill>
        <a:effectLst/>
      </p:bgPr>
    </p:bg>
    <p:spTree>
      <p:nvGrpSpPr>
        <p:cNvPr id="1" name="Shape 347">
          <a:extLst>
            <a:ext uri="{FF2B5EF4-FFF2-40B4-BE49-F238E27FC236}">
              <a16:creationId xmlns:a16="http://schemas.microsoft.com/office/drawing/2014/main" id="{BE5EB718-2866-68A4-5C8B-E5CD9EED5E4A}"/>
            </a:ext>
          </a:extLst>
        </p:cNvPr>
        <p:cNvGrpSpPr/>
        <p:nvPr/>
      </p:nvGrpSpPr>
      <p:grpSpPr>
        <a:xfrm>
          <a:off x="0" y="0"/>
          <a:ext cx="0" cy="0"/>
          <a:chOff x="0" y="0"/>
          <a:chExt cx="0" cy="0"/>
        </a:xfrm>
      </p:grpSpPr>
      <p:pic>
        <p:nvPicPr>
          <p:cNvPr id="3" name="Picture 2" descr="A black background with blue and white text&#10;&#10;AI-generated content may be incorrect.">
            <a:extLst>
              <a:ext uri="{FF2B5EF4-FFF2-40B4-BE49-F238E27FC236}">
                <a16:creationId xmlns:a16="http://schemas.microsoft.com/office/drawing/2014/main" id="{8B54E461-8550-1FFC-405C-CC82BE188720}"/>
              </a:ext>
            </a:extLst>
          </p:cNvPr>
          <p:cNvPicPr>
            <a:picLocks noChangeAspect="1"/>
          </p:cNvPicPr>
          <p:nvPr/>
        </p:nvPicPr>
        <p:blipFill>
          <a:blip r:embed="rId3"/>
          <a:stretch>
            <a:fillRect/>
          </a:stretch>
        </p:blipFill>
        <p:spPr>
          <a:xfrm>
            <a:off x="-157417" y="-314958"/>
            <a:ext cx="4514476" cy="4514476"/>
          </a:xfrm>
          <a:prstGeom prst="rect">
            <a:avLst/>
          </a:prstGeom>
        </p:spPr>
      </p:pic>
      <p:sp>
        <p:nvSpPr>
          <p:cNvPr id="349" name="Google Shape;349;p38">
            <a:extLst>
              <a:ext uri="{FF2B5EF4-FFF2-40B4-BE49-F238E27FC236}">
                <a16:creationId xmlns:a16="http://schemas.microsoft.com/office/drawing/2014/main" id="{C3A5D7FE-0662-6454-4A2C-6F5BE7520244}"/>
              </a:ext>
            </a:extLst>
          </p:cNvPr>
          <p:cNvSpPr txBox="1">
            <a:spLocks noGrp="1"/>
          </p:cNvSpPr>
          <p:nvPr>
            <p:ph type="ctrTitle"/>
          </p:nvPr>
        </p:nvSpPr>
        <p:spPr>
          <a:xfrm>
            <a:off x="597310" y="2714639"/>
            <a:ext cx="5102942" cy="77891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700" dirty="0">
                <a:solidFill>
                  <a:schemeClr val="bg1"/>
                </a:solidFill>
                <a:latin typeface="Alternox" pitchFamily="50" charset="0"/>
              </a:rPr>
              <a:t>INTELLIGENT </a:t>
            </a:r>
            <a:r>
              <a:rPr lang="en-US" sz="2700" dirty="0">
                <a:solidFill>
                  <a:schemeClr val="bg1"/>
                </a:solidFill>
                <a:latin typeface="Alternox" pitchFamily="50" charset="0"/>
              </a:rPr>
              <a:t>BUSINESS </a:t>
            </a:r>
            <a:r>
              <a:rPr lang="en" sz="2700" dirty="0">
                <a:solidFill>
                  <a:schemeClr val="bg1"/>
                </a:solidFill>
                <a:latin typeface="Alternox" pitchFamily="50" charset="0"/>
              </a:rPr>
              <a:t>AUTOMATION</a:t>
            </a:r>
            <a:endParaRPr lang="en-US" sz="2700" dirty="0">
              <a:solidFill>
                <a:schemeClr val="bg1"/>
              </a:solidFill>
              <a:latin typeface="Alternox" pitchFamily="50" charset="0"/>
            </a:endParaRPr>
          </a:p>
        </p:txBody>
      </p:sp>
      <p:cxnSp>
        <p:nvCxnSpPr>
          <p:cNvPr id="5" name="Straight Connector 4">
            <a:extLst>
              <a:ext uri="{FF2B5EF4-FFF2-40B4-BE49-F238E27FC236}">
                <a16:creationId xmlns:a16="http://schemas.microsoft.com/office/drawing/2014/main" id="{F61A5DB2-1297-8BBF-3FC3-7C377C699565}"/>
              </a:ext>
            </a:extLst>
          </p:cNvPr>
          <p:cNvCxnSpPr>
            <a:cxnSpLocks/>
          </p:cNvCxnSpPr>
          <p:nvPr/>
        </p:nvCxnSpPr>
        <p:spPr>
          <a:xfrm>
            <a:off x="712227" y="2539905"/>
            <a:ext cx="4755115" cy="0"/>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id="{0A1774A7-8B62-FCC1-4398-FA62C931653E}"/>
              </a:ext>
            </a:extLst>
          </p:cNvPr>
          <p:cNvSpPr txBox="1"/>
          <p:nvPr/>
        </p:nvSpPr>
        <p:spPr>
          <a:xfrm>
            <a:off x="597310" y="3582687"/>
            <a:ext cx="3005023" cy="338554"/>
          </a:xfrm>
          <a:prstGeom prst="rect">
            <a:avLst/>
          </a:prstGeom>
          <a:noFill/>
        </p:spPr>
        <p:txBody>
          <a:bodyPr wrap="square" rtlCol="0">
            <a:spAutoFit/>
          </a:bodyPr>
          <a:lstStyle/>
          <a:p>
            <a:pPr algn="r"/>
            <a:r>
              <a:rPr lang="en-US" sz="1600" b="1" dirty="0">
                <a:solidFill>
                  <a:schemeClr val="bg1"/>
                </a:solidFill>
                <a:latin typeface="Nexa Light" panose="02000000000000000000" charset="0"/>
              </a:rPr>
              <a:t>Presented by: Brad Swindell</a:t>
            </a:r>
          </a:p>
        </p:txBody>
      </p:sp>
      <p:pic>
        <p:nvPicPr>
          <p:cNvPr id="4" name="Graphic 3">
            <a:extLst>
              <a:ext uri="{FF2B5EF4-FFF2-40B4-BE49-F238E27FC236}">
                <a16:creationId xmlns:a16="http://schemas.microsoft.com/office/drawing/2014/main" id="{C712410D-C276-30AE-76EA-C4977D106F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56674" y="1588065"/>
            <a:ext cx="1380057" cy="708429"/>
          </a:xfrm>
          <a:prstGeom prst="rect">
            <a:avLst/>
          </a:prstGeom>
        </p:spPr>
      </p:pic>
      <p:cxnSp>
        <p:nvCxnSpPr>
          <p:cNvPr id="7" name="Straight Connector 6">
            <a:extLst>
              <a:ext uri="{FF2B5EF4-FFF2-40B4-BE49-F238E27FC236}">
                <a16:creationId xmlns:a16="http://schemas.microsoft.com/office/drawing/2014/main" id="{C6D4ADD3-3088-8472-2A25-43D33B0D3D74}"/>
              </a:ext>
            </a:extLst>
          </p:cNvPr>
          <p:cNvCxnSpPr>
            <a:cxnSpLocks/>
          </p:cNvCxnSpPr>
          <p:nvPr/>
        </p:nvCxnSpPr>
        <p:spPr>
          <a:xfrm>
            <a:off x="3810851" y="1451874"/>
            <a:ext cx="0" cy="9393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237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4AF752E-9B53-9D87-B370-5B5B13E5F809}"/>
              </a:ext>
            </a:extLst>
          </p:cNvPr>
          <p:cNvGrpSpPr/>
          <p:nvPr/>
        </p:nvGrpSpPr>
        <p:grpSpPr>
          <a:xfrm>
            <a:off x="0" y="1438980"/>
            <a:ext cx="4494912" cy="4825884"/>
            <a:chOff x="6364550" y="387314"/>
            <a:chExt cx="1281793" cy="1376175"/>
          </a:xfrm>
          <a:gradFill>
            <a:gsLst>
              <a:gs pos="100000">
                <a:srgbClr val="001624">
                  <a:alpha val="10000"/>
                </a:srgbClr>
              </a:gs>
              <a:gs pos="17000">
                <a:srgbClr val="002C47">
                  <a:alpha val="10000"/>
                </a:srgbClr>
              </a:gs>
              <a:gs pos="34000">
                <a:srgbClr val="519CFF">
                  <a:alpha val="10000"/>
                </a:srgbClr>
              </a:gs>
            </a:gsLst>
            <a:lin ang="2700000" scaled="0"/>
          </a:gradFill>
        </p:grpSpPr>
        <p:sp>
          <p:nvSpPr>
            <p:cNvPr id="25" name="Hexagon 24">
              <a:extLst>
                <a:ext uri="{FF2B5EF4-FFF2-40B4-BE49-F238E27FC236}">
                  <a16:creationId xmlns:a16="http://schemas.microsoft.com/office/drawing/2014/main" id="{415B5F12-E7C1-43D0-630B-6AF9907CF649}"/>
                </a:ext>
              </a:extLst>
            </p:cNvPr>
            <p:cNvSpPr/>
            <p:nvPr/>
          </p:nvSpPr>
          <p:spPr>
            <a:xfrm rot="5400000">
              <a:off x="6317359" y="434505"/>
              <a:ext cx="1376175" cy="1281793"/>
            </a:xfrm>
            <a:prstGeom prst="hexagon">
              <a:avLst/>
            </a:prstGeom>
            <a:gradFill flip="none" rotWithShape="1">
              <a:gsLst>
                <a:gs pos="81000">
                  <a:srgbClr val="000000"/>
                </a:gs>
                <a:gs pos="82000">
                  <a:srgbClr val="001624">
                    <a:alpha val="10000"/>
                  </a:srgbClr>
                </a:gs>
                <a:gs pos="46000">
                  <a:srgbClr val="002C47">
                    <a:alpha val="10000"/>
                  </a:srgbClr>
                </a:gs>
                <a:gs pos="24000">
                  <a:srgbClr val="519CFF">
                    <a:alpha val="10000"/>
                  </a:srgbClr>
                </a:gs>
              </a:gsLst>
              <a:lin ang="18900000" scaled="1"/>
              <a:tileRect/>
            </a:gradFill>
            <a:ln>
              <a:solidFill>
                <a:srgbClr val="00000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7776F200-19E6-22BE-5D06-B95BF32E4C70}"/>
                </a:ext>
              </a:extLst>
            </p:cNvPr>
            <p:cNvSpPr/>
            <p:nvPr/>
          </p:nvSpPr>
          <p:spPr>
            <a:xfrm rot="5400000">
              <a:off x="6481549" y="575115"/>
              <a:ext cx="1032337" cy="961536"/>
            </a:xfrm>
            <a:prstGeom prst="hexagon">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CCD7EA59-3D86-07D7-E9E9-E183C26E6BCE}"/>
              </a:ext>
            </a:extLst>
          </p:cNvPr>
          <p:cNvGrpSpPr/>
          <p:nvPr/>
        </p:nvGrpSpPr>
        <p:grpSpPr>
          <a:xfrm>
            <a:off x="4649088" y="-1128581"/>
            <a:ext cx="4494912" cy="4825884"/>
            <a:chOff x="6364550" y="387314"/>
            <a:chExt cx="1281793" cy="1376175"/>
          </a:xfrm>
          <a:gradFill>
            <a:gsLst>
              <a:gs pos="100000">
                <a:srgbClr val="001624">
                  <a:alpha val="10000"/>
                </a:srgbClr>
              </a:gs>
              <a:gs pos="17000">
                <a:srgbClr val="002C47">
                  <a:alpha val="10000"/>
                </a:srgbClr>
              </a:gs>
              <a:gs pos="34000">
                <a:srgbClr val="519CFF">
                  <a:alpha val="10000"/>
                </a:srgbClr>
              </a:gs>
            </a:gsLst>
            <a:lin ang="2700000" scaled="0"/>
          </a:gradFill>
        </p:grpSpPr>
        <p:sp>
          <p:nvSpPr>
            <p:cNvPr id="28" name="Hexagon 27">
              <a:extLst>
                <a:ext uri="{FF2B5EF4-FFF2-40B4-BE49-F238E27FC236}">
                  <a16:creationId xmlns:a16="http://schemas.microsoft.com/office/drawing/2014/main" id="{7CCA0346-269E-6EEB-43A5-E7E3DDC481AB}"/>
                </a:ext>
              </a:extLst>
            </p:cNvPr>
            <p:cNvSpPr/>
            <p:nvPr/>
          </p:nvSpPr>
          <p:spPr>
            <a:xfrm rot="5400000">
              <a:off x="6317359" y="434505"/>
              <a:ext cx="1376175" cy="1281793"/>
            </a:xfrm>
            <a:prstGeom prst="hexagon">
              <a:avLst/>
            </a:prstGeom>
            <a:gradFill flip="none" rotWithShape="1">
              <a:gsLst>
                <a:gs pos="100000">
                  <a:srgbClr val="001624">
                    <a:alpha val="10000"/>
                  </a:srgbClr>
                </a:gs>
                <a:gs pos="17000">
                  <a:srgbClr val="002C47">
                    <a:alpha val="10000"/>
                  </a:srgbClr>
                </a:gs>
                <a:gs pos="36000">
                  <a:srgbClr val="295992">
                    <a:alpha val="10000"/>
                  </a:srgbClr>
                </a:gs>
                <a:gs pos="29000">
                  <a:srgbClr val="519CFF">
                    <a:alpha val="10000"/>
                  </a:srgbClr>
                </a:gs>
              </a:gsLst>
              <a:lin ang="18900000" scaled="1"/>
              <a:tileRect/>
            </a:gradFill>
            <a:ln>
              <a:solidFill>
                <a:srgbClr val="00000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exagon 28">
              <a:extLst>
                <a:ext uri="{FF2B5EF4-FFF2-40B4-BE49-F238E27FC236}">
                  <a16:creationId xmlns:a16="http://schemas.microsoft.com/office/drawing/2014/main" id="{8DBF61DD-4CB8-7979-CE98-B7465FABDEB5}"/>
                </a:ext>
              </a:extLst>
            </p:cNvPr>
            <p:cNvSpPr/>
            <p:nvPr/>
          </p:nvSpPr>
          <p:spPr>
            <a:xfrm rot="5400000">
              <a:off x="6481549" y="575115"/>
              <a:ext cx="1032337" cy="961536"/>
            </a:xfrm>
            <a:prstGeom prst="hexagon">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Google Shape;994;p68">
            <a:extLst>
              <a:ext uri="{FF2B5EF4-FFF2-40B4-BE49-F238E27FC236}">
                <a16:creationId xmlns:a16="http://schemas.microsoft.com/office/drawing/2014/main" id="{ADEE4F09-5306-8D80-DD1F-740F4C82ED02}"/>
              </a:ext>
            </a:extLst>
          </p:cNvPr>
          <p:cNvSpPr/>
          <p:nvPr/>
        </p:nvSpPr>
        <p:spPr>
          <a:xfrm>
            <a:off x="1050225" y="1885204"/>
            <a:ext cx="2020200" cy="2058300"/>
          </a:xfrm>
          <a:prstGeom prst="rect">
            <a:avLst/>
          </a:prstGeom>
          <a:solidFill>
            <a:srgbClr val="000000"/>
          </a:solid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22" name="Google Shape;996;p68">
            <a:extLst>
              <a:ext uri="{FF2B5EF4-FFF2-40B4-BE49-F238E27FC236}">
                <a16:creationId xmlns:a16="http://schemas.microsoft.com/office/drawing/2014/main" id="{26E6A041-04B4-9530-CDE8-32620B27AA8C}"/>
              </a:ext>
            </a:extLst>
          </p:cNvPr>
          <p:cNvSpPr/>
          <p:nvPr/>
        </p:nvSpPr>
        <p:spPr>
          <a:xfrm>
            <a:off x="6174613" y="1885204"/>
            <a:ext cx="2020200" cy="2058300"/>
          </a:xfrm>
          <a:prstGeom prst="rect">
            <a:avLst/>
          </a:prstGeom>
          <a:solidFill>
            <a:srgbClr val="000000"/>
          </a:solid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23" name="Google Shape;995;p68">
            <a:extLst>
              <a:ext uri="{FF2B5EF4-FFF2-40B4-BE49-F238E27FC236}">
                <a16:creationId xmlns:a16="http://schemas.microsoft.com/office/drawing/2014/main" id="{DCE023D6-BCAE-A104-40BB-D994969F49BD}"/>
              </a:ext>
            </a:extLst>
          </p:cNvPr>
          <p:cNvSpPr/>
          <p:nvPr/>
        </p:nvSpPr>
        <p:spPr>
          <a:xfrm>
            <a:off x="3612413" y="1885204"/>
            <a:ext cx="2020200" cy="2058300"/>
          </a:xfrm>
          <a:prstGeom prst="rect">
            <a:avLst/>
          </a:prstGeom>
          <a:solidFill>
            <a:srgbClr val="000000"/>
          </a:solid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5" name="Google Shape;997;p68">
            <a:extLst>
              <a:ext uri="{FF2B5EF4-FFF2-40B4-BE49-F238E27FC236}">
                <a16:creationId xmlns:a16="http://schemas.microsoft.com/office/drawing/2014/main" id="{797DE95A-D146-C921-6475-3A5BAFDBC726}"/>
              </a:ext>
            </a:extLst>
          </p:cNvPr>
          <p:cNvSpPr txBox="1">
            <a:spLocks/>
          </p:cNvSpPr>
          <p:nvPr/>
        </p:nvSpPr>
        <p:spPr>
          <a:xfrm>
            <a:off x="1023316" y="2552028"/>
            <a:ext cx="2011800" cy="1460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OxyGen currently supports an integration with Crystal Reports which allows for print ready, feature rich reporting.</a:t>
            </a:r>
          </a:p>
        </p:txBody>
      </p:sp>
      <p:sp>
        <p:nvSpPr>
          <p:cNvPr id="6" name="Google Shape;998;p68">
            <a:extLst>
              <a:ext uri="{FF2B5EF4-FFF2-40B4-BE49-F238E27FC236}">
                <a16:creationId xmlns:a16="http://schemas.microsoft.com/office/drawing/2014/main" id="{B9E59B61-D85D-0AD0-964F-785D00740F2E}"/>
              </a:ext>
            </a:extLst>
          </p:cNvPr>
          <p:cNvSpPr txBox="1">
            <a:spLocks/>
          </p:cNvSpPr>
          <p:nvPr/>
        </p:nvSpPr>
        <p:spPr>
          <a:xfrm>
            <a:off x="3584641" y="2552028"/>
            <a:ext cx="2010900" cy="1460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Quickly and easily merge data into document templates and out to PDF.</a:t>
            </a:r>
          </a:p>
        </p:txBody>
      </p:sp>
      <p:sp>
        <p:nvSpPr>
          <p:cNvPr id="7" name="Google Shape;999;p68">
            <a:extLst>
              <a:ext uri="{FF2B5EF4-FFF2-40B4-BE49-F238E27FC236}">
                <a16:creationId xmlns:a16="http://schemas.microsoft.com/office/drawing/2014/main" id="{9404EC43-B40C-4C0F-8E4A-9B07E651296C}"/>
              </a:ext>
            </a:extLst>
          </p:cNvPr>
          <p:cNvSpPr txBox="1">
            <a:spLocks/>
          </p:cNvSpPr>
          <p:nvPr/>
        </p:nvSpPr>
        <p:spPr>
          <a:xfrm>
            <a:off x="6178622" y="2552028"/>
            <a:ext cx="2011800" cy="1460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Using our No-Code email template editor you can create beautiful and robust emails that will be consistent across every email client.</a:t>
            </a:r>
          </a:p>
        </p:txBody>
      </p:sp>
      <p:sp>
        <p:nvSpPr>
          <p:cNvPr id="9" name="Google Shape;1001;p68">
            <a:extLst>
              <a:ext uri="{FF2B5EF4-FFF2-40B4-BE49-F238E27FC236}">
                <a16:creationId xmlns:a16="http://schemas.microsoft.com/office/drawing/2014/main" id="{D4B33935-099B-F29B-7BAC-B3BE56A9294A}"/>
              </a:ext>
            </a:extLst>
          </p:cNvPr>
          <p:cNvSpPr txBox="1">
            <a:spLocks/>
          </p:cNvSpPr>
          <p:nvPr/>
        </p:nvSpPr>
        <p:spPr>
          <a:xfrm>
            <a:off x="1068316" y="2106481"/>
            <a:ext cx="2011800" cy="380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Reports</a:t>
            </a:r>
            <a:endParaRPr lang="en-US" b="1" u="sng" dirty="0">
              <a:solidFill>
                <a:schemeClr val="bg1"/>
              </a:solidFill>
              <a:latin typeface="Nexa Light" panose="02000000000000000000" pitchFamily="50" charset="0"/>
            </a:endParaRPr>
          </a:p>
        </p:txBody>
      </p:sp>
      <p:sp>
        <p:nvSpPr>
          <p:cNvPr id="10" name="Google Shape;1002;p68">
            <a:extLst>
              <a:ext uri="{FF2B5EF4-FFF2-40B4-BE49-F238E27FC236}">
                <a16:creationId xmlns:a16="http://schemas.microsoft.com/office/drawing/2014/main" id="{90756535-2D89-2D12-D33F-1037EC73BE85}"/>
              </a:ext>
            </a:extLst>
          </p:cNvPr>
          <p:cNvSpPr txBox="1">
            <a:spLocks/>
          </p:cNvSpPr>
          <p:nvPr/>
        </p:nvSpPr>
        <p:spPr>
          <a:xfrm>
            <a:off x="3629191" y="2104681"/>
            <a:ext cx="2011800" cy="384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Word Merge</a:t>
            </a:r>
          </a:p>
        </p:txBody>
      </p:sp>
      <p:sp>
        <p:nvSpPr>
          <p:cNvPr id="11" name="Google Shape;1003;p68">
            <a:extLst>
              <a:ext uri="{FF2B5EF4-FFF2-40B4-BE49-F238E27FC236}">
                <a16:creationId xmlns:a16="http://schemas.microsoft.com/office/drawing/2014/main" id="{7CAC8E60-C503-05A4-548F-8D468C3A7BF3}"/>
              </a:ext>
            </a:extLst>
          </p:cNvPr>
          <p:cNvSpPr txBox="1">
            <a:spLocks/>
          </p:cNvSpPr>
          <p:nvPr/>
        </p:nvSpPr>
        <p:spPr>
          <a:xfrm>
            <a:off x="6178622" y="2104681"/>
            <a:ext cx="2011800" cy="384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Email Templates</a:t>
            </a:r>
          </a:p>
        </p:txBody>
      </p:sp>
      <p:sp>
        <p:nvSpPr>
          <p:cNvPr id="19" name="Google Shape;387;p40">
            <a:extLst>
              <a:ext uri="{FF2B5EF4-FFF2-40B4-BE49-F238E27FC236}">
                <a16:creationId xmlns:a16="http://schemas.microsoft.com/office/drawing/2014/main" id="{E37A1453-C3BA-22AD-8F93-77CCA8862AEA}"/>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Composition</a:t>
            </a:r>
          </a:p>
        </p:txBody>
      </p:sp>
      <p:cxnSp>
        <p:nvCxnSpPr>
          <p:cNvPr id="20" name="Straight Connector 19">
            <a:extLst>
              <a:ext uri="{FF2B5EF4-FFF2-40B4-BE49-F238E27FC236}">
                <a16:creationId xmlns:a16="http://schemas.microsoft.com/office/drawing/2014/main" id="{F213FC76-1E75-1D85-41BC-6020D227257B}"/>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15655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DFF6C-18E4-D39F-5990-E9E887CC5F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C31EB1-3DA1-8D7C-C1AB-F045D65E7EFA}"/>
              </a:ext>
            </a:extLst>
          </p:cNvPr>
          <p:cNvPicPr>
            <a:picLocks noChangeAspect="1"/>
          </p:cNvPicPr>
          <p:nvPr/>
        </p:nvPicPr>
        <p:blipFill>
          <a:blip r:embed="rId2"/>
          <a:srcRect/>
          <a:stretch/>
        </p:blipFill>
        <p:spPr>
          <a:xfrm>
            <a:off x="2714625" y="1631156"/>
            <a:ext cx="6071326" cy="2830167"/>
          </a:xfrm>
          <a:prstGeom prst="rect">
            <a:avLst/>
          </a:prstGeom>
          <a:ln w="38100" cap="sq">
            <a:solidFill>
              <a:srgbClr val="5D95D1"/>
            </a:solidFill>
            <a:miter lim="800000"/>
          </a:ln>
          <a:effectLst>
            <a:outerShdw blurRad="57150" dist="50800" dir="2700000" algn="tl" rotWithShape="0">
              <a:srgbClr val="000000">
                <a:alpha val="40000"/>
              </a:srgbClr>
            </a:outerShdw>
          </a:effectLst>
        </p:spPr>
      </p:pic>
      <p:sp>
        <p:nvSpPr>
          <p:cNvPr id="6" name="Google Shape;387;p40">
            <a:extLst>
              <a:ext uri="{FF2B5EF4-FFF2-40B4-BE49-F238E27FC236}">
                <a16:creationId xmlns:a16="http://schemas.microsoft.com/office/drawing/2014/main" id="{331D15F4-57CC-27B8-2E30-BD187655416C}"/>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HTML Template Editor</a:t>
            </a:r>
          </a:p>
        </p:txBody>
      </p:sp>
      <p:cxnSp>
        <p:nvCxnSpPr>
          <p:cNvPr id="7" name="Straight Connector 6">
            <a:extLst>
              <a:ext uri="{FF2B5EF4-FFF2-40B4-BE49-F238E27FC236}">
                <a16:creationId xmlns:a16="http://schemas.microsoft.com/office/drawing/2014/main" id="{BF7CB999-A084-C25A-F72F-F8F153AB65F5}"/>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9" name="Google Shape;819;p62">
            <a:extLst>
              <a:ext uri="{FF2B5EF4-FFF2-40B4-BE49-F238E27FC236}">
                <a16:creationId xmlns:a16="http://schemas.microsoft.com/office/drawing/2014/main" id="{035E1504-C63E-2C4B-EA23-F6E7F4D33AB2}"/>
              </a:ext>
            </a:extLst>
          </p:cNvPr>
          <p:cNvSpPr txBox="1"/>
          <p:nvPr/>
        </p:nvSpPr>
        <p:spPr>
          <a:xfrm>
            <a:off x="320282" y="1938363"/>
            <a:ext cx="2115243" cy="278100"/>
          </a:xfrm>
          <a:prstGeom prst="rect">
            <a:avLst/>
          </a:prstGeom>
          <a:noFill/>
          <a:ln>
            <a:noFill/>
          </a:ln>
        </p:spPr>
        <p:txBody>
          <a:bodyPr spcFirstLastPara="1" wrap="square" lIns="0" tIns="0" rIns="91425" bIns="0" anchor="ctr" anchorCtr="0">
            <a:noAutofit/>
          </a:bodyPr>
          <a:lstStyle/>
          <a:p>
            <a:pPr marL="0" lvl="0" indent="0" algn="r" rtl="0">
              <a:spcBef>
                <a:spcPts val="0"/>
              </a:spcBef>
              <a:spcAft>
                <a:spcPts val="0"/>
              </a:spcAft>
              <a:buNone/>
            </a:pPr>
            <a:r>
              <a:rPr lang="en" b="1" dirty="0">
                <a:solidFill>
                  <a:srgbClr val="5D95D1"/>
                </a:solidFill>
                <a:latin typeface="Nexa Light" panose="02000000000000000000" pitchFamily="50" charset="0"/>
                <a:ea typeface="Montserrat ExtraBold"/>
                <a:cs typeface="Montserrat ExtraBold"/>
                <a:sym typeface="Montserrat ExtraBold"/>
              </a:rPr>
              <a:t>VARIABLE LIBRARY</a:t>
            </a:r>
            <a:endParaRPr b="1" dirty="0">
              <a:solidFill>
                <a:srgbClr val="5D95D1"/>
              </a:solidFill>
              <a:latin typeface="Nexa Light" panose="02000000000000000000" pitchFamily="50" charset="0"/>
              <a:ea typeface="Montserrat ExtraBold"/>
              <a:cs typeface="Montserrat ExtraBold"/>
              <a:sym typeface="Montserrat ExtraBold"/>
            </a:endParaRPr>
          </a:p>
        </p:txBody>
      </p:sp>
      <p:sp>
        <p:nvSpPr>
          <p:cNvPr id="10" name="Google Shape;820;p62">
            <a:extLst>
              <a:ext uri="{FF2B5EF4-FFF2-40B4-BE49-F238E27FC236}">
                <a16:creationId xmlns:a16="http://schemas.microsoft.com/office/drawing/2014/main" id="{18F6EC37-2042-DCBB-2B23-DC507B8B3B87}"/>
              </a:ext>
            </a:extLst>
          </p:cNvPr>
          <p:cNvSpPr txBox="1"/>
          <p:nvPr/>
        </p:nvSpPr>
        <p:spPr>
          <a:xfrm>
            <a:off x="392570" y="2209501"/>
            <a:ext cx="2042955" cy="545400"/>
          </a:xfrm>
          <a:prstGeom prst="rect">
            <a:avLst/>
          </a:prstGeom>
          <a:noFill/>
          <a:ln>
            <a:noFill/>
          </a:ln>
        </p:spPr>
        <p:txBody>
          <a:bodyPr spcFirstLastPara="1" wrap="square" lIns="0" tIns="0" rIns="91425" bIns="0" anchor="ctr" anchorCtr="0">
            <a:noAutofit/>
          </a:bodyPr>
          <a:lstStyle/>
          <a:p>
            <a:pPr marL="0" lvl="0" indent="0" algn="r" rtl="0">
              <a:spcBef>
                <a:spcPts val="0"/>
              </a:spcBef>
              <a:spcAft>
                <a:spcPts val="0"/>
              </a:spcAft>
              <a:buClr>
                <a:srgbClr val="000000"/>
              </a:buClr>
              <a:buSzPts val="1100"/>
              <a:buFont typeface="Arial"/>
              <a:buNone/>
            </a:pPr>
            <a:r>
              <a:rPr lang="en" sz="1100" dirty="0">
                <a:solidFill>
                  <a:schemeClr val="lt1"/>
                </a:solidFill>
                <a:latin typeface="Nexa Light" panose="02000000000000000000" pitchFamily="50" charset="0"/>
                <a:ea typeface="Avenir"/>
                <a:cs typeface="Avenir"/>
                <a:sym typeface="Avenir"/>
              </a:rPr>
              <a:t>Quickly search or browser for dynamic data to be included in your email template.</a:t>
            </a:r>
            <a:endParaRPr sz="1100" dirty="0">
              <a:solidFill>
                <a:schemeClr val="lt1"/>
              </a:solidFill>
              <a:latin typeface="Nexa Light" panose="02000000000000000000" pitchFamily="50" charset="0"/>
              <a:ea typeface="Avenir"/>
              <a:cs typeface="Avenir"/>
              <a:sym typeface="Avenir"/>
            </a:endParaRPr>
          </a:p>
        </p:txBody>
      </p:sp>
      <p:sp>
        <p:nvSpPr>
          <p:cNvPr id="11" name="Google Shape;822;p62">
            <a:extLst>
              <a:ext uri="{FF2B5EF4-FFF2-40B4-BE49-F238E27FC236}">
                <a16:creationId xmlns:a16="http://schemas.microsoft.com/office/drawing/2014/main" id="{939CA177-D6D8-BA33-D2E9-EC97807FDADB}"/>
              </a:ext>
            </a:extLst>
          </p:cNvPr>
          <p:cNvSpPr txBox="1"/>
          <p:nvPr/>
        </p:nvSpPr>
        <p:spPr>
          <a:xfrm>
            <a:off x="110434" y="4102119"/>
            <a:ext cx="2325091" cy="278100"/>
          </a:xfrm>
          <a:prstGeom prst="rect">
            <a:avLst/>
          </a:prstGeom>
          <a:noFill/>
          <a:ln>
            <a:noFill/>
          </a:ln>
        </p:spPr>
        <p:txBody>
          <a:bodyPr spcFirstLastPara="1" wrap="square" lIns="0" tIns="0" rIns="91425" bIns="0" anchor="ctr" anchorCtr="0">
            <a:noAutofit/>
          </a:bodyPr>
          <a:lstStyle/>
          <a:p>
            <a:pPr marL="0" lvl="0" indent="0" algn="r" rtl="0">
              <a:spcBef>
                <a:spcPts val="0"/>
              </a:spcBef>
              <a:spcAft>
                <a:spcPts val="0"/>
              </a:spcAft>
              <a:buNone/>
            </a:pPr>
            <a:r>
              <a:rPr lang="en" b="1" dirty="0">
                <a:solidFill>
                  <a:srgbClr val="5D95D1"/>
                </a:solidFill>
                <a:latin typeface="Nexa Light" panose="02000000000000000000" pitchFamily="50" charset="0"/>
                <a:ea typeface="Montserrat ExtraBold"/>
                <a:cs typeface="Montserrat ExtraBold"/>
                <a:sym typeface="Montserrat ExtraBold"/>
              </a:rPr>
              <a:t>DRAG &amp; DROP LAYOUT </a:t>
            </a:r>
            <a:endParaRPr b="1" dirty="0">
              <a:solidFill>
                <a:srgbClr val="5D95D1"/>
              </a:solidFill>
              <a:latin typeface="Nexa Light" panose="02000000000000000000" pitchFamily="50" charset="0"/>
              <a:ea typeface="Montserrat ExtraBold"/>
              <a:cs typeface="Montserrat ExtraBold"/>
              <a:sym typeface="Montserrat ExtraBold"/>
            </a:endParaRPr>
          </a:p>
        </p:txBody>
      </p:sp>
      <p:cxnSp>
        <p:nvCxnSpPr>
          <p:cNvPr id="12" name="Google Shape;826;p62">
            <a:extLst>
              <a:ext uri="{FF2B5EF4-FFF2-40B4-BE49-F238E27FC236}">
                <a16:creationId xmlns:a16="http://schemas.microsoft.com/office/drawing/2014/main" id="{DDEC4CBF-EB91-B563-E1C1-92947B495920}"/>
              </a:ext>
            </a:extLst>
          </p:cNvPr>
          <p:cNvCxnSpPr>
            <a:cxnSpLocks/>
          </p:cNvCxnSpPr>
          <p:nvPr/>
        </p:nvCxnSpPr>
        <p:spPr>
          <a:xfrm>
            <a:off x="2656700" y="2077413"/>
            <a:ext cx="905653" cy="553441"/>
          </a:xfrm>
          <a:prstGeom prst="bentConnector3">
            <a:avLst>
              <a:gd name="adj1" fmla="val 50000"/>
            </a:avLst>
          </a:prstGeom>
          <a:noFill/>
          <a:ln w="19050" cap="flat" cmpd="sng">
            <a:solidFill>
              <a:srgbClr val="FFC000"/>
            </a:solidFill>
            <a:prstDash val="solid"/>
            <a:round/>
            <a:headEnd type="none" w="med" len="med"/>
            <a:tailEnd type="oval" w="med" len="med"/>
          </a:ln>
        </p:spPr>
      </p:cxnSp>
      <p:cxnSp>
        <p:nvCxnSpPr>
          <p:cNvPr id="13" name="Google Shape;827;p62">
            <a:extLst>
              <a:ext uri="{FF2B5EF4-FFF2-40B4-BE49-F238E27FC236}">
                <a16:creationId xmlns:a16="http://schemas.microsoft.com/office/drawing/2014/main" id="{E94BE88F-5D8E-83C8-0C6C-22E1314503B6}"/>
              </a:ext>
            </a:extLst>
          </p:cNvPr>
          <p:cNvCxnSpPr>
            <a:cxnSpLocks/>
          </p:cNvCxnSpPr>
          <p:nvPr/>
        </p:nvCxnSpPr>
        <p:spPr>
          <a:xfrm flipV="1">
            <a:off x="2888175" y="2813719"/>
            <a:ext cx="5227125" cy="1427450"/>
          </a:xfrm>
          <a:prstGeom prst="bentConnector3">
            <a:avLst>
              <a:gd name="adj1" fmla="val 78973"/>
            </a:avLst>
          </a:prstGeom>
          <a:noFill/>
          <a:ln w="19050" cap="flat" cmpd="sng">
            <a:solidFill>
              <a:srgbClr val="FFC000"/>
            </a:solidFill>
            <a:prstDash val="solid"/>
            <a:round/>
            <a:headEnd type="none" w="med" len="med"/>
            <a:tailEnd type="oval" w="med" len="med"/>
          </a:ln>
        </p:spPr>
      </p:cxnSp>
      <p:cxnSp>
        <p:nvCxnSpPr>
          <p:cNvPr id="14" name="Google Shape;828;p62">
            <a:extLst>
              <a:ext uri="{FF2B5EF4-FFF2-40B4-BE49-F238E27FC236}">
                <a16:creationId xmlns:a16="http://schemas.microsoft.com/office/drawing/2014/main" id="{4DECC82C-07E5-16F8-A3A1-843DF74D0C88}"/>
              </a:ext>
            </a:extLst>
          </p:cNvPr>
          <p:cNvCxnSpPr>
            <a:cxnSpLocks/>
            <a:endCxn id="11" idx="3"/>
          </p:cNvCxnSpPr>
          <p:nvPr/>
        </p:nvCxnSpPr>
        <p:spPr>
          <a:xfrm flipH="1">
            <a:off x="2435525" y="4241169"/>
            <a:ext cx="452700" cy="0"/>
          </a:xfrm>
          <a:prstGeom prst="straightConnector1">
            <a:avLst/>
          </a:prstGeom>
          <a:noFill/>
          <a:ln w="19050" cap="flat" cmpd="sng">
            <a:solidFill>
              <a:srgbClr val="FFC000"/>
            </a:solidFill>
            <a:prstDash val="solid"/>
            <a:round/>
            <a:headEnd type="none" w="med" len="med"/>
            <a:tailEnd type="oval" w="med" len="med"/>
          </a:ln>
        </p:spPr>
      </p:cxnSp>
      <p:cxnSp>
        <p:nvCxnSpPr>
          <p:cNvPr id="15" name="Google Shape;829;p62">
            <a:extLst>
              <a:ext uri="{FF2B5EF4-FFF2-40B4-BE49-F238E27FC236}">
                <a16:creationId xmlns:a16="http://schemas.microsoft.com/office/drawing/2014/main" id="{613884B2-C19F-0EEC-A9C3-DFEB3313A337}"/>
              </a:ext>
            </a:extLst>
          </p:cNvPr>
          <p:cNvCxnSpPr>
            <a:cxnSpLocks/>
            <a:endCxn id="9" idx="3"/>
          </p:cNvCxnSpPr>
          <p:nvPr/>
        </p:nvCxnSpPr>
        <p:spPr>
          <a:xfrm flipH="1" flipV="1">
            <a:off x="2435525" y="2077413"/>
            <a:ext cx="221175" cy="1"/>
          </a:xfrm>
          <a:prstGeom prst="straightConnector1">
            <a:avLst/>
          </a:prstGeom>
          <a:noFill/>
          <a:ln w="19050" cap="flat" cmpd="sng">
            <a:solidFill>
              <a:srgbClr val="FFC000"/>
            </a:solidFill>
            <a:prstDash val="solid"/>
            <a:round/>
            <a:headEnd type="none" w="med" len="med"/>
            <a:tailEnd type="oval" w="med" len="med"/>
          </a:ln>
        </p:spPr>
      </p:cxnSp>
      <p:sp>
        <p:nvSpPr>
          <p:cNvPr id="16" name="Google Shape;819;p62">
            <a:extLst>
              <a:ext uri="{FF2B5EF4-FFF2-40B4-BE49-F238E27FC236}">
                <a16:creationId xmlns:a16="http://schemas.microsoft.com/office/drawing/2014/main" id="{FB04E19C-3EEF-74A4-6D36-CB9B293CB35B}"/>
              </a:ext>
            </a:extLst>
          </p:cNvPr>
          <p:cNvSpPr txBox="1"/>
          <p:nvPr/>
        </p:nvSpPr>
        <p:spPr>
          <a:xfrm>
            <a:off x="320282" y="2963589"/>
            <a:ext cx="2115243" cy="278100"/>
          </a:xfrm>
          <a:prstGeom prst="rect">
            <a:avLst/>
          </a:prstGeom>
          <a:noFill/>
          <a:ln>
            <a:noFill/>
          </a:ln>
        </p:spPr>
        <p:txBody>
          <a:bodyPr spcFirstLastPara="1" wrap="square" lIns="0" tIns="0" rIns="91425" bIns="0" anchor="ctr" anchorCtr="0">
            <a:noAutofit/>
          </a:bodyPr>
          <a:lstStyle/>
          <a:p>
            <a:pPr marL="0" lvl="0" indent="0" algn="r" rtl="0">
              <a:spcBef>
                <a:spcPts val="0"/>
              </a:spcBef>
              <a:spcAft>
                <a:spcPts val="0"/>
              </a:spcAft>
              <a:buNone/>
            </a:pPr>
            <a:r>
              <a:rPr lang="en" b="1" dirty="0">
                <a:solidFill>
                  <a:srgbClr val="5D95D1"/>
                </a:solidFill>
                <a:latin typeface="Nexa Light" panose="02000000000000000000" pitchFamily="50" charset="0"/>
                <a:ea typeface="Montserrat ExtraBold"/>
                <a:cs typeface="Montserrat ExtraBold"/>
                <a:sym typeface="Montserrat ExtraBold"/>
              </a:rPr>
              <a:t>WYSIWYG EDITOR</a:t>
            </a:r>
            <a:endParaRPr b="1" dirty="0">
              <a:solidFill>
                <a:srgbClr val="5D95D1"/>
              </a:solidFill>
              <a:latin typeface="Nexa Light" panose="02000000000000000000" pitchFamily="50" charset="0"/>
              <a:ea typeface="Montserrat ExtraBold"/>
              <a:cs typeface="Montserrat ExtraBold"/>
              <a:sym typeface="Montserrat ExtraBold"/>
            </a:endParaRPr>
          </a:p>
        </p:txBody>
      </p:sp>
      <p:sp>
        <p:nvSpPr>
          <p:cNvPr id="17" name="Google Shape;820;p62">
            <a:extLst>
              <a:ext uri="{FF2B5EF4-FFF2-40B4-BE49-F238E27FC236}">
                <a16:creationId xmlns:a16="http://schemas.microsoft.com/office/drawing/2014/main" id="{46739F43-222A-6640-5F2D-2E1098FA6BC2}"/>
              </a:ext>
            </a:extLst>
          </p:cNvPr>
          <p:cNvSpPr txBox="1"/>
          <p:nvPr/>
        </p:nvSpPr>
        <p:spPr>
          <a:xfrm>
            <a:off x="392570" y="3240271"/>
            <a:ext cx="2042956" cy="810989"/>
          </a:xfrm>
          <a:prstGeom prst="rect">
            <a:avLst/>
          </a:prstGeom>
          <a:noFill/>
          <a:ln>
            <a:noFill/>
          </a:ln>
        </p:spPr>
        <p:txBody>
          <a:bodyPr spcFirstLastPara="1" wrap="square" lIns="0" tIns="0" rIns="91425" bIns="0" anchor="t" anchorCtr="0">
            <a:noAutofit/>
          </a:bodyPr>
          <a:lstStyle/>
          <a:p>
            <a:pPr marL="0" lvl="0" indent="0" algn="r" rtl="0">
              <a:spcBef>
                <a:spcPts val="0"/>
              </a:spcBef>
              <a:spcAft>
                <a:spcPts val="0"/>
              </a:spcAft>
              <a:buClr>
                <a:srgbClr val="000000"/>
              </a:buClr>
              <a:buSzPts val="1100"/>
              <a:buFont typeface="Arial"/>
              <a:buNone/>
            </a:pPr>
            <a:r>
              <a:rPr lang="en-US" sz="1100" dirty="0">
                <a:solidFill>
                  <a:schemeClr val="lt1"/>
                </a:solidFill>
                <a:latin typeface="Nexa Light" panose="02000000000000000000" pitchFamily="50" charset="0"/>
                <a:ea typeface="Avenir"/>
                <a:cs typeface="Avenir"/>
                <a:sym typeface="Avenir"/>
              </a:rPr>
              <a:t>Easily create beautiful dynamic and responsive email templates using simple but familiar controls.</a:t>
            </a:r>
            <a:endParaRPr sz="1100" dirty="0">
              <a:solidFill>
                <a:schemeClr val="lt1"/>
              </a:solidFill>
              <a:latin typeface="Nexa Light" panose="02000000000000000000" pitchFamily="50" charset="0"/>
              <a:ea typeface="Avenir"/>
              <a:cs typeface="Avenir"/>
              <a:sym typeface="Avenir"/>
            </a:endParaRPr>
          </a:p>
        </p:txBody>
      </p:sp>
      <p:cxnSp>
        <p:nvCxnSpPr>
          <p:cNvPr id="18" name="Google Shape;829;p62">
            <a:extLst>
              <a:ext uri="{FF2B5EF4-FFF2-40B4-BE49-F238E27FC236}">
                <a16:creationId xmlns:a16="http://schemas.microsoft.com/office/drawing/2014/main" id="{4D0E6295-4159-BF43-9BF4-7CC2C0D65C60}"/>
              </a:ext>
            </a:extLst>
          </p:cNvPr>
          <p:cNvCxnSpPr>
            <a:cxnSpLocks/>
          </p:cNvCxnSpPr>
          <p:nvPr/>
        </p:nvCxnSpPr>
        <p:spPr>
          <a:xfrm flipH="1">
            <a:off x="2435525" y="3102639"/>
            <a:ext cx="2005242" cy="0"/>
          </a:xfrm>
          <a:prstGeom prst="straightConnector1">
            <a:avLst/>
          </a:prstGeom>
          <a:noFill/>
          <a:ln w="19050" cap="flat" cmpd="sng">
            <a:solidFill>
              <a:srgbClr val="FFC000"/>
            </a:solidFill>
            <a:prstDash val="solid"/>
            <a:round/>
            <a:headEnd type="oval" w="med" len="med"/>
            <a:tailEnd type="oval" w="med" len="med"/>
          </a:ln>
        </p:spPr>
      </p:cxnSp>
      <p:pic>
        <p:nvPicPr>
          <p:cNvPr id="36" name="Google Shape;167;p20">
            <a:extLst>
              <a:ext uri="{FF2B5EF4-FFF2-40B4-BE49-F238E27FC236}">
                <a16:creationId xmlns:a16="http://schemas.microsoft.com/office/drawing/2014/main" id="{BB92C7A9-84F7-F7CB-5C31-44ED1B7FADBE}"/>
              </a:ext>
            </a:extLst>
          </p:cNvPr>
          <p:cNvPicPr preferRelativeResize="0"/>
          <p:nvPr/>
        </p:nvPicPr>
        <p:blipFill>
          <a:blip r:embed="rId3">
            <a:clrChange>
              <a:clrFrom>
                <a:srgbClr val="000000">
                  <a:alpha val="0"/>
                </a:srgbClr>
              </a:clrFrom>
              <a:clrTo>
                <a:srgbClr val="000000">
                  <a:alpha val="0"/>
                </a:srgbClr>
              </a:clrTo>
            </a:clrChange>
            <a:alphaModFix amt="70000"/>
            <a:duotone>
              <a:prstClr val="black"/>
              <a:srgbClr val="5D95D1">
                <a:tint val="45000"/>
                <a:satMod val="400000"/>
              </a:srgbClr>
            </a:duotone>
          </a:blip>
          <a:stretch>
            <a:fillRect/>
          </a:stretch>
        </p:blipFill>
        <p:spPr>
          <a:xfrm rot="18480122" flipH="1">
            <a:off x="-3139281" y="-237122"/>
            <a:ext cx="6701897" cy="3258299"/>
          </a:xfrm>
          <a:prstGeom prst="rect">
            <a:avLst/>
          </a:prstGeom>
          <a:noFill/>
          <a:ln>
            <a:noFill/>
          </a:ln>
        </p:spPr>
      </p:pic>
      <p:sp>
        <p:nvSpPr>
          <p:cNvPr id="2" name="Google Shape;820;p62">
            <a:extLst>
              <a:ext uri="{FF2B5EF4-FFF2-40B4-BE49-F238E27FC236}">
                <a16:creationId xmlns:a16="http://schemas.microsoft.com/office/drawing/2014/main" id="{580B4E2F-7BEC-0EB3-0B9A-8FAA024FBB7B}"/>
              </a:ext>
            </a:extLst>
          </p:cNvPr>
          <p:cNvSpPr txBox="1"/>
          <p:nvPr/>
        </p:nvSpPr>
        <p:spPr>
          <a:xfrm>
            <a:off x="392570" y="4380219"/>
            <a:ext cx="2042956" cy="616708"/>
          </a:xfrm>
          <a:prstGeom prst="rect">
            <a:avLst/>
          </a:prstGeom>
          <a:noFill/>
          <a:ln>
            <a:noFill/>
          </a:ln>
        </p:spPr>
        <p:txBody>
          <a:bodyPr spcFirstLastPara="1" wrap="square" lIns="0" tIns="0" rIns="91425" bIns="0" anchor="t" anchorCtr="0">
            <a:noAutofit/>
          </a:bodyPr>
          <a:lstStyle/>
          <a:p>
            <a:pPr marL="0" lvl="0" indent="0" algn="r" rtl="0">
              <a:spcBef>
                <a:spcPts val="0"/>
              </a:spcBef>
              <a:spcAft>
                <a:spcPts val="0"/>
              </a:spcAft>
              <a:buClr>
                <a:srgbClr val="000000"/>
              </a:buClr>
              <a:buSzPts val="1100"/>
              <a:buFont typeface="Arial"/>
              <a:buNone/>
            </a:pPr>
            <a:r>
              <a:rPr lang="en-US" sz="1100" dirty="0">
                <a:solidFill>
                  <a:schemeClr val="lt1"/>
                </a:solidFill>
                <a:latin typeface="Nexa Light" panose="02000000000000000000" pitchFamily="50" charset="0"/>
                <a:ea typeface="Avenir"/>
                <a:cs typeface="Avenir"/>
                <a:sym typeface="Avenir"/>
              </a:rPr>
              <a:t>Customize template layout and features using flexible layout object settings.</a:t>
            </a:r>
            <a:endParaRPr sz="1100" dirty="0">
              <a:solidFill>
                <a:schemeClr val="lt1"/>
              </a:solidFill>
              <a:latin typeface="Nexa Light" panose="02000000000000000000" pitchFamily="50" charset="0"/>
              <a:ea typeface="Avenir"/>
              <a:cs typeface="Avenir"/>
              <a:sym typeface="Avenir"/>
            </a:endParaRPr>
          </a:p>
        </p:txBody>
      </p:sp>
    </p:spTree>
    <p:extLst>
      <p:ext uri="{BB962C8B-B14F-4D97-AF65-F5344CB8AC3E}">
        <p14:creationId xmlns:p14="http://schemas.microsoft.com/office/powerpoint/2010/main" val="163890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A784A1A-0A38-71AE-DED7-FC969FF13558}"/>
              </a:ext>
            </a:extLst>
          </p:cNvPr>
          <p:cNvGrpSpPr/>
          <p:nvPr/>
        </p:nvGrpSpPr>
        <p:grpSpPr>
          <a:xfrm>
            <a:off x="5583904" y="166992"/>
            <a:ext cx="4494912" cy="4825884"/>
            <a:chOff x="6364550" y="387314"/>
            <a:chExt cx="1281793" cy="1376175"/>
          </a:xfrm>
          <a:gradFill>
            <a:gsLst>
              <a:gs pos="100000">
                <a:srgbClr val="001624">
                  <a:alpha val="10000"/>
                </a:srgbClr>
              </a:gs>
              <a:gs pos="17000">
                <a:srgbClr val="002C47">
                  <a:alpha val="10000"/>
                </a:srgbClr>
              </a:gs>
              <a:gs pos="34000">
                <a:srgbClr val="519CFF">
                  <a:alpha val="10000"/>
                </a:srgbClr>
              </a:gs>
            </a:gsLst>
            <a:lin ang="2700000" scaled="0"/>
          </a:gradFill>
        </p:grpSpPr>
        <p:sp>
          <p:nvSpPr>
            <p:cNvPr id="27" name="Hexagon 26">
              <a:extLst>
                <a:ext uri="{FF2B5EF4-FFF2-40B4-BE49-F238E27FC236}">
                  <a16:creationId xmlns:a16="http://schemas.microsoft.com/office/drawing/2014/main" id="{CFCC6CF9-7388-0BDC-6FBA-CD1A3EA76B64}"/>
                </a:ext>
              </a:extLst>
            </p:cNvPr>
            <p:cNvSpPr/>
            <p:nvPr/>
          </p:nvSpPr>
          <p:spPr>
            <a:xfrm rot="5400000">
              <a:off x="6317359" y="434505"/>
              <a:ext cx="1376175" cy="1281793"/>
            </a:xfrm>
            <a:prstGeom prst="hexagon">
              <a:avLst/>
            </a:prstGeom>
            <a:gradFill flip="none" rotWithShape="1">
              <a:gsLst>
                <a:gs pos="81000">
                  <a:srgbClr val="000000"/>
                </a:gs>
                <a:gs pos="82000">
                  <a:srgbClr val="001624">
                    <a:alpha val="10000"/>
                  </a:srgbClr>
                </a:gs>
                <a:gs pos="46000">
                  <a:srgbClr val="002C47">
                    <a:alpha val="10000"/>
                  </a:srgbClr>
                </a:gs>
                <a:gs pos="24000">
                  <a:srgbClr val="519CFF">
                    <a:alpha val="10000"/>
                  </a:srgbClr>
                </a:gs>
              </a:gsLst>
              <a:lin ang="18900000" scaled="1"/>
              <a:tileRect/>
            </a:gradFill>
            <a:ln>
              <a:solidFill>
                <a:srgbClr val="00000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Hexagon 27">
              <a:extLst>
                <a:ext uri="{FF2B5EF4-FFF2-40B4-BE49-F238E27FC236}">
                  <a16:creationId xmlns:a16="http://schemas.microsoft.com/office/drawing/2014/main" id="{29B26DCA-9BF8-733C-D663-965BBF6592A7}"/>
                </a:ext>
              </a:extLst>
            </p:cNvPr>
            <p:cNvSpPr/>
            <p:nvPr/>
          </p:nvSpPr>
          <p:spPr>
            <a:xfrm rot="5400000">
              <a:off x="6481549" y="575115"/>
              <a:ext cx="1032337" cy="961536"/>
            </a:xfrm>
            <a:prstGeom prst="hexagon">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27A40E15-18F9-2753-2BE6-4101403DAC15}"/>
              </a:ext>
            </a:extLst>
          </p:cNvPr>
          <p:cNvGrpSpPr/>
          <p:nvPr/>
        </p:nvGrpSpPr>
        <p:grpSpPr>
          <a:xfrm>
            <a:off x="-838768" y="166992"/>
            <a:ext cx="4494912" cy="4825884"/>
            <a:chOff x="6364550" y="387314"/>
            <a:chExt cx="1281793" cy="1376175"/>
          </a:xfrm>
          <a:gradFill>
            <a:gsLst>
              <a:gs pos="100000">
                <a:srgbClr val="001624">
                  <a:alpha val="10000"/>
                </a:srgbClr>
              </a:gs>
              <a:gs pos="17000">
                <a:srgbClr val="002C47">
                  <a:alpha val="10000"/>
                </a:srgbClr>
              </a:gs>
              <a:gs pos="34000">
                <a:srgbClr val="519CFF">
                  <a:alpha val="10000"/>
                </a:srgbClr>
              </a:gs>
            </a:gsLst>
            <a:lin ang="2700000" scaled="0"/>
          </a:gradFill>
        </p:grpSpPr>
        <p:sp>
          <p:nvSpPr>
            <p:cNvPr id="30" name="Hexagon 29">
              <a:extLst>
                <a:ext uri="{FF2B5EF4-FFF2-40B4-BE49-F238E27FC236}">
                  <a16:creationId xmlns:a16="http://schemas.microsoft.com/office/drawing/2014/main" id="{AB11F563-350A-F2A6-4DE1-1924F23BB05E}"/>
                </a:ext>
              </a:extLst>
            </p:cNvPr>
            <p:cNvSpPr/>
            <p:nvPr/>
          </p:nvSpPr>
          <p:spPr>
            <a:xfrm rot="5400000">
              <a:off x="6317359" y="434505"/>
              <a:ext cx="1376175" cy="1281793"/>
            </a:xfrm>
            <a:prstGeom prst="hexagon">
              <a:avLst/>
            </a:prstGeom>
            <a:gradFill flip="none" rotWithShape="1">
              <a:gsLst>
                <a:gs pos="100000">
                  <a:srgbClr val="001624">
                    <a:alpha val="10000"/>
                  </a:srgbClr>
                </a:gs>
                <a:gs pos="17000">
                  <a:srgbClr val="002C47">
                    <a:alpha val="10000"/>
                  </a:srgbClr>
                </a:gs>
                <a:gs pos="36000">
                  <a:srgbClr val="295992">
                    <a:alpha val="10000"/>
                  </a:srgbClr>
                </a:gs>
                <a:gs pos="29000">
                  <a:srgbClr val="519CFF">
                    <a:alpha val="10000"/>
                  </a:srgbClr>
                </a:gs>
              </a:gsLst>
              <a:lin ang="18900000" scaled="1"/>
              <a:tileRect/>
            </a:gradFill>
            <a:ln>
              <a:solidFill>
                <a:srgbClr val="00000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Hexagon 30">
              <a:extLst>
                <a:ext uri="{FF2B5EF4-FFF2-40B4-BE49-F238E27FC236}">
                  <a16:creationId xmlns:a16="http://schemas.microsoft.com/office/drawing/2014/main" id="{E707DECF-3BF7-90E5-6C1D-737A7CC287F3}"/>
                </a:ext>
              </a:extLst>
            </p:cNvPr>
            <p:cNvSpPr/>
            <p:nvPr/>
          </p:nvSpPr>
          <p:spPr>
            <a:xfrm rot="5400000">
              <a:off x="6481549" y="575115"/>
              <a:ext cx="1032337" cy="961536"/>
            </a:xfrm>
            <a:prstGeom prst="hexagon">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Google Shape;994;p68">
            <a:extLst>
              <a:ext uri="{FF2B5EF4-FFF2-40B4-BE49-F238E27FC236}">
                <a16:creationId xmlns:a16="http://schemas.microsoft.com/office/drawing/2014/main" id="{F8EB0669-812B-93EC-214E-B37B84A439A6}"/>
              </a:ext>
            </a:extLst>
          </p:cNvPr>
          <p:cNvSpPr/>
          <p:nvPr/>
        </p:nvSpPr>
        <p:spPr>
          <a:xfrm>
            <a:off x="1050225" y="1885204"/>
            <a:ext cx="2020200" cy="2058300"/>
          </a:xfrm>
          <a:prstGeom prst="rect">
            <a:avLst/>
          </a:prstGeom>
          <a:solidFill>
            <a:srgbClr val="000000"/>
          </a:solid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24" name="Google Shape;996;p68">
            <a:extLst>
              <a:ext uri="{FF2B5EF4-FFF2-40B4-BE49-F238E27FC236}">
                <a16:creationId xmlns:a16="http://schemas.microsoft.com/office/drawing/2014/main" id="{DB4ACEE2-A562-52D4-109F-38E4E3DCEF72}"/>
              </a:ext>
            </a:extLst>
          </p:cNvPr>
          <p:cNvSpPr/>
          <p:nvPr/>
        </p:nvSpPr>
        <p:spPr>
          <a:xfrm>
            <a:off x="6174613" y="1885204"/>
            <a:ext cx="2020200" cy="2058300"/>
          </a:xfrm>
          <a:prstGeom prst="rect">
            <a:avLst/>
          </a:prstGeom>
          <a:solidFill>
            <a:srgbClr val="000000"/>
          </a:solid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25" name="Google Shape;995;p68">
            <a:extLst>
              <a:ext uri="{FF2B5EF4-FFF2-40B4-BE49-F238E27FC236}">
                <a16:creationId xmlns:a16="http://schemas.microsoft.com/office/drawing/2014/main" id="{AD7CFE56-DB1D-FBD0-E0C2-0A727FA4AACA}"/>
              </a:ext>
            </a:extLst>
          </p:cNvPr>
          <p:cNvSpPr/>
          <p:nvPr/>
        </p:nvSpPr>
        <p:spPr>
          <a:xfrm>
            <a:off x="3612413" y="1885204"/>
            <a:ext cx="2020200" cy="2058300"/>
          </a:xfrm>
          <a:prstGeom prst="rect">
            <a:avLst/>
          </a:prstGeom>
          <a:solidFill>
            <a:srgbClr val="000000"/>
          </a:solid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5" name="Google Shape;997;p68">
            <a:extLst>
              <a:ext uri="{FF2B5EF4-FFF2-40B4-BE49-F238E27FC236}">
                <a16:creationId xmlns:a16="http://schemas.microsoft.com/office/drawing/2014/main" id="{A8265B7D-0DB5-064F-CBB4-81D2CAB05790}"/>
              </a:ext>
            </a:extLst>
          </p:cNvPr>
          <p:cNvSpPr txBox="1">
            <a:spLocks/>
          </p:cNvSpPr>
          <p:nvPr/>
        </p:nvSpPr>
        <p:spPr>
          <a:xfrm>
            <a:off x="1005225" y="2635097"/>
            <a:ext cx="2011800" cy="1460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Connect to your preferred email service provider and send an email template or a simple message.</a:t>
            </a:r>
          </a:p>
        </p:txBody>
      </p:sp>
      <p:sp>
        <p:nvSpPr>
          <p:cNvPr id="6" name="Google Shape;998;p68">
            <a:extLst>
              <a:ext uri="{FF2B5EF4-FFF2-40B4-BE49-F238E27FC236}">
                <a16:creationId xmlns:a16="http://schemas.microsoft.com/office/drawing/2014/main" id="{DAC89E6C-BD34-4EEE-3C95-B59EBB3BFA9E}"/>
              </a:ext>
            </a:extLst>
          </p:cNvPr>
          <p:cNvSpPr txBox="1">
            <a:spLocks/>
          </p:cNvSpPr>
          <p:nvPr/>
        </p:nvSpPr>
        <p:spPr>
          <a:xfrm>
            <a:off x="3566550" y="2635097"/>
            <a:ext cx="2010900" cy="1460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OxyGen currently has a native integration with Twilio supporting SMS texting capability.</a:t>
            </a:r>
          </a:p>
        </p:txBody>
      </p:sp>
      <p:sp>
        <p:nvSpPr>
          <p:cNvPr id="7" name="Google Shape;999;p68">
            <a:extLst>
              <a:ext uri="{FF2B5EF4-FFF2-40B4-BE49-F238E27FC236}">
                <a16:creationId xmlns:a16="http://schemas.microsoft.com/office/drawing/2014/main" id="{2A10EC8E-81EF-AEE8-D9E1-5B34C76AAA72}"/>
              </a:ext>
            </a:extLst>
          </p:cNvPr>
          <p:cNvSpPr txBox="1">
            <a:spLocks/>
          </p:cNvSpPr>
          <p:nvPr/>
        </p:nvSpPr>
        <p:spPr>
          <a:xfrm>
            <a:off x="6160531" y="2635097"/>
            <a:ext cx="2011800" cy="1460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Upload and Download data securely using sFTP to a 3</a:t>
            </a:r>
            <a:r>
              <a:rPr lang="en-US" sz="1200" baseline="30000" dirty="0">
                <a:solidFill>
                  <a:schemeClr val="bg1"/>
                </a:solidFill>
                <a:latin typeface="Nexa Light" panose="02000000000000000000" pitchFamily="50" charset="0"/>
              </a:rPr>
              <a:t>rd</a:t>
            </a:r>
            <a:r>
              <a:rPr lang="en-US" sz="1200" dirty="0">
                <a:solidFill>
                  <a:schemeClr val="bg1"/>
                </a:solidFill>
                <a:latin typeface="Nexa Light" panose="02000000000000000000" pitchFamily="50" charset="0"/>
              </a:rPr>
              <a:t> party provider.</a:t>
            </a:r>
          </a:p>
        </p:txBody>
      </p:sp>
      <p:sp>
        <p:nvSpPr>
          <p:cNvPr id="9" name="Google Shape;1001;p68">
            <a:extLst>
              <a:ext uri="{FF2B5EF4-FFF2-40B4-BE49-F238E27FC236}">
                <a16:creationId xmlns:a16="http://schemas.microsoft.com/office/drawing/2014/main" id="{5A5D71C3-BB47-B132-59FF-843A1ED9E62E}"/>
              </a:ext>
            </a:extLst>
          </p:cNvPr>
          <p:cNvSpPr txBox="1">
            <a:spLocks/>
          </p:cNvSpPr>
          <p:nvPr/>
        </p:nvSpPr>
        <p:spPr>
          <a:xfrm>
            <a:off x="1005225" y="2189550"/>
            <a:ext cx="2011800" cy="380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Email</a:t>
            </a:r>
            <a:endParaRPr lang="en-US" b="1" u="sng" dirty="0">
              <a:solidFill>
                <a:schemeClr val="bg1"/>
              </a:solidFill>
              <a:latin typeface="Nexa Light" panose="02000000000000000000" pitchFamily="50" charset="0"/>
            </a:endParaRPr>
          </a:p>
        </p:txBody>
      </p:sp>
      <p:sp>
        <p:nvSpPr>
          <p:cNvPr id="10" name="Google Shape;1002;p68">
            <a:extLst>
              <a:ext uri="{FF2B5EF4-FFF2-40B4-BE49-F238E27FC236}">
                <a16:creationId xmlns:a16="http://schemas.microsoft.com/office/drawing/2014/main" id="{AF62CB99-4079-7758-7E77-B372763D0A02}"/>
              </a:ext>
            </a:extLst>
          </p:cNvPr>
          <p:cNvSpPr txBox="1">
            <a:spLocks/>
          </p:cNvSpPr>
          <p:nvPr/>
        </p:nvSpPr>
        <p:spPr>
          <a:xfrm>
            <a:off x="3566100" y="2187750"/>
            <a:ext cx="2011800" cy="384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SMS</a:t>
            </a:r>
            <a:endParaRPr lang="en-US" b="1" u="sng" dirty="0">
              <a:solidFill>
                <a:schemeClr val="bg1"/>
              </a:solidFill>
              <a:latin typeface="Nexa Light" panose="02000000000000000000" pitchFamily="50" charset="0"/>
            </a:endParaRPr>
          </a:p>
        </p:txBody>
      </p:sp>
      <p:sp>
        <p:nvSpPr>
          <p:cNvPr id="11" name="Google Shape;1003;p68">
            <a:extLst>
              <a:ext uri="{FF2B5EF4-FFF2-40B4-BE49-F238E27FC236}">
                <a16:creationId xmlns:a16="http://schemas.microsoft.com/office/drawing/2014/main" id="{ED281554-951A-18A1-9526-53C1474E7FBC}"/>
              </a:ext>
            </a:extLst>
          </p:cNvPr>
          <p:cNvSpPr txBox="1">
            <a:spLocks/>
          </p:cNvSpPr>
          <p:nvPr/>
        </p:nvSpPr>
        <p:spPr>
          <a:xfrm>
            <a:off x="6160531" y="2187750"/>
            <a:ext cx="2011800" cy="384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FTP</a:t>
            </a:r>
            <a:endParaRPr lang="en-US" b="1" u="sng" dirty="0">
              <a:solidFill>
                <a:schemeClr val="bg1"/>
              </a:solidFill>
              <a:latin typeface="Nexa Light" panose="02000000000000000000" pitchFamily="50" charset="0"/>
            </a:endParaRPr>
          </a:p>
        </p:txBody>
      </p:sp>
      <p:sp>
        <p:nvSpPr>
          <p:cNvPr id="19" name="Google Shape;387;p40">
            <a:extLst>
              <a:ext uri="{FF2B5EF4-FFF2-40B4-BE49-F238E27FC236}">
                <a16:creationId xmlns:a16="http://schemas.microsoft.com/office/drawing/2014/main" id="{9C6C9338-C3CA-C707-06BD-ACB53BBAF5C6}"/>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Output</a:t>
            </a:r>
          </a:p>
        </p:txBody>
      </p:sp>
      <p:cxnSp>
        <p:nvCxnSpPr>
          <p:cNvPr id="20" name="Straight Connector 19">
            <a:extLst>
              <a:ext uri="{FF2B5EF4-FFF2-40B4-BE49-F238E27FC236}">
                <a16:creationId xmlns:a16="http://schemas.microsoft.com/office/drawing/2014/main" id="{226EB622-5483-E32A-6094-5DDBF2620E5B}"/>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26269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D89EE2E9-BFF1-3220-9E09-2F5C186BE836}"/>
              </a:ext>
            </a:extLst>
          </p:cNvPr>
          <p:cNvGrpSpPr/>
          <p:nvPr/>
        </p:nvGrpSpPr>
        <p:grpSpPr>
          <a:xfrm>
            <a:off x="5106455" y="1241571"/>
            <a:ext cx="4037545" cy="3901929"/>
            <a:chOff x="5106455" y="1241571"/>
            <a:chExt cx="4037545" cy="3901929"/>
          </a:xfrm>
        </p:grpSpPr>
        <p:grpSp>
          <p:nvGrpSpPr>
            <p:cNvPr id="107" name="Group 106">
              <a:extLst>
                <a:ext uri="{FF2B5EF4-FFF2-40B4-BE49-F238E27FC236}">
                  <a16:creationId xmlns:a16="http://schemas.microsoft.com/office/drawing/2014/main" id="{D4993D07-F645-1427-5656-AC64B01DB721}"/>
                </a:ext>
              </a:extLst>
            </p:cNvPr>
            <p:cNvGrpSpPr/>
            <p:nvPr/>
          </p:nvGrpSpPr>
          <p:grpSpPr>
            <a:xfrm>
              <a:off x="5106455" y="1241571"/>
              <a:ext cx="4037545" cy="3901929"/>
              <a:chOff x="1126218" y="973017"/>
              <a:chExt cx="1625749" cy="1571142"/>
            </a:xfrm>
          </p:grpSpPr>
          <p:grpSp>
            <p:nvGrpSpPr>
              <p:cNvPr id="109" name="Google Shape;8400;p82">
                <a:extLst>
                  <a:ext uri="{FF2B5EF4-FFF2-40B4-BE49-F238E27FC236}">
                    <a16:creationId xmlns:a16="http://schemas.microsoft.com/office/drawing/2014/main" id="{25CA5C5F-B2F5-3D02-915B-B7CE75FFD9D7}"/>
                  </a:ext>
                </a:extLst>
              </p:cNvPr>
              <p:cNvGrpSpPr/>
              <p:nvPr/>
            </p:nvGrpSpPr>
            <p:grpSpPr>
              <a:xfrm rot="5400000">
                <a:off x="478108" y="1626553"/>
                <a:ext cx="1565716" cy="269495"/>
                <a:chOff x="1247650" y="2075423"/>
                <a:chExt cx="6648477" cy="1144356"/>
              </a:xfrm>
            </p:grpSpPr>
            <p:sp>
              <p:nvSpPr>
                <p:cNvPr id="133" name="Google Shape;8401;p82">
                  <a:extLst>
                    <a:ext uri="{FF2B5EF4-FFF2-40B4-BE49-F238E27FC236}">
                      <a16:creationId xmlns:a16="http://schemas.microsoft.com/office/drawing/2014/main" id="{0115B7F7-15C7-117A-11E2-2749F7E6F733}"/>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2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8406;p82">
                  <a:extLst>
                    <a:ext uri="{FF2B5EF4-FFF2-40B4-BE49-F238E27FC236}">
                      <a16:creationId xmlns:a16="http://schemas.microsoft.com/office/drawing/2014/main" id="{22AE0D52-CCAA-D1B6-F62B-7DAC7F85A491}"/>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69000">
                        <a:srgbClr val="000000">
                          <a:alpha val="20000"/>
                        </a:srgbClr>
                      </a:gs>
                      <a:gs pos="100000">
                        <a:srgbClr val="002C47">
                          <a:alpha val="50000"/>
                        </a:srgbClr>
                      </a:gs>
                    </a:gsLst>
                    <a:lin ang="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0" name="Google Shape;8400;p82">
                <a:extLst>
                  <a:ext uri="{FF2B5EF4-FFF2-40B4-BE49-F238E27FC236}">
                    <a16:creationId xmlns:a16="http://schemas.microsoft.com/office/drawing/2014/main" id="{55559EBC-597A-30A9-CC74-0EE5FA0BEDFE}"/>
                  </a:ext>
                </a:extLst>
              </p:cNvPr>
              <p:cNvGrpSpPr/>
              <p:nvPr/>
            </p:nvGrpSpPr>
            <p:grpSpPr>
              <a:xfrm rot="5400000">
                <a:off x="782303" y="1577936"/>
                <a:ext cx="1565716" cy="366729"/>
                <a:chOff x="1247650" y="2075423"/>
                <a:chExt cx="6648477" cy="1557238"/>
              </a:xfrm>
            </p:grpSpPr>
            <p:sp>
              <p:nvSpPr>
                <p:cNvPr id="129" name="Google Shape;8401;p82">
                  <a:extLst>
                    <a:ext uri="{FF2B5EF4-FFF2-40B4-BE49-F238E27FC236}">
                      <a16:creationId xmlns:a16="http://schemas.microsoft.com/office/drawing/2014/main" id="{C7EA2E4A-DED6-35D8-44E5-8FAD11F42E87}"/>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8402;p82">
                  <a:extLst>
                    <a:ext uri="{FF2B5EF4-FFF2-40B4-BE49-F238E27FC236}">
                      <a16:creationId xmlns:a16="http://schemas.microsoft.com/office/drawing/2014/main" id="{AD3E1490-835A-257A-7B0E-1D09380DC493}"/>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2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8405;p82">
                  <a:extLst>
                    <a:ext uri="{FF2B5EF4-FFF2-40B4-BE49-F238E27FC236}">
                      <a16:creationId xmlns:a16="http://schemas.microsoft.com/office/drawing/2014/main" id="{0AFB356B-D941-4A4E-DE13-7662EC39610E}"/>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flip="none" rotWithShape="1">
                    <a:gsLst>
                      <a:gs pos="65000">
                        <a:srgbClr val="000000">
                          <a:alpha val="10000"/>
                        </a:srgbClr>
                      </a:gs>
                      <a:gs pos="75000">
                        <a:srgbClr val="000000">
                          <a:alpha val="25000"/>
                        </a:srgbClr>
                      </a:gs>
                      <a:gs pos="45000">
                        <a:srgbClr val="002C47">
                          <a:alpha val="50000"/>
                        </a:srgbClr>
                      </a:gs>
                    </a:gsLst>
                    <a:lin ang="8100000" scaled="1"/>
                    <a:tileRect/>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8406;p82">
                  <a:extLst>
                    <a:ext uri="{FF2B5EF4-FFF2-40B4-BE49-F238E27FC236}">
                      <a16:creationId xmlns:a16="http://schemas.microsoft.com/office/drawing/2014/main" id="{E084EA24-9660-EEF0-7197-C6FBFC803B2F}"/>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41000">
                        <a:srgbClr val="000000">
                          <a:alpha val="50000"/>
                        </a:srgbClr>
                      </a:gs>
                      <a:gs pos="93000">
                        <a:srgbClr val="002C47">
                          <a:alpha val="50000"/>
                        </a:srgbClr>
                      </a:gs>
                    </a:gsLst>
                    <a:lin ang="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1" name="Google Shape;8400;p82">
                <a:extLst>
                  <a:ext uri="{FF2B5EF4-FFF2-40B4-BE49-F238E27FC236}">
                    <a16:creationId xmlns:a16="http://schemas.microsoft.com/office/drawing/2014/main" id="{D6E4C569-8FD3-A113-E659-898EE5961F6B}"/>
                  </a:ext>
                </a:extLst>
              </p:cNvPr>
              <p:cNvGrpSpPr/>
              <p:nvPr/>
            </p:nvGrpSpPr>
            <p:grpSpPr>
              <a:xfrm rot="5400000">
                <a:off x="1112615" y="1577936"/>
                <a:ext cx="1565716" cy="366729"/>
                <a:chOff x="1247650" y="2075423"/>
                <a:chExt cx="6648477" cy="1557238"/>
              </a:xfrm>
            </p:grpSpPr>
            <p:sp>
              <p:nvSpPr>
                <p:cNvPr id="125" name="Google Shape;8401;p82">
                  <a:extLst>
                    <a:ext uri="{FF2B5EF4-FFF2-40B4-BE49-F238E27FC236}">
                      <a16:creationId xmlns:a16="http://schemas.microsoft.com/office/drawing/2014/main" id="{CF4AF54E-B7DD-2339-2E02-6077421C9C3C}"/>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8402;p82">
                  <a:extLst>
                    <a:ext uri="{FF2B5EF4-FFF2-40B4-BE49-F238E27FC236}">
                      <a16:creationId xmlns:a16="http://schemas.microsoft.com/office/drawing/2014/main" id="{96D590E4-42CB-EE11-EA4B-5ED5DFD9D600}"/>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8405;p82">
                  <a:extLst>
                    <a:ext uri="{FF2B5EF4-FFF2-40B4-BE49-F238E27FC236}">
                      <a16:creationId xmlns:a16="http://schemas.microsoft.com/office/drawing/2014/main" id="{59A9CEF3-2A71-8C97-1D4A-896109DA51B6}"/>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8406;p82">
                  <a:extLst>
                    <a:ext uri="{FF2B5EF4-FFF2-40B4-BE49-F238E27FC236}">
                      <a16:creationId xmlns:a16="http://schemas.microsoft.com/office/drawing/2014/main" id="{03A74D61-919F-EE73-2221-2999D37C6057}"/>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23000">
                        <a:srgbClr val="000000">
                          <a:alpha val="50000"/>
                        </a:srgbClr>
                      </a:gs>
                      <a:gs pos="46000">
                        <a:srgbClr val="001624"/>
                      </a:gs>
                      <a:gs pos="100000">
                        <a:srgbClr val="002C47">
                          <a:alpha val="50000"/>
                        </a:srgbClr>
                      </a:gs>
                    </a:gsLst>
                    <a:lin ang="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2" name="Google Shape;8400;p82">
                <a:extLst>
                  <a:ext uri="{FF2B5EF4-FFF2-40B4-BE49-F238E27FC236}">
                    <a16:creationId xmlns:a16="http://schemas.microsoft.com/office/drawing/2014/main" id="{6E7BB78C-33F0-0453-B615-B54C666770BF}"/>
                  </a:ext>
                </a:extLst>
              </p:cNvPr>
              <p:cNvGrpSpPr/>
              <p:nvPr/>
            </p:nvGrpSpPr>
            <p:grpSpPr>
              <a:xfrm rot="5400000">
                <a:off x="1458297" y="1572510"/>
                <a:ext cx="1565716" cy="366729"/>
                <a:chOff x="1247650" y="2075423"/>
                <a:chExt cx="6648477" cy="1557238"/>
              </a:xfrm>
            </p:grpSpPr>
            <p:sp>
              <p:nvSpPr>
                <p:cNvPr id="119" name="Google Shape;8401;p82">
                  <a:extLst>
                    <a:ext uri="{FF2B5EF4-FFF2-40B4-BE49-F238E27FC236}">
                      <a16:creationId xmlns:a16="http://schemas.microsoft.com/office/drawing/2014/main" id="{36AFFFD8-215D-A7A8-3C14-69DD3562A6FD}"/>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8402;p82">
                  <a:extLst>
                    <a:ext uri="{FF2B5EF4-FFF2-40B4-BE49-F238E27FC236}">
                      <a16:creationId xmlns:a16="http://schemas.microsoft.com/office/drawing/2014/main" id="{F5AEB3EA-4F25-B02D-E605-FEA1D0DE27EF}"/>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8403;p82">
                  <a:extLst>
                    <a:ext uri="{FF2B5EF4-FFF2-40B4-BE49-F238E27FC236}">
                      <a16:creationId xmlns:a16="http://schemas.microsoft.com/office/drawing/2014/main" id="{CE4F70F4-7881-7EE7-C625-7717F7D1A575}"/>
                    </a:ext>
                  </a:extLst>
                </p:cNvPr>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8404;p82">
                  <a:extLst>
                    <a:ext uri="{FF2B5EF4-FFF2-40B4-BE49-F238E27FC236}">
                      <a16:creationId xmlns:a16="http://schemas.microsoft.com/office/drawing/2014/main" id="{81E2B9B1-B8FD-C44C-CF04-5F1A17C24F6A}"/>
                    </a:ext>
                  </a:extLst>
                </p:cNvPr>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8405;p82">
                  <a:extLst>
                    <a:ext uri="{FF2B5EF4-FFF2-40B4-BE49-F238E27FC236}">
                      <a16:creationId xmlns:a16="http://schemas.microsoft.com/office/drawing/2014/main" id="{B94D50F7-80D7-4DAF-44A2-538D08DEDA76}"/>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8406;p82">
                  <a:extLst>
                    <a:ext uri="{FF2B5EF4-FFF2-40B4-BE49-F238E27FC236}">
                      <a16:creationId xmlns:a16="http://schemas.microsoft.com/office/drawing/2014/main" id="{D393D902-4355-AC9B-152B-B7B63D7DE614}"/>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100000">
                        <a:srgbClr val="000000">
                          <a:alpha val="20000"/>
                        </a:srgbClr>
                      </a:gs>
                      <a:gs pos="42000">
                        <a:srgbClr val="002C47"/>
                      </a:gs>
                    </a:gsLst>
                    <a:lin ang="1080000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3" name="Google Shape;8400;p82">
                <a:extLst>
                  <a:ext uri="{FF2B5EF4-FFF2-40B4-BE49-F238E27FC236}">
                    <a16:creationId xmlns:a16="http://schemas.microsoft.com/office/drawing/2014/main" id="{E3B23F04-59AF-7CD4-7D43-9278A1EAA1F3}"/>
                  </a:ext>
                </a:extLst>
              </p:cNvPr>
              <p:cNvGrpSpPr/>
              <p:nvPr/>
            </p:nvGrpSpPr>
            <p:grpSpPr>
              <a:xfrm rot="5400000">
                <a:off x="1785745" y="1572510"/>
                <a:ext cx="1565716" cy="366729"/>
                <a:chOff x="1247650" y="2075423"/>
                <a:chExt cx="6648477" cy="1557238"/>
              </a:xfrm>
            </p:grpSpPr>
            <p:sp>
              <p:nvSpPr>
                <p:cNvPr id="114" name="Google Shape;8401;p82">
                  <a:extLst>
                    <a:ext uri="{FF2B5EF4-FFF2-40B4-BE49-F238E27FC236}">
                      <a16:creationId xmlns:a16="http://schemas.microsoft.com/office/drawing/2014/main" id="{E971ED03-99DC-4C6D-6AF8-3E9145086C45}"/>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20000">
                        <a:srgbClr val="000000">
                          <a:alpha val="50000"/>
                        </a:srgbClr>
                      </a:gs>
                      <a:gs pos="74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8402;p82">
                  <a:extLst>
                    <a:ext uri="{FF2B5EF4-FFF2-40B4-BE49-F238E27FC236}">
                      <a16:creationId xmlns:a16="http://schemas.microsoft.com/office/drawing/2014/main" id="{5E30E4F8-A3CE-5BA2-8C91-AA1B3FECE458}"/>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8404;p82">
                  <a:extLst>
                    <a:ext uri="{FF2B5EF4-FFF2-40B4-BE49-F238E27FC236}">
                      <a16:creationId xmlns:a16="http://schemas.microsoft.com/office/drawing/2014/main" id="{60E53D55-F892-2954-4F3B-698E3973EDB3}"/>
                    </a:ext>
                  </a:extLst>
                </p:cNvPr>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8405;p82">
                  <a:extLst>
                    <a:ext uri="{FF2B5EF4-FFF2-40B4-BE49-F238E27FC236}">
                      <a16:creationId xmlns:a16="http://schemas.microsoft.com/office/drawing/2014/main" id="{99CC5930-D82B-5754-3B59-051CEB2A4EFC}"/>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8406;p82">
                  <a:extLst>
                    <a:ext uri="{FF2B5EF4-FFF2-40B4-BE49-F238E27FC236}">
                      <a16:creationId xmlns:a16="http://schemas.microsoft.com/office/drawing/2014/main" id="{6782CB3A-860E-F826-C3C7-EE7B2039C5E2}"/>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a:gsLst>
                      <a:gs pos="0">
                        <a:srgbClr val="000000">
                          <a:alpha val="50000"/>
                        </a:srgbClr>
                      </a:gs>
                      <a:gs pos="42000">
                        <a:srgbClr val="002C47">
                          <a:alpha val="50000"/>
                        </a:srgbClr>
                      </a:gs>
                    </a:gsLst>
                    <a:lin ang="5400000" scaled="1"/>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08" name="Google Shape;8405;p82">
              <a:extLst>
                <a:ext uri="{FF2B5EF4-FFF2-40B4-BE49-F238E27FC236}">
                  <a16:creationId xmlns:a16="http://schemas.microsoft.com/office/drawing/2014/main" id="{C389D64D-A8B8-32B7-471C-1C823DD9E620}"/>
                </a:ext>
              </a:extLst>
            </p:cNvPr>
            <p:cNvSpPr/>
            <p:nvPr/>
          </p:nvSpPr>
          <p:spPr>
            <a:xfrm rot="5400000">
              <a:off x="8620600" y="1495645"/>
              <a:ext cx="557635" cy="482919"/>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 name="Google Shape;635;p53">
            <a:extLst>
              <a:ext uri="{FF2B5EF4-FFF2-40B4-BE49-F238E27FC236}">
                <a16:creationId xmlns:a16="http://schemas.microsoft.com/office/drawing/2014/main" id="{F336B11F-1340-B6BA-FECF-DDD43F305F71}"/>
              </a:ext>
            </a:extLst>
          </p:cNvPr>
          <p:cNvSpPr txBox="1">
            <a:spLocks/>
          </p:cNvSpPr>
          <p:nvPr/>
        </p:nvSpPr>
        <p:spPr>
          <a:xfrm>
            <a:off x="1797763" y="1761300"/>
            <a:ext cx="3639000" cy="1257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4000" dirty="0">
                <a:solidFill>
                  <a:schemeClr val="bg1"/>
                </a:solidFill>
                <a:latin typeface="Alternox" panose="020B0604020202020204" charset="0"/>
              </a:rPr>
              <a:t>Partner Ecosystem</a:t>
            </a:r>
          </a:p>
        </p:txBody>
      </p:sp>
      <p:sp>
        <p:nvSpPr>
          <p:cNvPr id="3" name="Google Shape;636;p53">
            <a:extLst>
              <a:ext uri="{FF2B5EF4-FFF2-40B4-BE49-F238E27FC236}">
                <a16:creationId xmlns:a16="http://schemas.microsoft.com/office/drawing/2014/main" id="{F36F45F4-B5EB-61DF-DD5E-14DCD3FCFF78}"/>
              </a:ext>
            </a:extLst>
          </p:cNvPr>
          <p:cNvSpPr txBox="1">
            <a:spLocks/>
          </p:cNvSpPr>
          <p:nvPr/>
        </p:nvSpPr>
        <p:spPr>
          <a:xfrm>
            <a:off x="5498093" y="1863776"/>
            <a:ext cx="1588529" cy="1433097"/>
          </a:xfrm>
          <a:prstGeom prst="rect">
            <a:avLst/>
          </a:prstGeom>
          <a:noFill/>
          <a:ln w="38100">
            <a:solidFill>
              <a:srgbClr val="5D95D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rgbClr val="5D95D1"/>
                </a:solidFill>
                <a:latin typeface="Alternox" pitchFamily="50" charset="0"/>
              </a:rPr>
              <a:t>IPaaS</a:t>
            </a:r>
            <a:endParaRPr lang="en-US" sz="3600" b="1" dirty="0">
              <a:solidFill>
                <a:srgbClr val="5D95D1"/>
              </a:solidFill>
              <a:latin typeface="Alternox" pitchFamily="50" charset="0"/>
            </a:endParaRPr>
          </a:p>
        </p:txBody>
      </p:sp>
      <p:sp>
        <p:nvSpPr>
          <p:cNvPr id="4" name="Google Shape;637;p53">
            <a:extLst>
              <a:ext uri="{FF2B5EF4-FFF2-40B4-BE49-F238E27FC236}">
                <a16:creationId xmlns:a16="http://schemas.microsoft.com/office/drawing/2014/main" id="{2D285E29-41E4-4277-4051-EFC37738EBF3}"/>
              </a:ext>
            </a:extLst>
          </p:cNvPr>
          <p:cNvSpPr txBox="1">
            <a:spLocks/>
          </p:cNvSpPr>
          <p:nvPr/>
        </p:nvSpPr>
        <p:spPr>
          <a:xfrm rot="567">
            <a:off x="367159" y="3067632"/>
            <a:ext cx="5069614" cy="314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dirty="0">
                <a:solidFill>
                  <a:schemeClr val="bg1"/>
                </a:solidFill>
                <a:latin typeface="Nexa Light" panose="02000000000000000000" pitchFamily="50" charset="0"/>
              </a:rPr>
              <a:t>“Empower Growth Through Connected Solutions”</a:t>
            </a:r>
          </a:p>
        </p:txBody>
      </p:sp>
    </p:spTree>
    <p:extLst>
      <p:ext uri="{BB962C8B-B14F-4D97-AF65-F5344CB8AC3E}">
        <p14:creationId xmlns:p14="http://schemas.microsoft.com/office/powerpoint/2010/main" val="819088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Google Shape;38;p5">
            <a:extLst>
              <a:ext uri="{FF2B5EF4-FFF2-40B4-BE49-F238E27FC236}">
                <a16:creationId xmlns:a16="http://schemas.microsoft.com/office/drawing/2014/main" id="{F72FEDC6-2B25-EE21-2A50-6AD117C3D1A2}"/>
              </a:ext>
            </a:extLst>
          </p:cNvPr>
          <p:cNvPicPr preferRelativeResize="0"/>
          <p:nvPr/>
        </p:nvPicPr>
        <p:blipFill>
          <a:blip r:embed="rId2">
            <a:alphaModFix amt="49000"/>
            <a:duotone>
              <a:prstClr val="black"/>
              <a:srgbClr val="5D95D1">
                <a:tint val="45000"/>
                <a:satMod val="400000"/>
              </a:srgbClr>
            </a:duotone>
          </a:blip>
          <a:stretch>
            <a:fillRect/>
          </a:stretch>
        </p:blipFill>
        <p:spPr>
          <a:xfrm rot="428770" flipH="1">
            <a:off x="-692142" y="3705128"/>
            <a:ext cx="9936501" cy="2912435"/>
          </a:xfrm>
          <a:prstGeom prst="rect">
            <a:avLst/>
          </a:prstGeom>
          <a:noFill/>
          <a:ln>
            <a:noFill/>
          </a:ln>
        </p:spPr>
      </p:pic>
      <p:sp>
        <p:nvSpPr>
          <p:cNvPr id="2" name="Google Shape;400;p42">
            <a:extLst>
              <a:ext uri="{FF2B5EF4-FFF2-40B4-BE49-F238E27FC236}">
                <a16:creationId xmlns:a16="http://schemas.microsoft.com/office/drawing/2014/main" id="{7A0523A8-034F-EE48-B815-16B2A0488898}"/>
              </a:ext>
            </a:extLst>
          </p:cNvPr>
          <p:cNvSpPr txBox="1">
            <a:spLocks/>
          </p:cNvSpPr>
          <p:nvPr/>
        </p:nvSpPr>
        <p:spPr>
          <a:xfrm>
            <a:off x="4572000" y="787400"/>
            <a:ext cx="3729318" cy="950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solidFill>
                  <a:schemeClr val="bg1"/>
                </a:solidFill>
                <a:latin typeface="Alternox" pitchFamily="50" charset="0"/>
              </a:rPr>
              <a:t>Welcome to the Future: Intelligent Automation in AP &amp; Finance.</a:t>
            </a:r>
          </a:p>
        </p:txBody>
      </p:sp>
      <p:sp>
        <p:nvSpPr>
          <p:cNvPr id="3" name="Google Shape;401;p42">
            <a:extLst>
              <a:ext uri="{FF2B5EF4-FFF2-40B4-BE49-F238E27FC236}">
                <a16:creationId xmlns:a16="http://schemas.microsoft.com/office/drawing/2014/main" id="{1AAB65CB-6660-BA00-058A-44A736345FD1}"/>
              </a:ext>
            </a:extLst>
          </p:cNvPr>
          <p:cNvSpPr txBox="1">
            <a:spLocks/>
          </p:cNvSpPr>
          <p:nvPr/>
        </p:nvSpPr>
        <p:spPr>
          <a:xfrm rot="-288">
            <a:off x="4572000" y="1847629"/>
            <a:ext cx="4141700" cy="2508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bg1"/>
                </a:solidFill>
                <a:latin typeface="Nexa Light" panose="02000000000000000000" pitchFamily="50" charset="0"/>
              </a:rPr>
              <a:t>Optimize your financial operations with cutting-edge automation and technology.</a:t>
            </a:r>
          </a:p>
          <a:p>
            <a:endParaRPr lang="en-US" sz="1200" dirty="0">
              <a:solidFill>
                <a:schemeClr val="bg1"/>
              </a:solidFill>
              <a:latin typeface="Nexa Light" panose="02000000000000000000" pitchFamily="50" charset="0"/>
            </a:endParaRPr>
          </a:p>
          <a:p>
            <a:r>
              <a:rPr lang="en-US" sz="1200" dirty="0">
                <a:solidFill>
                  <a:schemeClr val="bg1"/>
                </a:solidFill>
                <a:latin typeface="Nexa Light" panose="02000000000000000000" pitchFamily="50" charset="0"/>
              </a:rPr>
              <a:t>Benefits include:</a:t>
            </a:r>
          </a:p>
          <a:p>
            <a:pPr marL="457200" indent="-317500">
              <a:spcBef>
                <a:spcPts val="1600"/>
              </a:spcBef>
              <a:buSzPts val="1400"/>
              <a:buFont typeface="Arial"/>
              <a:buChar char="●"/>
            </a:pPr>
            <a:r>
              <a:rPr lang="en-US" sz="1200" dirty="0">
                <a:solidFill>
                  <a:schemeClr val="bg1"/>
                </a:solidFill>
                <a:latin typeface="Nexa Light" panose="02000000000000000000" pitchFamily="50" charset="0"/>
              </a:rPr>
              <a:t>Powerful &amp; flexible workflow automation.</a:t>
            </a:r>
          </a:p>
          <a:p>
            <a:pPr marL="457200" indent="-317500">
              <a:buSzPts val="1400"/>
              <a:buFont typeface="Arial"/>
              <a:buChar char="●"/>
            </a:pPr>
            <a:r>
              <a:rPr lang="en-US" sz="1200" dirty="0">
                <a:solidFill>
                  <a:schemeClr val="bg1"/>
                </a:solidFill>
                <a:latin typeface="Nexa Light" panose="02000000000000000000" pitchFamily="50" charset="0"/>
              </a:rPr>
              <a:t>Average cost savings of </a:t>
            </a:r>
            <a:r>
              <a:rPr lang="en-US" sz="1200" dirty="0">
                <a:solidFill>
                  <a:srgbClr val="5D95D1"/>
                </a:solidFill>
                <a:latin typeface="Nexa Light" panose="02000000000000000000" pitchFamily="50" charset="0"/>
              </a:rPr>
              <a:t>$12.64 </a:t>
            </a:r>
            <a:r>
              <a:rPr lang="en-US" sz="1200" dirty="0">
                <a:solidFill>
                  <a:schemeClr val="bg1"/>
                </a:solidFill>
                <a:latin typeface="Nexa Light" panose="02000000000000000000" pitchFamily="50" charset="0"/>
              </a:rPr>
              <a:t>per invoice.</a:t>
            </a:r>
          </a:p>
          <a:p>
            <a:pPr marL="457200" indent="-317500">
              <a:buSzPts val="1400"/>
              <a:buFont typeface="Arial"/>
              <a:buChar char="●"/>
            </a:pPr>
            <a:r>
              <a:rPr lang="en-US" sz="1200" dirty="0">
                <a:solidFill>
                  <a:schemeClr val="bg1"/>
                </a:solidFill>
                <a:latin typeface="Nexa Light" panose="02000000000000000000" pitchFamily="50" charset="0"/>
              </a:rPr>
              <a:t>Process AP invoices </a:t>
            </a:r>
            <a:r>
              <a:rPr lang="en-US" sz="1200" dirty="0">
                <a:solidFill>
                  <a:srgbClr val="5D95D1"/>
                </a:solidFill>
                <a:latin typeface="Nexa Light" panose="02000000000000000000" pitchFamily="50" charset="0"/>
              </a:rPr>
              <a:t>30+ days </a:t>
            </a:r>
            <a:r>
              <a:rPr lang="en-US" sz="1200" dirty="0">
                <a:solidFill>
                  <a:schemeClr val="bg1"/>
                </a:solidFill>
                <a:latin typeface="Nexa Light" panose="02000000000000000000" pitchFamily="50" charset="0"/>
              </a:rPr>
              <a:t>faster.</a:t>
            </a:r>
          </a:p>
          <a:p>
            <a:pPr marL="457200" indent="-317500">
              <a:buSzPts val="1400"/>
              <a:buFont typeface="Arial"/>
              <a:buChar char="●"/>
            </a:pPr>
            <a:r>
              <a:rPr lang="en-US" sz="1200" dirty="0">
                <a:solidFill>
                  <a:schemeClr val="bg1"/>
                </a:solidFill>
                <a:latin typeface="Nexa Light" panose="02000000000000000000" pitchFamily="50" charset="0"/>
              </a:rPr>
              <a:t>Capture </a:t>
            </a:r>
            <a:r>
              <a:rPr lang="en-US" sz="1200" dirty="0">
                <a:solidFill>
                  <a:srgbClr val="5D95D1"/>
                </a:solidFill>
                <a:latin typeface="Nexa Light" panose="02000000000000000000" pitchFamily="50" charset="0"/>
              </a:rPr>
              <a:t>75% </a:t>
            </a:r>
            <a:r>
              <a:rPr lang="en-US" sz="1200" dirty="0">
                <a:solidFill>
                  <a:schemeClr val="bg1"/>
                </a:solidFill>
                <a:latin typeface="Nexa Light" panose="02000000000000000000" pitchFamily="50" charset="0"/>
              </a:rPr>
              <a:t>more early-pay discounts.</a:t>
            </a:r>
          </a:p>
          <a:p>
            <a:pPr marL="457200" indent="-317500">
              <a:buSzPts val="1400"/>
              <a:buFont typeface="Arial"/>
              <a:buChar char="●"/>
            </a:pPr>
            <a:r>
              <a:rPr lang="en-US" sz="1200" dirty="0">
                <a:solidFill>
                  <a:schemeClr val="bg1"/>
                </a:solidFill>
                <a:latin typeface="Nexa Light" panose="02000000000000000000" pitchFamily="50" charset="0"/>
              </a:rPr>
              <a:t>Integrated with SedonaOffice via OxyGen.</a:t>
            </a:r>
          </a:p>
          <a:p>
            <a:pPr>
              <a:spcBef>
                <a:spcPts val="1600"/>
              </a:spcBef>
            </a:pPr>
            <a:r>
              <a:rPr lang="en-US" i="1" dirty="0">
                <a:solidFill>
                  <a:schemeClr val="bg1"/>
                </a:solidFill>
                <a:latin typeface="Nexa Light" panose="02000000000000000000" pitchFamily="50" charset="0"/>
              </a:rPr>
              <a:t>Transform your AP processes today.</a:t>
            </a:r>
          </a:p>
        </p:txBody>
      </p:sp>
      <p:sp>
        <p:nvSpPr>
          <p:cNvPr id="4" name="Google Shape;402;p42">
            <a:extLst>
              <a:ext uri="{FF2B5EF4-FFF2-40B4-BE49-F238E27FC236}">
                <a16:creationId xmlns:a16="http://schemas.microsoft.com/office/drawing/2014/main" id="{58DEE54C-2604-7008-D74B-1E59B23DD105}"/>
              </a:ext>
            </a:extLst>
          </p:cNvPr>
          <p:cNvSpPr/>
          <p:nvPr/>
        </p:nvSpPr>
        <p:spPr>
          <a:xfrm>
            <a:off x="1026575" y="1006100"/>
            <a:ext cx="3131400" cy="3131400"/>
          </a:xfrm>
          <a:prstGeom prst="ellipse">
            <a:avLst/>
          </a:prstGeom>
          <a:noFill/>
          <a:ln w="19050" cap="flat" cmpd="sng">
            <a:solidFill>
              <a:srgbClr val="FFC42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pic>
        <p:nvPicPr>
          <p:cNvPr id="5" name="Google Shape;403;p42">
            <a:extLst>
              <a:ext uri="{FF2B5EF4-FFF2-40B4-BE49-F238E27FC236}">
                <a16:creationId xmlns:a16="http://schemas.microsoft.com/office/drawing/2014/main" id="{03DAC799-A8F5-5F36-A0D7-15C079FA5C8B}"/>
              </a:ext>
            </a:extLst>
          </p:cNvPr>
          <p:cNvPicPr preferRelativeResize="0"/>
          <p:nvPr/>
        </p:nvPicPr>
        <p:blipFill rotWithShape="1">
          <a:blip r:embed="rId3">
            <a:extLst>
              <a:ext uri="{96DAC541-7B7A-43D3-8B79-37D633B846F1}">
                <asvg:svgBlip xmlns:asvg="http://schemas.microsoft.com/office/drawing/2016/SVG/main" r:embed="rId4"/>
              </a:ext>
            </a:extLst>
          </a:blip>
          <a:srcRect l="4267" r="4267"/>
          <a:stretch/>
        </p:blipFill>
        <p:spPr>
          <a:xfrm>
            <a:off x="1253175" y="1229467"/>
            <a:ext cx="2678100" cy="2688300"/>
          </a:xfrm>
          <a:prstGeom prst="ellipse">
            <a:avLst/>
          </a:prstGeom>
          <a:noFill/>
          <a:ln>
            <a:noFill/>
          </a:ln>
        </p:spPr>
      </p:pic>
      <p:grpSp>
        <p:nvGrpSpPr>
          <p:cNvPr id="12" name="Graphic 2">
            <a:extLst>
              <a:ext uri="{FF2B5EF4-FFF2-40B4-BE49-F238E27FC236}">
                <a16:creationId xmlns:a16="http://schemas.microsoft.com/office/drawing/2014/main" id="{829A644D-A089-285E-2C14-927E64D78205}"/>
              </a:ext>
            </a:extLst>
          </p:cNvPr>
          <p:cNvGrpSpPr/>
          <p:nvPr/>
        </p:nvGrpSpPr>
        <p:grpSpPr>
          <a:xfrm>
            <a:off x="1390203" y="2195334"/>
            <a:ext cx="2404043" cy="783485"/>
            <a:chOff x="1390313" y="2181382"/>
            <a:chExt cx="2404043" cy="783485"/>
          </a:xfrm>
        </p:grpSpPr>
        <p:grpSp>
          <p:nvGrpSpPr>
            <p:cNvPr id="13" name="Graphic 2">
              <a:extLst>
                <a:ext uri="{FF2B5EF4-FFF2-40B4-BE49-F238E27FC236}">
                  <a16:creationId xmlns:a16="http://schemas.microsoft.com/office/drawing/2014/main" id="{B6CD1793-B227-6496-F3F8-40FE5DF80ED7}"/>
                </a:ext>
              </a:extLst>
            </p:cNvPr>
            <p:cNvGrpSpPr/>
            <p:nvPr/>
          </p:nvGrpSpPr>
          <p:grpSpPr>
            <a:xfrm>
              <a:off x="1390313" y="2181828"/>
              <a:ext cx="1647245" cy="624391"/>
              <a:chOff x="1390313" y="2181828"/>
              <a:chExt cx="1647245" cy="624391"/>
            </a:xfrm>
            <a:solidFill>
              <a:srgbClr val="714C6C"/>
            </a:solidFill>
          </p:grpSpPr>
          <p:grpSp>
            <p:nvGrpSpPr>
              <p:cNvPr id="76" name="Graphic 2">
                <a:extLst>
                  <a:ext uri="{FF2B5EF4-FFF2-40B4-BE49-F238E27FC236}">
                    <a16:creationId xmlns:a16="http://schemas.microsoft.com/office/drawing/2014/main" id="{13D889C3-93E3-C073-8509-E7CFF83A6A14}"/>
                  </a:ext>
                </a:extLst>
              </p:cNvPr>
              <p:cNvGrpSpPr/>
              <p:nvPr/>
            </p:nvGrpSpPr>
            <p:grpSpPr>
              <a:xfrm>
                <a:off x="1390313" y="2184353"/>
                <a:ext cx="336753" cy="621867"/>
                <a:chOff x="1390313" y="2184353"/>
                <a:chExt cx="336753" cy="621867"/>
              </a:xfrm>
              <a:solidFill>
                <a:srgbClr val="714C6C"/>
              </a:solidFill>
            </p:grpSpPr>
            <p:sp>
              <p:nvSpPr>
                <p:cNvPr id="86" name="Freeform: Shape 85">
                  <a:extLst>
                    <a:ext uri="{FF2B5EF4-FFF2-40B4-BE49-F238E27FC236}">
                      <a16:creationId xmlns:a16="http://schemas.microsoft.com/office/drawing/2014/main" id="{77E7CAC4-A20A-C68C-96EC-BD5665BFEF07}"/>
                    </a:ext>
                  </a:extLst>
                </p:cNvPr>
                <p:cNvSpPr/>
                <p:nvPr/>
              </p:nvSpPr>
              <p:spPr>
                <a:xfrm>
                  <a:off x="1399052" y="2193092"/>
                  <a:ext cx="319274" cy="604388"/>
                </a:xfrm>
                <a:custGeom>
                  <a:avLst/>
                  <a:gdLst>
                    <a:gd name="connsiteX0" fmla="*/ 312672 w 319274"/>
                    <a:gd name="connsiteY0" fmla="*/ 7137 h 604388"/>
                    <a:gd name="connsiteX1" fmla="*/ 319275 w 319274"/>
                    <a:gd name="connsiteY1" fmla="*/ 25189 h 604388"/>
                    <a:gd name="connsiteX2" fmla="*/ 319275 w 319274"/>
                    <a:gd name="connsiteY2" fmla="*/ 395374 h 604388"/>
                    <a:gd name="connsiteX3" fmla="*/ 295193 w 319274"/>
                    <a:gd name="connsiteY3" fmla="*/ 508694 h 604388"/>
                    <a:gd name="connsiteX4" fmla="*/ 228386 w 319274"/>
                    <a:gd name="connsiteY4" fmla="*/ 580045 h 604388"/>
                    <a:gd name="connsiteX5" fmla="*/ 132060 w 319274"/>
                    <a:gd name="connsiteY5" fmla="*/ 604389 h 604388"/>
                    <a:gd name="connsiteX6" fmla="*/ 71079 w 319274"/>
                    <a:gd name="connsiteY6" fmla="*/ 596834 h 604388"/>
                    <a:gd name="connsiteX7" fmla="*/ 24082 w 319274"/>
                    <a:gd name="connsiteY7" fmla="*/ 576685 h 604388"/>
                    <a:gd name="connsiteX8" fmla="*/ 7768 w 319274"/>
                    <a:gd name="connsiteY8" fmla="*/ 552341 h 604388"/>
                    <a:gd name="connsiteX9" fmla="*/ 9322 w 319274"/>
                    <a:gd name="connsiteY9" fmla="*/ 543952 h 604388"/>
                    <a:gd name="connsiteX10" fmla="*/ 17090 w 319274"/>
                    <a:gd name="connsiteY10" fmla="*/ 531358 h 604388"/>
                    <a:gd name="connsiteX11" fmla="*/ 28742 w 319274"/>
                    <a:gd name="connsiteY11" fmla="*/ 527163 h 604388"/>
                    <a:gd name="connsiteX12" fmla="*/ 38064 w 319274"/>
                    <a:gd name="connsiteY12" fmla="*/ 529678 h 604388"/>
                    <a:gd name="connsiteX13" fmla="*/ 132837 w 319274"/>
                    <a:gd name="connsiteY13" fmla="*/ 559061 h 604388"/>
                    <a:gd name="connsiteX14" fmla="*/ 234989 w 319274"/>
                    <a:gd name="connsiteY14" fmla="*/ 515413 h 604388"/>
                    <a:gd name="connsiteX15" fmla="*/ 272665 w 319274"/>
                    <a:gd name="connsiteY15" fmla="*/ 396219 h 604388"/>
                    <a:gd name="connsiteX16" fmla="*/ 272665 w 319274"/>
                    <a:gd name="connsiteY16" fmla="*/ 366836 h 604388"/>
                    <a:gd name="connsiteX17" fmla="*/ 216734 w 319274"/>
                    <a:gd name="connsiteY17" fmla="*/ 423495 h 604388"/>
                    <a:gd name="connsiteX18" fmla="*/ 137498 w 319274"/>
                    <a:gd name="connsiteY18" fmla="*/ 444897 h 604388"/>
                    <a:gd name="connsiteX19" fmla="*/ 34957 w 319274"/>
                    <a:gd name="connsiteY19" fmla="*/ 401249 h 604388"/>
                    <a:gd name="connsiteX20" fmla="*/ 0 w 319274"/>
                    <a:gd name="connsiteY20" fmla="*/ 282890 h 604388"/>
                    <a:gd name="connsiteX21" fmla="*/ 0 w 319274"/>
                    <a:gd name="connsiteY21" fmla="*/ 25189 h 604388"/>
                    <a:gd name="connsiteX22" fmla="*/ 6603 w 319274"/>
                    <a:gd name="connsiteY22" fmla="*/ 7137 h 604388"/>
                    <a:gd name="connsiteX23" fmla="*/ 23305 w 319274"/>
                    <a:gd name="connsiteY23" fmla="*/ 0 h 604388"/>
                    <a:gd name="connsiteX24" fmla="*/ 40006 w 319274"/>
                    <a:gd name="connsiteY24" fmla="*/ 7137 h 604388"/>
                    <a:gd name="connsiteX25" fmla="*/ 46609 w 319274"/>
                    <a:gd name="connsiteY25" fmla="*/ 25189 h 604388"/>
                    <a:gd name="connsiteX26" fmla="*/ 46609 w 319274"/>
                    <a:gd name="connsiteY26" fmla="*/ 275336 h 604388"/>
                    <a:gd name="connsiteX27" fmla="*/ 71079 w 319274"/>
                    <a:gd name="connsiteY27" fmla="*/ 366836 h 604388"/>
                    <a:gd name="connsiteX28" fmla="*/ 147597 w 319274"/>
                    <a:gd name="connsiteY28" fmla="*/ 397899 h 604388"/>
                    <a:gd name="connsiteX29" fmla="*/ 208577 w 319274"/>
                    <a:gd name="connsiteY29" fmla="*/ 380692 h 604388"/>
                    <a:gd name="connsiteX30" fmla="*/ 255187 w 319274"/>
                    <a:gd name="connsiteY30" fmla="*/ 335365 h 604388"/>
                    <a:gd name="connsiteX31" fmla="*/ 272665 w 319274"/>
                    <a:gd name="connsiteY31" fmla="*/ 275345 h 604388"/>
                    <a:gd name="connsiteX32" fmla="*/ 272665 w 319274"/>
                    <a:gd name="connsiteY32" fmla="*/ 25189 h 604388"/>
                    <a:gd name="connsiteX33" fmla="*/ 279268 w 319274"/>
                    <a:gd name="connsiteY33" fmla="*/ 7137 h 604388"/>
                    <a:gd name="connsiteX34" fmla="*/ 295970 w 319274"/>
                    <a:gd name="connsiteY34" fmla="*/ 0 h 604388"/>
                    <a:gd name="connsiteX35" fmla="*/ 312672 w 319274"/>
                    <a:gd name="connsiteY35" fmla="*/ 7137 h 60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9274" h="604388">
                      <a:moveTo>
                        <a:pt x="312672" y="7137"/>
                      </a:moveTo>
                      <a:cubicBezTo>
                        <a:pt x="317061" y="11895"/>
                        <a:pt x="319275" y="17916"/>
                        <a:pt x="319275" y="25189"/>
                      </a:cubicBezTo>
                      <a:lnTo>
                        <a:pt x="319275" y="395374"/>
                      </a:lnTo>
                      <a:cubicBezTo>
                        <a:pt x="319275" y="439576"/>
                        <a:pt x="311244" y="477349"/>
                        <a:pt x="295193" y="508694"/>
                      </a:cubicBezTo>
                      <a:cubicBezTo>
                        <a:pt x="279132" y="540029"/>
                        <a:pt x="256857" y="563809"/>
                        <a:pt x="228386" y="580045"/>
                      </a:cubicBezTo>
                      <a:cubicBezTo>
                        <a:pt x="199896" y="596271"/>
                        <a:pt x="167794" y="604389"/>
                        <a:pt x="132060" y="604389"/>
                      </a:cubicBezTo>
                      <a:cubicBezTo>
                        <a:pt x="110309" y="604389"/>
                        <a:pt x="89976" y="601874"/>
                        <a:pt x="71079" y="596834"/>
                      </a:cubicBezTo>
                      <a:cubicBezTo>
                        <a:pt x="52164" y="591794"/>
                        <a:pt x="36511" y="585085"/>
                        <a:pt x="24082" y="576685"/>
                      </a:cubicBezTo>
                      <a:cubicBezTo>
                        <a:pt x="13206" y="569402"/>
                        <a:pt x="7768" y="561285"/>
                        <a:pt x="7768" y="552341"/>
                      </a:cubicBezTo>
                      <a:cubicBezTo>
                        <a:pt x="7768" y="551215"/>
                        <a:pt x="8273" y="548419"/>
                        <a:pt x="9322" y="543952"/>
                      </a:cubicBezTo>
                      <a:cubicBezTo>
                        <a:pt x="10876" y="538349"/>
                        <a:pt x="13458" y="534154"/>
                        <a:pt x="17090" y="531358"/>
                      </a:cubicBezTo>
                      <a:cubicBezTo>
                        <a:pt x="20712" y="528551"/>
                        <a:pt x="24596" y="527163"/>
                        <a:pt x="28742" y="527163"/>
                      </a:cubicBezTo>
                      <a:cubicBezTo>
                        <a:pt x="31850" y="527163"/>
                        <a:pt x="34957" y="528007"/>
                        <a:pt x="38064" y="529678"/>
                      </a:cubicBezTo>
                      <a:cubicBezTo>
                        <a:pt x="71196" y="549263"/>
                        <a:pt x="102793" y="559061"/>
                        <a:pt x="132837" y="559061"/>
                      </a:cubicBezTo>
                      <a:cubicBezTo>
                        <a:pt x="175815" y="559061"/>
                        <a:pt x="209869" y="544505"/>
                        <a:pt x="234989" y="515413"/>
                      </a:cubicBezTo>
                      <a:cubicBezTo>
                        <a:pt x="260100" y="486311"/>
                        <a:pt x="272665" y="446577"/>
                        <a:pt x="272665" y="396219"/>
                      </a:cubicBezTo>
                      <a:lnTo>
                        <a:pt x="272665" y="366836"/>
                      </a:lnTo>
                      <a:cubicBezTo>
                        <a:pt x="259712" y="390344"/>
                        <a:pt x="241068" y="409231"/>
                        <a:pt x="216734" y="423495"/>
                      </a:cubicBezTo>
                      <a:cubicBezTo>
                        <a:pt x="192390" y="437770"/>
                        <a:pt x="165978" y="444897"/>
                        <a:pt x="137498" y="444897"/>
                      </a:cubicBezTo>
                      <a:cubicBezTo>
                        <a:pt x="92442" y="444897"/>
                        <a:pt x="58262" y="430351"/>
                        <a:pt x="34957" y="401249"/>
                      </a:cubicBezTo>
                      <a:cubicBezTo>
                        <a:pt x="11652" y="372157"/>
                        <a:pt x="0" y="332704"/>
                        <a:pt x="0" y="282890"/>
                      </a:cubicBezTo>
                      <a:lnTo>
                        <a:pt x="0" y="25189"/>
                      </a:lnTo>
                      <a:cubicBezTo>
                        <a:pt x="0" y="17925"/>
                        <a:pt x="2195" y="11905"/>
                        <a:pt x="6603" y="7137"/>
                      </a:cubicBezTo>
                      <a:cubicBezTo>
                        <a:pt x="10992" y="2389"/>
                        <a:pt x="16566" y="0"/>
                        <a:pt x="23305" y="0"/>
                      </a:cubicBezTo>
                      <a:cubicBezTo>
                        <a:pt x="30044" y="0"/>
                        <a:pt x="35598" y="2389"/>
                        <a:pt x="40006" y="7137"/>
                      </a:cubicBezTo>
                      <a:cubicBezTo>
                        <a:pt x="44395" y="11895"/>
                        <a:pt x="46609" y="17916"/>
                        <a:pt x="46609" y="25189"/>
                      </a:cubicBezTo>
                      <a:lnTo>
                        <a:pt x="46609" y="275336"/>
                      </a:lnTo>
                      <a:cubicBezTo>
                        <a:pt x="46609" y="315624"/>
                        <a:pt x="54766" y="346133"/>
                        <a:pt x="71079" y="366836"/>
                      </a:cubicBezTo>
                      <a:cubicBezTo>
                        <a:pt x="87393" y="387548"/>
                        <a:pt x="112892" y="397899"/>
                        <a:pt x="147597" y="397899"/>
                      </a:cubicBezTo>
                      <a:cubicBezTo>
                        <a:pt x="168823" y="397899"/>
                        <a:pt x="189157" y="392170"/>
                        <a:pt x="208577" y="380692"/>
                      </a:cubicBezTo>
                      <a:cubicBezTo>
                        <a:pt x="227998" y="369234"/>
                        <a:pt x="243534" y="354115"/>
                        <a:pt x="255187" y="335365"/>
                      </a:cubicBezTo>
                      <a:cubicBezTo>
                        <a:pt x="266839" y="316624"/>
                        <a:pt x="272665" y="296621"/>
                        <a:pt x="272665" y="275345"/>
                      </a:cubicBezTo>
                      <a:lnTo>
                        <a:pt x="272665" y="25189"/>
                      </a:lnTo>
                      <a:cubicBezTo>
                        <a:pt x="272665" y="17925"/>
                        <a:pt x="274860" y="11905"/>
                        <a:pt x="279268" y="7137"/>
                      </a:cubicBezTo>
                      <a:cubicBezTo>
                        <a:pt x="283667" y="2389"/>
                        <a:pt x="289231" y="0"/>
                        <a:pt x="295970" y="0"/>
                      </a:cubicBezTo>
                      <a:cubicBezTo>
                        <a:pt x="302709" y="0"/>
                        <a:pt x="308263" y="2389"/>
                        <a:pt x="312672" y="7137"/>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87" name="Freeform: Shape 86">
                  <a:extLst>
                    <a:ext uri="{FF2B5EF4-FFF2-40B4-BE49-F238E27FC236}">
                      <a16:creationId xmlns:a16="http://schemas.microsoft.com/office/drawing/2014/main" id="{7300B8F0-2683-B700-7528-303C50CA599F}"/>
                    </a:ext>
                  </a:extLst>
                </p:cNvPr>
                <p:cNvSpPr/>
                <p:nvPr/>
              </p:nvSpPr>
              <p:spPr>
                <a:xfrm>
                  <a:off x="1390313" y="2184353"/>
                  <a:ext cx="336753" cy="621867"/>
                </a:xfrm>
                <a:custGeom>
                  <a:avLst/>
                  <a:gdLst>
                    <a:gd name="connsiteX0" fmla="*/ 140799 w 336753"/>
                    <a:gd name="connsiteY0" fmla="*/ 621867 h 621867"/>
                    <a:gd name="connsiteX1" fmla="*/ 77566 w 336753"/>
                    <a:gd name="connsiteY1" fmla="*/ 614021 h 621867"/>
                    <a:gd name="connsiteX2" fmla="*/ 27927 w 336753"/>
                    <a:gd name="connsiteY2" fmla="*/ 592668 h 621867"/>
                    <a:gd name="connsiteX3" fmla="*/ 7768 w 336753"/>
                    <a:gd name="connsiteY3" fmla="*/ 561081 h 621867"/>
                    <a:gd name="connsiteX4" fmla="*/ 9545 w 336753"/>
                    <a:gd name="connsiteY4" fmla="*/ 550700 h 621867"/>
                    <a:gd name="connsiteX5" fmla="*/ 9633 w 336753"/>
                    <a:gd name="connsiteY5" fmla="*/ 550351 h 621867"/>
                    <a:gd name="connsiteX6" fmla="*/ 20489 w 336753"/>
                    <a:gd name="connsiteY6" fmla="*/ 533173 h 621867"/>
                    <a:gd name="connsiteX7" fmla="*/ 37472 w 336753"/>
                    <a:gd name="connsiteY7" fmla="*/ 527163 h 621867"/>
                    <a:gd name="connsiteX8" fmla="*/ 50950 w 336753"/>
                    <a:gd name="connsiteY8" fmla="*/ 530736 h 621867"/>
                    <a:gd name="connsiteX9" fmla="*/ 51241 w 336753"/>
                    <a:gd name="connsiteY9" fmla="*/ 530901 h 621867"/>
                    <a:gd name="connsiteX10" fmla="*/ 141566 w 336753"/>
                    <a:gd name="connsiteY10" fmla="*/ 559061 h 621867"/>
                    <a:gd name="connsiteX11" fmla="*/ 237106 w 336753"/>
                    <a:gd name="connsiteY11" fmla="*/ 518443 h 621867"/>
                    <a:gd name="connsiteX12" fmla="*/ 272656 w 336753"/>
                    <a:gd name="connsiteY12" fmla="*/ 404958 h 621867"/>
                    <a:gd name="connsiteX13" fmla="*/ 272656 w 336753"/>
                    <a:gd name="connsiteY13" fmla="*/ 403842 h 621867"/>
                    <a:gd name="connsiteX14" fmla="*/ 229882 w 336753"/>
                    <a:gd name="connsiteY14" fmla="*/ 439780 h 621867"/>
                    <a:gd name="connsiteX15" fmla="*/ 146227 w 336753"/>
                    <a:gd name="connsiteY15" fmla="*/ 462385 h 621867"/>
                    <a:gd name="connsiteX16" fmla="*/ 36870 w 336753"/>
                    <a:gd name="connsiteY16" fmla="*/ 415455 h 621867"/>
                    <a:gd name="connsiteX17" fmla="*/ 0 w 336753"/>
                    <a:gd name="connsiteY17" fmla="*/ 291639 h 621867"/>
                    <a:gd name="connsiteX18" fmla="*/ 0 w 336753"/>
                    <a:gd name="connsiteY18" fmla="*/ 33928 h 621867"/>
                    <a:gd name="connsiteX19" fmla="*/ 8924 w 336753"/>
                    <a:gd name="connsiteY19" fmla="*/ 9943 h 621867"/>
                    <a:gd name="connsiteX20" fmla="*/ 32044 w 336753"/>
                    <a:gd name="connsiteY20" fmla="*/ 0 h 621867"/>
                    <a:gd name="connsiteX21" fmla="*/ 55155 w 336753"/>
                    <a:gd name="connsiteY21" fmla="*/ 9934 h 621867"/>
                    <a:gd name="connsiteX22" fmla="*/ 64088 w 336753"/>
                    <a:gd name="connsiteY22" fmla="*/ 33928 h 621867"/>
                    <a:gd name="connsiteX23" fmla="*/ 64088 w 336753"/>
                    <a:gd name="connsiteY23" fmla="*/ 284075 h 621867"/>
                    <a:gd name="connsiteX24" fmla="*/ 86684 w 336753"/>
                    <a:gd name="connsiteY24" fmla="*/ 370157 h 621867"/>
                    <a:gd name="connsiteX25" fmla="*/ 156336 w 336753"/>
                    <a:gd name="connsiteY25" fmla="*/ 397889 h 621867"/>
                    <a:gd name="connsiteX26" fmla="*/ 212869 w 336753"/>
                    <a:gd name="connsiteY26" fmla="*/ 381896 h 621867"/>
                    <a:gd name="connsiteX27" fmla="*/ 256498 w 336753"/>
                    <a:gd name="connsiteY27" fmla="*/ 339482 h 621867"/>
                    <a:gd name="connsiteX28" fmla="*/ 272656 w 336753"/>
                    <a:gd name="connsiteY28" fmla="*/ 284075 h 621867"/>
                    <a:gd name="connsiteX29" fmla="*/ 272656 w 336753"/>
                    <a:gd name="connsiteY29" fmla="*/ 33928 h 621867"/>
                    <a:gd name="connsiteX30" fmla="*/ 281579 w 336753"/>
                    <a:gd name="connsiteY30" fmla="*/ 9943 h 621867"/>
                    <a:gd name="connsiteX31" fmla="*/ 304700 w 336753"/>
                    <a:gd name="connsiteY31" fmla="*/ 0 h 621867"/>
                    <a:gd name="connsiteX32" fmla="*/ 327810 w 336753"/>
                    <a:gd name="connsiteY32" fmla="*/ 9934 h 621867"/>
                    <a:gd name="connsiteX33" fmla="*/ 327829 w 336753"/>
                    <a:gd name="connsiteY33" fmla="*/ 9953 h 621867"/>
                    <a:gd name="connsiteX34" fmla="*/ 336753 w 336753"/>
                    <a:gd name="connsiteY34" fmla="*/ 33928 h 621867"/>
                    <a:gd name="connsiteX35" fmla="*/ 336753 w 336753"/>
                    <a:gd name="connsiteY35" fmla="*/ 404114 h 621867"/>
                    <a:gd name="connsiteX36" fmla="*/ 311710 w 336753"/>
                    <a:gd name="connsiteY36" fmla="*/ 521414 h 621867"/>
                    <a:gd name="connsiteX37" fmla="*/ 241456 w 336753"/>
                    <a:gd name="connsiteY37" fmla="*/ 596378 h 621867"/>
                    <a:gd name="connsiteX38" fmla="*/ 140799 w 336753"/>
                    <a:gd name="connsiteY38" fmla="*/ 621867 h 621867"/>
                    <a:gd name="connsiteX39" fmla="*/ 25247 w 336753"/>
                    <a:gd name="connsiteY39" fmla="*/ 561226 h 621867"/>
                    <a:gd name="connsiteX40" fmla="*/ 37676 w 336753"/>
                    <a:gd name="connsiteY40" fmla="*/ 578161 h 621867"/>
                    <a:gd name="connsiteX41" fmla="*/ 82062 w 336753"/>
                    <a:gd name="connsiteY41" fmla="*/ 597125 h 621867"/>
                    <a:gd name="connsiteX42" fmla="*/ 140790 w 336753"/>
                    <a:gd name="connsiteY42" fmla="*/ 604389 h 621867"/>
                    <a:gd name="connsiteX43" fmla="*/ 232795 w 336753"/>
                    <a:gd name="connsiteY43" fmla="*/ 581191 h 621867"/>
                    <a:gd name="connsiteX44" fmla="*/ 296154 w 336753"/>
                    <a:gd name="connsiteY44" fmla="*/ 513452 h 621867"/>
                    <a:gd name="connsiteX45" fmla="*/ 319275 w 336753"/>
                    <a:gd name="connsiteY45" fmla="*/ 404114 h 621867"/>
                    <a:gd name="connsiteX46" fmla="*/ 319275 w 336753"/>
                    <a:gd name="connsiteY46" fmla="*/ 33928 h 621867"/>
                    <a:gd name="connsiteX47" fmla="*/ 315002 w 336753"/>
                    <a:gd name="connsiteY47" fmla="*/ 21819 h 621867"/>
                    <a:gd name="connsiteX48" fmla="*/ 304709 w 336753"/>
                    <a:gd name="connsiteY48" fmla="*/ 17488 h 621867"/>
                    <a:gd name="connsiteX49" fmla="*/ 294416 w 336753"/>
                    <a:gd name="connsiteY49" fmla="*/ 21819 h 621867"/>
                    <a:gd name="connsiteX50" fmla="*/ 290144 w 336753"/>
                    <a:gd name="connsiteY50" fmla="*/ 33928 h 621867"/>
                    <a:gd name="connsiteX51" fmla="*/ 290144 w 336753"/>
                    <a:gd name="connsiteY51" fmla="*/ 284075 h 621867"/>
                    <a:gd name="connsiteX52" fmla="*/ 271345 w 336753"/>
                    <a:gd name="connsiteY52" fmla="*/ 348707 h 621867"/>
                    <a:gd name="connsiteX53" fmla="*/ 221754 w 336753"/>
                    <a:gd name="connsiteY53" fmla="*/ 396947 h 621867"/>
                    <a:gd name="connsiteX54" fmla="*/ 156336 w 336753"/>
                    <a:gd name="connsiteY54" fmla="*/ 415368 h 621867"/>
                    <a:gd name="connsiteX55" fmla="*/ 72953 w 336753"/>
                    <a:gd name="connsiteY55" fmla="*/ 380974 h 621867"/>
                    <a:gd name="connsiteX56" fmla="*/ 46609 w 336753"/>
                    <a:gd name="connsiteY56" fmla="*/ 284065 h 621867"/>
                    <a:gd name="connsiteX57" fmla="*/ 46609 w 336753"/>
                    <a:gd name="connsiteY57" fmla="*/ 33928 h 621867"/>
                    <a:gd name="connsiteX58" fmla="*/ 42327 w 336753"/>
                    <a:gd name="connsiteY58" fmla="*/ 21809 h 621867"/>
                    <a:gd name="connsiteX59" fmla="*/ 32044 w 336753"/>
                    <a:gd name="connsiteY59" fmla="*/ 17488 h 621867"/>
                    <a:gd name="connsiteX60" fmla="*/ 21761 w 336753"/>
                    <a:gd name="connsiteY60" fmla="*/ 21819 h 621867"/>
                    <a:gd name="connsiteX61" fmla="*/ 17479 w 336753"/>
                    <a:gd name="connsiteY61" fmla="*/ 33928 h 621867"/>
                    <a:gd name="connsiteX62" fmla="*/ 17479 w 336753"/>
                    <a:gd name="connsiteY62" fmla="*/ 291630 h 621867"/>
                    <a:gd name="connsiteX63" fmla="*/ 50513 w 336753"/>
                    <a:gd name="connsiteY63" fmla="*/ 404522 h 621867"/>
                    <a:gd name="connsiteX64" fmla="*/ 146237 w 336753"/>
                    <a:gd name="connsiteY64" fmla="*/ 444897 h 621867"/>
                    <a:gd name="connsiteX65" fmla="*/ 221055 w 336753"/>
                    <a:gd name="connsiteY65" fmla="*/ 424690 h 621867"/>
                    <a:gd name="connsiteX66" fmla="*/ 273753 w 336753"/>
                    <a:gd name="connsiteY66" fmla="*/ 371351 h 621867"/>
                    <a:gd name="connsiteX67" fmla="*/ 290144 w 336753"/>
                    <a:gd name="connsiteY67" fmla="*/ 341599 h 621867"/>
                    <a:gd name="connsiteX68" fmla="*/ 290144 w 336753"/>
                    <a:gd name="connsiteY68" fmla="*/ 404949 h 621867"/>
                    <a:gd name="connsiteX69" fmla="*/ 250341 w 336753"/>
                    <a:gd name="connsiteY69" fmla="*/ 529852 h 621867"/>
                    <a:gd name="connsiteX70" fmla="*/ 141576 w 336753"/>
                    <a:gd name="connsiteY70" fmla="*/ 576530 h 621867"/>
                    <a:gd name="connsiteX71" fmla="*/ 42521 w 336753"/>
                    <a:gd name="connsiteY71" fmla="*/ 546030 h 621867"/>
                    <a:gd name="connsiteX72" fmla="*/ 37482 w 336753"/>
                    <a:gd name="connsiteY72" fmla="*/ 544631 h 621867"/>
                    <a:gd name="connsiteX73" fmla="*/ 31189 w 336753"/>
                    <a:gd name="connsiteY73" fmla="*/ 546991 h 621867"/>
                    <a:gd name="connsiteX74" fmla="*/ 26529 w 336753"/>
                    <a:gd name="connsiteY74" fmla="*/ 554847 h 621867"/>
                    <a:gd name="connsiteX75" fmla="*/ 25247 w 336753"/>
                    <a:gd name="connsiteY75" fmla="*/ 561217 h 62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6753" h="621867">
                      <a:moveTo>
                        <a:pt x="140799" y="621867"/>
                      </a:moveTo>
                      <a:cubicBezTo>
                        <a:pt x="118388" y="621867"/>
                        <a:pt x="97113" y="619226"/>
                        <a:pt x="77566" y="614021"/>
                      </a:cubicBezTo>
                      <a:cubicBezTo>
                        <a:pt x="57815" y="608758"/>
                        <a:pt x="41113" y="601573"/>
                        <a:pt x="27927" y="592668"/>
                      </a:cubicBezTo>
                      <a:cubicBezTo>
                        <a:pt x="14556" y="583725"/>
                        <a:pt x="7768" y="573083"/>
                        <a:pt x="7768" y="561081"/>
                      </a:cubicBezTo>
                      <a:cubicBezTo>
                        <a:pt x="7768" y="559653"/>
                        <a:pt x="7982" y="557410"/>
                        <a:pt x="9545" y="550700"/>
                      </a:cubicBezTo>
                      <a:lnTo>
                        <a:pt x="9633" y="550351"/>
                      </a:lnTo>
                      <a:cubicBezTo>
                        <a:pt x="11701" y="542903"/>
                        <a:pt x="15352" y="537125"/>
                        <a:pt x="20489" y="533173"/>
                      </a:cubicBezTo>
                      <a:cubicBezTo>
                        <a:pt x="25616" y="529192"/>
                        <a:pt x="31345" y="527163"/>
                        <a:pt x="37472" y="527163"/>
                      </a:cubicBezTo>
                      <a:cubicBezTo>
                        <a:pt x="42026" y="527163"/>
                        <a:pt x="46561" y="528367"/>
                        <a:pt x="50950" y="530736"/>
                      </a:cubicBezTo>
                      <a:lnTo>
                        <a:pt x="51241" y="530901"/>
                      </a:lnTo>
                      <a:cubicBezTo>
                        <a:pt x="82868" y="549593"/>
                        <a:pt x="113251" y="559061"/>
                        <a:pt x="141566" y="559061"/>
                      </a:cubicBezTo>
                      <a:cubicBezTo>
                        <a:pt x="182243" y="559061"/>
                        <a:pt x="213500" y="545777"/>
                        <a:pt x="237106" y="518443"/>
                      </a:cubicBezTo>
                      <a:cubicBezTo>
                        <a:pt x="260692" y="491108"/>
                        <a:pt x="272656" y="452918"/>
                        <a:pt x="272656" y="404958"/>
                      </a:cubicBezTo>
                      <a:lnTo>
                        <a:pt x="272656" y="403842"/>
                      </a:lnTo>
                      <a:cubicBezTo>
                        <a:pt x="260935" y="417931"/>
                        <a:pt x="246632" y="429962"/>
                        <a:pt x="229882" y="439780"/>
                      </a:cubicBezTo>
                      <a:cubicBezTo>
                        <a:pt x="204285" y="454782"/>
                        <a:pt x="176145" y="462385"/>
                        <a:pt x="146227" y="462385"/>
                      </a:cubicBezTo>
                      <a:cubicBezTo>
                        <a:pt x="98598" y="462385"/>
                        <a:pt x="61796" y="446596"/>
                        <a:pt x="36870" y="415455"/>
                      </a:cubicBezTo>
                      <a:cubicBezTo>
                        <a:pt x="12400" y="384916"/>
                        <a:pt x="0" y="343249"/>
                        <a:pt x="0" y="291639"/>
                      </a:cubicBezTo>
                      <a:lnTo>
                        <a:pt x="0" y="33928"/>
                      </a:lnTo>
                      <a:cubicBezTo>
                        <a:pt x="0" y="24412"/>
                        <a:pt x="3000" y="16342"/>
                        <a:pt x="8924" y="9943"/>
                      </a:cubicBezTo>
                      <a:cubicBezTo>
                        <a:pt x="14944" y="3437"/>
                        <a:pt x="22936" y="0"/>
                        <a:pt x="32044" y="0"/>
                      </a:cubicBezTo>
                      <a:cubicBezTo>
                        <a:pt x="41152" y="0"/>
                        <a:pt x="49124" y="3437"/>
                        <a:pt x="55155" y="9934"/>
                      </a:cubicBezTo>
                      <a:cubicBezTo>
                        <a:pt x="61088" y="16362"/>
                        <a:pt x="64088" y="24431"/>
                        <a:pt x="64088" y="33928"/>
                      </a:cubicBezTo>
                      <a:lnTo>
                        <a:pt x="64088" y="284075"/>
                      </a:lnTo>
                      <a:cubicBezTo>
                        <a:pt x="64088" y="322178"/>
                        <a:pt x="71691" y="351144"/>
                        <a:pt x="86684" y="370157"/>
                      </a:cubicBezTo>
                      <a:cubicBezTo>
                        <a:pt x="101385" y="388820"/>
                        <a:pt x="124166" y="397889"/>
                        <a:pt x="156336" y="397889"/>
                      </a:cubicBezTo>
                      <a:cubicBezTo>
                        <a:pt x="175892" y="397889"/>
                        <a:pt x="194915" y="392510"/>
                        <a:pt x="212869" y="381896"/>
                      </a:cubicBezTo>
                      <a:cubicBezTo>
                        <a:pt x="230979" y="371205"/>
                        <a:pt x="245651" y="356941"/>
                        <a:pt x="256498" y="339482"/>
                      </a:cubicBezTo>
                      <a:cubicBezTo>
                        <a:pt x="267218" y="322227"/>
                        <a:pt x="272656" y="303593"/>
                        <a:pt x="272656" y="284075"/>
                      </a:cubicBezTo>
                      <a:lnTo>
                        <a:pt x="272656" y="33928"/>
                      </a:lnTo>
                      <a:cubicBezTo>
                        <a:pt x="272656" y="24412"/>
                        <a:pt x="275656" y="16342"/>
                        <a:pt x="281579" y="9943"/>
                      </a:cubicBezTo>
                      <a:cubicBezTo>
                        <a:pt x="287600" y="3437"/>
                        <a:pt x="295591" y="0"/>
                        <a:pt x="304700" y="0"/>
                      </a:cubicBezTo>
                      <a:cubicBezTo>
                        <a:pt x="313808" y="0"/>
                        <a:pt x="321780" y="3437"/>
                        <a:pt x="327810" y="9934"/>
                      </a:cubicBezTo>
                      <a:lnTo>
                        <a:pt x="327829" y="9953"/>
                      </a:lnTo>
                      <a:cubicBezTo>
                        <a:pt x="333753" y="16362"/>
                        <a:pt x="336753" y="24431"/>
                        <a:pt x="336753" y="33928"/>
                      </a:cubicBezTo>
                      <a:lnTo>
                        <a:pt x="336753" y="404114"/>
                      </a:lnTo>
                      <a:cubicBezTo>
                        <a:pt x="336753" y="449490"/>
                        <a:pt x="328325" y="488953"/>
                        <a:pt x="311710" y="521414"/>
                      </a:cubicBezTo>
                      <a:cubicBezTo>
                        <a:pt x="294941" y="554138"/>
                        <a:pt x="271306" y="579356"/>
                        <a:pt x="241456" y="596378"/>
                      </a:cubicBezTo>
                      <a:cubicBezTo>
                        <a:pt x="211753" y="613293"/>
                        <a:pt x="177893" y="621867"/>
                        <a:pt x="140799" y="621867"/>
                      </a:cubicBezTo>
                      <a:close/>
                      <a:moveTo>
                        <a:pt x="25247" y="561226"/>
                      </a:moveTo>
                      <a:cubicBezTo>
                        <a:pt x="25315" y="566985"/>
                        <a:pt x="29500" y="572685"/>
                        <a:pt x="37676" y="578161"/>
                      </a:cubicBezTo>
                      <a:cubicBezTo>
                        <a:pt x="49270" y="585997"/>
                        <a:pt x="64195" y="592367"/>
                        <a:pt x="82062" y="597125"/>
                      </a:cubicBezTo>
                      <a:cubicBezTo>
                        <a:pt x="100142" y="601942"/>
                        <a:pt x="119903" y="604389"/>
                        <a:pt x="140790" y="604389"/>
                      </a:cubicBezTo>
                      <a:cubicBezTo>
                        <a:pt x="174805" y="604389"/>
                        <a:pt x="205761" y="596582"/>
                        <a:pt x="232795" y="581191"/>
                      </a:cubicBezTo>
                      <a:cubicBezTo>
                        <a:pt x="259644" y="565887"/>
                        <a:pt x="280958" y="543088"/>
                        <a:pt x="296154" y="513452"/>
                      </a:cubicBezTo>
                      <a:cubicBezTo>
                        <a:pt x="311497" y="483486"/>
                        <a:pt x="319275" y="446693"/>
                        <a:pt x="319275" y="404114"/>
                      </a:cubicBezTo>
                      <a:lnTo>
                        <a:pt x="319275" y="33928"/>
                      </a:lnTo>
                      <a:cubicBezTo>
                        <a:pt x="319275" y="28908"/>
                        <a:pt x="317876" y="24946"/>
                        <a:pt x="315002" y="21819"/>
                      </a:cubicBezTo>
                      <a:cubicBezTo>
                        <a:pt x="312254" y="18857"/>
                        <a:pt x="308982" y="17488"/>
                        <a:pt x="304709" y="17488"/>
                      </a:cubicBezTo>
                      <a:cubicBezTo>
                        <a:pt x="300437" y="17488"/>
                        <a:pt x="297155" y="18867"/>
                        <a:pt x="294416" y="21819"/>
                      </a:cubicBezTo>
                      <a:cubicBezTo>
                        <a:pt x="291542" y="24926"/>
                        <a:pt x="290144" y="28888"/>
                        <a:pt x="290144" y="33928"/>
                      </a:cubicBezTo>
                      <a:lnTo>
                        <a:pt x="290144" y="284075"/>
                      </a:lnTo>
                      <a:cubicBezTo>
                        <a:pt x="290144" y="306904"/>
                        <a:pt x="283822" y="328645"/>
                        <a:pt x="271345" y="348707"/>
                      </a:cubicBezTo>
                      <a:cubicBezTo>
                        <a:pt x="258993" y="368584"/>
                        <a:pt x="242311" y="384810"/>
                        <a:pt x="221754" y="396947"/>
                      </a:cubicBezTo>
                      <a:cubicBezTo>
                        <a:pt x="201071" y="409173"/>
                        <a:pt x="179058" y="415368"/>
                        <a:pt x="156336" y="415368"/>
                      </a:cubicBezTo>
                      <a:cubicBezTo>
                        <a:pt x="118980" y="415368"/>
                        <a:pt x="90927" y="403793"/>
                        <a:pt x="72953" y="380974"/>
                      </a:cubicBezTo>
                      <a:cubicBezTo>
                        <a:pt x="55475" y="358796"/>
                        <a:pt x="46609" y="326189"/>
                        <a:pt x="46609" y="284065"/>
                      </a:cubicBezTo>
                      <a:lnTo>
                        <a:pt x="46609" y="33928"/>
                      </a:lnTo>
                      <a:cubicBezTo>
                        <a:pt x="46609" y="28898"/>
                        <a:pt x="45211" y="24936"/>
                        <a:pt x="42327" y="21809"/>
                      </a:cubicBezTo>
                      <a:cubicBezTo>
                        <a:pt x="39599" y="18867"/>
                        <a:pt x="36326" y="17488"/>
                        <a:pt x="32044" y="17488"/>
                      </a:cubicBezTo>
                      <a:cubicBezTo>
                        <a:pt x="27762" y="17488"/>
                        <a:pt x="24489" y="18867"/>
                        <a:pt x="21761" y="21819"/>
                      </a:cubicBezTo>
                      <a:cubicBezTo>
                        <a:pt x="18887" y="24926"/>
                        <a:pt x="17479" y="28888"/>
                        <a:pt x="17479" y="33928"/>
                      </a:cubicBezTo>
                      <a:lnTo>
                        <a:pt x="17479" y="291630"/>
                      </a:lnTo>
                      <a:cubicBezTo>
                        <a:pt x="17479" y="339171"/>
                        <a:pt x="28597" y="377158"/>
                        <a:pt x="50513" y="404522"/>
                      </a:cubicBezTo>
                      <a:cubicBezTo>
                        <a:pt x="72264" y="431691"/>
                        <a:pt x="103580" y="444897"/>
                        <a:pt x="146237" y="444897"/>
                      </a:cubicBezTo>
                      <a:cubicBezTo>
                        <a:pt x="173008" y="444897"/>
                        <a:pt x="198178" y="438100"/>
                        <a:pt x="221055" y="424690"/>
                      </a:cubicBezTo>
                      <a:cubicBezTo>
                        <a:pt x="243903" y="411299"/>
                        <a:pt x="261634" y="393345"/>
                        <a:pt x="273753" y="371351"/>
                      </a:cubicBezTo>
                      <a:lnTo>
                        <a:pt x="290144" y="341599"/>
                      </a:lnTo>
                      <a:lnTo>
                        <a:pt x="290144" y="404949"/>
                      </a:lnTo>
                      <a:cubicBezTo>
                        <a:pt x="290144" y="457229"/>
                        <a:pt x="276753" y="499255"/>
                        <a:pt x="250341" y="529852"/>
                      </a:cubicBezTo>
                      <a:cubicBezTo>
                        <a:pt x="223589" y="560828"/>
                        <a:pt x="186991" y="576530"/>
                        <a:pt x="141576" y="576530"/>
                      </a:cubicBezTo>
                      <a:cubicBezTo>
                        <a:pt x="110144" y="576530"/>
                        <a:pt x="76818" y="566266"/>
                        <a:pt x="42521" y="546030"/>
                      </a:cubicBezTo>
                      <a:cubicBezTo>
                        <a:pt x="40744" y="545088"/>
                        <a:pt x="39094" y="544631"/>
                        <a:pt x="37482" y="544631"/>
                      </a:cubicBezTo>
                      <a:cubicBezTo>
                        <a:pt x="35268" y="544631"/>
                        <a:pt x="33268" y="545379"/>
                        <a:pt x="31189" y="546991"/>
                      </a:cubicBezTo>
                      <a:cubicBezTo>
                        <a:pt x="29121" y="548584"/>
                        <a:pt x="27558" y="551225"/>
                        <a:pt x="26529" y="554847"/>
                      </a:cubicBezTo>
                      <a:cubicBezTo>
                        <a:pt x="25490" y="559333"/>
                        <a:pt x="25286" y="560857"/>
                        <a:pt x="25247" y="561217"/>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grpSp>
          <p:grpSp>
            <p:nvGrpSpPr>
              <p:cNvPr id="77" name="Graphic 2">
                <a:extLst>
                  <a:ext uri="{FF2B5EF4-FFF2-40B4-BE49-F238E27FC236}">
                    <a16:creationId xmlns:a16="http://schemas.microsoft.com/office/drawing/2014/main" id="{061C9ECD-FFFC-B1D7-0C67-F43DD2A53EFA}"/>
                  </a:ext>
                </a:extLst>
              </p:cNvPr>
              <p:cNvGrpSpPr/>
              <p:nvPr/>
            </p:nvGrpSpPr>
            <p:grpSpPr>
              <a:xfrm>
                <a:off x="1801253" y="2181828"/>
                <a:ext cx="410541" cy="464900"/>
                <a:chOff x="1801253" y="2181828"/>
                <a:chExt cx="410541" cy="464900"/>
              </a:xfrm>
              <a:solidFill>
                <a:srgbClr val="714C6C"/>
              </a:solidFill>
            </p:grpSpPr>
            <p:sp>
              <p:nvSpPr>
                <p:cNvPr id="84" name="Freeform: Shape 83">
                  <a:extLst>
                    <a:ext uri="{FF2B5EF4-FFF2-40B4-BE49-F238E27FC236}">
                      <a16:creationId xmlns:a16="http://schemas.microsoft.com/office/drawing/2014/main" id="{E60FA1D7-87D8-4785-9F16-4935C3275811}"/>
                    </a:ext>
                  </a:extLst>
                </p:cNvPr>
                <p:cNvSpPr/>
                <p:nvPr/>
              </p:nvSpPr>
              <p:spPr>
                <a:xfrm>
                  <a:off x="1809992" y="2190568"/>
                  <a:ext cx="393072" cy="447421"/>
                </a:xfrm>
                <a:custGeom>
                  <a:avLst/>
                  <a:gdLst>
                    <a:gd name="connsiteX0" fmla="*/ 367438 w 393072"/>
                    <a:gd name="connsiteY0" fmla="*/ 338297 h 447421"/>
                    <a:gd name="connsiteX1" fmla="*/ 296747 w 393072"/>
                    <a:gd name="connsiteY1" fmla="*/ 418465 h 447421"/>
                    <a:gd name="connsiteX2" fmla="*/ 196537 w 393072"/>
                    <a:gd name="connsiteY2" fmla="*/ 447422 h 447421"/>
                    <a:gd name="connsiteX3" fmla="*/ 96326 w 393072"/>
                    <a:gd name="connsiteY3" fmla="*/ 418465 h 447421"/>
                    <a:gd name="connsiteX4" fmla="*/ 25635 w 393072"/>
                    <a:gd name="connsiteY4" fmla="*/ 338297 h 447421"/>
                    <a:gd name="connsiteX5" fmla="*/ 0 w 393072"/>
                    <a:gd name="connsiteY5" fmla="*/ 224133 h 447421"/>
                    <a:gd name="connsiteX6" fmla="*/ 25635 w 393072"/>
                    <a:gd name="connsiteY6" fmla="*/ 109969 h 447421"/>
                    <a:gd name="connsiteX7" fmla="*/ 96326 w 393072"/>
                    <a:gd name="connsiteY7" fmla="*/ 29383 h 447421"/>
                    <a:gd name="connsiteX8" fmla="*/ 196537 w 393072"/>
                    <a:gd name="connsiteY8" fmla="*/ 0 h 447421"/>
                    <a:gd name="connsiteX9" fmla="*/ 296747 w 393072"/>
                    <a:gd name="connsiteY9" fmla="*/ 29383 h 447421"/>
                    <a:gd name="connsiteX10" fmla="*/ 367438 w 393072"/>
                    <a:gd name="connsiteY10" fmla="*/ 109969 h 447421"/>
                    <a:gd name="connsiteX11" fmla="*/ 393073 w 393072"/>
                    <a:gd name="connsiteY11" fmla="*/ 224133 h 447421"/>
                    <a:gd name="connsiteX12" fmla="*/ 367438 w 393072"/>
                    <a:gd name="connsiteY12" fmla="*/ 338297 h 447421"/>
                    <a:gd name="connsiteX13" fmla="*/ 327043 w 393072"/>
                    <a:gd name="connsiteY13" fmla="*/ 133478 h 447421"/>
                    <a:gd name="connsiteX14" fmla="*/ 273054 w 393072"/>
                    <a:gd name="connsiteY14" fmla="*/ 70099 h 447421"/>
                    <a:gd name="connsiteX15" fmla="*/ 196537 w 393072"/>
                    <a:gd name="connsiteY15" fmla="*/ 47017 h 447421"/>
                    <a:gd name="connsiteX16" fmla="*/ 120408 w 393072"/>
                    <a:gd name="connsiteY16" fmla="*/ 70099 h 447421"/>
                    <a:gd name="connsiteX17" fmla="*/ 66418 w 393072"/>
                    <a:gd name="connsiteY17" fmla="*/ 133478 h 447421"/>
                    <a:gd name="connsiteX18" fmla="*/ 46609 w 393072"/>
                    <a:gd name="connsiteY18" fmla="*/ 224133 h 447421"/>
                    <a:gd name="connsiteX19" fmla="*/ 66418 w 393072"/>
                    <a:gd name="connsiteY19" fmla="*/ 313954 h 447421"/>
                    <a:gd name="connsiteX20" fmla="*/ 120408 w 393072"/>
                    <a:gd name="connsiteY20" fmla="*/ 377333 h 447421"/>
                    <a:gd name="connsiteX21" fmla="*/ 196537 w 393072"/>
                    <a:gd name="connsiteY21" fmla="*/ 400414 h 447421"/>
                    <a:gd name="connsiteX22" fmla="*/ 273054 w 393072"/>
                    <a:gd name="connsiteY22" fmla="*/ 377750 h 447421"/>
                    <a:gd name="connsiteX23" fmla="*/ 327043 w 393072"/>
                    <a:gd name="connsiteY23" fmla="*/ 314798 h 447421"/>
                    <a:gd name="connsiteX24" fmla="*/ 346464 w 393072"/>
                    <a:gd name="connsiteY24" fmla="*/ 224143 h 447421"/>
                    <a:gd name="connsiteX25" fmla="*/ 327043 w 393072"/>
                    <a:gd name="connsiteY25" fmla="*/ 133488 h 44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3072" h="447421">
                      <a:moveTo>
                        <a:pt x="367438" y="338297"/>
                      </a:moveTo>
                      <a:cubicBezTo>
                        <a:pt x="350348" y="372439"/>
                        <a:pt x="326771" y="399152"/>
                        <a:pt x="296747" y="418465"/>
                      </a:cubicBezTo>
                      <a:cubicBezTo>
                        <a:pt x="266703" y="437770"/>
                        <a:pt x="233300" y="447422"/>
                        <a:pt x="196537" y="447422"/>
                      </a:cubicBezTo>
                      <a:cubicBezTo>
                        <a:pt x="159773" y="447422"/>
                        <a:pt x="126350" y="437770"/>
                        <a:pt x="96326" y="418465"/>
                      </a:cubicBezTo>
                      <a:cubicBezTo>
                        <a:pt x="66283" y="399161"/>
                        <a:pt x="42725" y="372439"/>
                        <a:pt x="25635" y="338297"/>
                      </a:cubicBezTo>
                      <a:cubicBezTo>
                        <a:pt x="8545" y="304166"/>
                        <a:pt x="0" y="266111"/>
                        <a:pt x="0" y="224133"/>
                      </a:cubicBezTo>
                      <a:cubicBezTo>
                        <a:pt x="0" y="182156"/>
                        <a:pt x="8545" y="144111"/>
                        <a:pt x="25635" y="109969"/>
                      </a:cubicBezTo>
                      <a:cubicBezTo>
                        <a:pt x="42725" y="75837"/>
                        <a:pt x="66283" y="48979"/>
                        <a:pt x="96326" y="29383"/>
                      </a:cubicBezTo>
                      <a:cubicBezTo>
                        <a:pt x="126350" y="9798"/>
                        <a:pt x="159764" y="0"/>
                        <a:pt x="196537" y="0"/>
                      </a:cubicBezTo>
                      <a:cubicBezTo>
                        <a:pt x="233309" y="0"/>
                        <a:pt x="266703" y="9798"/>
                        <a:pt x="296747" y="29383"/>
                      </a:cubicBezTo>
                      <a:cubicBezTo>
                        <a:pt x="326781" y="48979"/>
                        <a:pt x="350348" y="75837"/>
                        <a:pt x="367438" y="109969"/>
                      </a:cubicBezTo>
                      <a:cubicBezTo>
                        <a:pt x="384528" y="144111"/>
                        <a:pt x="393073" y="182156"/>
                        <a:pt x="393073" y="224133"/>
                      </a:cubicBezTo>
                      <a:cubicBezTo>
                        <a:pt x="393073" y="266111"/>
                        <a:pt x="384528" y="304166"/>
                        <a:pt x="367438" y="338297"/>
                      </a:cubicBezTo>
                      <a:close/>
                      <a:moveTo>
                        <a:pt x="327043" y="133478"/>
                      </a:moveTo>
                      <a:cubicBezTo>
                        <a:pt x="314089" y="106619"/>
                        <a:pt x="296086" y="85499"/>
                        <a:pt x="273054" y="70099"/>
                      </a:cubicBezTo>
                      <a:cubicBezTo>
                        <a:pt x="250001" y="54718"/>
                        <a:pt x="224502" y="47017"/>
                        <a:pt x="196537" y="47017"/>
                      </a:cubicBezTo>
                      <a:cubicBezTo>
                        <a:pt x="168571" y="47017"/>
                        <a:pt x="143188" y="54718"/>
                        <a:pt x="120408" y="70099"/>
                      </a:cubicBezTo>
                      <a:cubicBezTo>
                        <a:pt x="97618" y="85499"/>
                        <a:pt x="79624" y="106609"/>
                        <a:pt x="66418" y="133478"/>
                      </a:cubicBezTo>
                      <a:cubicBezTo>
                        <a:pt x="53212" y="160337"/>
                        <a:pt x="46609" y="190555"/>
                        <a:pt x="46609" y="224133"/>
                      </a:cubicBezTo>
                      <a:cubicBezTo>
                        <a:pt x="46609" y="257711"/>
                        <a:pt x="53212" y="287085"/>
                        <a:pt x="66418" y="313954"/>
                      </a:cubicBezTo>
                      <a:cubicBezTo>
                        <a:pt x="79624" y="340812"/>
                        <a:pt x="97608" y="361942"/>
                        <a:pt x="120408" y="377333"/>
                      </a:cubicBezTo>
                      <a:cubicBezTo>
                        <a:pt x="143188" y="392733"/>
                        <a:pt x="168571" y="400414"/>
                        <a:pt x="196537" y="400414"/>
                      </a:cubicBezTo>
                      <a:cubicBezTo>
                        <a:pt x="224502" y="400414"/>
                        <a:pt x="250001" y="392859"/>
                        <a:pt x="273054" y="377750"/>
                      </a:cubicBezTo>
                      <a:cubicBezTo>
                        <a:pt x="296086" y="362641"/>
                        <a:pt x="314089" y="341657"/>
                        <a:pt x="327043" y="314798"/>
                      </a:cubicBezTo>
                      <a:cubicBezTo>
                        <a:pt x="339987" y="287940"/>
                        <a:pt x="346464" y="257721"/>
                        <a:pt x="346464" y="224143"/>
                      </a:cubicBezTo>
                      <a:cubicBezTo>
                        <a:pt x="346464" y="190565"/>
                        <a:pt x="339987" y="160346"/>
                        <a:pt x="327043" y="133488"/>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85" name="Freeform: Shape 84">
                  <a:extLst>
                    <a:ext uri="{FF2B5EF4-FFF2-40B4-BE49-F238E27FC236}">
                      <a16:creationId xmlns:a16="http://schemas.microsoft.com/office/drawing/2014/main" id="{5BAF143D-AE95-D8C6-7BE3-9B7D92C0810D}"/>
                    </a:ext>
                  </a:extLst>
                </p:cNvPr>
                <p:cNvSpPr/>
                <p:nvPr/>
              </p:nvSpPr>
              <p:spPr>
                <a:xfrm>
                  <a:off x="1801253" y="2181828"/>
                  <a:ext cx="410541" cy="464900"/>
                </a:xfrm>
                <a:custGeom>
                  <a:avLst/>
                  <a:gdLst>
                    <a:gd name="connsiteX0" fmla="*/ 205276 w 410541"/>
                    <a:gd name="connsiteY0" fmla="*/ 464900 h 464900"/>
                    <a:gd name="connsiteX1" fmla="*/ 100337 w 410541"/>
                    <a:gd name="connsiteY1" fmla="*/ 434555 h 464900"/>
                    <a:gd name="connsiteX2" fmla="*/ 26558 w 410541"/>
                    <a:gd name="connsiteY2" fmla="*/ 350950 h 464900"/>
                    <a:gd name="connsiteX3" fmla="*/ 0 w 410541"/>
                    <a:gd name="connsiteY3" fmla="*/ 232872 h 464900"/>
                    <a:gd name="connsiteX4" fmla="*/ 26558 w 410541"/>
                    <a:gd name="connsiteY4" fmla="*/ 114795 h 464900"/>
                    <a:gd name="connsiteX5" fmla="*/ 100288 w 410541"/>
                    <a:gd name="connsiteY5" fmla="*/ 30801 h 464900"/>
                    <a:gd name="connsiteX6" fmla="*/ 205276 w 410541"/>
                    <a:gd name="connsiteY6" fmla="*/ 0 h 464900"/>
                    <a:gd name="connsiteX7" fmla="*/ 310254 w 410541"/>
                    <a:gd name="connsiteY7" fmla="*/ 30801 h 464900"/>
                    <a:gd name="connsiteX8" fmla="*/ 383984 w 410541"/>
                    <a:gd name="connsiteY8" fmla="*/ 114795 h 464900"/>
                    <a:gd name="connsiteX9" fmla="*/ 410542 w 410541"/>
                    <a:gd name="connsiteY9" fmla="*/ 232872 h 464900"/>
                    <a:gd name="connsiteX10" fmla="*/ 383984 w 410541"/>
                    <a:gd name="connsiteY10" fmla="*/ 350950 h 464900"/>
                    <a:gd name="connsiteX11" fmla="*/ 310205 w 410541"/>
                    <a:gd name="connsiteY11" fmla="*/ 434555 h 464900"/>
                    <a:gd name="connsiteX12" fmla="*/ 205266 w 410541"/>
                    <a:gd name="connsiteY12" fmla="*/ 464900 h 464900"/>
                    <a:gd name="connsiteX13" fmla="*/ 205276 w 410541"/>
                    <a:gd name="connsiteY13" fmla="*/ 17488 h 464900"/>
                    <a:gd name="connsiteX14" fmla="*/ 109843 w 410541"/>
                    <a:gd name="connsiteY14" fmla="*/ 45444 h 464900"/>
                    <a:gd name="connsiteX15" fmla="*/ 42191 w 410541"/>
                    <a:gd name="connsiteY15" fmla="*/ 122622 h 464900"/>
                    <a:gd name="connsiteX16" fmla="*/ 17479 w 410541"/>
                    <a:gd name="connsiteY16" fmla="*/ 232872 h 464900"/>
                    <a:gd name="connsiteX17" fmla="*/ 42191 w 410541"/>
                    <a:gd name="connsiteY17" fmla="*/ 343123 h 464900"/>
                    <a:gd name="connsiteX18" fmla="*/ 109794 w 410541"/>
                    <a:gd name="connsiteY18" fmla="*/ 419854 h 464900"/>
                    <a:gd name="connsiteX19" fmla="*/ 205276 w 410541"/>
                    <a:gd name="connsiteY19" fmla="*/ 447431 h 464900"/>
                    <a:gd name="connsiteX20" fmla="*/ 300757 w 410541"/>
                    <a:gd name="connsiteY20" fmla="*/ 419854 h 464900"/>
                    <a:gd name="connsiteX21" fmla="*/ 368360 w 410541"/>
                    <a:gd name="connsiteY21" fmla="*/ 343133 h 464900"/>
                    <a:gd name="connsiteX22" fmla="*/ 368360 w 410541"/>
                    <a:gd name="connsiteY22" fmla="*/ 343133 h 464900"/>
                    <a:gd name="connsiteX23" fmla="*/ 393073 w 410541"/>
                    <a:gd name="connsiteY23" fmla="*/ 232882 h 464900"/>
                    <a:gd name="connsiteX24" fmla="*/ 368360 w 410541"/>
                    <a:gd name="connsiteY24" fmla="*/ 122631 h 464900"/>
                    <a:gd name="connsiteX25" fmla="*/ 300709 w 410541"/>
                    <a:gd name="connsiteY25" fmla="*/ 45454 h 464900"/>
                    <a:gd name="connsiteX26" fmla="*/ 205276 w 410541"/>
                    <a:gd name="connsiteY26" fmla="*/ 17498 h 464900"/>
                    <a:gd name="connsiteX27" fmla="*/ 205276 w 410541"/>
                    <a:gd name="connsiteY27" fmla="*/ 417893 h 464900"/>
                    <a:gd name="connsiteX28" fmla="*/ 124253 w 410541"/>
                    <a:gd name="connsiteY28" fmla="*/ 393306 h 464900"/>
                    <a:gd name="connsiteX29" fmla="*/ 67312 w 410541"/>
                    <a:gd name="connsiteY29" fmla="*/ 326548 h 464900"/>
                    <a:gd name="connsiteX30" fmla="*/ 46609 w 410541"/>
                    <a:gd name="connsiteY30" fmla="*/ 232872 h 464900"/>
                    <a:gd name="connsiteX31" fmla="*/ 67312 w 410541"/>
                    <a:gd name="connsiteY31" fmla="*/ 138362 h 464900"/>
                    <a:gd name="connsiteX32" fmla="*/ 124253 w 410541"/>
                    <a:gd name="connsiteY32" fmla="*/ 71604 h 464900"/>
                    <a:gd name="connsiteX33" fmla="*/ 205276 w 410541"/>
                    <a:gd name="connsiteY33" fmla="*/ 47027 h 464900"/>
                    <a:gd name="connsiteX34" fmla="*/ 286648 w 410541"/>
                    <a:gd name="connsiteY34" fmla="*/ 71584 h 464900"/>
                    <a:gd name="connsiteX35" fmla="*/ 343657 w 410541"/>
                    <a:gd name="connsiteY35" fmla="*/ 138430 h 464900"/>
                    <a:gd name="connsiteX36" fmla="*/ 343657 w 410541"/>
                    <a:gd name="connsiteY36" fmla="*/ 138430 h 464900"/>
                    <a:gd name="connsiteX37" fmla="*/ 363942 w 410541"/>
                    <a:gd name="connsiteY37" fmla="*/ 232882 h 464900"/>
                    <a:gd name="connsiteX38" fmla="*/ 343657 w 410541"/>
                    <a:gd name="connsiteY38" fmla="*/ 327334 h 464900"/>
                    <a:gd name="connsiteX39" fmla="*/ 286590 w 410541"/>
                    <a:gd name="connsiteY39" fmla="*/ 393801 h 464900"/>
                    <a:gd name="connsiteX40" fmla="*/ 205276 w 410541"/>
                    <a:gd name="connsiteY40" fmla="*/ 417902 h 464900"/>
                    <a:gd name="connsiteX41" fmla="*/ 205276 w 410541"/>
                    <a:gd name="connsiteY41" fmla="*/ 64496 h 464900"/>
                    <a:gd name="connsiteX42" fmla="*/ 134041 w 410541"/>
                    <a:gd name="connsiteY42" fmla="*/ 86082 h 464900"/>
                    <a:gd name="connsiteX43" fmla="*/ 83004 w 410541"/>
                    <a:gd name="connsiteY43" fmla="*/ 146072 h 464900"/>
                    <a:gd name="connsiteX44" fmla="*/ 64088 w 410541"/>
                    <a:gd name="connsiteY44" fmla="*/ 232872 h 464900"/>
                    <a:gd name="connsiteX45" fmla="*/ 83004 w 410541"/>
                    <a:gd name="connsiteY45" fmla="*/ 318838 h 464900"/>
                    <a:gd name="connsiteX46" fmla="*/ 134041 w 410541"/>
                    <a:gd name="connsiteY46" fmla="*/ 378828 h 464900"/>
                    <a:gd name="connsiteX47" fmla="*/ 205286 w 410541"/>
                    <a:gd name="connsiteY47" fmla="*/ 400414 h 464900"/>
                    <a:gd name="connsiteX48" fmla="*/ 277016 w 410541"/>
                    <a:gd name="connsiteY48" fmla="*/ 379178 h 464900"/>
                    <a:gd name="connsiteX49" fmla="*/ 327927 w 410541"/>
                    <a:gd name="connsiteY49" fmla="*/ 319731 h 464900"/>
                    <a:gd name="connsiteX50" fmla="*/ 346483 w 410541"/>
                    <a:gd name="connsiteY50" fmla="*/ 232872 h 464900"/>
                    <a:gd name="connsiteX51" fmla="*/ 327927 w 410541"/>
                    <a:gd name="connsiteY51" fmla="*/ 146004 h 464900"/>
                    <a:gd name="connsiteX52" fmla="*/ 276957 w 410541"/>
                    <a:gd name="connsiteY52" fmla="*/ 86101 h 464900"/>
                    <a:gd name="connsiteX53" fmla="*/ 205295 w 410541"/>
                    <a:gd name="connsiteY53" fmla="*/ 64486 h 46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10541" h="464900">
                      <a:moveTo>
                        <a:pt x="205276" y="464900"/>
                      </a:moveTo>
                      <a:cubicBezTo>
                        <a:pt x="166969" y="464900"/>
                        <a:pt x="131662" y="454685"/>
                        <a:pt x="100337" y="434555"/>
                      </a:cubicBezTo>
                      <a:cubicBezTo>
                        <a:pt x="69099" y="414484"/>
                        <a:pt x="44279" y="386354"/>
                        <a:pt x="26558" y="350950"/>
                      </a:cubicBezTo>
                      <a:cubicBezTo>
                        <a:pt x="8933" y="315760"/>
                        <a:pt x="0" y="276035"/>
                        <a:pt x="0" y="232872"/>
                      </a:cubicBezTo>
                      <a:cubicBezTo>
                        <a:pt x="0" y="189710"/>
                        <a:pt x="8933" y="150005"/>
                        <a:pt x="26558" y="114795"/>
                      </a:cubicBezTo>
                      <a:cubicBezTo>
                        <a:pt x="44269" y="79421"/>
                        <a:pt x="69079" y="51164"/>
                        <a:pt x="100288" y="30801"/>
                      </a:cubicBezTo>
                      <a:cubicBezTo>
                        <a:pt x="131623" y="10361"/>
                        <a:pt x="166949" y="0"/>
                        <a:pt x="205276" y="0"/>
                      </a:cubicBezTo>
                      <a:cubicBezTo>
                        <a:pt x="243602" y="0"/>
                        <a:pt x="278909" y="10361"/>
                        <a:pt x="310254" y="30801"/>
                      </a:cubicBezTo>
                      <a:cubicBezTo>
                        <a:pt x="341472" y="51173"/>
                        <a:pt x="366282" y="79430"/>
                        <a:pt x="383984" y="114795"/>
                      </a:cubicBezTo>
                      <a:cubicBezTo>
                        <a:pt x="401608" y="150005"/>
                        <a:pt x="410542" y="189730"/>
                        <a:pt x="410542" y="232872"/>
                      </a:cubicBezTo>
                      <a:cubicBezTo>
                        <a:pt x="410542" y="276015"/>
                        <a:pt x="401608" y="315750"/>
                        <a:pt x="383984" y="350950"/>
                      </a:cubicBezTo>
                      <a:cubicBezTo>
                        <a:pt x="366273" y="386334"/>
                        <a:pt x="341443" y="414465"/>
                        <a:pt x="310205" y="434555"/>
                      </a:cubicBezTo>
                      <a:cubicBezTo>
                        <a:pt x="278870" y="454695"/>
                        <a:pt x="243564" y="464900"/>
                        <a:pt x="205266" y="464900"/>
                      </a:cubicBezTo>
                      <a:close/>
                      <a:moveTo>
                        <a:pt x="205276" y="17488"/>
                      </a:moveTo>
                      <a:cubicBezTo>
                        <a:pt x="170396" y="17488"/>
                        <a:pt x="138294" y="26898"/>
                        <a:pt x="109843" y="45444"/>
                      </a:cubicBezTo>
                      <a:cubicBezTo>
                        <a:pt x="81266" y="64088"/>
                        <a:pt x="58505" y="90053"/>
                        <a:pt x="42191" y="122622"/>
                      </a:cubicBezTo>
                      <a:cubicBezTo>
                        <a:pt x="25791" y="155375"/>
                        <a:pt x="17479" y="192468"/>
                        <a:pt x="17479" y="232872"/>
                      </a:cubicBezTo>
                      <a:cubicBezTo>
                        <a:pt x="17479" y="273277"/>
                        <a:pt x="25791" y="310380"/>
                        <a:pt x="42191" y="343123"/>
                      </a:cubicBezTo>
                      <a:cubicBezTo>
                        <a:pt x="58485" y="375682"/>
                        <a:pt x="81236" y="401492"/>
                        <a:pt x="109794" y="419854"/>
                      </a:cubicBezTo>
                      <a:cubicBezTo>
                        <a:pt x="138255" y="438148"/>
                        <a:pt x="170377" y="447431"/>
                        <a:pt x="205276" y="447431"/>
                      </a:cubicBezTo>
                      <a:cubicBezTo>
                        <a:pt x="240175" y="447431"/>
                        <a:pt x="272296" y="438158"/>
                        <a:pt x="300757" y="419854"/>
                      </a:cubicBezTo>
                      <a:cubicBezTo>
                        <a:pt x="329325" y="401492"/>
                        <a:pt x="352066" y="375672"/>
                        <a:pt x="368360" y="343133"/>
                      </a:cubicBezTo>
                      <a:lnTo>
                        <a:pt x="368360" y="343133"/>
                      </a:lnTo>
                      <a:cubicBezTo>
                        <a:pt x="384761" y="310390"/>
                        <a:pt x="393073" y="273296"/>
                        <a:pt x="393073" y="232882"/>
                      </a:cubicBezTo>
                      <a:cubicBezTo>
                        <a:pt x="393073" y="192468"/>
                        <a:pt x="384761" y="155384"/>
                        <a:pt x="368360" y="122631"/>
                      </a:cubicBezTo>
                      <a:cubicBezTo>
                        <a:pt x="352057" y="90073"/>
                        <a:pt x="329296" y="64107"/>
                        <a:pt x="300709" y="45454"/>
                      </a:cubicBezTo>
                      <a:cubicBezTo>
                        <a:pt x="272248" y="26907"/>
                        <a:pt x="240136" y="17498"/>
                        <a:pt x="205276" y="17498"/>
                      </a:cubicBezTo>
                      <a:close/>
                      <a:moveTo>
                        <a:pt x="205276" y="417893"/>
                      </a:moveTo>
                      <a:cubicBezTo>
                        <a:pt x="175650" y="417893"/>
                        <a:pt x="148393" y="409619"/>
                        <a:pt x="124253" y="393306"/>
                      </a:cubicBezTo>
                      <a:cubicBezTo>
                        <a:pt x="100307" y="377138"/>
                        <a:pt x="81149" y="354679"/>
                        <a:pt x="67312" y="326548"/>
                      </a:cubicBezTo>
                      <a:cubicBezTo>
                        <a:pt x="53572" y="298602"/>
                        <a:pt x="46609" y="267082"/>
                        <a:pt x="46609" y="232872"/>
                      </a:cubicBezTo>
                      <a:cubicBezTo>
                        <a:pt x="46609" y="198663"/>
                        <a:pt x="53572" y="166308"/>
                        <a:pt x="67312" y="138362"/>
                      </a:cubicBezTo>
                      <a:cubicBezTo>
                        <a:pt x="81130" y="110251"/>
                        <a:pt x="100288" y="87781"/>
                        <a:pt x="124253" y="71604"/>
                      </a:cubicBezTo>
                      <a:cubicBezTo>
                        <a:pt x="148412" y="55290"/>
                        <a:pt x="175669" y="47027"/>
                        <a:pt x="205276" y="47027"/>
                      </a:cubicBezTo>
                      <a:cubicBezTo>
                        <a:pt x="234882" y="47027"/>
                        <a:pt x="262236" y="55290"/>
                        <a:pt x="286648" y="71584"/>
                      </a:cubicBezTo>
                      <a:cubicBezTo>
                        <a:pt x="310914" y="87801"/>
                        <a:pt x="330092" y="110290"/>
                        <a:pt x="343657" y="138430"/>
                      </a:cubicBezTo>
                      <a:lnTo>
                        <a:pt x="343657" y="138430"/>
                      </a:lnTo>
                      <a:cubicBezTo>
                        <a:pt x="357116" y="166376"/>
                        <a:pt x="363942" y="198158"/>
                        <a:pt x="363942" y="232882"/>
                      </a:cubicBezTo>
                      <a:cubicBezTo>
                        <a:pt x="363942" y="267606"/>
                        <a:pt x="357116" y="299388"/>
                        <a:pt x="343657" y="327334"/>
                      </a:cubicBezTo>
                      <a:cubicBezTo>
                        <a:pt x="330073" y="355523"/>
                        <a:pt x="310866" y="377886"/>
                        <a:pt x="286590" y="393801"/>
                      </a:cubicBezTo>
                      <a:cubicBezTo>
                        <a:pt x="262198" y="409794"/>
                        <a:pt x="234844" y="417902"/>
                        <a:pt x="205276" y="417902"/>
                      </a:cubicBezTo>
                      <a:close/>
                      <a:moveTo>
                        <a:pt x="205276" y="64496"/>
                      </a:moveTo>
                      <a:cubicBezTo>
                        <a:pt x="179223" y="64496"/>
                        <a:pt x="155248" y="71759"/>
                        <a:pt x="134041" y="86082"/>
                      </a:cubicBezTo>
                      <a:cubicBezTo>
                        <a:pt x="112639" y="100540"/>
                        <a:pt x="95462" y="120728"/>
                        <a:pt x="83004" y="146072"/>
                      </a:cubicBezTo>
                      <a:cubicBezTo>
                        <a:pt x="70458" y="171600"/>
                        <a:pt x="64088" y="200799"/>
                        <a:pt x="64088" y="232872"/>
                      </a:cubicBezTo>
                      <a:cubicBezTo>
                        <a:pt x="64088" y="264946"/>
                        <a:pt x="70448" y="293309"/>
                        <a:pt x="83004" y="318838"/>
                      </a:cubicBezTo>
                      <a:cubicBezTo>
                        <a:pt x="95472" y="344201"/>
                        <a:pt x="112649" y="364389"/>
                        <a:pt x="134041" y="378828"/>
                      </a:cubicBezTo>
                      <a:cubicBezTo>
                        <a:pt x="155239" y="393151"/>
                        <a:pt x="179204" y="400414"/>
                        <a:pt x="205286" y="400414"/>
                      </a:cubicBezTo>
                      <a:cubicBezTo>
                        <a:pt x="231367" y="400414"/>
                        <a:pt x="255517" y="393267"/>
                        <a:pt x="277016" y="379178"/>
                      </a:cubicBezTo>
                      <a:cubicBezTo>
                        <a:pt x="298601" y="365020"/>
                        <a:pt x="315730" y="345017"/>
                        <a:pt x="327927" y="319731"/>
                      </a:cubicBezTo>
                      <a:cubicBezTo>
                        <a:pt x="340239" y="294174"/>
                        <a:pt x="346483" y="264946"/>
                        <a:pt x="346483" y="232872"/>
                      </a:cubicBezTo>
                      <a:cubicBezTo>
                        <a:pt x="346483" y="200799"/>
                        <a:pt x="340239" y="171571"/>
                        <a:pt x="327927" y="146004"/>
                      </a:cubicBezTo>
                      <a:cubicBezTo>
                        <a:pt x="315730" y="120709"/>
                        <a:pt x="298582" y="100560"/>
                        <a:pt x="276957" y="86101"/>
                      </a:cubicBezTo>
                      <a:cubicBezTo>
                        <a:pt x="255478" y="71759"/>
                        <a:pt x="231367" y="64486"/>
                        <a:pt x="205295" y="64486"/>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grpSp>
          <p:grpSp>
            <p:nvGrpSpPr>
              <p:cNvPr id="78" name="Graphic 2">
                <a:extLst>
                  <a:ext uri="{FF2B5EF4-FFF2-40B4-BE49-F238E27FC236}">
                    <a16:creationId xmlns:a16="http://schemas.microsoft.com/office/drawing/2014/main" id="{8A5355AA-DF0D-BF9D-4D46-B0611837657A}"/>
                  </a:ext>
                </a:extLst>
              </p:cNvPr>
              <p:cNvGrpSpPr/>
              <p:nvPr/>
            </p:nvGrpSpPr>
            <p:grpSpPr>
              <a:xfrm>
                <a:off x="2263454" y="2181828"/>
                <a:ext cx="410541" cy="464900"/>
                <a:chOff x="2263454" y="2181828"/>
                <a:chExt cx="410541" cy="464900"/>
              </a:xfrm>
              <a:solidFill>
                <a:srgbClr val="714C6C"/>
              </a:solidFill>
            </p:grpSpPr>
            <p:sp>
              <p:nvSpPr>
                <p:cNvPr id="82" name="Freeform: Shape 81">
                  <a:extLst>
                    <a:ext uri="{FF2B5EF4-FFF2-40B4-BE49-F238E27FC236}">
                      <a16:creationId xmlns:a16="http://schemas.microsoft.com/office/drawing/2014/main" id="{67A1F3D3-9C2F-11B3-A6C9-1CBB4BC01BB5}"/>
                    </a:ext>
                  </a:extLst>
                </p:cNvPr>
                <p:cNvSpPr/>
                <p:nvPr/>
              </p:nvSpPr>
              <p:spPr>
                <a:xfrm>
                  <a:off x="2272193" y="2190568"/>
                  <a:ext cx="393072" cy="447421"/>
                </a:xfrm>
                <a:custGeom>
                  <a:avLst/>
                  <a:gdLst>
                    <a:gd name="connsiteX0" fmla="*/ 367438 w 393072"/>
                    <a:gd name="connsiteY0" fmla="*/ 338297 h 447421"/>
                    <a:gd name="connsiteX1" fmla="*/ 296747 w 393072"/>
                    <a:gd name="connsiteY1" fmla="*/ 418465 h 447421"/>
                    <a:gd name="connsiteX2" fmla="*/ 196536 w 393072"/>
                    <a:gd name="connsiteY2" fmla="*/ 447422 h 447421"/>
                    <a:gd name="connsiteX3" fmla="*/ 96326 w 393072"/>
                    <a:gd name="connsiteY3" fmla="*/ 418465 h 447421"/>
                    <a:gd name="connsiteX4" fmla="*/ 25635 w 393072"/>
                    <a:gd name="connsiteY4" fmla="*/ 338297 h 447421"/>
                    <a:gd name="connsiteX5" fmla="*/ 0 w 393072"/>
                    <a:gd name="connsiteY5" fmla="*/ 224133 h 447421"/>
                    <a:gd name="connsiteX6" fmla="*/ 25635 w 393072"/>
                    <a:gd name="connsiteY6" fmla="*/ 109969 h 447421"/>
                    <a:gd name="connsiteX7" fmla="*/ 96326 w 393072"/>
                    <a:gd name="connsiteY7" fmla="*/ 29383 h 447421"/>
                    <a:gd name="connsiteX8" fmla="*/ 196536 w 393072"/>
                    <a:gd name="connsiteY8" fmla="*/ 0 h 447421"/>
                    <a:gd name="connsiteX9" fmla="*/ 296747 w 393072"/>
                    <a:gd name="connsiteY9" fmla="*/ 29383 h 447421"/>
                    <a:gd name="connsiteX10" fmla="*/ 367438 w 393072"/>
                    <a:gd name="connsiteY10" fmla="*/ 109969 h 447421"/>
                    <a:gd name="connsiteX11" fmla="*/ 393073 w 393072"/>
                    <a:gd name="connsiteY11" fmla="*/ 224133 h 447421"/>
                    <a:gd name="connsiteX12" fmla="*/ 367438 w 393072"/>
                    <a:gd name="connsiteY12" fmla="*/ 338297 h 447421"/>
                    <a:gd name="connsiteX13" fmla="*/ 327043 w 393072"/>
                    <a:gd name="connsiteY13" fmla="*/ 133478 h 447421"/>
                    <a:gd name="connsiteX14" fmla="*/ 273054 w 393072"/>
                    <a:gd name="connsiteY14" fmla="*/ 70099 h 447421"/>
                    <a:gd name="connsiteX15" fmla="*/ 196536 w 393072"/>
                    <a:gd name="connsiteY15" fmla="*/ 47017 h 447421"/>
                    <a:gd name="connsiteX16" fmla="*/ 120408 w 393072"/>
                    <a:gd name="connsiteY16" fmla="*/ 70099 h 447421"/>
                    <a:gd name="connsiteX17" fmla="*/ 66418 w 393072"/>
                    <a:gd name="connsiteY17" fmla="*/ 133478 h 447421"/>
                    <a:gd name="connsiteX18" fmla="*/ 46609 w 393072"/>
                    <a:gd name="connsiteY18" fmla="*/ 224133 h 447421"/>
                    <a:gd name="connsiteX19" fmla="*/ 66418 w 393072"/>
                    <a:gd name="connsiteY19" fmla="*/ 313954 h 447421"/>
                    <a:gd name="connsiteX20" fmla="*/ 120408 w 393072"/>
                    <a:gd name="connsiteY20" fmla="*/ 377333 h 447421"/>
                    <a:gd name="connsiteX21" fmla="*/ 196536 w 393072"/>
                    <a:gd name="connsiteY21" fmla="*/ 400414 h 447421"/>
                    <a:gd name="connsiteX22" fmla="*/ 273054 w 393072"/>
                    <a:gd name="connsiteY22" fmla="*/ 377750 h 447421"/>
                    <a:gd name="connsiteX23" fmla="*/ 327043 w 393072"/>
                    <a:gd name="connsiteY23" fmla="*/ 314798 h 447421"/>
                    <a:gd name="connsiteX24" fmla="*/ 346463 w 393072"/>
                    <a:gd name="connsiteY24" fmla="*/ 224143 h 447421"/>
                    <a:gd name="connsiteX25" fmla="*/ 327043 w 393072"/>
                    <a:gd name="connsiteY25" fmla="*/ 133488 h 44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3072" h="447421">
                      <a:moveTo>
                        <a:pt x="367438" y="338297"/>
                      </a:moveTo>
                      <a:cubicBezTo>
                        <a:pt x="350348" y="372439"/>
                        <a:pt x="326771" y="399152"/>
                        <a:pt x="296747" y="418465"/>
                      </a:cubicBezTo>
                      <a:cubicBezTo>
                        <a:pt x="266703" y="437770"/>
                        <a:pt x="233300" y="447422"/>
                        <a:pt x="196536" y="447422"/>
                      </a:cubicBezTo>
                      <a:cubicBezTo>
                        <a:pt x="159773" y="447422"/>
                        <a:pt x="126350" y="437770"/>
                        <a:pt x="96326" y="418465"/>
                      </a:cubicBezTo>
                      <a:cubicBezTo>
                        <a:pt x="66283" y="399161"/>
                        <a:pt x="42725" y="372439"/>
                        <a:pt x="25635" y="338297"/>
                      </a:cubicBezTo>
                      <a:cubicBezTo>
                        <a:pt x="8545" y="304166"/>
                        <a:pt x="0" y="266111"/>
                        <a:pt x="0" y="224133"/>
                      </a:cubicBezTo>
                      <a:cubicBezTo>
                        <a:pt x="0" y="182156"/>
                        <a:pt x="8545" y="144111"/>
                        <a:pt x="25635" y="109969"/>
                      </a:cubicBezTo>
                      <a:cubicBezTo>
                        <a:pt x="42725" y="75837"/>
                        <a:pt x="66283" y="48979"/>
                        <a:pt x="96326" y="29383"/>
                      </a:cubicBezTo>
                      <a:cubicBezTo>
                        <a:pt x="126350" y="9798"/>
                        <a:pt x="159763" y="0"/>
                        <a:pt x="196536" y="0"/>
                      </a:cubicBezTo>
                      <a:cubicBezTo>
                        <a:pt x="233309" y="0"/>
                        <a:pt x="266703" y="9798"/>
                        <a:pt x="296747" y="29383"/>
                      </a:cubicBezTo>
                      <a:cubicBezTo>
                        <a:pt x="326781" y="48979"/>
                        <a:pt x="350348" y="75837"/>
                        <a:pt x="367438" y="109969"/>
                      </a:cubicBezTo>
                      <a:cubicBezTo>
                        <a:pt x="384528" y="144111"/>
                        <a:pt x="393073" y="182156"/>
                        <a:pt x="393073" y="224133"/>
                      </a:cubicBezTo>
                      <a:cubicBezTo>
                        <a:pt x="393073" y="266111"/>
                        <a:pt x="384528" y="304166"/>
                        <a:pt x="367438" y="338297"/>
                      </a:cubicBezTo>
                      <a:close/>
                      <a:moveTo>
                        <a:pt x="327043" y="133478"/>
                      </a:moveTo>
                      <a:cubicBezTo>
                        <a:pt x="314089" y="106619"/>
                        <a:pt x="296086" y="85499"/>
                        <a:pt x="273054" y="70099"/>
                      </a:cubicBezTo>
                      <a:cubicBezTo>
                        <a:pt x="250001" y="54718"/>
                        <a:pt x="224502" y="47017"/>
                        <a:pt x="196536" y="47017"/>
                      </a:cubicBezTo>
                      <a:cubicBezTo>
                        <a:pt x="168571" y="47017"/>
                        <a:pt x="143188" y="54718"/>
                        <a:pt x="120408" y="70099"/>
                      </a:cubicBezTo>
                      <a:cubicBezTo>
                        <a:pt x="97618" y="85499"/>
                        <a:pt x="79624" y="106609"/>
                        <a:pt x="66418" y="133478"/>
                      </a:cubicBezTo>
                      <a:cubicBezTo>
                        <a:pt x="53212" y="160337"/>
                        <a:pt x="46609" y="190555"/>
                        <a:pt x="46609" y="224133"/>
                      </a:cubicBezTo>
                      <a:cubicBezTo>
                        <a:pt x="46609" y="257711"/>
                        <a:pt x="53212" y="287085"/>
                        <a:pt x="66418" y="313954"/>
                      </a:cubicBezTo>
                      <a:cubicBezTo>
                        <a:pt x="79624" y="340812"/>
                        <a:pt x="97608" y="361942"/>
                        <a:pt x="120408" y="377333"/>
                      </a:cubicBezTo>
                      <a:cubicBezTo>
                        <a:pt x="143188" y="392733"/>
                        <a:pt x="168571" y="400414"/>
                        <a:pt x="196536" y="400414"/>
                      </a:cubicBezTo>
                      <a:cubicBezTo>
                        <a:pt x="224502" y="400414"/>
                        <a:pt x="250001" y="392859"/>
                        <a:pt x="273054" y="377750"/>
                      </a:cubicBezTo>
                      <a:cubicBezTo>
                        <a:pt x="296086" y="362641"/>
                        <a:pt x="314089" y="341657"/>
                        <a:pt x="327043" y="314798"/>
                      </a:cubicBezTo>
                      <a:cubicBezTo>
                        <a:pt x="339987" y="287940"/>
                        <a:pt x="346463" y="257721"/>
                        <a:pt x="346463" y="224143"/>
                      </a:cubicBezTo>
                      <a:cubicBezTo>
                        <a:pt x="346463" y="190565"/>
                        <a:pt x="339987" y="160346"/>
                        <a:pt x="327043" y="133488"/>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83" name="Freeform: Shape 82">
                  <a:extLst>
                    <a:ext uri="{FF2B5EF4-FFF2-40B4-BE49-F238E27FC236}">
                      <a16:creationId xmlns:a16="http://schemas.microsoft.com/office/drawing/2014/main" id="{994AAD36-3404-74BC-3E0D-032A8860A3D0}"/>
                    </a:ext>
                  </a:extLst>
                </p:cNvPr>
                <p:cNvSpPr/>
                <p:nvPr/>
              </p:nvSpPr>
              <p:spPr>
                <a:xfrm>
                  <a:off x="2263454" y="2181828"/>
                  <a:ext cx="410541" cy="464900"/>
                </a:xfrm>
                <a:custGeom>
                  <a:avLst/>
                  <a:gdLst>
                    <a:gd name="connsiteX0" fmla="*/ 205276 w 410541"/>
                    <a:gd name="connsiteY0" fmla="*/ 464900 h 464900"/>
                    <a:gd name="connsiteX1" fmla="*/ 100337 w 410541"/>
                    <a:gd name="connsiteY1" fmla="*/ 434555 h 464900"/>
                    <a:gd name="connsiteX2" fmla="*/ 26558 w 410541"/>
                    <a:gd name="connsiteY2" fmla="*/ 350950 h 464900"/>
                    <a:gd name="connsiteX3" fmla="*/ 0 w 410541"/>
                    <a:gd name="connsiteY3" fmla="*/ 232872 h 464900"/>
                    <a:gd name="connsiteX4" fmla="*/ 26558 w 410541"/>
                    <a:gd name="connsiteY4" fmla="*/ 114795 h 464900"/>
                    <a:gd name="connsiteX5" fmla="*/ 100288 w 410541"/>
                    <a:gd name="connsiteY5" fmla="*/ 30801 h 464900"/>
                    <a:gd name="connsiteX6" fmla="*/ 205276 w 410541"/>
                    <a:gd name="connsiteY6" fmla="*/ 0 h 464900"/>
                    <a:gd name="connsiteX7" fmla="*/ 310254 w 410541"/>
                    <a:gd name="connsiteY7" fmla="*/ 30801 h 464900"/>
                    <a:gd name="connsiteX8" fmla="*/ 383984 w 410541"/>
                    <a:gd name="connsiteY8" fmla="*/ 114795 h 464900"/>
                    <a:gd name="connsiteX9" fmla="*/ 410542 w 410541"/>
                    <a:gd name="connsiteY9" fmla="*/ 232872 h 464900"/>
                    <a:gd name="connsiteX10" fmla="*/ 383984 w 410541"/>
                    <a:gd name="connsiteY10" fmla="*/ 350950 h 464900"/>
                    <a:gd name="connsiteX11" fmla="*/ 310205 w 410541"/>
                    <a:gd name="connsiteY11" fmla="*/ 434555 h 464900"/>
                    <a:gd name="connsiteX12" fmla="*/ 205266 w 410541"/>
                    <a:gd name="connsiteY12" fmla="*/ 464900 h 464900"/>
                    <a:gd name="connsiteX13" fmla="*/ 205276 w 410541"/>
                    <a:gd name="connsiteY13" fmla="*/ 17488 h 464900"/>
                    <a:gd name="connsiteX14" fmla="*/ 109843 w 410541"/>
                    <a:gd name="connsiteY14" fmla="*/ 45444 h 464900"/>
                    <a:gd name="connsiteX15" fmla="*/ 42191 w 410541"/>
                    <a:gd name="connsiteY15" fmla="*/ 122622 h 464900"/>
                    <a:gd name="connsiteX16" fmla="*/ 17479 w 410541"/>
                    <a:gd name="connsiteY16" fmla="*/ 232872 h 464900"/>
                    <a:gd name="connsiteX17" fmla="*/ 42191 w 410541"/>
                    <a:gd name="connsiteY17" fmla="*/ 343123 h 464900"/>
                    <a:gd name="connsiteX18" fmla="*/ 109794 w 410541"/>
                    <a:gd name="connsiteY18" fmla="*/ 419854 h 464900"/>
                    <a:gd name="connsiteX19" fmla="*/ 205276 w 410541"/>
                    <a:gd name="connsiteY19" fmla="*/ 447431 h 464900"/>
                    <a:gd name="connsiteX20" fmla="*/ 300757 w 410541"/>
                    <a:gd name="connsiteY20" fmla="*/ 419854 h 464900"/>
                    <a:gd name="connsiteX21" fmla="*/ 368360 w 410541"/>
                    <a:gd name="connsiteY21" fmla="*/ 343133 h 464900"/>
                    <a:gd name="connsiteX22" fmla="*/ 368360 w 410541"/>
                    <a:gd name="connsiteY22" fmla="*/ 343133 h 464900"/>
                    <a:gd name="connsiteX23" fmla="*/ 393073 w 410541"/>
                    <a:gd name="connsiteY23" fmla="*/ 232882 h 464900"/>
                    <a:gd name="connsiteX24" fmla="*/ 368360 w 410541"/>
                    <a:gd name="connsiteY24" fmla="*/ 122631 h 464900"/>
                    <a:gd name="connsiteX25" fmla="*/ 300709 w 410541"/>
                    <a:gd name="connsiteY25" fmla="*/ 45454 h 464900"/>
                    <a:gd name="connsiteX26" fmla="*/ 205276 w 410541"/>
                    <a:gd name="connsiteY26" fmla="*/ 17498 h 464900"/>
                    <a:gd name="connsiteX27" fmla="*/ 205276 w 410541"/>
                    <a:gd name="connsiteY27" fmla="*/ 417893 h 464900"/>
                    <a:gd name="connsiteX28" fmla="*/ 124253 w 410541"/>
                    <a:gd name="connsiteY28" fmla="*/ 393306 h 464900"/>
                    <a:gd name="connsiteX29" fmla="*/ 67312 w 410541"/>
                    <a:gd name="connsiteY29" fmla="*/ 326548 h 464900"/>
                    <a:gd name="connsiteX30" fmla="*/ 46609 w 410541"/>
                    <a:gd name="connsiteY30" fmla="*/ 232872 h 464900"/>
                    <a:gd name="connsiteX31" fmla="*/ 67312 w 410541"/>
                    <a:gd name="connsiteY31" fmla="*/ 138362 h 464900"/>
                    <a:gd name="connsiteX32" fmla="*/ 124253 w 410541"/>
                    <a:gd name="connsiteY32" fmla="*/ 71604 h 464900"/>
                    <a:gd name="connsiteX33" fmla="*/ 205276 w 410541"/>
                    <a:gd name="connsiteY33" fmla="*/ 47027 h 464900"/>
                    <a:gd name="connsiteX34" fmla="*/ 286648 w 410541"/>
                    <a:gd name="connsiteY34" fmla="*/ 71584 h 464900"/>
                    <a:gd name="connsiteX35" fmla="*/ 343657 w 410541"/>
                    <a:gd name="connsiteY35" fmla="*/ 138430 h 464900"/>
                    <a:gd name="connsiteX36" fmla="*/ 343657 w 410541"/>
                    <a:gd name="connsiteY36" fmla="*/ 138430 h 464900"/>
                    <a:gd name="connsiteX37" fmla="*/ 363942 w 410541"/>
                    <a:gd name="connsiteY37" fmla="*/ 232882 h 464900"/>
                    <a:gd name="connsiteX38" fmla="*/ 343657 w 410541"/>
                    <a:gd name="connsiteY38" fmla="*/ 327334 h 464900"/>
                    <a:gd name="connsiteX39" fmla="*/ 286590 w 410541"/>
                    <a:gd name="connsiteY39" fmla="*/ 393801 h 464900"/>
                    <a:gd name="connsiteX40" fmla="*/ 205276 w 410541"/>
                    <a:gd name="connsiteY40" fmla="*/ 417902 h 464900"/>
                    <a:gd name="connsiteX41" fmla="*/ 205276 w 410541"/>
                    <a:gd name="connsiteY41" fmla="*/ 64496 h 464900"/>
                    <a:gd name="connsiteX42" fmla="*/ 134041 w 410541"/>
                    <a:gd name="connsiteY42" fmla="*/ 86082 h 464900"/>
                    <a:gd name="connsiteX43" fmla="*/ 83004 w 410541"/>
                    <a:gd name="connsiteY43" fmla="*/ 146072 h 464900"/>
                    <a:gd name="connsiteX44" fmla="*/ 64088 w 410541"/>
                    <a:gd name="connsiteY44" fmla="*/ 232872 h 464900"/>
                    <a:gd name="connsiteX45" fmla="*/ 83004 w 410541"/>
                    <a:gd name="connsiteY45" fmla="*/ 318838 h 464900"/>
                    <a:gd name="connsiteX46" fmla="*/ 134041 w 410541"/>
                    <a:gd name="connsiteY46" fmla="*/ 378828 h 464900"/>
                    <a:gd name="connsiteX47" fmla="*/ 205285 w 410541"/>
                    <a:gd name="connsiteY47" fmla="*/ 400414 h 464900"/>
                    <a:gd name="connsiteX48" fmla="*/ 277015 w 410541"/>
                    <a:gd name="connsiteY48" fmla="*/ 379178 h 464900"/>
                    <a:gd name="connsiteX49" fmla="*/ 327927 w 410541"/>
                    <a:gd name="connsiteY49" fmla="*/ 319731 h 464900"/>
                    <a:gd name="connsiteX50" fmla="*/ 346483 w 410541"/>
                    <a:gd name="connsiteY50" fmla="*/ 232872 h 464900"/>
                    <a:gd name="connsiteX51" fmla="*/ 327927 w 410541"/>
                    <a:gd name="connsiteY51" fmla="*/ 146004 h 464900"/>
                    <a:gd name="connsiteX52" fmla="*/ 276957 w 410541"/>
                    <a:gd name="connsiteY52" fmla="*/ 86101 h 464900"/>
                    <a:gd name="connsiteX53" fmla="*/ 205295 w 410541"/>
                    <a:gd name="connsiteY53" fmla="*/ 64486 h 46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10541" h="464900">
                      <a:moveTo>
                        <a:pt x="205276" y="464900"/>
                      </a:moveTo>
                      <a:cubicBezTo>
                        <a:pt x="166969" y="464900"/>
                        <a:pt x="131662" y="454685"/>
                        <a:pt x="100337" y="434555"/>
                      </a:cubicBezTo>
                      <a:cubicBezTo>
                        <a:pt x="69098" y="414484"/>
                        <a:pt x="44279" y="386354"/>
                        <a:pt x="26558" y="350950"/>
                      </a:cubicBezTo>
                      <a:cubicBezTo>
                        <a:pt x="8933" y="315760"/>
                        <a:pt x="0" y="276035"/>
                        <a:pt x="0" y="232872"/>
                      </a:cubicBezTo>
                      <a:cubicBezTo>
                        <a:pt x="0" y="189710"/>
                        <a:pt x="8933" y="150005"/>
                        <a:pt x="26558" y="114795"/>
                      </a:cubicBezTo>
                      <a:cubicBezTo>
                        <a:pt x="44269" y="79421"/>
                        <a:pt x="69079" y="51164"/>
                        <a:pt x="100288" y="30801"/>
                      </a:cubicBezTo>
                      <a:cubicBezTo>
                        <a:pt x="131623" y="10361"/>
                        <a:pt x="166949" y="0"/>
                        <a:pt x="205276" y="0"/>
                      </a:cubicBezTo>
                      <a:cubicBezTo>
                        <a:pt x="243602" y="0"/>
                        <a:pt x="278909" y="10361"/>
                        <a:pt x="310254" y="30801"/>
                      </a:cubicBezTo>
                      <a:cubicBezTo>
                        <a:pt x="341472" y="51173"/>
                        <a:pt x="366282" y="79430"/>
                        <a:pt x="383984" y="114795"/>
                      </a:cubicBezTo>
                      <a:cubicBezTo>
                        <a:pt x="401608" y="150005"/>
                        <a:pt x="410542" y="189730"/>
                        <a:pt x="410542" y="232872"/>
                      </a:cubicBezTo>
                      <a:cubicBezTo>
                        <a:pt x="410542" y="276015"/>
                        <a:pt x="401608" y="315750"/>
                        <a:pt x="383984" y="350950"/>
                      </a:cubicBezTo>
                      <a:cubicBezTo>
                        <a:pt x="366273" y="386334"/>
                        <a:pt x="341443" y="414465"/>
                        <a:pt x="310205" y="434555"/>
                      </a:cubicBezTo>
                      <a:cubicBezTo>
                        <a:pt x="278870" y="454695"/>
                        <a:pt x="243563" y="464900"/>
                        <a:pt x="205266" y="464900"/>
                      </a:cubicBezTo>
                      <a:close/>
                      <a:moveTo>
                        <a:pt x="205276" y="17488"/>
                      </a:moveTo>
                      <a:cubicBezTo>
                        <a:pt x="170396" y="17488"/>
                        <a:pt x="138294" y="26898"/>
                        <a:pt x="109843" y="45444"/>
                      </a:cubicBezTo>
                      <a:cubicBezTo>
                        <a:pt x="81265" y="64088"/>
                        <a:pt x="58505" y="90053"/>
                        <a:pt x="42191" y="122622"/>
                      </a:cubicBezTo>
                      <a:cubicBezTo>
                        <a:pt x="25790" y="155375"/>
                        <a:pt x="17479" y="192468"/>
                        <a:pt x="17479" y="232872"/>
                      </a:cubicBezTo>
                      <a:cubicBezTo>
                        <a:pt x="17479" y="273277"/>
                        <a:pt x="25790" y="310380"/>
                        <a:pt x="42191" y="343123"/>
                      </a:cubicBezTo>
                      <a:cubicBezTo>
                        <a:pt x="58485" y="375682"/>
                        <a:pt x="81236" y="401492"/>
                        <a:pt x="109794" y="419854"/>
                      </a:cubicBezTo>
                      <a:cubicBezTo>
                        <a:pt x="138255" y="438148"/>
                        <a:pt x="170377" y="447431"/>
                        <a:pt x="205276" y="447431"/>
                      </a:cubicBezTo>
                      <a:cubicBezTo>
                        <a:pt x="240175" y="447431"/>
                        <a:pt x="272296" y="438158"/>
                        <a:pt x="300757" y="419854"/>
                      </a:cubicBezTo>
                      <a:cubicBezTo>
                        <a:pt x="329325" y="401492"/>
                        <a:pt x="352066" y="375672"/>
                        <a:pt x="368360" y="343133"/>
                      </a:cubicBezTo>
                      <a:lnTo>
                        <a:pt x="368360" y="343133"/>
                      </a:lnTo>
                      <a:cubicBezTo>
                        <a:pt x="384761" y="310390"/>
                        <a:pt x="393073" y="273296"/>
                        <a:pt x="393073" y="232882"/>
                      </a:cubicBezTo>
                      <a:cubicBezTo>
                        <a:pt x="393073" y="192468"/>
                        <a:pt x="384761" y="155384"/>
                        <a:pt x="368360" y="122631"/>
                      </a:cubicBezTo>
                      <a:cubicBezTo>
                        <a:pt x="352057" y="90073"/>
                        <a:pt x="329296" y="64107"/>
                        <a:pt x="300709" y="45454"/>
                      </a:cubicBezTo>
                      <a:cubicBezTo>
                        <a:pt x="272248" y="26907"/>
                        <a:pt x="240136" y="17498"/>
                        <a:pt x="205276" y="17498"/>
                      </a:cubicBezTo>
                      <a:close/>
                      <a:moveTo>
                        <a:pt x="205276" y="417893"/>
                      </a:moveTo>
                      <a:cubicBezTo>
                        <a:pt x="175650" y="417893"/>
                        <a:pt x="148393" y="409619"/>
                        <a:pt x="124253" y="393306"/>
                      </a:cubicBezTo>
                      <a:cubicBezTo>
                        <a:pt x="100307" y="377138"/>
                        <a:pt x="81149" y="354679"/>
                        <a:pt x="67312" y="326548"/>
                      </a:cubicBezTo>
                      <a:cubicBezTo>
                        <a:pt x="53572" y="298602"/>
                        <a:pt x="46609" y="267082"/>
                        <a:pt x="46609" y="232872"/>
                      </a:cubicBezTo>
                      <a:cubicBezTo>
                        <a:pt x="46609" y="198663"/>
                        <a:pt x="53572" y="166308"/>
                        <a:pt x="67312" y="138362"/>
                      </a:cubicBezTo>
                      <a:cubicBezTo>
                        <a:pt x="81129" y="110251"/>
                        <a:pt x="100288" y="87781"/>
                        <a:pt x="124253" y="71604"/>
                      </a:cubicBezTo>
                      <a:cubicBezTo>
                        <a:pt x="148412" y="55290"/>
                        <a:pt x="175669" y="47027"/>
                        <a:pt x="205276" y="47027"/>
                      </a:cubicBezTo>
                      <a:cubicBezTo>
                        <a:pt x="234882" y="47027"/>
                        <a:pt x="262236" y="55290"/>
                        <a:pt x="286648" y="71584"/>
                      </a:cubicBezTo>
                      <a:cubicBezTo>
                        <a:pt x="310914" y="87801"/>
                        <a:pt x="330092" y="110290"/>
                        <a:pt x="343657" y="138430"/>
                      </a:cubicBezTo>
                      <a:lnTo>
                        <a:pt x="343657" y="138430"/>
                      </a:lnTo>
                      <a:cubicBezTo>
                        <a:pt x="357116" y="166376"/>
                        <a:pt x="363942" y="198158"/>
                        <a:pt x="363942" y="232882"/>
                      </a:cubicBezTo>
                      <a:cubicBezTo>
                        <a:pt x="363942" y="267606"/>
                        <a:pt x="357116" y="299388"/>
                        <a:pt x="343657" y="327334"/>
                      </a:cubicBezTo>
                      <a:cubicBezTo>
                        <a:pt x="330072" y="355523"/>
                        <a:pt x="310866" y="377886"/>
                        <a:pt x="286590" y="393801"/>
                      </a:cubicBezTo>
                      <a:cubicBezTo>
                        <a:pt x="262197" y="409794"/>
                        <a:pt x="234844" y="417902"/>
                        <a:pt x="205276" y="417902"/>
                      </a:cubicBezTo>
                      <a:close/>
                      <a:moveTo>
                        <a:pt x="205276" y="64496"/>
                      </a:moveTo>
                      <a:cubicBezTo>
                        <a:pt x="179223" y="64496"/>
                        <a:pt x="155248" y="71759"/>
                        <a:pt x="134041" y="86082"/>
                      </a:cubicBezTo>
                      <a:cubicBezTo>
                        <a:pt x="112639" y="100540"/>
                        <a:pt x="95462" y="120728"/>
                        <a:pt x="83004" y="146072"/>
                      </a:cubicBezTo>
                      <a:cubicBezTo>
                        <a:pt x="70458" y="171600"/>
                        <a:pt x="64088" y="200799"/>
                        <a:pt x="64088" y="232872"/>
                      </a:cubicBezTo>
                      <a:cubicBezTo>
                        <a:pt x="64088" y="264946"/>
                        <a:pt x="70448" y="293309"/>
                        <a:pt x="83004" y="318838"/>
                      </a:cubicBezTo>
                      <a:cubicBezTo>
                        <a:pt x="95472" y="344201"/>
                        <a:pt x="112649" y="364389"/>
                        <a:pt x="134041" y="378828"/>
                      </a:cubicBezTo>
                      <a:cubicBezTo>
                        <a:pt x="155239" y="393151"/>
                        <a:pt x="179204" y="400414"/>
                        <a:pt x="205285" y="400414"/>
                      </a:cubicBezTo>
                      <a:cubicBezTo>
                        <a:pt x="231367" y="400414"/>
                        <a:pt x="255517" y="393267"/>
                        <a:pt x="277015" y="379178"/>
                      </a:cubicBezTo>
                      <a:cubicBezTo>
                        <a:pt x="298601" y="365020"/>
                        <a:pt x="315730" y="345017"/>
                        <a:pt x="327927" y="319731"/>
                      </a:cubicBezTo>
                      <a:cubicBezTo>
                        <a:pt x="340239" y="294174"/>
                        <a:pt x="346483" y="264946"/>
                        <a:pt x="346483" y="232872"/>
                      </a:cubicBezTo>
                      <a:cubicBezTo>
                        <a:pt x="346483" y="200799"/>
                        <a:pt x="340239" y="171571"/>
                        <a:pt x="327927" y="146004"/>
                      </a:cubicBezTo>
                      <a:cubicBezTo>
                        <a:pt x="315730" y="120709"/>
                        <a:pt x="298582" y="100560"/>
                        <a:pt x="276957" y="86101"/>
                      </a:cubicBezTo>
                      <a:cubicBezTo>
                        <a:pt x="255478" y="71759"/>
                        <a:pt x="231367" y="64486"/>
                        <a:pt x="205295" y="64486"/>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grpSp>
          <p:grpSp>
            <p:nvGrpSpPr>
              <p:cNvPr id="79" name="Graphic 2">
                <a:extLst>
                  <a:ext uri="{FF2B5EF4-FFF2-40B4-BE49-F238E27FC236}">
                    <a16:creationId xmlns:a16="http://schemas.microsoft.com/office/drawing/2014/main" id="{5879E52C-DB66-6EF0-CFB1-5E863946B189}"/>
                  </a:ext>
                </a:extLst>
              </p:cNvPr>
              <p:cNvGrpSpPr/>
              <p:nvPr/>
            </p:nvGrpSpPr>
            <p:grpSpPr>
              <a:xfrm>
                <a:off x="2717886" y="2186023"/>
                <a:ext cx="319672" cy="452305"/>
                <a:chOff x="2717886" y="2186023"/>
                <a:chExt cx="319672" cy="452305"/>
              </a:xfrm>
              <a:solidFill>
                <a:srgbClr val="714C6C"/>
              </a:solidFill>
            </p:grpSpPr>
            <p:sp>
              <p:nvSpPr>
                <p:cNvPr id="80" name="Freeform: Shape 79">
                  <a:extLst>
                    <a:ext uri="{FF2B5EF4-FFF2-40B4-BE49-F238E27FC236}">
                      <a16:creationId xmlns:a16="http://schemas.microsoft.com/office/drawing/2014/main" id="{1E23C934-9AD1-02D5-D9CD-CBFF66AC7F5B}"/>
                    </a:ext>
                  </a:extLst>
                </p:cNvPr>
                <p:cNvSpPr/>
                <p:nvPr/>
              </p:nvSpPr>
              <p:spPr>
                <a:xfrm>
                  <a:off x="2726625" y="2194772"/>
                  <a:ext cx="302184" cy="434827"/>
                </a:xfrm>
                <a:custGeom>
                  <a:avLst/>
                  <a:gdLst>
                    <a:gd name="connsiteX0" fmla="*/ 291309 w 302184"/>
                    <a:gd name="connsiteY0" fmla="*/ 394530 h 434827"/>
                    <a:gd name="connsiteX1" fmla="*/ 297524 w 302184"/>
                    <a:gd name="connsiteY1" fmla="*/ 411319 h 434827"/>
                    <a:gd name="connsiteX2" fmla="*/ 291309 w 302184"/>
                    <a:gd name="connsiteY2" fmla="*/ 428108 h 434827"/>
                    <a:gd name="connsiteX3" fmla="*/ 274996 w 302184"/>
                    <a:gd name="connsiteY3" fmla="*/ 434827 h 434827"/>
                    <a:gd name="connsiteX4" fmla="*/ 22528 w 302184"/>
                    <a:gd name="connsiteY4" fmla="*/ 434827 h 434827"/>
                    <a:gd name="connsiteX5" fmla="*/ 6215 w 302184"/>
                    <a:gd name="connsiteY5" fmla="*/ 426855 h 434827"/>
                    <a:gd name="connsiteX6" fmla="*/ 0 w 302184"/>
                    <a:gd name="connsiteY6" fmla="*/ 410484 h 434827"/>
                    <a:gd name="connsiteX7" fmla="*/ 6991 w 302184"/>
                    <a:gd name="connsiteY7" fmla="*/ 391180 h 434827"/>
                    <a:gd name="connsiteX8" fmla="*/ 236931 w 302184"/>
                    <a:gd name="connsiteY8" fmla="*/ 47017 h 434827"/>
                    <a:gd name="connsiteX9" fmla="*/ 41948 w 302184"/>
                    <a:gd name="connsiteY9" fmla="*/ 47017 h 434827"/>
                    <a:gd name="connsiteX10" fmla="*/ 26024 w 302184"/>
                    <a:gd name="connsiteY10" fmla="*/ 40298 h 434827"/>
                    <a:gd name="connsiteX11" fmla="*/ 19421 w 302184"/>
                    <a:gd name="connsiteY11" fmla="*/ 23509 h 434827"/>
                    <a:gd name="connsiteX12" fmla="*/ 26024 w 302184"/>
                    <a:gd name="connsiteY12" fmla="*/ 6720 h 434827"/>
                    <a:gd name="connsiteX13" fmla="*/ 41948 w 302184"/>
                    <a:gd name="connsiteY13" fmla="*/ 0 h 434827"/>
                    <a:gd name="connsiteX14" fmla="*/ 280433 w 302184"/>
                    <a:gd name="connsiteY14" fmla="*/ 0 h 434827"/>
                    <a:gd name="connsiteX15" fmla="*/ 295970 w 302184"/>
                    <a:gd name="connsiteY15" fmla="*/ 7555 h 434827"/>
                    <a:gd name="connsiteX16" fmla="*/ 302185 w 302184"/>
                    <a:gd name="connsiteY16" fmla="*/ 25179 h 434827"/>
                    <a:gd name="connsiteX17" fmla="*/ 295970 w 302184"/>
                    <a:gd name="connsiteY17" fmla="*/ 43648 h 434827"/>
                    <a:gd name="connsiteX18" fmla="*/ 65253 w 302184"/>
                    <a:gd name="connsiteY18" fmla="*/ 387810 h 434827"/>
                    <a:gd name="connsiteX19" fmla="*/ 274996 w 302184"/>
                    <a:gd name="connsiteY19" fmla="*/ 387810 h 434827"/>
                    <a:gd name="connsiteX20" fmla="*/ 291309 w 302184"/>
                    <a:gd name="connsiteY20" fmla="*/ 394530 h 43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184" h="434827">
                      <a:moveTo>
                        <a:pt x="291309" y="394530"/>
                      </a:moveTo>
                      <a:cubicBezTo>
                        <a:pt x="295446" y="399016"/>
                        <a:pt x="297524" y="404599"/>
                        <a:pt x="297524" y="411319"/>
                      </a:cubicBezTo>
                      <a:cubicBezTo>
                        <a:pt x="297524" y="418038"/>
                        <a:pt x="295446" y="423631"/>
                        <a:pt x="291309" y="428108"/>
                      </a:cubicBezTo>
                      <a:cubicBezTo>
                        <a:pt x="287153" y="432594"/>
                        <a:pt x="281715" y="434827"/>
                        <a:pt x="274996" y="434827"/>
                      </a:cubicBezTo>
                      <a:lnTo>
                        <a:pt x="22528" y="434827"/>
                      </a:lnTo>
                      <a:cubicBezTo>
                        <a:pt x="15789" y="434827"/>
                        <a:pt x="10351" y="432176"/>
                        <a:pt x="6215" y="426855"/>
                      </a:cubicBezTo>
                      <a:cubicBezTo>
                        <a:pt x="2059" y="421544"/>
                        <a:pt x="0" y="416086"/>
                        <a:pt x="0" y="410484"/>
                      </a:cubicBezTo>
                      <a:cubicBezTo>
                        <a:pt x="0" y="403220"/>
                        <a:pt x="2330" y="396773"/>
                        <a:pt x="6991" y="391180"/>
                      </a:cubicBezTo>
                      <a:lnTo>
                        <a:pt x="236931" y="47017"/>
                      </a:lnTo>
                      <a:lnTo>
                        <a:pt x="41948" y="47017"/>
                      </a:lnTo>
                      <a:cubicBezTo>
                        <a:pt x="35734" y="47017"/>
                        <a:pt x="30413" y="44784"/>
                        <a:pt x="26024" y="40298"/>
                      </a:cubicBezTo>
                      <a:cubicBezTo>
                        <a:pt x="21615" y="35821"/>
                        <a:pt x="19421" y="30228"/>
                        <a:pt x="19421" y="23509"/>
                      </a:cubicBezTo>
                      <a:cubicBezTo>
                        <a:pt x="19421" y="16789"/>
                        <a:pt x="21615" y="11206"/>
                        <a:pt x="26024" y="6720"/>
                      </a:cubicBezTo>
                      <a:cubicBezTo>
                        <a:pt x="30422" y="2243"/>
                        <a:pt x="35734" y="0"/>
                        <a:pt x="41948" y="0"/>
                      </a:cubicBezTo>
                      <a:lnTo>
                        <a:pt x="280433" y="0"/>
                      </a:lnTo>
                      <a:cubicBezTo>
                        <a:pt x="286648" y="0"/>
                        <a:pt x="291824" y="2515"/>
                        <a:pt x="295970" y="7555"/>
                      </a:cubicBezTo>
                      <a:cubicBezTo>
                        <a:pt x="300107" y="12594"/>
                        <a:pt x="302185" y="18469"/>
                        <a:pt x="302185" y="25179"/>
                      </a:cubicBezTo>
                      <a:cubicBezTo>
                        <a:pt x="302185" y="31345"/>
                        <a:pt x="300107" y="37491"/>
                        <a:pt x="295970" y="43648"/>
                      </a:cubicBezTo>
                      <a:lnTo>
                        <a:pt x="65253" y="387810"/>
                      </a:lnTo>
                      <a:lnTo>
                        <a:pt x="274996" y="387810"/>
                      </a:lnTo>
                      <a:cubicBezTo>
                        <a:pt x="281715" y="387810"/>
                        <a:pt x="287153" y="390053"/>
                        <a:pt x="291309" y="394530"/>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81" name="Freeform: Shape 80">
                  <a:extLst>
                    <a:ext uri="{FF2B5EF4-FFF2-40B4-BE49-F238E27FC236}">
                      <a16:creationId xmlns:a16="http://schemas.microsoft.com/office/drawing/2014/main" id="{25F1A111-3850-AE73-A21E-AD519683F602}"/>
                    </a:ext>
                  </a:extLst>
                </p:cNvPr>
                <p:cNvSpPr/>
                <p:nvPr/>
              </p:nvSpPr>
              <p:spPr>
                <a:xfrm>
                  <a:off x="2717886" y="2186023"/>
                  <a:ext cx="319672" cy="452305"/>
                </a:xfrm>
                <a:custGeom>
                  <a:avLst/>
                  <a:gdLst>
                    <a:gd name="connsiteX0" fmla="*/ 283735 w 319672"/>
                    <a:gd name="connsiteY0" fmla="*/ 452306 h 452305"/>
                    <a:gd name="connsiteX1" fmla="*/ 31267 w 319672"/>
                    <a:gd name="connsiteY1" fmla="*/ 452306 h 452305"/>
                    <a:gd name="connsiteX2" fmla="*/ 8050 w 319672"/>
                    <a:gd name="connsiteY2" fmla="*/ 440955 h 452305"/>
                    <a:gd name="connsiteX3" fmla="*/ 0 w 319672"/>
                    <a:gd name="connsiteY3" fmla="*/ 419223 h 452305"/>
                    <a:gd name="connsiteX4" fmla="*/ 8700 w 319672"/>
                    <a:gd name="connsiteY4" fmla="*/ 394704 h 452305"/>
                    <a:gd name="connsiteX5" fmla="*/ 229318 w 319672"/>
                    <a:gd name="connsiteY5" fmla="*/ 64496 h 452305"/>
                    <a:gd name="connsiteX6" fmla="*/ 50688 w 319672"/>
                    <a:gd name="connsiteY6" fmla="*/ 64496 h 452305"/>
                    <a:gd name="connsiteX7" fmla="*/ 28519 w 319672"/>
                    <a:gd name="connsiteY7" fmla="*/ 55155 h 452305"/>
                    <a:gd name="connsiteX8" fmla="*/ 19421 w 319672"/>
                    <a:gd name="connsiteY8" fmla="*/ 32248 h 452305"/>
                    <a:gd name="connsiteX9" fmla="*/ 28529 w 319672"/>
                    <a:gd name="connsiteY9" fmla="*/ 9332 h 452305"/>
                    <a:gd name="connsiteX10" fmla="*/ 50688 w 319672"/>
                    <a:gd name="connsiteY10" fmla="*/ 0 h 452305"/>
                    <a:gd name="connsiteX11" fmla="*/ 289173 w 319672"/>
                    <a:gd name="connsiteY11" fmla="*/ 0 h 452305"/>
                    <a:gd name="connsiteX12" fmla="*/ 311458 w 319672"/>
                    <a:gd name="connsiteY12" fmla="*/ 10740 h 452305"/>
                    <a:gd name="connsiteX13" fmla="*/ 319673 w 319672"/>
                    <a:gd name="connsiteY13" fmla="*/ 33928 h 452305"/>
                    <a:gd name="connsiteX14" fmla="*/ 311972 w 319672"/>
                    <a:gd name="connsiteY14" fmla="*/ 57271 h 452305"/>
                    <a:gd name="connsiteX15" fmla="*/ 90383 w 319672"/>
                    <a:gd name="connsiteY15" fmla="*/ 387820 h 452305"/>
                    <a:gd name="connsiteX16" fmla="*/ 283745 w 319672"/>
                    <a:gd name="connsiteY16" fmla="*/ 387820 h 452305"/>
                    <a:gd name="connsiteX17" fmla="*/ 306467 w 319672"/>
                    <a:gd name="connsiteY17" fmla="*/ 397326 h 452305"/>
                    <a:gd name="connsiteX18" fmla="*/ 306486 w 319672"/>
                    <a:gd name="connsiteY18" fmla="*/ 397346 h 452305"/>
                    <a:gd name="connsiteX19" fmla="*/ 315022 w 319672"/>
                    <a:gd name="connsiteY19" fmla="*/ 420058 h 452305"/>
                    <a:gd name="connsiteX20" fmla="*/ 306486 w 319672"/>
                    <a:gd name="connsiteY20" fmla="*/ 442780 h 452305"/>
                    <a:gd name="connsiteX21" fmla="*/ 283754 w 319672"/>
                    <a:gd name="connsiteY21" fmla="*/ 452296 h 452305"/>
                    <a:gd name="connsiteX22" fmla="*/ 50688 w 319672"/>
                    <a:gd name="connsiteY22" fmla="*/ 17488 h 452305"/>
                    <a:gd name="connsiteX23" fmla="*/ 40997 w 319672"/>
                    <a:gd name="connsiteY23" fmla="*/ 21586 h 452305"/>
                    <a:gd name="connsiteX24" fmla="*/ 36899 w 319672"/>
                    <a:gd name="connsiteY24" fmla="*/ 32248 h 452305"/>
                    <a:gd name="connsiteX25" fmla="*/ 40987 w 319672"/>
                    <a:gd name="connsiteY25" fmla="*/ 42900 h 452305"/>
                    <a:gd name="connsiteX26" fmla="*/ 50688 w 319672"/>
                    <a:gd name="connsiteY26" fmla="*/ 47008 h 452305"/>
                    <a:gd name="connsiteX27" fmla="*/ 262023 w 319672"/>
                    <a:gd name="connsiteY27" fmla="*/ 47008 h 452305"/>
                    <a:gd name="connsiteX28" fmla="*/ 22450 w 319672"/>
                    <a:gd name="connsiteY28" fmla="*/ 405502 h 452305"/>
                    <a:gd name="connsiteX29" fmla="*/ 17479 w 319672"/>
                    <a:gd name="connsiteY29" fmla="*/ 419223 h 452305"/>
                    <a:gd name="connsiteX30" fmla="*/ 21838 w 319672"/>
                    <a:gd name="connsiteY30" fmla="*/ 430215 h 452305"/>
                    <a:gd name="connsiteX31" fmla="*/ 31267 w 319672"/>
                    <a:gd name="connsiteY31" fmla="*/ 434827 h 452305"/>
                    <a:gd name="connsiteX32" fmla="*/ 283735 w 319672"/>
                    <a:gd name="connsiteY32" fmla="*/ 434827 h 452305"/>
                    <a:gd name="connsiteX33" fmla="*/ 293640 w 319672"/>
                    <a:gd name="connsiteY33" fmla="*/ 430914 h 452305"/>
                    <a:gd name="connsiteX34" fmla="*/ 297524 w 319672"/>
                    <a:gd name="connsiteY34" fmla="*/ 420058 h 452305"/>
                    <a:gd name="connsiteX35" fmla="*/ 293640 w 319672"/>
                    <a:gd name="connsiteY35" fmla="*/ 409212 h 452305"/>
                    <a:gd name="connsiteX36" fmla="*/ 283735 w 319672"/>
                    <a:gd name="connsiteY36" fmla="*/ 405298 h 452305"/>
                    <a:gd name="connsiteX37" fmla="*/ 57611 w 319672"/>
                    <a:gd name="connsiteY37" fmla="*/ 405298 h 452305"/>
                    <a:gd name="connsiteX38" fmla="*/ 297446 w 319672"/>
                    <a:gd name="connsiteY38" fmla="*/ 47532 h 452305"/>
                    <a:gd name="connsiteX39" fmla="*/ 302185 w 319672"/>
                    <a:gd name="connsiteY39" fmla="*/ 33928 h 452305"/>
                    <a:gd name="connsiteX40" fmla="*/ 297961 w 319672"/>
                    <a:gd name="connsiteY40" fmla="*/ 21848 h 452305"/>
                    <a:gd name="connsiteX41" fmla="*/ 289173 w 319672"/>
                    <a:gd name="connsiteY41" fmla="*/ 17488 h 452305"/>
                    <a:gd name="connsiteX42" fmla="*/ 50688 w 319672"/>
                    <a:gd name="connsiteY42" fmla="*/ 17488 h 4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19672" h="452305">
                      <a:moveTo>
                        <a:pt x="283735" y="452306"/>
                      </a:moveTo>
                      <a:lnTo>
                        <a:pt x="31267" y="452306"/>
                      </a:lnTo>
                      <a:cubicBezTo>
                        <a:pt x="21848" y="452306"/>
                        <a:pt x="13827" y="448383"/>
                        <a:pt x="8050" y="440955"/>
                      </a:cubicBezTo>
                      <a:cubicBezTo>
                        <a:pt x="2709" y="434118"/>
                        <a:pt x="0" y="426807"/>
                        <a:pt x="0" y="419223"/>
                      </a:cubicBezTo>
                      <a:cubicBezTo>
                        <a:pt x="0" y="410047"/>
                        <a:pt x="2933" y="401803"/>
                        <a:pt x="8700" y="394704"/>
                      </a:cubicBezTo>
                      <a:lnTo>
                        <a:pt x="229318" y="64496"/>
                      </a:lnTo>
                      <a:lnTo>
                        <a:pt x="50688" y="64496"/>
                      </a:lnTo>
                      <a:cubicBezTo>
                        <a:pt x="42046" y="64496"/>
                        <a:pt x="34588" y="61350"/>
                        <a:pt x="28519" y="55155"/>
                      </a:cubicBezTo>
                      <a:cubicBezTo>
                        <a:pt x="22489" y="49027"/>
                        <a:pt x="19421" y="41317"/>
                        <a:pt x="19421" y="32248"/>
                      </a:cubicBezTo>
                      <a:cubicBezTo>
                        <a:pt x="19421" y="23178"/>
                        <a:pt x="22489" y="15488"/>
                        <a:pt x="28529" y="9332"/>
                      </a:cubicBezTo>
                      <a:cubicBezTo>
                        <a:pt x="34530" y="3224"/>
                        <a:pt x="42191" y="0"/>
                        <a:pt x="50688" y="0"/>
                      </a:cubicBezTo>
                      <a:lnTo>
                        <a:pt x="289173" y="0"/>
                      </a:lnTo>
                      <a:cubicBezTo>
                        <a:pt x="297961" y="0"/>
                        <a:pt x="305661" y="3709"/>
                        <a:pt x="311458" y="10740"/>
                      </a:cubicBezTo>
                      <a:cubicBezTo>
                        <a:pt x="316905" y="17372"/>
                        <a:pt x="319673" y="25169"/>
                        <a:pt x="319673" y="33928"/>
                      </a:cubicBezTo>
                      <a:cubicBezTo>
                        <a:pt x="319673" y="41822"/>
                        <a:pt x="317080" y="49678"/>
                        <a:pt x="311972" y="57271"/>
                      </a:cubicBezTo>
                      <a:lnTo>
                        <a:pt x="90383" y="387820"/>
                      </a:lnTo>
                      <a:lnTo>
                        <a:pt x="283745" y="387820"/>
                      </a:lnTo>
                      <a:cubicBezTo>
                        <a:pt x="292834" y="387820"/>
                        <a:pt x="300689" y="391112"/>
                        <a:pt x="306467" y="397326"/>
                      </a:cubicBezTo>
                      <a:lnTo>
                        <a:pt x="306486" y="397346"/>
                      </a:lnTo>
                      <a:cubicBezTo>
                        <a:pt x="312147" y="403482"/>
                        <a:pt x="315022" y="411124"/>
                        <a:pt x="315022" y="420058"/>
                      </a:cubicBezTo>
                      <a:cubicBezTo>
                        <a:pt x="315022" y="428991"/>
                        <a:pt x="312147" y="436663"/>
                        <a:pt x="306486" y="442780"/>
                      </a:cubicBezTo>
                      <a:cubicBezTo>
                        <a:pt x="300641" y="449092"/>
                        <a:pt x="292989" y="452296"/>
                        <a:pt x="283754" y="452296"/>
                      </a:cubicBezTo>
                      <a:close/>
                      <a:moveTo>
                        <a:pt x="50688" y="17488"/>
                      </a:moveTo>
                      <a:cubicBezTo>
                        <a:pt x="46823" y="17488"/>
                        <a:pt x="43745" y="18789"/>
                        <a:pt x="40997" y="21586"/>
                      </a:cubicBezTo>
                      <a:cubicBezTo>
                        <a:pt x="38200" y="24431"/>
                        <a:pt x="36899" y="27820"/>
                        <a:pt x="36899" y="32248"/>
                      </a:cubicBezTo>
                      <a:cubicBezTo>
                        <a:pt x="36899" y="36676"/>
                        <a:pt x="38200" y="40074"/>
                        <a:pt x="40987" y="42900"/>
                      </a:cubicBezTo>
                      <a:cubicBezTo>
                        <a:pt x="43735" y="45706"/>
                        <a:pt x="46813" y="47008"/>
                        <a:pt x="50688" y="47008"/>
                      </a:cubicBezTo>
                      <a:lnTo>
                        <a:pt x="262023" y="47008"/>
                      </a:lnTo>
                      <a:lnTo>
                        <a:pt x="22450" y="405502"/>
                      </a:lnTo>
                      <a:cubicBezTo>
                        <a:pt x="19110" y="409522"/>
                        <a:pt x="17479" y="414008"/>
                        <a:pt x="17479" y="419223"/>
                      </a:cubicBezTo>
                      <a:cubicBezTo>
                        <a:pt x="17479" y="422864"/>
                        <a:pt x="18906" y="426457"/>
                        <a:pt x="21838" y="430215"/>
                      </a:cubicBezTo>
                      <a:cubicBezTo>
                        <a:pt x="24324" y="433410"/>
                        <a:pt x="27228" y="434827"/>
                        <a:pt x="31267" y="434827"/>
                      </a:cubicBezTo>
                      <a:lnTo>
                        <a:pt x="283735" y="434827"/>
                      </a:lnTo>
                      <a:cubicBezTo>
                        <a:pt x="288017" y="434827"/>
                        <a:pt x="291163" y="433584"/>
                        <a:pt x="293640" y="430914"/>
                      </a:cubicBezTo>
                      <a:cubicBezTo>
                        <a:pt x="296290" y="428050"/>
                        <a:pt x="297524" y="424602"/>
                        <a:pt x="297524" y="420058"/>
                      </a:cubicBezTo>
                      <a:cubicBezTo>
                        <a:pt x="297524" y="415514"/>
                        <a:pt x="296290" y="412086"/>
                        <a:pt x="293640" y="409212"/>
                      </a:cubicBezTo>
                      <a:cubicBezTo>
                        <a:pt x="291154" y="406541"/>
                        <a:pt x="288008" y="405298"/>
                        <a:pt x="283735" y="405298"/>
                      </a:cubicBezTo>
                      <a:lnTo>
                        <a:pt x="57611" y="405298"/>
                      </a:lnTo>
                      <a:lnTo>
                        <a:pt x="297446" y="47532"/>
                      </a:lnTo>
                      <a:cubicBezTo>
                        <a:pt x="300631" y="42793"/>
                        <a:pt x="302185" y="38346"/>
                        <a:pt x="302185" y="33928"/>
                      </a:cubicBezTo>
                      <a:cubicBezTo>
                        <a:pt x="302185" y="29257"/>
                        <a:pt x="300806" y="25305"/>
                        <a:pt x="297961" y="21848"/>
                      </a:cubicBezTo>
                      <a:cubicBezTo>
                        <a:pt x="295475" y="18828"/>
                        <a:pt x="292766" y="17488"/>
                        <a:pt x="289173" y="17488"/>
                      </a:cubicBezTo>
                      <a:lnTo>
                        <a:pt x="50688" y="17488"/>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grpSp>
        </p:grpSp>
        <p:grpSp>
          <p:nvGrpSpPr>
            <p:cNvPr id="14" name="Graphic 2">
              <a:extLst>
                <a:ext uri="{FF2B5EF4-FFF2-40B4-BE49-F238E27FC236}">
                  <a16:creationId xmlns:a16="http://schemas.microsoft.com/office/drawing/2014/main" id="{8A144C3A-BADE-874C-28E5-C5FF0F421C9E}"/>
                </a:ext>
              </a:extLst>
            </p:cNvPr>
            <p:cNvGrpSpPr/>
            <p:nvPr/>
          </p:nvGrpSpPr>
          <p:grpSpPr>
            <a:xfrm>
              <a:off x="1395595" y="2871173"/>
              <a:ext cx="2395696" cy="93694"/>
              <a:chOff x="1395595" y="2871173"/>
              <a:chExt cx="2395696" cy="93694"/>
            </a:xfrm>
            <a:solidFill>
              <a:srgbClr val="714C6C"/>
            </a:solidFill>
          </p:grpSpPr>
          <p:sp>
            <p:nvSpPr>
              <p:cNvPr id="30" name="Freeform: Shape 29">
                <a:extLst>
                  <a:ext uri="{FF2B5EF4-FFF2-40B4-BE49-F238E27FC236}">
                    <a16:creationId xmlns:a16="http://schemas.microsoft.com/office/drawing/2014/main" id="{18673A75-EF32-7EB8-E160-11841360848C}"/>
                  </a:ext>
                </a:extLst>
              </p:cNvPr>
              <p:cNvSpPr/>
              <p:nvPr/>
            </p:nvSpPr>
            <p:spPr>
              <a:xfrm>
                <a:off x="1395595" y="2875931"/>
                <a:ext cx="38316" cy="66554"/>
              </a:xfrm>
              <a:custGeom>
                <a:avLst/>
                <a:gdLst>
                  <a:gd name="connsiteX0" fmla="*/ 38317 w 38316"/>
                  <a:gd name="connsiteY0" fmla="*/ 66554 h 66554"/>
                  <a:gd name="connsiteX1" fmla="*/ 0 w 38316"/>
                  <a:gd name="connsiteY1" fmla="*/ 66554 h 66554"/>
                  <a:gd name="connsiteX2" fmla="*/ 0 w 38316"/>
                  <a:gd name="connsiteY2" fmla="*/ 0 h 66554"/>
                  <a:gd name="connsiteX3" fmla="*/ 38317 w 38316"/>
                  <a:gd name="connsiteY3" fmla="*/ 0 h 66554"/>
                  <a:gd name="connsiteX4" fmla="*/ 38317 w 38316"/>
                  <a:gd name="connsiteY4" fmla="*/ 11555 h 66554"/>
                  <a:gd name="connsiteX5" fmla="*/ 14080 w 38316"/>
                  <a:gd name="connsiteY5" fmla="*/ 11555 h 66554"/>
                  <a:gd name="connsiteX6" fmla="*/ 14080 w 38316"/>
                  <a:gd name="connsiteY6" fmla="*/ 26189 h 66554"/>
                  <a:gd name="connsiteX7" fmla="*/ 36637 w 38316"/>
                  <a:gd name="connsiteY7" fmla="*/ 26189 h 66554"/>
                  <a:gd name="connsiteX8" fmla="*/ 36637 w 38316"/>
                  <a:gd name="connsiteY8" fmla="*/ 37744 h 66554"/>
                  <a:gd name="connsiteX9" fmla="*/ 14080 w 38316"/>
                  <a:gd name="connsiteY9" fmla="*/ 37744 h 66554"/>
                  <a:gd name="connsiteX10" fmla="*/ 14080 w 38316"/>
                  <a:gd name="connsiteY10" fmla="*/ 54892 h 66554"/>
                  <a:gd name="connsiteX11" fmla="*/ 38317 w 38316"/>
                  <a:gd name="connsiteY11" fmla="*/ 54892 h 66554"/>
                  <a:gd name="connsiteX12" fmla="*/ 38317 w 38316"/>
                  <a:gd name="connsiteY12" fmla="*/ 66545 h 6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16" h="66554">
                    <a:moveTo>
                      <a:pt x="38317" y="66554"/>
                    </a:moveTo>
                    <a:lnTo>
                      <a:pt x="0" y="66554"/>
                    </a:lnTo>
                    <a:lnTo>
                      <a:pt x="0" y="0"/>
                    </a:lnTo>
                    <a:lnTo>
                      <a:pt x="38317" y="0"/>
                    </a:lnTo>
                    <a:lnTo>
                      <a:pt x="38317" y="11555"/>
                    </a:lnTo>
                    <a:lnTo>
                      <a:pt x="14080" y="11555"/>
                    </a:lnTo>
                    <a:lnTo>
                      <a:pt x="14080" y="26189"/>
                    </a:lnTo>
                    <a:lnTo>
                      <a:pt x="36637" y="26189"/>
                    </a:lnTo>
                    <a:lnTo>
                      <a:pt x="36637" y="37744"/>
                    </a:lnTo>
                    <a:lnTo>
                      <a:pt x="14080" y="37744"/>
                    </a:lnTo>
                    <a:lnTo>
                      <a:pt x="14080" y="54892"/>
                    </a:lnTo>
                    <a:lnTo>
                      <a:pt x="38317" y="54892"/>
                    </a:lnTo>
                    <a:lnTo>
                      <a:pt x="38317" y="66545"/>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31" name="Freeform: Shape 30">
                <a:extLst>
                  <a:ext uri="{FF2B5EF4-FFF2-40B4-BE49-F238E27FC236}">
                    <a16:creationId xmlns:a16="http://schemas.microsoft.com/office/drawing/2014/main" id="{82B4F38B-875A-F4EE-0233-9CFE4A5B84CA}"/>
                  </a:ext>
                </a:extLst>
              </p:cNvPr>
              <p:cNvSpPr/>
              <p:nvPr/>
            </p:nvSpPr>
            <p:spPr>
              <a:xfrm>
                <a:off x="1439874" y="2911820"/>
                <a:ext cx="24421" cy="11370"/>
              </a:xfrm>
              <a:custGeom>
                <a:avLst/>
                <a:gdLst>
                  <a:gd name="connsiteX0" fmla="*/ 0 w 24421"/>
                  <a:gd name="connsiteY0" fmla="*/ 11371 h 11370"/>
                  <a:gd name="connsiteX1" fmla="*/ 0 w 24421"/>
                  <a:gd name="connsiteY1" fmla="*/ 0 h 11370"/>
                  <a:gd name="connsiteX2" fmla="*/ 24421 w 24421"/>
                  <a:gd name="connsiteY2" fmla="*/ 0 h 11370"/>
                  <a:gd name="connsiteX3" fmla="*/ 24421 w 24421"/>
                  <a:gd name="connsiteY3" fmla="*/ 11371 h 11370"/>
                  <a:gd name="connsiteX4" fmla="*/ 0 w 24421"/>
                  <a:gd name="connsiteY4" fmla="*/ 11371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1" h="11370">
                    <a:moveTo>
                      <a:pt x="0" y="11371"/>
                    </a:moveTo>
                    <a:lnTo>
                      <a:pt x="0" y="0"/>
                    </a:lnTo>
                    <a:lnTo>
                      <a:pt x="24421" y="0"/>
                    </a:lnTo>
                    <a:lnTo>
                      <a:pt x="24421" y="11371"/>
                    </a:lnTo>
                    <a:lnTo>
                      <a:pt x="0" y="11371"/>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32" name="Freeform: Shape 31">
                <a:extLst>
                  <a:ext uri="{FF2B5EF4-FFF2-40B4-BE49-F238E27FC236}">
                    <a16:creationId xmlns:a16="http://schemas.microsoft.com/office/drawing/2014/main" id="{D164F6BA-8E82-34F5-DF78-F14C8A986F23}"/>
                  </a:ext>
                </a:extLst>
              </p:cNvPr>
              <p:cNvSpPr/>
              <p:nvPr/>
            </p:nvSpPr>
            <p:spPr>
              <a:xfrm>
                <a:off x="1471472" y="2871639"/>
                <a:ext cx="15099" cy="70846"/>
              </a:xfrm>
              <a:custGeom>
                <a:avLst/>
                <a:gdLst>
                  <a:gd name="connsiteX0" fmla="*/ 7555 w 15099"/>
                  <a:gd name="connsiteY0" fmla="*/ 0 h 70846"/>
                  <a:gd name="connsiteX1" fmla="*/ 12866 w 15099"/>
                  <a:gd name="connsiteY1" fmla="*/ 1447 h 70846"/>
                  <a:gd name="connsiteX2" fmla="*/ 15100 w 15099"/>
                  <a:gd name="connsiteY2" fmla="*/ 6807 h 70846"/>
                  <a:gd name="connsiteX3" fmla="*/ 12866 w 15099"/>
                  <a:gd name="connsiteY3" fmla="*/ 12118 h 70846"/>
                  <a:gd name="connsiteX4" fmla="*/ 7555 w 15099"/>
                  <a:gd name="connsiteY4" fmla="*/ 13614 h 70846"/>
                  <a:gd name="connsiteX5" fmla="*/ 2195 w 15099"/>
                  <a:gd name="connsiteY5" fmla="*/ 12118 h 70846"/>
                  <a:gd name="connsiteX6" fmla="*/ 0 w 15099"/>
                  <a:gd name="connsiteY6" fmla="*/ 6807 h 70846"/>
                  <a:gd name="connsiteX7" fmla="*/ 2195 w 15099"/>
                  <a:gd name="connsiteY7" fmla="*/ 1447 h 70846"/>
                  <a:gd name="connsiteX8" fmla="*/ 7555 w 15099"/>
                  <a:gd name="connsiteY8" fmla="*/ 0 h 70846"/>
                  <a:gd name="connsiteX9" fmla="*/ 14449 w 15099"/>
                  <a:gd name="connsiteY9" fmla="*/ 19945 h 70846"/>
                  <a:gd name="connsiteX10" fmla="*/ 14449 w 15099"/>
                  <a:gd name="connsiteY10" fmla="*/ 70846 h 70846"/>
                  <a:gd name="connsiteX11" fmla="*/ 563 w 15099"/>
                  <a:gd name="connsiteY11" fmla="*/ 70846 h 70846"/>
                  <a:gd name="connsiteX12" fmla="*/ 563 w 15099"/>
                  <a:gd name="connsiteY12" fmla="*/ 19945 h 70846"/>
                  <a:gd name="connsiteX13" fmla="*/ 14449 w 15099"/>
                  <a:gd name="connsiteY13" fmla="*/ 19945 h 7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99" h="70846">
                    <a:moveTo>
                      <a:pt x="7555" y="0"/>
                    </a:moveTo>
                    <a:cubicBezTo>
                      <a:pt x="9603" y="0"/>
                      <a:pt x="11380" y="486"/>
                      <a:pt x="12866" y="1447"/>
                    </a:cubicBezTo>
                    <a:cubicBezTo>
                      <a:pt x="14362" y="2408"/>
                      <a:pt x="15100" y="4195"/>
                      <a:pt x="15100" y="6807"/>
                    </a:cubicBezTo>
                    <a:cubicBezTo>
                      <a:pt x="15100" y="9419"/>
                      <a:pt x="14352" y="11128"/>
                      <a:pt x="12866" y="12118"/>
                    </a:cubicBezTo>
                    <a:cubicBezTo>
                      <a:pt x="11371" y="13119"/>
                      <a:pt x="9603" y="13614"/>
                      <a:pt x="7555" y="13614"/>
                    </a:cubicBezTo>
                    <a:cubicBezTo>
                      <a:pt x="5506" y="13614"/>
                      <a:pt x="3651" y="13119"/>
                      <a:pt x="2195" y="12118"/>
                    </a:cubicBezTo>
                    <a:cubicBezTo>
                      <a:pt x="738" y="11128"/>
                      <a:pt x="0" y="9351"/>
                      <a:pt x="0" y="6807"/>
                    </a:cubicBezTo>
                    <a:cubicBezTo>
                      <a:pt x="0" y="4263"/>
                      <a:pt x="728" y="2408"/>
                      <a:pt x="2195" y="1447"/>
                    </a:cubicBezTo>
                    <a:cubicBezTo>
                      <a:pt x="3651" y="486"/>
                      <a:pt x="5438" y="0"/>
                      <a:pt x="7555" y="0"/>
                    </a:cubicBezTo>
                    <a:close/>
                    <a:moveTo>
                      <a:pt x="14449" y="19945"/>
                    </a:moveTo>
                    <a:lnTo>
                      <a:pt x="14449" y="70846"/>
                    </a:lnTo>
                    <a:lnTo>
                      <a:pt x="563" y="70846"/>
                    </a:lnTo>
                    <a:lnTo>
                      <a:pt x="563" y="19945"/>
                    </a:lnTo>
                    <a:lnTo>
                      <a:pt x="14449" y="19945"/>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33" name="Freeform: Shape 32">
                <a:extLst>
                  <a:ext uri="{FF2B5EF4-FFF2-40B4-BE49-F238E27FC236}">
                    <a16:creationId xmlns:a16="http://schemas.microsoft.com/office/drawing/2014/main" id="{16796F3A-18C6-94C6-B6E0-B05E984DC695}"/>
                  </a:ext>
                </a:extLst>
              </p:cNvPr>
              <p:cNvSpPr/>
              <p:nvPr/>
            </p:nvSpPr>
            <p:spPr>
              <a:xfrm>
                <a:off x="1498146" y="2890661"/>
                <a:ext cx="46978" cy="51833"/>
              </a:xfrm>
              <a:custGeom>
                <a:avLst/>
                <a:gdLst>
                  <a:gd name="connsiteX0" fmla="*/ 28888 w 46978"/>
                  <a:gd name="connsiteY0" fmla="*/ 0 h 51833"/>
                  <a:gd name="connsiteX1" fmla="*/ 42036 w 46978"/>
                  <a:gd name="connsiteY1" fmla="*/ 4428 h 51833"/>
                  <a:gd name="connsiteX2" fmla="*/ 46978 w 46978"/>
                  <a:gd name="connsiteY2" fmla="*/ 18644 h 51833"/>
                  <a:gd name="connsiteX3" fmla="*/ 46978 w 46978"/>
                  <a:gd name="connsiteY3" fmla="*/ 51834 h 51833"/>
                  <a:gd name="connsiteX4" fmla="*/ 33093 w 46978"/>
                  <a:gd name="connsiteY4" fmla="*/ 51834 h 51833"/>
                  <a:gd name="connsiteX5" fmla="*/ 33093 w 46978"/>
                  <a:gd name="connsiteY5" fmla="*/ 22101 h 51833"/>
                  <a:gd name="connsiteX6" fmla="*/ 31131 w 46978"/>
                  <a:gd name="connsiteY6" fmla="*/ 13847 h 51833"/>
                  <a:gd name="connsiteX7" fmla="*/ 24888 w 46978"/>
                  <a:gd name="connsiteY7" fmla="*/ 11099 h 51833"/>
                  <a:gd name="connsiteX8" fmla="*/ 16216 w 46978"/>
                  <a:gd name="connsiteY8" fmla="*/ 15430 h 51833"/>
                  <a:gd name="connsiteX9" fmla="*/ 13886 w 46978"/>
                  <a:gd name="connsiteY9" fmla="*/ 27878 h 51833"/>
                  <a:gd name="connsiteX10" fmla="*/ 13886 w 46978"/>
                  <a:gd name="connsiteY10" fmla="*/ 51834 h 51833"/>
                  <a:gd name="connsiteX11" fmla="*/ 0 w 46978"/>
                  <a:gd name="connsiteY11" fmla="*/ 51834 h 51833"/>
                  <a:gd name="connsiteX12" fmla="*/ 0 w 46978"/>
                  <a:gd name="connsiteY12" fmla="*/ 932 h 51833"/>
                  <a:gd name="connsiteX13" fmla="*/ 10623 w 46978"/>
                  <a:gd name="connsiteY13" fmla="*/ 932 h 51833"/>
                  <a:gd name="connsiteX14" fmla="*/ 12487 w 46978"/>
                  <a:gd name="connsiteY14" fmla="*/ 7458 h 51833"/>
                  <a:gd name="connsiteX15" fmla="*/ 13235 w 46978"/>
                  <a:gd name="connsiteY15" fmla="*/ 7458 h 51833"/>
                  <a:gd name="connsiteX16" fmla="*/ 19896 w 46978"/>
                  <a:gd name="connsiteY16" fmla="*/ 1767 h 51833"/>
                  <a:gd name="connsiteX17" fmla="*/ 28888 w 46978"/>
                  <a:gd name="connsiteY17" fmla="*/ 0 h 5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78" h="51833">
                    <a:moveTo>
                      <a:pt x="28888" y="0"/>
                    </a:moveTo>
                    <a:cubicBezTo>
                      <a:pt x="34355" y="0"/>
                      <a:pt x="38734" y="1476"/>
                      <a:pt x="42036" y="4428"/>
                    </a:cubicBezTo>
                    <a:cubicBezTo>
                      <a:pt x="45328" y="7380"/>
                      <a:pt x="46978" y="12118"/>
                      <a:pt x="46978" y="18644"/>
                    </a:cubicBezTo>
                    <a:lnTo>
                      <a:pt x="46978" y="51834"/>
                    </a:lnTo>
                    <a:lnTo>
                      <a:pt x="33093" y="51834"/>
                    </a:lnTo>
                    <a:lnTo>
                      <a:pt x="33093" y="22101"/>
                    </a:lnTo>
                    <a:cubicBezTo>
                      <a:pt x="33093" y="18430"/>
                      <a:pt x="32442" y="15682"/>
                      <a:pt x="31131" y="13847"/>
                    </a:cubicBezTo>
                    <a:cubicBezTo>
                      <a:pt x="29830" y="12012"/>
                      <a:pt x="27742" y="11099"/>
                      <a:pt x="24888" y="11099"/>
                    </a:cubicBezTo>
                    <a:cubicBezTo>
                      <a:pt x="20664" y="11099"/>
                      <a:pt x="17770" y="12546"/>
                      <a:pt x="16216" y="15430"/>
                    </a:cubicBezTo>
                    <a:cubicBezTo>
                      <a:pt x="14663" y="18323"/>
                      <a:pt x="13886" y="22470"/>
                      <a:pt x="13886" y="27878"/>
                    </a:cubicBezTo>
                    <a:lnTo>
                      <a:pt x="13886" y="51834"/>
                    </a:lnTo>
                    <a:lnTo>
                      <a:pt x="0" y="51834"/>
                    </a:lnTo>
                    <a:lnTo>
                      <a:pt x="0" y="932"/>
                    </a:lnTo>
                    <a:lnTo>
                      <a:pt x="10623" y="932"/>
                    </a:lnTo>
                    <a:lnTo>
                      <a:pt x="12487" y="7458"/>
                    </a:lnTo>
                    <a:lnTo>
                      <a:pt x="13235" y="7458"/>
                    </a:lnTo>
                    <a:cubicBezTo>
                      <a:pt x="14847" y="4845"/>
                      <a:pt x="17071" y="2952"/>
                      <a:pt x="19896" y="1767"/>
                    </a:cubicBezTo>
                    <a:cubicBezTo>
                      <a:pt x="22722" y="592"/>
                      <a:pt x="25723" y="0"/>
                      <a:pt x="28888" y="0"/>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34" name="Freeform: Shape 33">
                <a:extLst>
                  <a:ext uri="{FF2B5EF4-FFF2-40B4-BE49-F238E27FC236}">
                    <a16:creationId xmlns:a16="http://schemas.microsoft.com/office/drawing/2014/main" id="{B565DDA0-F3AA-A68C-42F9-321CEE0BE361}"/>
                  </a:ext>
                </a:extLst>
              </p:cNvPr>
              <p:cNvSpPr/>
              <p:nvPr/>
            </p:nvSpPr>
            <p:spPr>
              <a:xfrm>
                <a:off x="1549776" y="2891584"/>
                <a:ext cx="53037" cy="50901"/>
              </a:xfrm>
              <a:custGeom>
                <a:avLst/>
                <a:gdLst>
                  <a:gd name="connsiteX0" fmla="*/ 19391 w 53037"/>
                  <a:gd name="connsiteY0" fmla="*/ 50901 h 50901"/>
                  <a:gd name="connsiteX1" fmla="*/ 0 w 53037"/>
                  <a:gd name="connsiteY1" fmla="*/ 0 h 50901"/>
                  <a:gd name="connsiteX2" fmla="*/ 14546 w 53037"/>
                  <a:gd name="connsiteY2" fmla="*/ 0 h 50901"/>
                  <a:gd name="connsiteX3" fmla="*/ 24334 w 53037"/>
                  <a:gd name="connsiteY3" fmla="*/ 28995 h 50901"/>
                  <a:gd name="connsiteX4" fmla="*/ 25635 w 53037"/>
                  <a:gd name="connsiteY4" fmla="*/ 34404 h 50901"/>
                  <a:gd name="connsiteX5" fmla="*/ 26286 w 53037"/>
                  <a:gd name="connsiteY5" fmla="*/ 39434 h 50901"/>
                  <a:gd name="connsiteX6" fmla="*/ 26655 w 53037"/>
                  <a:gd name="connsiteY6" fmla="*/ 39434 h 50901"/>
                  <a:gd name="connsiteX7" fmla="*/ 28704 w 53037"/>
                  <a:gd name="connsiteY7" fmla="*/ 28995 h 50901"/>
                  <a:gd name="connsiteX8" fmla="*/ 38492 w 53037"/>
                  <a:gd name="connsiteY8" fmla="*/ 0 h 50901"/>
                  <a:gd name="connsiteX9" fmla="*/ 53038 w 53037"/>
                  <a:gd name="connsiteY9" fmla="*/ 0 h 50901"/>
                  <a:gd name="connsiteX10" fmla="*/ 33646 w 53037"/>
                  <a:gd name="connsiteY10" fmla="*/ 50901 h 50901"/>
                  <a:gd name="connsiteX11" fmla="*/ 19382 w 53037"/>
                  <a:gd name="connsiteY11" fmla="*/ 50901 h 5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037" h="50901">
                    <a:moveTo>
                      <a:pt x="19391" y="50901"/>
                    </a:moveTo>
                    <a:lnTo>
                      <a:pt x="0" y="0"/>
                    </a:lnTo>
                    <a:lnTo>
                      <a:pt x="14546" y="0"/>
                    </a:lnTo>
                    <a:lnTo>
                      <a:pt x="24334" y="28995"/>
                    </a:lnTo>
                    <a:cubicBezTo>
                      <a:pt x="24897" y="30733"/>
                      <a:pt x="25324" y="32539"/>
                      <a:pt x="25635" y="34404"/>
                    </a:cubicBezTo>
                    <a:cubicBezTo>
                      <a:pt x="25946" y="36268"/>
                      <a:pt x="26160" y="37948"/>
                      <a:pt x="26286" y="39434"/>
                    </a:cubicBezTo>
                    <a:lnTo>
                      <a:pt x="26655" y="39434"/>
                    </a:lnTo>
                    <a:cubicBezTo>
                      <a:pt x="26839" y="36074"/>
                      <a:pt x="27529" y="32597"/>
                      <a:pt x="28704" y="28995"/>
                    </a:cubicBezTo>
                    <a:lnTo>
                      <a:pt x="38492" y="0"/>
                    </a:lnTo>
                    <a:lnTo>
                      <a:pt x="53038" y="0"/>
                    </a:lnTo>
                    <a:lnTo>
                      <a:pt x="33646" y="50901"/>
                    </a:lnTo>
                    <a:lnTo>
                      <a:pt x="19382" y="50901"/>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35" name="Freeform: Shape 34">
                <a:extLst>
                  <a:ext uri="{FF2B5EF4-FFF2-40B4-BE49-F238E27FC236}">
                    <a16:creationId xmlns:a16="http://schemas.microsoft.com/office/drawing/2014/main" id="{E953D6D6-8F94-1378-4B51-123EEEFB5331}"/>
                  </a:ext>
                </a:extLst>
              </p:cNvPr>
              <p:cNvSpPr/>
              <p:nvPr/>
            </p:nvSpPr>
            <p:spPr>
              <a:xfrm>
                <a:off x="1604687" y="2890661"/>
                <a:ext cx="49318" cy="52756"/>
              </a:xfrm>
              <a:custGeom>
                <a:avLst/>
                <a:gdLst>
                  <a:gd name="connsiteX0" fmla="*/ 49309 w 49318"/>
                  <a:gd name="connsiteY0" fmla="*/ 26286 h 52756"/>
                  <a:gd name="connsiteX1" fmla="*/ 42648 w 49318"/>
                  <a:gd name="connsiteY1" fmla="*/ 45862 h 52756"/>
                  <a:gd name="connsiteX2" fmla="*/ 24519 w 49318"/>
                  <a:gd name="connsiteY2" fmla="*/ 52756 h 52756"/>
                  <a:gd name="connsiteX3" fmla="*/ 11885 w 49318"/>
                  <a:gd name="connsiteY3" fmla="*/ 49678 h 52756"/>
                  <a:gd name="connsiteX4" fmla="*/ 3166 w 49318"/>
                  <a:gd name="connsiteY4" fmla="*/ 40686 h 52756"/>
                  <a:gd name="connsiteX5" fmla="*/ 0 w 49318"/>
                  <a:gd name="connsiteY5" fmla="*/ 26286 h 52756"/>
                  <a:gd name="connsiteX6" fmla="*/ 6622 w 49318"/>
                  <a:gd name="connsiteY6" fmla="*/ 6807 h 52756"/>
                  <a:gd name="connsiteX7" fmla="*/ 24800 w 49318"/>
                  <a:gd name="connsiteY7" fmla="*/ 0 h 52756"/>
                  <a:gd name="connsiteX8" fmla="*/ 37482 w 49318"/>
                  <a:gd name="connsiteY8" fmla="*/ 3078 h 52756"/>
                  <a:gd name="connsiteX9" fmla="*/ 46153 w 49318"/>
                  <a:gd name="connsiteY9" fmla="*/ 12031 h 52756"/>
                  <a:gd name="connsiteX10" fmla="*/ 49319 w 49318"/>
                  <a:gd name="connsiteY10" fmla="*/ 26296 h 52756"/>
                  <a:gd name="connsiteX11" fmla="*/ 14167 w 49318"/>
                  <a:gd name="connsiteY11" fmla="*/ 26286 h 52756"/>
                  <a:gd name="connsiteX12" fmla="*/ 16634 w 49318"/>
                  <a:gd name="connsiteY12" fmla="*/ 37705 h 52756"/>
                  <a:gd name="connsiteX13" fmla="*/ 24693 w 49318"/>
                  <a:gd name="connsiteY13" fmla="*/ 41570 h 52756"/>
                  <a:gd name="connsiteX14" fmla="*/ 32665 w 49318"/>
                  <a:gd name="connsiteY14" fmla="*/ 37705 h 52756"/>
                  <a:gd name="connsiteX15" fmla="*/ 35132 w 49318"/>
                  <a:gd name="connsiteY15" fmla="*/ 26286 h 52756"/>
                  <a:gd name="connsiteX16" fmla="*/ 32665 w 49318"/>
                  <a:gd name="connsiteY16" fmla="*/ 14964 h 52756"/>
                  <a:gd name="connsiteX17" fmla="*/ 24606 w 49318"/>
                  <a:gd name="connsiteY17" fmla="*/ 11186 h 52756"/>
                  <a:gd name="connsiteX18" fmla="*/ 16634 w 49318"/>
                  <a:gd name="connsiteY18" fmla="*/ 14964 h 52756"/>
                  <a:gd name="connsiteX19" fmla="*/ 14167 w 49318"/>
                  <a:gd name="connsiteY19" fmla="*/ 26286 h 5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18" h="52756">
                    <a:moveTo>
                      <a:pt x="49309" y="26286"/>
                    </a:moveTo>
                    <a:cubicBezTo>
                      <a:pt x="49309" y="34734"/>
                      <a:pt x="47085" y="41259"/>
                      <a:pt x="42648" y="45862"/>
                    </a:cubicBezTo>
                    <a:cubicBezTo>
                      <a:pt x="38200" y="50464"/>
                      <a:pt x="32161" y="52756"/>
                      <a:pt x="24519" y="52756"/>
                    </a:cubicBezTo>
                    <a:cubicBezTo>
                      <a:pt x="19799" y="52756"/>
                      <a:pt x="15585" y="51727"/>
                      <a:pt x="11885" y="49678"/>
                    </a:cubicBezTo>
                    <a:cubicBezTo>
                      <a:pt x="8186" y="47629"/>
                      <a:pt x="5282" y="44629"/>
                      <a:pt x="3166" y="40686"/>
                    </a:cubicBezTo>
                    <a:cubicBezTo>
                      <a:pt x="1049" y="36744"/>
                      <a:pt x="0" y="31937"/>
                      <a:pt x="0" y="26286"/>
                    </a:cubicBezTo>
                    <a:cubicBezTo>
                      <a:pt x="0" y="17838"/>
                      <a:pt x="2204" y="11342"/>
                      <a:pt x="6622" y="6807"/>
                    </a:cubicBezTo>
                    <a:cubicBezTo>
                      <a:pt x="11031" y="2272"/>
                      <a:pt x="17090" y="0"/>
                      <a:pt x="24800" y="0"/>
                    </a:cubicBezTo>
                    <a:cubicBezTo>
                      <a:pt x="29587" y="0"/>
                      <a:pt x="33811" y="1029"/>
                      <a:pt x="37482" y="3078"/>
                    </a:cubicBezTo>
                    <a:cubicBezTo>
                      <a:pt x="41152" y="5127"/>
                      <a:pt x="44036" y="8108"/>
                      <a:pt x="46153" y="12031"/>
                    </a:cubicBezTo>
                    <a:cubicBezTo>
                      <a:pt x="48270" y="15944"/>
                      <a:pt x="49319" y="20702"/>
                      <a:pt x="49319" y="26296"/>
                    </a:cubicBezTo>
                    <a:close/>
                    <a:moveTo>
                      <a:pt x="14167" y="26286"/>
                    </a:moveTo>
                    <a:cubicBezTo>
                      <a:pt x="14167" y="31316"/>
                      <a:pt x="14993" y="35122"/>
                      <a:pt x="16634" y="37705"/>
                    </a:cubicBezTo>
                    <a:cubicBezTo>
                      <a:pt x="18275" y="40288"/>
                      <a:pt x="20965" y="41570"/>
                      <a:pt x="24693" y="41570"/>
                    </a:cubicBezTo>
                    <a:cubicBezTo>
                      <a:pt x="28422" y="41570"/>
                      <a:pt x="31015" y="40278"/>
                      <a:pt x="32665" y="37705"/>
                    </a:cubicBezTo>
                    <a:cubicBezTo>
                      <a:pt x="34316" y="35122"/>
                      <a:pt x="35132" y="31316"/>
                      <a:pt x="35132" y="26286"/>
                    </a:cubicBezTo>
                    <a:cubicBezTo>
                      <a:pt x="35132" y="21256"/>
                      <a:pt x="34306" y="17479"/>
                      <a:pt x="32665" y="14964"/>
                    </a:cubicBezTo>
                    <a:cubicBezTo>
                      <a:pt x="31015" y="12449"/>
                      <a:pt x="28335" y="11186"/>
                      <a:pt x="24606" y="11186"/>
                    </a:cubicBezTo>
                    <a:cubicBezTo>
                      <a:pt x="20877" y="11186"/>
                      <a:pt x="18284" y="12449"/>
                      <a:pt x="16634" y="14964"/>
                    </a:cubicBezTo>
                    <a:cubicBezTo>
                      <a:pt x="14983" y="17479"/>
                      <a:pt x="14167" y="21256"/>
                      <a:pt x="14167" y="26286"/>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36" name="Freeform: Shape 35">
                <a:extLst>
                  <a:ext uri="{FF2B5EF4-FFF2-40B4-BE49-F238E27FC236}">
                    <a16:creationId xmlns:a16="http://schemas.microsoft.com/office/drawing/2014/main" id="{134965AA-C75A-9DFF-88EB-42A4897E6978}"/>
                  </a:ext>
                </a:extLst>
              </p:cNvPr>
              <p:cNvSpPr/>
              <p:nvPr/>
            </p:nvSpPr>
            <p:spPr>
              <a:xfrm>
                <a:off x="1662570" y="2871639"/>
                <a:ext cx="15099" cy="70846"/>
              </a:xfrm>
              <a:custGeom>
                <a:avLst/>
                <a:gdLst>
                  <a:gd name="connsiteX0" fmla="*/ 7555 w 15099"/>
                  <a:gd name="connsiteY0" fmla="*/ 0 h 70846"/>
                  <a:gd name="connsiteX1" fmla="*/ 12866 w 15099"/>
                  <a:gd name="connsiteY1" fmla="*/ 1447 h 70846"/>
                  <a:gd name="connsiteX2" fmla="*/ 15100 w 15099"/>
                  <a:gd name="connsiteY2" fmla="*/ 6807 h 70846"/>
                  <a:gd name="connsiteX3" fmla="*/ 12866 w 15099"/>
                  <a:gd name="connsiteY3" fmla="*/ 12118 h 70846"/>
                  <a:gd name="connsiteX4" fmla="*/ 7555 w 15099"/>
                  <a:gd name="connsiteY4" fmla="*/ 13614 h 70846"/>
                  <a:gd name="connsiteX5" fmla="*/ 2195 w 15099"/>
                  <a:gd name="connsiteY5" fmla="*/ 12118 h 70846"/>
                  <a:gd name="connsiteX6" fmla="*/ 0 w 15099"/>
                  <a:gd name="connsiteY6" fmla="*/ 6807 h 70846"/>
                  <a:gd name="connsiteX7" fmla="*/ 2195 w 15099"/>
                  <a:gd name="connsiteY7" fmla="*/ 1447 h 70846"/>
                  <a:gd name="connsiteX8" fmla="*/ 7555 w 15099"/>
                  <a:gd name="connsiteY8" fmla="*/ 0 h 70846"/>
                  <a:gd name="connsiteX9" fmla="*/ 14449 w 15099"/>
                  <a:gd name="connsiteY9" fmla="*/ 19945 h 70846"/>
                  <a:gd name="connsiteX10" fmla="*/ 14449 w 15099"/>
                  <a:gd name="connsiteY10" fmla="*/ 70846 h 70846"/>
                  <a:gd name="connsiteX11" fmla="*/ 563 w 15099"/>
                  <a:gd name="connsiteY11" fmla="*/ 70846 h 70846"/>
                  <a:gd name="connsiteX12" fmla="*/ 563 w 15099"/>
                  <a:gd name="connsiteY12" fmla="*/ 19945 h 70846"/>
                  <a:gd name="connsiteX13" fmla="*/ 14449 w 15099"/>
                  <a:gd name="connsiteY13" fmla="*/ 19945 h 7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99" h="70846">
                    <a:moveTo>
                      <a:pt x="7555" y="0"/>
                    </a:moveTo>
                    <a:cubicBezTo>
                      <a:pt x="9604" y="0"/>
                      <a:pt x="11380" y="486"/>
                      <a:pt x="12866" y="1447"/>
                    </a:cubicBezTo>
                    <a:cubicBezTo>
                      <a:pt x="14362" y="2408"/>
                      <a:pt x="15100" y="4195"/>
                      <a:pt x="15100" y="6807"/>
                    </a:cubicBezTo>
                    <a:cubicBezTo>
                      <a:pt x="15100" y="9419"/>
                      <a:pt x="14352" y="11128"/>
                      <a:pt x="12866" y="12118"/>
                    </a:cubicBezTo>
                    <a:cubicBezTo>
                      <a:pt x="11371" y="13119"/>
                      <a:pt x="9604" y="13614"/>
                      <a:pt x="7555" y="13614"/>
                    </a:cubicBezTo>
                    <a:cubicBezTo>
                      <a:pt x="5506" y="13614"/>
                      <a:pt x="3651" y="13119"/>
                      <a:pt x="2195" y="12118"/>
                    </a:cubicBezTo>
                    <a:cubicBezTo>
                      <a:pt x="738" y="11128"/>
                      <a:pt x="0" y="9351"/>
                      <a:pt x="0" y="6807"/>
                    </a:cubicBezTo>
                    <a:cubicBezTo>
                      <a:pt x="0" y="4263"/>
                      <a:pt x="728" y="2408"/>
                      <a:pt x="2195" y="1447"/>
                    </a:cubicBezTo>
                    <a:cubicBezTo>
                      <a:pt x="3651" y="486"/>
                      <a:pt x="5438" y="0"/>
                      <a:pt x="7555" y="0"/>
                    </a:cubicBezTo>
                    <a:close/>
                    <a:moveTo>
                      <a:pt x="14449" y="19945"/>
                    </a:moveTo>
                    <a:lnTo>
                      <a:pt x="14449" y="70846"/>
                    </a:lnTo>
                    <a:lnTo>
                      <a:pt x="563" y="70846"/>
                    </a:lnTo>
                    <a:lnTo>
                      <a:pt x="563" y="19945"/>
                    </a:lnTo>
                    <a:lnTo>
                      <a:pt x="14449" y="19945"/>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37" name="Freeform: Shape 36">
                <a:extLst>
                  <a:ext uri="{FF2B5EF4-FFF2-40B4-BE49-F238E27FC236}">
                    <a16:creationId xmlns:a16="http://schemas.microsoft.com/office/drawing/2014/main" id="{A5061AF3-7F6A-5DAA-54BA-35194028E8CD}"/>
                  </a:ext>
                </a:extLst>
              </p:cNvPr>
              <p:cNvSpPr/>
              <p:nvPr/>
            </p:nvSpPr>
            <p:spPr>
              <a:xfrm>
                <a:off x="1686157" y="2890651"/>
                <a:ext cx="40822" cy="52765"/>
              </a:xfrm>
              <a:custGeom>
                <a:avLst/>
                <a:gdLst>
                  <a:gd name="connsiteX0" fmla="*/ 23771 w 40822"/>
                  <a:gd name="connsiteY0" fmla="*/ 52766 h 52765"/>
                  <a:gd name="connsiteX1" fmla="*/ 6195 w 40822"/>
                  <a:gd name="connsiteY1" fmla="*/ 46522 h 52765"/>
                  <a:gd name="connsiteX2" fmla="*/ 0 w 40822"/>
                  <a:gd name="connsiteY2" fmla="*/ 26665 h 52765"/>
                  <a:gd name="connsiteX3" fmla="*/ 3166 w 40822"/>
                  <a:gd name="connsiteY3" fmla="*/ 11468 h 52765"/>
                  <a:gd name="connsiteX4" fmla="*/ 11973 w 40822"/>
                  <a:gd name="connsiteY4" fmla="*/ 2797 h 52765"/>
                  <a:gd name="connsiteX5" fmla="*/ 24975 w 40822"/>
                  <a:gd name="connsiteY5" fmla="*/ 0 h 52765"/>
                  <a:gd name="connsiteX6" fmla="*/ 34064 w 40822"/>
                  <a:gd name="connsiteY6" fmla="*/ 1029 h 52765"/>
                  <a:gd name="connsiteX7" fmla="*/ 40822 w 40822"/>
                  <a:gd name="connsiteY7" fmla="*/ 3457 h 52765"/>
                  <a:gd name="connsiteX8" fmla="*/ 36724 w 40822"/>
                  <a:gd name="connsiteY8" fmla="*/ 14177 h 52765"/>
                  <a:gd name="connsiteX9" fmla="*/ 30617 w 40822"/>
                  <a:gd name="connsiteY9" fmla="*/ 12031 h 52765"/>
                  <a:gd name="connsiteX10" fmla="*/ 24975 w 40822"/>
                  <a:gd name="connsiteY10" fmla="*/ 11196 h 52765"/>
                  <a:gd name="connsiteX11" fmla="*/ 14158 w 40822"/>
                  <a:gd name="connsiteY11" fmla="*/ 26577 h 52765"/>
                  <a:gd name="connsiteX12" fmla="*/ 17003 w 40822"/>
                  <a:gd name="connsiteY12" fmla="*/ 37860 h 52765"/>
                  <a:gd name="connsiteX13" fmla="*/ 24975 w 40822"/>
                  <a:gd name="connsiteY13" fmla="*/ 41492 h 52765"/>
                  <a:gd name="connsiteX14" fmla="*/ 32714 w 40822"/>
                  <a:gd name="connsiteY14" fmla="*/ 40327 h 52765"/>
                  <a:gd name="connsiteX15" fmla="*/ 39239 w 40822"/>
                  <a:gd name="connsiteY15" fmla="*/ 37113 h 52765"/>
                  <a:gd name="connsiteX16" fmla="*/ 39239 w 40822"/>
                  <a:gd name="connsiteY16" fmla="*/ 48950 h 52765"/>
                  <a:gd name="connsiteX17" fmla="*/ 32578 w 40822"/>
                  <a:gd name="connsiteY17" fmla="*/ 51882 h 52765"/>
                  <a:gd name="connsiteX18" fmla="*/ 23771 w 40822"/>
                  <a:gd name="connsiteY18" fmla="*/ 52766 h 5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22" h="52765">
                    <a:moveTo>
                      <a:pt x="23771" y="52766"/>
                    </a:moveTo>
                    <a:cubicBezTo>
                      <a:pt x="16187" y="52766"/>
                      <a:pt x="10332" y="50688"/>
                      <a:pt x="6195" y="46522"/>
                    </a:cubicBezTo>
                    <a:cubicBezTo>
                      <a:pt x="2059" y="42356"/>
                      <a:pt x="0" y="35744"/>
                      <a:pt x="0" y="26665"/>
                    </a:cubicBezTo>
                    <a:cubicBezTo>
                      <a:pt x="0" y="20450"/>
                      <a:pt x="1058" y="15381"/>
                      <a:pt x="3166" y="11468"/>
                    </a:cubicBezTo>
                    <a:cubicBezTo>
                      <a:pt x="5273" y="7555"/>
                      <a:pt x="8215" y="4661"/>
                      <a:pt x="11973" y="2797"/>
                    </a:cubicBezTo>
                    <a:cubicBezTo>
                      <a:pt x="15731" y="932"/>
                      <a:pt x="20061" y="0"/>
                      <a:pt x="24975" y="0"/>
                    </a:cubicBezTo>
                    <a:cubicBezTo>
                      <a:pt x="28451" y="0"/>
                      <a:pt x="31481" y="340"/>
                      <a:pt x="34064" y="1029"/>
                    </a:cubicBezTo>
                    <a:cubicBezTo>
                      <a:pt x="36647" y="1719"/>
                      <a:pt x="38899" y="2525"/>
                      <a:pt x="40822" y="3457"/>
                    </a:cubicBezTo>
                    <a:lnTo>
                      <a:pt x="36724" y="14177"/>
                    </a:lnTo>
                    <a:cubicBezTo>
                      <a:pt x="34549" y="13303"/>
                      <a:pt x="32510" y="12594"/>
                      <a:pt x="30617" y="12031"/>
                    </a:cubicBezTo>
                    <a:cubicBezTo>
                      <a:pt x="28723" y="11468"/>
                      <a:pt x="26839" y="11196"/>
                      <a:pt x="24975" y="11196"/>
                    </a:cubicBezTo>
                    <a:cubicBezTo>
                      <a:pt x="17770" y="11196"/>
                      <a:pt x="14158" y="16323"/>
                      <a:pt x="14158" y="26577"/>
                    </a:cubicBezTo>
                    <a:cubicBezTo>
                      <a:pt x="14158" y="31675"/>
                      <a:pt x="15100" y="35433"/>
                      <a:pt x="17003" y="37860"/>
                    </a:cubicBezTo>
                    <a:cubicBezTo>
                      <a:pt x="18896" y="40288"/>
                      <a:pt x="21557" y="41492"/>
                      <a:pt x="24975" y="41492"/>
                    </a:cubicBezTo>
                    <a:cubicBezTo>
                      <a:pt x="27898" y="41492"/>
                      <a:pt x="30471" y="41104"/>
                      <a:pt x="32714" y="40327"/>
                    </a:cubicBezTo>
                    <a:cubicBezTo>
                      <a:pt x="34947" y="39550"/>
                      <a:pt x="37122" y="38482"/>
                      <a:pt x="39239" y="37113"/>
                    </a:cubicBezTo>
                    <a:lnTo>
                      <a:pt x="39239" y="48950"/>
                    </a:lnTo>
                    <a:cubicBezTo>
                      <a:pt x="37122" y="50319"/>
                      <a:pt x="34909" y="51300"/>
                      <a:pt x="32578" y="51882"/>
                    </a:cubicBezTo>
                    <a:cubicBezTo>
                      <a:pt x="30248" y="52465"/>
                      <a:pt x="27315" y="52766"/>
                      <a:pt x="23771" y="52766"/>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38" name="Freeform: Shape 37">
                <a:extLst>
                  <a:ext uri="{FF2B5EF4-FFF2-40B4-BE49-F238E27FC236}">
                    <a16:creationId xmlns:a16="http://schemas.microsoft.com/office/drawing/2014/main" id="{84661B66-C061-F02D-014A-E4C848E710E6}"/>
                  </a:ext>
                </a:extLst>
              </p:cNvPr>
              <p:cNvSpPr/>
              <p:nvPr/>
            </p:nvSpPr>
            <p:spPr>
              <a:xfrm>
                <a:off x="1734252" y="2871639"/>
                <a:ext cx="15099" cy="70846"/>
              </a:xfrm>
              <a:custGeom>
                <a:avLst/>
                <a:gdLst>
                  <a:gd name="connsiteX0" fmla="*/ 7555 w 15099"/>
                  <a:gd name="connsiteY0" fmla="*/ 0 h 70846"/>
                  <a:gd name="connsiteX1" fmla="*/ 12866 w 15099"/>
                  <a:gd name="connsiteY1" fmla="*/ 1447 h 70846"/>
                  <a:gd name="connsiteX2" fmla="*/ 15100 w 15099"/>
                  <a:gd name="connsiteY2" fmla="*/ 6807 h 70846"/>
                  <a:gd name="connsiteX3" fmla="*/ 12866 w 15099"/>
                  <a:gd name="connsiteY3" fmla="*/ 12118 h 70846"/>
                  <a:gd name="connsiteX4" fmla="*/ 7555 w 15099"/>
                  <a:gd name="connsiteY4" fmla="*/ 13614 h 70846"/>
                  <a:gd name="connsiteX5" fmla="*/ 2195 w 15099"/>
                  <a:gd name="connsiteY5" fmla="*/ 12118 h 70846"/>
                  <a:gd name="connsiteX6" fmla="*/ 0 w 15099"/>
                  <a:gd name="connsiteY6" fmla="*/ 6807 h 70846"/>
                  <a:gd name="connsiteX7" fmla="*/ 2195 w 15099"/>
                  <a:gd name="connsiteY7" fmla="*/ 1447 h 70846"/>
                  <a:gd name="connsiteX8" fmla="*/ 7555 w 15099"/>
                  <a:gd name="connsiteY8" fmla="*/ 0 h 70846"/>
                  <a:gd name="connsiteX9" fmla="*/ 14449 w 15099"/>
                  <a:gd name="connsiteY9" fmla="*/ 19945 h 70846"/>
                  <a:gd name="connsiteX10" fmla="*/ 14449 w 15099"/>
                  <a:gd name="connsiteY10" fmla="*/ 70846 h 70846"/>
                  <a:gd name="connsiteX11" fmla="*/ 563 w 15099"/>
                  <a:gd name="connsiteY11" fmla="*/ 70846 h 70846"/>
                  <a:gd name="connsiteX12" fmla="*/ 563 w 15099"/>
                  <a:gd name="connsiteY12" fmla="*/ 19945 h 70846"/>
                  <a:gd name="connsiteX13" fmla="*/ 14449 w 15099"/>
                  <a:gd name="connsiteY13" fmla="*/ 19945 h 7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99" h="70846">
                    <a:moveTo>
                      <a:pt x="7555" y="0"/>
                    </a:moveTo>
                    <a:cubicBezTo>
                      <a:pt x="9604" y="0"/>
                      <a:pt x="11380" y="486"/>
                      <a:pt x="12866" y="1447"/>
                    </a:cubicBezTo>
                    <a:cubicBezTo>
                      <a:pt x="14362" y="2408"/>
                      <a:pt x="15100" y="4195"/>
                      <a:pt x="15100" y="6807"/>
                    </a:cubicBezTo>
                    <a:cubicBezTo>
                      <a:pt x="15100" y="9419"/>
                      <a:pt x="14352" y="11128"/>
                      <a:pt x="12866" y="12118"/>
                    </a:cubicBezTo>
                    <a:cubicBezTo>
                      <a:pt x="11371" y="13119"/>
                      <a:pt x="9604" y="13614"/>
                      <a:pt x="7555" y="13614"/>
                    </a:cubicBezTo>
                    <a:cubicBezTo>
                      <a:pt x="5506" y="13614"/>
                      <a:pt x="3651" y="13119"/>
                      <a:pt x="2195" y="12118"/>
                    </a:cubicBezTo>
                    <a:cubicBezTo>
                      <a:pt x="738" y="11128"/>
                      <a:pt x="0" y="9351"/>
                      <a:pt x="0" y="6807"/>
                    </a:cubicBezTo>
                    <a:cubicBezTo>
                      <a:pt x="0" y="4263"/>
                      <a:pt x="728" y="2408"/>
                      <a:pt x="2195" y="1447"/>
                    </a:cubicBezTo>
                    <a:cubicBezTo>
                      <a:pt x="3651" y="486"/>
                      <a:pt x="5438" y="0"/>
                      <a:pt x="7555" y="0"/>
                    </a:cubicBezTo>
                    <a:close/>
                    <a:moveTo>
                      <a:pt x="14449" y="19945"/>
                    </a:moveTo>
                    <a:lnTo>
                      <a:pt x="14449" y="70846"/>
                    </a:lnTo>
                    <a:lnTo>
                      <a:pt x="563" y="70846"/>
                    </a:lnTo>
                    <a:lnTo>
                      <a:pt x="563" y="19945"/>
                    </a:lnTo>
                    <a:lnTo>
                      <a:pt x="14449" y="19945"/>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39" name="Freeform: Shape 38">
                <a:extLst>
                  <a:ext uri="{FF2B5EF4-FFF2-40B4-BE49-F238E27FC236}">
                    <a16:creationId xmlns:a16="http://schemas.microsoft.com/office/drawing/2014/main" id="{385EA2A6-6FF8-FA7C-D545-0AF2D7BF0FB1}"/>
                  </a:ext>
                </a:extLst>
              </p:cNvPr>
              <p:cNvSpPr/>
              <p:nvPr/>
            </p:nvSpPr>
            <p:spPr>
              <a:xfrm>
                <a:off x="1760926" y="2890661"/>
                <a:ext cx="46978" cy="51833"/>
              </a:xfrm>
              <a:custGeom>
                <a:avLst/>
                <a:gdLst>
                  <a:gd name="connsiteX0" fmla="*/ 28888 w 46978"/>
                  <a:gd name="connsiteY0" fmla="*/ 0 h 51833"/>
                  <a:gd name="connsiteX1" fmla="*/ 42036 w 46978"/>
                  <a:gd name="connsiteY1" fmla="*/ 4428 h 51833"/>
                  <a:gd name="connsiteX2" fmla="*/ 46978 w 46978"/>
                  <a:gd name="connsiteY2" fmla="*/ 18644 h 51833"/>
                  <a:gd name="connsiteX3" fmla="*/ 46978 w 46978"/>
                  <a:gd name="connsiteY3" fmla="*/ 51834 h 51833"/>
                  <a:gd name="connsiteX4" fmla="*/ 33093 w 46978"/>
                  <a:gd name="connsiteY4" fmla="*/ 51834 h 51833"/>
                  <a:gd name="connsiteX5" fmla="*/ 33093 w 46978"/>
                  <a:gd name="connsiteY5" fmla="*/ 22101 h 51833"/>
                  <a:gd name="connsiteX6" fmla="*/ 31131 w 46978"/>
                  <a:gd name="connsiteY6" fmla="*/ 13847 h 51833"/>
                  <a:gd name="connsiteX7" fmla="*/ 24888 w 46978"/>
                  <a:gd name="connsiteY7" fmla="*/ 11099 h 51833"/>
                  <a:gd name="connsiteX8" fmla="*/ 16216 w 46978"/>
                  <a:gd name="connsiteY8" fmla="*/ 15430 h 51833"/>
                  <a:gd name="connsiteX9" fmla="*/ 13886 w 46978"/>
                  <a:gd name="connsiteY9" fmla="*/ 27878 h 51833"/>
                  <a:gd name="connsiteX10" fmla="*/ 13886 w 46978"/>
                  <a:gd name="connsiteY10" fmla="*/ 51834 h 51833"/>
                  <a:gd name="connsiteX11" fmla="*/ 0 w 46978"/>
                  <a:gd name="connsiteY11" fmla="*/ 51834 h 51833"/>
                  <a:gd name="connsiteX12" fmla="*/ 0 w 46978"/>
                  <a:gd name="connsiteY12" fmla="*/ 932 h 51833"/>
                  <a:gd name="connsiteX13" fmla="*/ 10623 w 46978"/>
                  <a:gd name="connsiteY13" fmla="*/ 932 h 51833"/>
                  <a:gd name="connsiteX14" fmla="*/ 12487 w 46978"/>
                  <a:gd name="connsiteY14" fmla="*/ 7458 h 51833"/>
                  <a:gd name="connsiteX15" fmla="*/ 13235 w 46978"/>
                  <a:gd name="connsiteY15" fmla="*/ 7458 h 51833"/>
                  <a:gd name="connsiteX16" fmla="*/ 19896 w 46978"/>
                  <a:gd name="connsiteY16" fmla="*/ 1767 h 51833"/>
                  <a:gd name="connsiteX17" fmla="*/ 28888 w 46978"/>
                  <a:gd name="connsiteY17" fmla="*/ 0 h 5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78" h="51833">
                    <a:moveTo>
                      <a:pt x="28888" y="0"/>
                    </a:moveTo>
                    <a:cubicBezTo>
                      <a:pt x="34355" y="0"/>
                      <a:pt x="38734" y="1476"/>
                      <a:pt x="42036" y="4428"/>
                    </a:cubicBezTo>
                    <a:cubicBezTo>
                      <a:pt x="45328" y="7380"/>
                      <a:pt x="46978" y="12118"/>
                      <a:pt x="46978" y="18644"/>
                    </a:cubicBezTo>
                    <a:lnTo>
                      <a:pt x="46978" y="51834"/>
                    </a:lnTo>
                    <a:lnTo>
                      <a:pt x="33093" y="51834"/>
                    </a:lnTo>
                    <a:lnTo>
                      <a:pt x="33093" y="22101"/>
                    </a:lnTo>
                    <a:cubicBezTo>
                      <a:pt x="33093" y="18430"/>
                      <a:pt x="32442" y="15682"/>
                      <a:pt x="31131" y="13847"/>
                    </a:cubicBezTo>
                    <a:cubicBezTo>
                      <a:pt x="29830" y="12012"/>
                      <a:pt x="27742" y="11099"/>
                      <a:pt x="24888" y="11099"/>
                    </a:cubicBezTo>
                    <a:cubicBezTo>
                      <a:pt x="20663" y="11099"/>
                      <a:pt x="17770" y="12546"/>
                      <a:pt x="16216" y="15430"/>
                    </a:cubicBezTo>
                    <a:cubicBezTo>
                      <a:pt x="14663" y="18323"/>
                      <a:pt x="13886" y="22470"/>
                      <a:pt x="13886" y="27878"/>
                    </a:cubicBezTo>
                    <a:lnTo>
                      <a:pt x="13886" y="51834"/>
                    </a:lnTo>
                    <a:lnTo>
                      <a:pt x="0" y="51834"/>
                    </a:lnTo>
                    <a:lnTo>
                      <a:pt x="0" y="932"/>
                    </a:lnTo>
                    <a:lnTo>
                      <a:pt x="10623" y="932"/>
                    </a:lnTo>
                    <a:lnTo>
                      <a:pt x="12487" y="7458"/>
                    </a:lnTo>
                    <a:lnTo>
                      <a:pt x="13235" y="7458"/>
                    </a:lnTo>
                    <a:cubicBezTo>
                      <a:pt x="14847" y="4845"/>
                      <a:pt x="17071" y="2952"/>
                      <a:pt x="19896" y="1767"/>
                    </a:cubicBezTo>
                    <a:cubicBezTo>
                      <a:pt x="22722" y="592"/>
                      <a:pt x="25723" y="0"/>
                      <a:pt x="28888" y="0"/>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40" name="Freeform: Shape 39">
                <a:extLst>
                  <a:ext uri="{FF2B5EF4-FFF2-40B4-BE49-F238E27FC236}">
                    <a16:creationId xmlns:a16="http://schemas.microsoft.com/office/drawing/2014/main" id="{E52956B9-DF51-3EB8-3F49-2D9ED6A0133E}"/>
                  </a:ext>
                </a:extLst>
              </p:cNvPr>
              <p:cNvSpPr/>
              <p:nvPr/>
            </p:nvSpPr>
            <p:spPr>
              <a:xfrm>
                <a:off x="1816780" y="2890661"/>
                <a:ext cx="47512" cy="74206"/>
              </a:xfrm>
              <a:custGeom>
                <a:avLst/>
                <a:gdLst>
                  <a:gd name="connsiteX0" fmla="*/ 19547 w 47512"/>
                  <a:gd name="connsiteY0" fmla="*/ 0 h 74206"/>
                  <a:gd name="connsiteX1" fmla="*/ 34277 w 47512"/>
                  <a:gd name="connsiteY1" fmla="*/ 7458 h 74206"/>
                  <a:gd name="connsiteX2" fmla="*/ 34646 w 47512"/>
                  <a:gd name="connsiteY2" fmla="*/ 7458 h 74206"/>
                  <a:gd name="connsiteX3" fmla="*/ 35763 w 47512"/>
                  <a:gd name="connsiteY3" fmla="*/ 932 h 74206"/>
                  <a:gd name="connsiteX4" fmla="*/ 47512 w 47512"/>
                  <a:gd name="connsiteY4" fmla="*/ 932 h 74206"/>
                  <a:gd name="connsiteX5" fmla="*/ 47512 w 47512"/>
                  <a:gd name="connsiteY5" fmla="*/ 51921 h 74206"/>
                  <a:gd name="connsiteX6" fmla="*/ 41084 w 47512"/>
                  <a:gd name="connsiteY6" fmla="*/ 68516 h 74206"/>
                  <a:gd name="connsiteX7" fmla="*/ 22072 w 47512"/>
                  <a:gd name="connsiteY7" fmla="*/ 74206 h 74206"/>
                  <a:gd name="connsiteX8" fmla="*/ 12051 w 47512"/>
                  <a:gd name="connsiteY8" fmla="*/ 73556 h 74206"/>
                  <a:gd name="connsiteX9" fmla="*/ 3059 w 47512"/>
                  <a:gd name="connsiteY9" fmla="*/ 71225 h 74206"/>
                  <a:gd name="connsiteX10" fmla="*/ 3059 w 47512"/>
                  <a:gd name="connsiteY10" fmla="*/ 60136 h 74206"/>
                  <a:gd name="connsiteX11" fmla="*/ 22916 w 47512"/>
                  <a:gd name="connsiteY11" fmla="*/ 64049 h 74206"/>
                  <a:gd name="connsiteX12" fmla="*/ 33636 w 47512"/>
                  <a:gd name="connsiteY12" fmla="*/ 52494 h 74206"/>
                  <a:gd name="connsiteX13" fmla="*/ 33636 w 47512"/>
                  <a:gd name="connsiteY13" fmla="*/ 51465 h 74206"/>
                  <a:gd name="connsiteX14" fmla="*/ 33734 w 47512"/>
                  <a:gd name="connsiteY14" fmla="*/ 48250 h 74206"/>
                  <a:gd name="connsiteX15" fmla="*/ 34015 w 47512"/>
                  <a:gd name="connsiteY15" fmla="*/ 45221 h 74206"/>
                  <a:gd name="connsiteX16" fmla="*/ 33646 w 47512"/>
                  <a:gd name="connsiteY16" fmla="*/ 45221 h 74206"/>
                  <a:gd name="connsiteX17" fmla="*/ 27403 w 47512"/>
                  <a:gd name="connsiteY17" fmla="*/ 50999 h 74206"/>
                  <a:gd name="connsiteX18" fmla="*/ 19197 w 47512"/>
                  <a:gd name="connsiteY18" fmla="*/ 52766 h 74206"/>
                  <a:gd name="connsiteX19" fmla="*/ 5079 w 47512"/>
                  <a:gd name="connsiteY19" fmla="*/ 45823 h 74206"/>
                  <a:gd name="connsiteX20" fmla="*/ 0 w 47512"/>
                  <a:gd name="connsiteY20" fmla="*/ 26480 h 74206"/>
                  <a:gd name="connsiteX21" fmla="*/ 5224 w 47512"/>
                  <a:gd name="connsiteY21" fmla="*/ 7001 h 74206"/>
                  <a:gd name="connsiteX22" fmla="*/ 19576 w 47512"/>
                  <a:gd name="connsiteY22" fmla="*/ 10 h 74206"/>
                  <a:gd name="connsiteX23" fmla="*/ 23926 w 47512"/>
                  <a:gd name="connsiteY23" fmla="*/ 11283 h 74206"/>
                  <a:gd name="connsiteX24" fmla="*/ 14138 w 47512"/>
                  <a:gd name="connsiteY24" fmla="*/ 26665 h 74206"/>
                  <a:gd name="connsiteX25" fmla="*/ 24111 w 47512"/>
                  <a:gd name="connsiteY25" fmla="*/ 41861 h 74206"/>
                  <a:gd name="connsiteX26" fmla="*/ 31986 w 47512"/>
                  <a:gd name="connsiteY26" fmla="*/ 38831 h 74206"/>
                  <a:gd name="connsiteX27" fmla="*/ 34549 w 47512"/>
                  <a:gd name="connsiteY27" fmla="*/ 28247 h 74206"/>
                  <a:gd name="connsiteX28" fmla="*/ 34549 w 47512"/>
                  <a:gd name="connsiteY28" fmla="*/ 26567 h 74206"/>
                  <a:gd name="connsiteX29" fmla="*/ 32034 w 47512"/>
                  <a:gd name="connsiteY29" fmla="*/ 14818 h 74206"/>
                  <a:gd name="connsiteX30" fmla="*/ 23926 w 47512"/>
                  <a:gd name="connsiteY30" fmla="*/ 11274 h 7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512" h="74206">
                    <a:moveTo>
                      <a:pt x="19547" y="0"/>
                    </a:moveTo>
                    <a:cubicBezTo>
                      <a:pt x="25820" y="0"/>
                      <a:pt x="30733" y="2486"/>
                      <a:pt x="34277" y="7458"/>
                    </a:cubicBezTo>
                    <a:lnTo>
                      <a:pt x="34646" y="7458"/>
                    </a:lnTo>
                    <a:lnTo>
                      <a:pt x="35763" y="932"/>
                    </a:lnTo>
                    <a:lnTo>
                      <a:pt x="47512" y="932"/>
                    </a:lnTo>
                    <a:lnTo>
                      <a:pt x="47512" y="51921"/>
                    </a:lnTo>
                    <a:cubicBezTo>
                      <a:pt x="47512" y="59194"/>
                      <a:pt x="45367" y="64719"/>
                      <a:pt x="41084" y="68516"/>
                    </a:cubicBezTo>
                    <a:cubicBezTo>
                      <a:pt x="36792" y="72303"/>
                      <a:pt x="30461" y="74206"/>
                      <a:pt x="22072" y="74206"/>
                    </a:cubicBezTo>
                    <a:cubicBezTo>
                      <a:pt x="18469" y="74206"/>
                      <a:pt x="15129" y="73993"/>
                      <a:pt x="12051" y="73556"/>
                    </a:cubicBezTo>
                    <a:cubicBezTo>
                      <a:pt x="8972" y="73119"/>
                      <a:pt x="5972" y="72342"/>
                      <a:pt x="3059" y="71225"/>
                    </a:cubicBezTo>
                    <a:lnTo>
                      <a:pt x="3059" y="60136"/>
                    </a:lnTo>
                    <a:cubicBezTo>
                      <a:pt x="9273" y="62748"/>
                      <a:pt x="15886" y="64049"/>
                      <a:pt x="22916" y="64049"/>
                    </a:cubicBezTo>
                    <a:cubicBezTo>
                      <a:pt x="29947" y="64049"/>
                      <a:pt x="33636" y="60194"/>
                      <a:pt x="33636" y="52494"/>
                    </a:cubicBezTo>
                    <a:lnTo>
                      <a:pt x="33636" y="51465"/>
                    </a:lnTo>
                    <a:cubicBezTo>
                      <a:pt x="33636" y="50474"/>
                      <a:pt x="33666" y="49396"/>
                      <a:pt x="33734" y="48250"/>
                    </a:cubicBezTo>
                    <a:cubicBezTo>
                      <a:pt x="33792" y="47105"/>
                      <a:pt x="33889" y="46095"/>
                      <a:pt x="34015" y="45221"/>
                    </a:cubicBezTo>
                    <a:lnTo>
                      <a:pt x="33646" y="45221"/>
                    </a:lnTo>
                    <a:cubicBezTo>
                      <a:pt x="31908" y="47891"/>
                      <a:pt x="29820" y="49824"/>
                      <a:pt x="27403" y="50999"/>
                    </a:cubicBezTo>
                    <a:cubicBezTo>
                      <a:pt x="24985" y="52173"/>
                      <a:pt x="22246" y="52766"/>
                      <a:pt x="19197" y="52766"/>
                    </a:cubicBezTo>
                    <a:cubicBezTo>
                      <a:pt x="13167" y="52766"/>
                      <a:pt x="8458" y="50455"/>
                      <a:pt x="5079" y="45823"/>
                    </a:cubicBezTo>
                    <a:cubicBezTo>
                      <a:pt x="1690" y="41191"/>
                      <a:pt x="0" y="34743"/>
                      <a:pt x="0" y="26480"/>
                    </a:cubicBezTo>
                    <a:cubicBezTo>
                      <a:pt x="0" y="18217"/>
                      <a:pt x="1738" y="11662"/>
                      <a:pt x="5224" y="7001"/>
                    </a:cubicBezTo>
                    <a:cubicBezTo>
                      <a:pt x="8700" y="2340"/>
                      <a:pt x="13488" y="10"/>
                      <a:pt x="19576" y="10"/>
                    </a:cubicBezTo>
                    <a:close/>
                    <a:moveTo>
                      <a:pt x="23926" y="11283"/>
                    </a:moveTo>
                    <a:cubicBezTo>
                      <a:pt x="17401" y="11283"/>
                      <a:pt x="14138" y="16410"/>
                      <a:pt x="14138" y="26665"/>
                    </a:cubicBezTo>
                    <a:cubicBezTo>
                      <a:pt x="14138" y="36919"/>
                      <a:pt x="17459" y="41861"/>
                      <a:pt x="24111" y="41861"/>
                    </a:cubicBezTo>
                    <a:cubicBezTo>
                      <a:pt x="27655" y="41861"/>
                      <a:pt x="30277" y="40851"/>
                      <a:pt x="31986" y="38831"/>
                    </a:cubicBezTo>
                    <a:cubicBezTo>
                      <a:pt x="33695" y="36812"/>
                      <a:pt x="34549" y="33287"/>
                      <a:pt x="34549" y="28247"/>
                    </a:cubicBezTo>
                    <a:lnTo>
                      <a:pt x="34549" y="26567"/>
                    </a:lnTo>
                    <a:cubicBezTo>
                      <a:pt x="34549" y="21100"/>
                      <a:pt x="33714" y="17187"/>
                      <a:pt x="32034" y="14818"/>
                    </a:cubicBezTo>
                    <a:cubicBezTo>
                      <a:pt x="30354" y="12458"/>
                      <a:pt x="27655" y="11274"/>
                      <a:pt x="23926" y="11274"/>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41" name="Freeform: Shape 40">
                <a:extLst>
                  <a:ext uri="{FF2B5EF4-FFF2-40B4-BE49-F238E27FC236}">
                    <a16:creationId xmlns:a16="http://schemas.microsoft.com/office/drawing/2014/main" id="{DDE00F55-B572-396E-5925-5F4DC696282D}"/>
                  </a:ext>
                </a:extLst>
              </p:cNvPr>
              <p:cNvSpPr/>
              <p:nvPr/>
            </p:nvSpPr>
            <p:spPr>
              <a:xfrm>
                <a:off x="1894880" y="2874998"/>
                <a:ext cx="66185" cy="68428"/>
              </a:xfrm>
              <a:custGeom>
                <a:avLst/>
                <a:gdLst>
                  <a:gd name="connsiteX0" fmla="*/ 25159 w 66185"/>
                  <a:gd name="connsiteY0" fmla="*/ 0 h 68428"/>
                  <a:gd name="connsiteX1" fmla="*/ 34763 w 66185"/>
                  <a:gd name="connsiteY1" fmla="*/ 1680 h 68428"/>
                  <a:gd name="connsiteX2" fmla="*/ 41385 w 66185"/>
                  <a:gd name="connsiteY2" fmla="*/ 6622 h 68428"/>
                  <a:gd name="connsiteX3" fmla="*/ 43813 w 66185"/>
                  <a:gd name="connsiteY3" fmla="*/ 14449 h 68428"/>
                  <a:gd name="connsiteX4" fmla="*/ 39987 w 66185"/>
                  <a:gd name="connsiteY4" fmla="*/ 25266 h 68428"/>
                  <a:gd name="connsiteX5" fmla="*/ 30481 w 66185"/>
                  <a:gd name="connsiteY5" fmla="*/ 32908 h 68428"/>
                  <a:gd name="connsiteX6" fmla="*/ 43434 w 66185"/>
                  <a:gd name="connsiteY6" fmla="*/ 45493 h 68428"/>
                  <a:gd name="connsiteX7" fmla="*/ 46697 w 66185"/>
                  <a:gd name="connsiteY7" fmla="*/ 38831 h 68428"/>
                  <a:gd name="connsiteX8" fmla="*/ 49027 w 66185"/>
                  <a:gd name="connsiteY8" fmla="*/ 31792 h 68428"/>
                  <a:gd name="connsiteX9" fmla="*/ 63476 w 66185"/>
                  <a:gd name="connsiteY9" fmla="*/ 31792 h 68428"/>
                  <a:gd name="connsiteX10" fmla="*/ 59379 w 66185"/>
                  <a:gd name="connsiteY10" fmla="*/ 42978 h 68428"/>
                  <a:gd name="connsiteX11" fmla="*/ 52484 w 66185"/>
                  <a:gd name="connsiteY11" fmla="*/ 54164 h 68428"/>
                  <a:gd name="connsiteX12" fmla="*/ 66185 w 66185"/>
                  <a:gd name="connsiteY12" fmla="*/ 67496 h 68428"/>
                  <a:gd name="connsiteX13" fmla="*/ 49037 w 66185"/>
                  <a:gd name="connsiteY13" fmla="*/ 67496 h 68428"/>
                  <a:gd name="connsiteX14" fmla="*/ 43813 w 66185"/>
                  <a:gd name="connsiteY14" fmla="*/ 62369 h 68428"/>
                  <a:gd name="connsiteX15" fmla="*/ 34821 w 66185"/>
                  <a:gd name="connsiteY15" fmla="*/ 66797 h 68428"/>
                  <a:gd name="connsiteX16" fmla="*/ 24150 w 66185"/>
                  <a:gd name="connsiteY16" fmla="*/ 68429 h 68428"/>
                  <a:gd name="connsiteX17" fmla="*/ 6389 w 66185"/>
                  <a:gd name="connsiteY17" fmla="*/ 63204 h 68428"/>
                  <a:gd name="connsiteX18" fmla="*/ 0 w 66185"/>
                  <a:gd name="connsiteY18" fmla="*/ 49503 h 68428"/>
                  <a:gd name="connsiteX19" fmla="*/ 3263 w 66185"/>
                  <a:gd name="connsiteY19" fmla="*/ 38181 h 68428"/>
                  <a:gd name="connsiteX20" fmla="*/ 12216 w 66185"/>
                  <a:gd name="connsiteY20" fmla="*/ 30675 h 68428"/>
                  <a:gd name="connsiteX21" fmla="*/ 7137 w 66185"/>
                  <a:gd name="connsiteY21" fmla="*/ 22936 h 68428"/>
                  <a:gd name="connsiteX22" fmla="*/ 5690 w 66185"/>
                  <a:gd name="connsiteY22" fmla="*/ 15381 h 68428"/>
                  <a:gd name="connsiteX23" fmla="*/ 8157 w 66185"/>
                  <a:gd name="connsiteY23" fmla="*/ 7176 h 68428"/>
                  <a:gd name="connsiteX24" fmla="*/ 15012 w 66185"/>
                  <a:gd name="connsiteY24" fmla="*/ 1864 h 68428"/>
                  <a:gd name="connsiteX25" fmla="*/ 25169 w 66185"/>
                  <a:gd name="connsiteY25" fmla="*/ 0 h 68428"/>
                  <a:gd name="connsiteX26" fmla="*/ 20314 w 66185"/>
                  <a:gd name="connsiteY26" fmla="*/ 38967 h 68428"/>
                  <a:gd name="connsiteX27" fmla="*/ 16168 w 66185"/>
                  <a:gd name="connsiteY27" fmla="*/ 43114 h 68428"/>
                  <a:gd name="connsiteX28" fmla="*/ 14633 w 66185"/>
                  <a:gd name="connsiteY28" fmla="*/ 48192 h 68428"/>
                  <a:gd name="connsiteX29" fmla="*/ 17615 w 66185"/>
                  <a:gd name="connsiteY29" fmla="*/ 54484 h 68428"/>
                  <a:gd name="connsiteX30" fmla="*/ 25072 w 66185"/>
                  <a:gd name="connsiteY30" fmla="*/ 56766 h 68428"/>
                  <a:gd name="connsiteX31" fmla="*/ 30665 w 66185"/>
                  <a:gd name="connsiteY31" fmla="*/ 56019 h 68428"/>
                  <a:gd name="connsiteX32" fmla="*/ 35423 w 66185"/>
                  <a:gd name="connsiteY32" fmla="*/ 53970 h 68428"/>
                  <a:gd name="connsiteX33" fmla="*/ 20324 w 66185"/>
                  <a:gd name="connsiteY33" fmla="*/ 38958 h 68428"/>
                  <a:gd name="connsiteX34" fmla="*/ 25072 w 66185"/>
                  <a:gd name="connsiteY34" fmla="*/ 10720 h 68428"/>
                  <a:gd name="connsiteX35" fmla="*/ 20644 w 66185"/>
                  <a:gd name="connsiteY35" fmla="*/ 11885 h 68428"/>
                  <a:gd name="connsiteX36" fmla="*/ 18547 w 66185"/>
                  <a:gd name="connsiteY36" fmla="*/ 16313 h 68428"/>
                  <a:gd name="connsiteX37" fmla="*/ 19712 w 66185"/>
                  <a:gd name="connsiteY37" fmla="*/ 20790 h 68428"/>
                  <a:gd name="connsiteX38" fmla="*/ 22839 w 66185"/>
                  <a:gd name="connsiteY38" fmla="*/ 25169 h 68428"/>
                  <a:gd name="connsiteX39" fmla="*/ 28849 w 66185"/>
                  <a:gd name="connsiteY39" fmla="*/ 20877 h 68428"/>
                  <a:gd name="connsiteX40" fmla="*/ 30947 w 66185"/>
                  <a:gd name="connsiteY40" fmla="*/ 15935 h 68428"/>
                  <a:gd name="connsiteX41" fmla="*/ 29082 w 66185"/>
                  <a:gd name="connsiteY41" fmla="*/ 11924 h 68428"/>
                  <a:gd name="connsiteX42" fmla="*/ 25072 w 66185"/>
                  <a:gd name="connsiteY42" fmla="*/ 10710 h 6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6185" h="68428">
                    <a:moveTo>
                      <a:pt x="25159" y="0"/>
                    </a:moveTo>
                    <a:cubicBezTo>
                      <a:pt x="28762" y="0"/>
                      <a:pt x="31966" y="563"/>
                      <a:pt x="34763" y="1680"/>
                    </a:cubicBezTo>
                    <a:cubicBezTo>
                      <a:pt x="37559" y="2797"/>
                      <a:pt x="39764" y="4447"/>
                      <a:pt x="41385" y="6622"/>
                    </a:cubicBezTo>
                    <a:cubicBezTo>
                      <a:pt x="42997" y="8798"/>
                      <a:pt x="43813" y="11410"/>
                      <a:pt x="43813" y="14449"/>
                    </a:cubicBezTo>
                    <a:cubicBezTo>
                      <a:pt x="43813" y="18741"/>
                      <a:pt x="42541" y="22343"/>
                      <a:pt x="39987" y="25266"/>
                    </a:cubicBezTo>
                    <a:cubicBezTo>
                      <a:pt x="37443" y="28189"/>
                      <a:pt x="34268" y="30733"/>
                      <a:pt x="30481" y="32908"/>
                    </a:cubicBezTo>
                    <a:lnTo>
                      <a:pt x="43434" y="45493"/>
                    </a:lnTo>
                    <a:cubicBezTo>
                      <a:pt x="44677" y="43386"/>
                      <a:pt x="45765" y="41162"/>
                      <a:pt x="46697" y="38831"/>
                    </a:cubicBezTo>
                    <a:cubicBezTo>
                      <a:pt x="47629" y="36501"/>
                      <a:pt x="48406" y="34151"/>
                      <a:pt x="49027" y="31792"/>
                    </a:cubicBezTo>
                    <a:lnTo>
                      <a:pt x="63476" y="31792"/>
                    </a:lnTo>
                    <a:cubicBezTo>
                      <a:pt x="62544" y="35268"/>
                      <a:pt x="61175" y="38997"/>
                      <a:pt x="59379" y="42978"/>
                    </a:cubicBezTo>
                    <a:cubicBezTo>
                      <a:pt x="57572" y="46959"/>
                      <a:pt x="55281" y="50688"/>
                      <a:pt x="52484" y="54164"/>
                    </a:cubicBezTo>
                    <a:lnTo>
                      <a:pt x="66185" y="67496"/>
                    </a:lnTo>
                    <a:lnTo>
                      <a:pt x="49037" y="67496"/>
                    </a:lnTo>
                    <a:lnTo>
                      <a:pt x="43813" y="62369"/>
                    </a:lnTo>
                    <a:cubicBezTo>
                      <a:pt x="41075" y="64234"/>
                      <a:pt x="38084" y="65710"/>
                      <a:pt x="34821" y="66797"/>
                    </a:cubicBezTo>
                    <a:cubicBezTo>
                      <a:pt x="31558" y="67885"/>
                      <a:pt x="28005" y="68429"/>
                      <a:pt x="24150" y="68429"/>
                    </a:cubicBezTo>
                    <a:cubicBezTo>
                      <a:pt x="16566" y="68429"/>
                      <a:pt x="10643" y="66690"/>
                      <a:pt x="6389" y="63204"/>
                    </a:cubicBezTo>
                    <a:cubicBezTo>
                      <a:pt x="2136" y="59728"/>
                      <a:pt x="0" y="55155"/>
                      <a:pt x="0" y="49503"/>
                    </a:cubicBezTo>
                    <a:cubicBezTo>
                      <a:pt x="0" y="44784"/>
                      <a:pt x="1088" y="41007"/>
                      <a:pt x="3263" y="38181"/>
                    </a:cubicBezTo>
                    <a:cubicBezTo>
                      <a:pt x="5438" y="35355"/>
                      <a:pt x="8419" y="32850"/>
                      <a:pt x="12216" y="30675"/>
                    </a:cubicBezTo>
                    <a:cubicBezTo>
                      <a:pt x="9788" y="27878"/>
                      <a:pt x="8098" y="25295"/>
                      <a:pt x="7137" y="22936"/>
                    </a:cubicBezTo>
                    <a:cubicBezTo>
                      <a:pt x="6176" y="20576"/>
                      <a:pt x="5690" y="18061"/>
                      <a:pt x="5690" y="15381"/>
                    </a:cubicBezTo>
                    <a:cubicBezTo>
                      <a:pt x="5690" y="12216"/>
                      <a:pt x="6516" y="9477"/>
                      <a:pt x="8157" y="7176"/>
                    </a:cubicBezTo>
                    <a:cubicBezTo>
                      <a:pt x="9798" y="4875"/>
                      <a:pt x="12089" y="3107"/>
                      <a:pt x="15012" y="1864"/>
                    </a:cubicBezTo>
                    <a:cubicBezTo>
                      <a:pt x="17935" y="621"/>
                      <a:pt x="21324" y="0"/>
                      <a:pt x="25169" y="0"/>
                    </a:cubicBezTo>
                    <a:close/>
                    <a:moveTo>
                      <a:pt x="20314" y="38967"/>
                    </a:moveTo>
                    <a:cubicBezTo>
                      <a:pt x="18576" y="40269"/>
                      <a:pt x="17187" y="41657"/>
                      <a:pt x="16168" y="43114"/>
                    </a:cubicBezTo>
                    <a:cubicBezTo>
                      <a:pt x="15148" y="44570"/>
                      <a:pt x="14633" y="46270"/>
                      <a:pt x="14633" y="48192"/>
                    </a:cubicBezTo>
                    <a:cubicBezTo>
                      <a:pt x="14633" y="50863"/>
                      <a:pt x="15624" y="52960"/>
                      <a:pt x="17615" y="54484"/>
                    </a:cubicBezTo>
                    <a:cubicBezTo>
                      <a:pt x="19605" y="56009"/>
                      <a:pt x="22091" y="56766"/>
                      <a:pt x="25072" y="56766"/>
                    </a:cubicBezTo>
                    <a:cubicBezTo>
                      <a:pt x="27063" y="56766"/>
                      <a:pt x="28927" y="56524"/>
                      <a:pt x="30665" y="56019"/>
                    </a:cubicBezTo>
                    <a:cubicBezTo>
                      <a:pt x="32403" y="55524"/>
                      <a:pt x="33986" y="54834"/>
                      <a:pt x="35423" y="53970"/>
                    </a:cubicBezTo>
                    <a:lnTo>
                      <a:pt x="20324" y="38958"/>
                    </a:lnTo>
                    <a:close/>
                    <a:moveTo>
                      <a:pt x="25072" y="10720"/>
                    </a:moveTo>
                    <a:cubicBezTo>
                      <a:pt x="23518" y="10720"/>
                      <a:pt x="22042" y="11109"/>
                      <a:pt x="20644" y="11885"/>
                    </a:cubicBezTo>
                    <a:cubicBezTo>
                      <a:pt x="19246" y="12662"/>
                      <a:pt x="18547" y="14138"/>
                      <a:pt x="18547" y="16313"/>
                    </a:cubicBezTo>
                    <a:cubicBezTo>
                      <a:pt x="18547" y="17867"/>
                      <a:pt x="18935" y="19362"/>
                      <a:pt x="19712" y="20790"/>
                    </a:cubicBezTo>
                    <a:cubicBezTo>
                      <a:pt x="20489" y="22217"/>
                      <a:pt x="21528" y="23683"/>
                      <a:pt x="22839" y="25169"/>
                    </a:cubicBezTo>
                    <a:cubicBezTo>
                      <a:pt x="25451" y="23742"/>
                      <a:pt x="27451" y="22314"/>
                      <a:pt x="28849" y="20877"/>
                    </a:cubicBezTo>
                    <a:cubicBezTo>
                      <a:pt x="30248" y="19450"/>
                      <a:pt x="30947" y="17799"/>
                      <a:pt x="30947" y="15935"/>
                    </a:cubicBezTo>
                    <a:cubicBezTo>
                      <a:pt x="30947" y="14070"/>
                      <a:pt x="30325" y="12730"/>
                      <a:pt x="29082" y="11924"/>
                    </a:cubicBezTo>
                    <a:cubicBezTo>
                      <a:pt x="27839" y="11118"/>
                      <a:pt x="26499" y="10710"/>
                      <a:pt x="25072" y="10710"/>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42" name="Freeform: Shape 41">
                <a:extLst>
                  <a:ext uri="{FF2B5EF4-FFF2-40B4-BE49-F238E27FC236}">
                    <a16:creationId xmlns:a16="http://schemas.microsoft.com/office/drawing/2014/main" id="{23D3A883-C25F-429B-9747-EF021E389598}"/>
                  </a:ext>
                </a:extLst>
              </p:cNvPr>
              <p:cNvSpPr/>
              <p:nvPr/>
            </p:nvSpPr>
            <p:spPr>
              <a:xfrm>
                <a:off x="1989021" y="2875931"/>
                <a:ext cx="45958" cy="66554"/>
              </a:xfrm>
              <a:custGeom>
                <a:avLst/>
                <a:gdLst>
                  <a:gd name="connsiteX0" fmla="*/ 21256 w 45958"/>
                  <a:gd name="connsiteY0" fmla="*/ 0 h 66554"/>
                  <a:gd name="connsiteX1" fmla="*/ 40036 w 45958"/>
                  <a:gd name="connsiteY1" fmla="*/ 5545 h 66554"/>
                  <a:gd name="connsiteX2" fmla="*/ 45959 w 45958"/>
                  <a:gd name="connsiteY2" fmla="*/ 20790 h 66554"/>
                  <a:gd name="connsiteX3" fmla="*/ 43531 w 45958"/>
                  <a:gd name="connsiteY3" fmla="*/ 31694 h 66554"/>
                  <a:gd name="connsiteX4" fmla="*/ 35472 w 45958"/>
                  <a:gd name="connsiteY4" fmla="*/ 39803 h 66554"/>
                  <a:gd name="connsiteX5" fmla="*/ 20139 w 45958"/>
                  <a:gd name="connsiteY5" fmla="*/ 42881 h 66554"/>
                  <a:gd name="connsiteX6" fmla="*/ 14080 w 45958"/>
                  <a:gd name="connsiteY6" fmla="*/ 42881 h 66554"/>
                  <a:gd name="connsiteX7" fmla="*/ 14080 w 45958"/>
                  <a:gd name="connsiteY7" fmla="*/ 66554 h 66554"/>
                  <a:gd name="connsiteX8" fmla="*/ 0 w 45958"/>
                  <a:gd name="connsiteY8" fmla="*/ 66554 h 66554"/>
                  <a:gd name="connsiteX9" fmla="*/ 0 w 45958"/>
                  <a:gd name="connsiteY9" fmla="*/ 0 h 66554"/>
                  <a:gd name="connsiteX10" fmla="*/ 21256 w 45958"/>
                  <a:gd name="connsiteY10" fmla="*/ 0 h 66554"/>
                  <a:gd name="connsiteX11" fmla="*/ 20508 w 45958"/>
                  <a:gd name="connsiteY11" fmla="*/ 11555 h 66554"/>
                  <a:gd name="connsiteX12" fmla="*/ 14080 w 45958"/>
                  <a:gd name="connsiteY12" fmla="*/ 11555 h 66554"/>
                  <a:gd name="connsiteX13" fmla="*/ 14080 w 45958"/>
                  <a:gd name="connsiteY13" fmla="*/ 31316 h 66554"/>
                  <a:gd name="connsiteX14" fmla="*/ 18741 w 45958"/>
                  <a:gd name="connsiteY14" fmla="*/ 31316 h 66554"/>
                  <a:gd name="connsiteX15" fmla="*/ 28199 w 45958"/>
                  <a:gd name="connsiteY15" fmla="*/ 28937 h 66554"/>
                  <a:gd name="connsiteX16" fmla="*/ 31694 w 45958"/>
                  <a:gd name="connsiteY16" fmla="*/ 21246 h 66554"/>
                  <a:gd name="connsiteX17" fmla="*/ 20508 w 45958"/>
                  <a:gd name="connsiteY17" fmla="*/ 11555 h 6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958" h="66554">
                    <a:moveTo>
                      <a:pt x="21256" y="0"/>
                    </a:moveTo>
                    <a:cubicBezTo>
                      <a:pt x="29830" y="0"/>
                      <a:pt x="36093" y="1855"/>
                      <a:pt x="40036" y="5545"/>
                    </a:cubicBezTo>
                    <a:cubicBezTo>
                      <a:pt x="43978" y="9244"/>
                      <a:pt x="45959" y="14323"/>
                      <a:pt x="45959" y="20790"/>
                    </a:cubicBezTo>
                    <a:cubicBezTo>
                      <a:pt x="45959" y="24703"/>
                      <a:pt x="45153" y="28344"/>
                      <a:pt x="43531" y="31694"/>
                    </a:cubicBezTo>
                    <a:cubicBezTo>
                      <a:pt x="41910" y="35054"/>
                      <a:pt x="39230" y="37754"/>
                      <a:pt x="35472" y="39803"/>
                    </a:cubicBezTo>
                    <a:cubicBezTo>
                      <a:pt x="31714" y="41851"/>
                      <a:pt x="26597" y="42881"/>
                      <a:pt x="20139" y="42881"/>
                    </a:cubicBezTo>
                    <a:lnTo>
                      <a:pt x="14080" y="42881"/>
                    </a:lnTo>
                    <a:lnTo>
                      <a:pt x="14080" y="66554"/>
                    </a:lnTo>
                    <a:lnTo>
                      <a:pt x="0" y="66554"/>
                    </a:lnTo>
                    <a:lnTo>
                      <a:pt x="0" y="0"/>
                    </a:lnTo>
                    <a:lnTo>
                      <a:pt x="21256" y="0"/>
                    </a:lnTo>
                    <a:close/>
                    <a:moveTo>
                      <a:pt x="20508" y="11555"/>
                    </a:moveTo>
                    <a:lnTo>
                      <a:pt x="14080" y="11555"/>
                    </a:lnTo>
                    <a:lnTo>
                      <a:pt x="14080" y="31316"/>
                    </a:lnTo>
                    <a:lnTo>
                      <a:pt x="18741" y="31316"/>
                    </a:lnTo>
                    <a:cubicBezTo>
                      <a:pt x="22722" y="31316"/>
                      <a:pt x="25868" y="30519"/>
                      <a:pt x="28199" y="28937"/>
                    </a:cubicBezTo>
                    <a:cubicBezTo>
                      <a:pt x="30529" y="27354"/>
                      <a:pt x="31694" y="24790"/>
                      <a:pt x="31694" y="21246"/>
                    </a:cubicBezTo>
                    <a:cubicBezTo>
                      <a:pt x="31694" y="14779"/>
                      <a:pt x="27966" y="11555"/>
                      <a:pt x="20508" y="11555"/>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43" name="Freeform: Shape 42">
                <a:extLst>
                  <a:ext uri="{FF2B5EF4-FFF2-40B4-BE49-F238E27FC236}">
                    <a16:creationId xmlns:a16="http://schemas.microsoft.com/office/drawing/2014/main" id="{292DC821-B3AD-D50D-33B8-B210A1E0027D}"/>
                  </a:ext>
                </a:extLst>
              </p:cNvPr>
              <p:cNvSpPr/>
              <p:nvPr/>
            </p:nvSpPr>
            <p:spPr>
              <a:xfrm>
                <a:off x="2040379" y="2874979"/>
                <a:ext cx="46706" cy="67506"/>
              </a:xfrm>
              <a:custGeom>
                <a:avLst/>
                <a:gdLst>
                  <a:gd name="connsiteX0" fmla="*/ 46707 w 46706"/>
                  <a:gd name="connsiteY0" fmla="*/ 67506 h 67506"/>
                  <a:gd name="connsiteX1" fmla="*/ 194 w 46706"/>
                  <a:gd name="connsiteY1" fmla="*/ 67506 h 67506"/>
                  <a:gd name="connsiteX2" fmla="*/ 194 w 46706"/>
                  <a:gd name="connsiteY2" fmla="*/ 57718 h 67506"/>
                  <a:gd name="connsiteX3" fmla="*/ 16877 w 46706"/>
                  <a:gd name="connsiteY3" fmla="*/ 40842 h 67506"/>
                  <a:gd name="connsiteX4" fmla="*/ 24985 w 46706"/>
                  <a:gd name="connsiteY4" fmla="*/ 32122 h 67506"/>
                  <a:gd name="connsiteX5" fmla="*/ 29461 w 46706"/>
                  <a:gd name="connsiteY5" fmla="*/ 25781 h 67506"/>
                  <a:gd name="connsiteX6" fmla="*/ 30859 w 46706"/>
                  <a:gd name="connsiteY6" fmla="*/ 19673 h 67506"/>
                  <a:gd name="connsiteX7" fmla="*/ 28665 w 46706"/>
                  <a:gd name="connsiteY7" fmla="*/ 13711 h 67506"/>
                  <a:gd name="connsiteX8" fmla="*/ 22742 w 46706"/>
                  <a:gd name="connsiteY8" fmla="*/ 11750 h 67506"/>
                  <a:gd name="connsiteX9" fmla="*/ 15284 w 46706"/>
                  <a:gd name="connsiteY9" fmla="*/ 13517 h 67506"/>
                  <a:gd name="connsiteX10" fmla="*/ 7642 w 46706"/>
                  <a:gd name="connsiteY10" fmla="*/ 18547 h 67506"/>
                  <a:gd name="connsiteX11" fmla="*/ 0 w 46706"/>
                  <a:gd name="connsiteY11" fmla="*/ 9506 h 67506"/>
                  <a:gd name="connsiteX12" fmla="*/ 6059 w 46706"/>
                  <a:gd name="connsiteY12" fmla="*/ 4894 h 67506"/>
                  <a:gd name="connsiteX13" fmla="*/ 13565 w 46706"/>
                  <a:gd name="connsiteY13" fmla="*/ 1350 h 67506"/>
                  <a:gd name="connsiteX14" fmla="*/ 23771 w 46706"/>
                  <a:gd name="connsiteY14" fmla="*/ 0 h 67506"/>
                  <a:gd name="connsiteX15" fmla="*/ 35006 w 46706"/>
                  <a:gd name="connsiteY15" fmla="*/ 2379 h 67506"/>
                  <a:gd name="connsiteX16" fmla="*/ 42279 w 46706"/>
                  <a:gd name="connsiteY16" fmla="*/ 8807 h 67506"/>
                  <a:gd name="connsiteX17" fmla="*/ 44842 w 46706"/>
                  <a:gd name="connsiteY17" fmla="*/ 17993 h 67506"/>
                  <a:gd name="connsiteX18" fmla="*/ 42648 w 46706"/>
                  <a:gd name="connsiteY18" fmla="*/ 28063 h 67506"/>
                  <a:gd name="connsiteX19" fmla="*/ 36307 w 46706"/>
                  <a:gd name="connsiteY19" fmla="*/ 37103 h 67506"/>
                  <a:gd name="connsiteX20" fmla="*/ 26286 w 46706"/>
                  <a:gd name="connsiteY20" fmla="*/ 46988 h 67506"/>
                  <a:gd name="connsiteX21" fmla="*/ 17712 w 46706"/>
                  <a:gd name="connsiteY21" fmla="*/ 55009 h 67506"/>
                  <a:gd name="connsiteX22" fmla="*/ 17712 w 46706"/>
                  <a:gd name="connsiteY22" fmla="*/ 55659 h 67506"/>
                  <a:gd name="connsiteX23" fmla="*/ 46707 w 46706"/>
                  <a:gd name="connsiteY23" fmla="*/ 55659 h 67506"/>
                  <a:gd name="connsiteX24" fmla="*/ 46707 w 46706"/>
                  <a:gd name="connsiteY24" fmla="*/ 67496 h 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706" h="67506">
                    <a:moveTo>
                      <a:pt x="46707" y="67506"/>
                    </a:moveTo>
                    <a:lnTo>
                      <a:pt x="194" y="67506"/>
                    </a:lnTo>
                    <a:lnTo>
                      <a:pt x="194" y="57718"/>
                    </a:lnTo>
                    <a:lnTo>
                      <a:pt x="16877" y="40842"/>
                    </a:lnTo>
                    <a:cubicBezTo>
                      <a:pt x="20236" y="37365"/>
                      <a:pt x="22936" y="34452"/>
                      <a:pt x="24985" y="32122"/>
                    </a:cubicBezTo>
                    <a:cubicBezTo>
                      <a:pt x="27034" y="29791"/>
                      <a:pt x="28529" y="27674"/>
                      <a:pt x="29461" y="25781"/>
                    </a:cubicBezTo>
                    <a:cubicBezTo>
                      <a:pt x="30393" y="23887"/>
                      <a:pt x="30859" y="21848"/>
                      <a:pt x="30859" y="19673"/>
                    </a:cubicBezTo>
                    <a:cubicBezTo>
                      <a:pt x="30859" y="17003"/>
                      <a:pt x="30131" y="15012"/>
                      <a:pt x="28665" y="13711"/>
                    </a:cubicBezTo>
                    <a:cubicBezTo>
                      <a:pt x="27208" y="12410"/>
                      <a:pt x="25227" y="11750"/>
                      <a:pt x="22742" y="11750"/>
                    </a:cubicBezTo>
                    <a:cubicBezTo>
                      <a:pt x="20256" y="11750"/>
                      <a:pt x="17712" y="12342"/>
                      <a:pt x="15284" y="13517"/>
                    </a:cubicBezTo>
                    <a:cubicBezTo>
                      <a:pt x="12856" y="14701"/>
                      <a:pt x="10312" y="16372"/>
                      <a:pt x="7642" y="18547"/>
                    </a:cubicBezTo>
                    <a:lnTo>
                      <a:pt x="0" y="9506"/>
                    </a:lnTo>
                    <a:cubicBezTo>
                      <a:pt x="1864" y="7894"/>
                      <a:pt x="3884" y="6351"/>
                      <a:pt x="6059" y="4894"/>
                    </a:cubicBezTo>
                    <a:cubicBezTo>
                      <a:pt x="8234" y="3437"/>
                      <a:pt x="10740" y="2253"/>
                      <a:pt x="13565" y="1350"/>
                    </a:cubicBezTo>
                    <a:cubicBezTo>
                      <a:pt x="16391" y="447"/>
                      <a:pt x="19799" y="0"/>
                      <a:pt x="23771" y="0"/>
                    </a:cubicBezTo>
                    <a:cubicBezTo>
                      <a:pt x="28121" y="0"/>
                      <a:pt x="31869" y="796"/>
                      <a:pt x="35006" y="2379"/>
                    </a:cubicBezTo>
                    <a:cubicBezTo>
                      <a:pt x="38142" y="3962"/>
                      <a:pt x="40570" y="6108"/>
                      <a:pt x="42279" y="8807"/>
                    </a:cubicBezTo>
                    <a:cubicBezTo>
                      <a:pt x="43988" y="11507"/>
                      <a:pt x="44842" y="14575"/>
                      <a:pt x="44842" y="17993"/>
                    </a:cubicBezTo>
                    <a:cubicBezTo>
                      <a:pt x="44842" y="21664"/>
                      <a:pt x="44114" y="25014"/>
                      <a:pt x="42648" y="28063"/>
                    </a:cubicBezTo>
                    <a:cubicBezTo>
                      <a:pt x="41191" y="31112"/>
                      <a:pt x="39074" y="34122"/>
                      <a:pt x="36307" y="37103"/>
                    </a:cubicBezTo>
                    <a:cubicBezTo>
                      <a:pt x="33539" y="40084"/>
                      <a:pt x="30199" y="43376"/>
                      <a:pt x="26286" y="46988"/>
                    </a:cubicBezTo>
                    <a:lnTo>
                      <a:pt x="17712" y="55009"/>
                    </a:lnTo>
                    <a:lnTo>
                      <a:pt x="17712" y="55659"/>
                    </a:lnTo>
                    <a:lnTo>
                      <a:pt x="46707" y="55659"/>
                    </a:lnTo>
                    <a:lnTo>
                      <a:pt x="46707" y="67496"/>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44" name="Freeform: Shape 43">
                <a:extLst>
                  <a:ext uri="{FF2B5EF4-FFF2-40B4-BE49-F238E27FC236}">
                    <a16:creationId xmlns:a16="http://schemas.microsoft.com/office/drawing/2014/main" id="{3763081C-39D4-274B-2CEB-B519826BB1CE}"/>
                  </a:ext>
                </a:extLst>
              </p:cNvPr>
              <p:cNvSpPr/>
              <p:nvPr/>
            </p:nvSpPr>
            <p:spPr>
              <a:xfrm>
                <a:off x="2096213" y="2875931"/>
                <a:ext cx="45958" cy="66554"/>
              </a:xfrm>
              <a:custGeom>
                <a:avLst/>
                <a:gdLst>
                  <a:gd name="connsiteX0" fmla="*/ 21256 w 45958"/>
                  <a:gd name="connsiteY0" fmla="*/ 0 h 66554"/>
                  <a:gd name="connsiteX1" fmla="*/ 40036 w 45958"/>
                  <a:gd name="connsiteY1" fmla="*/ 5545 h 66554"/>
                  <a:gd name="connsiteX2" fmla="*/ 45959 w 45958"/>
                  <a:gd name="connsiteY2" fmla="*/ 20790 h 66554"/>
                  <a:gd name="connsiteX3" fmla="*/ 43531 w 45958"/>
                  <a:gd name="connsiteY3" fmla="*/ 31694 h 66554"/>
                  <a:gd name="connsiteX4" fmla="*/ 35472 w 45958"/>
                  <a:gd name="connsiteY4" fmla="*/ 39803 h 66554"/>
                  <a:gd name="connsiteX5" fmla="*/ 20139 w 45958"/>
                  <a:gd name="connsiteY5" fmla="*/ 42881 h 66554"/>
                  <a:gd name="connsiteX6" fmla="*/ 14080 w 45958"/>
                  <a:gd name="connsiteY6" fmla="*/ 42881 h 66554"/>
                  <a:gd name="connsiteX7" fmla="*/ 14080 w 45958"/>
                  <a:gd name="connsiteY7" fmla="*/ 66554 h 66554"/>
                  <a:gd name="connsiteX8" fmla="*/ 0 w 45958"/>
                  <a:gd name="connsiteY8" fmla="*/ 66554 h 66554"/>
                  <a:gd name="connsiteX9" fmla="*/ 0 w 45958"/>
                  <a:gd name="connsiteY9" fmla="*/ 0 h 66554"/>
                  <a:gd name="connsiteX10" fmla="*/ 21256 w 45958"/>
                  <a:gd name="connsiteY10" fmla="*/ 0 h 66554"/>
                  <a:gd name="connsiteX11" fmla="*/ 20508 w 45958"/>
                  <a:gd name="connsiteY11" fmla="*/ 11555 h 66554"/>
                  <a:gd name="connsiteX12" fmla="*/ 14080 w 45958"/>
                  <a:gd name="connsiteY12" fmla="*/ 11555 h 66554"/>
                  <a:gd name="connsiteX13" fmla="*/ 14080 w 45958"/>
                  <a:gd name="connsiteY13" fmla="*/ 31316 h 66554"/>
                  <a:gd name="connsiteX14" fmla="*/ 18741 w 45958"/>
                  <a:gd name="connsiteY14" fmla="*/ 31316 h 66554"/>
                  <a:gd name="connsiteX15" fmla="*/ 28199 w 45958"/>
                  <a:gd name="connsiteY15" fmla="*/ 28937 h 66554"/>
                  <a:gd name="connsiteX16" fmla="*/ 31694 w 45958"/>
                  <a:gd name="connsiteY16" fmla="*/ 21246 h 66554"/>
                  <a:gd name="connsiteX17" fmla="*/ 20508 w 45958"/>
                  <a:gd name="connsiteY17" fmla="*/ 11555 h 6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958" h="66554">
                    <a:moveTo>
                      <a:pt x="21256" y="0"/>
                    </a:moveTo>
                    <a:cubicBezTo>
                      <a:pt x="29830" y="0"/>
                      <a:pt x="36093" y="1855"/>
                      <a:pt x="40036" y="5545"/>
                    </a:cubicBezTo>
                    <a:cubicBezTo>
                      <a:pt x="43978" y="9244"/>
                      <a:pt x="45959" y="14323"/>
                      <a:pt x="45959" y="20790"/>
                    </a:cubicBezTo>
                    <a:cubicBezTo>
                      <a:pt x="45959" y="24703"/>
                      <a:pt x="45153" y="28344"/>
                      <a:pt x="43531" y="31694"/>
                    </a:cubicBezTo>
                    <a:cubicBezTo>
                      <a:pt x="41910" y="35054"/>
                      <a:pt x="39230" y="37754"/>
                      <a:pt x="35472" y="39803"/>
                    </a:cubicBezTo>
                    <a:cubicBezTo>
                      <a:pt x="31714" y="41851"/>
                      <a:pt x="26597" y="42881"/>
                      <a:pt x="20139" y="42881"/>
                    </a:cubicBezTo>
                    <a:lnTo>
                      <a:pt x="14080" y="42881"/>
                    </a:lnTo>
                    <a:lnTo>
                      <a:pt x="14080" y="66554"/>
                    </a:lnTo>
                    <a:lnTo>
                      <a:pt x="0" y="66554"/>
                    </a:lnTo>
                    <a:lnTo>
                      <a:pt x="0" y="0"/>
                    </a:lnTo>
                    <a:lnTo>
                      <a:pt x="21256" y="0"/>
                    </a:lnTo>
                    <a:close/>
                    <a:moveTo>
                      <a:pt x="20508" y="11555"/>
                    </a:moveTo>
                    <a:lnTo>
                      <a:pt x="14080" y="11555"/>
                    </a:lnTo>
                    <a:lnTo>
                      <a:pt x="14080" y="31316"/>
                    </a:lnTo>
                    <a:lnTo>
                      <a:pt x="18741" y="31316"/>
                    </a:lnTo>
                    <a:cubicBezTo>
                      <a:pt x="22722" y="31316"/>
                      <a:pt x="25868" y="30519"/>
                      <a:pt x="28199" y="28937"/>
                    </a:cubicBezTo>
                    <a:cubicBezTo>
                      <a:pt x="30529" y="27354"/>
                      <a:pt x="31694" y="24790"/>
                      <a:pt x="31694" y="21246"/>
                    </a:cubicBezTo>
                    <a:cubicBezTo>
                      <a:pt x="31694" y="14779"/>
                      <a:pt x="27966" y="11555"/>
                      <a:pt x="20508" y="11555"/>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45" name="Freeform: Shape 44">
                <a:extLst>
                  <a:ext uri="{FF2B5EF4-FFF2-40B4-BE49-F238E27FC236}">
                    <a16:creationId xmlns:a16="http://schemas.microsoft.com/office/drawing/2014/main" id="{B4B86F27-DB4F-C035-EA9E-8E0F9D4DED09}"/>
                  </a:ext>
                </a:extLst>
              </p:cNvPr>
              <p:cNvSpPr/>
              <p:nvPr/>
            </p:nvSpPr>
            <p:spPr>
              <a:xfrm>
                <a:off x="2165943" y="2875649"/>
                <a:ext cx="64321" cy="66836"/>
              </a:xfrm>
              <a:custGeom>
                <a:avLst/>
                <a:gdLst>
                  <a:gd name="connsiteX0" fmla="*/ 49124 w 64321"/>
                  <a:gd name="connsiteY0" fmla="*/ 66836 h 66836"/>
                  <a:gd name="connsiteX1" fmla="*/ 44279 w 64321"/>
                  <a:gd name="connsiteY1" fmla="*/ 50989 h 66836"/>
                  <a:gd name="connsiteX2" fmla="*/ 20042 w 64321"/>
                  <a:gd name="connsiteY2" fmla="*/ 50989 h 66836"/>
                  <a:gd name="connsiteX3" fmla="*/ 15197 w 64321"/>
                  <a:gd name="connsiteY3" fmla="*/ 66836 h 66836"/>
                  <a:gd name="connsiteX4" fmla="*/ 0 w 64321"/>
                  <a:gd name="connsiteY4" fmla="*/ 66836 h 66836"/>
                  <a:gd name="connsiteX5" fmla="*/ 23489 w 64321"/>
                  <a:gd name="connsiteY5" fmla="*/ 0 h 66836"/>
                  <a:gd name="connsiteX6" fmla="*/ 40735 w 64321"/>
                  <a:gd name="connsiteY6" fmla="*/ 0 h 66836"/>
                  <a:gd name="connsiteX7" fmla="*/ 64321 w 64321"/>
                  <a:gd name="connsiteY7" fmla="*/ 66836 h 66836"/>
                  <a:gd name="connsiteX8" fmla="*/ 49124 w 64321"/>
                  <a:gd name="connsiteY8" fmla="*/ 66836 h 66836"/>
                  <a:gd name="connsiteX9" fmla="*/ 40919 w 64321"/>
                  <a:gd name="connsiteY9" fmla="*/ 39152 h 66836"/>
                  <a:gd name="connsiteX10" fmla="*/ 36074 w 64321"/>
                  <a:gd name="connsiteY10" fmla="*/ 23674 h 66836"/>
                  <a:gd name="connsiteX11" fmla="*/ 34860 w 64321"/>
                  <a:gd name="connsiteY11" fmla="*/ 19663 h 66836"/>
                  <a:gd name="connsiteX12" fmla="*/ 33365 w 64321"/>
                  <a:gd name="connsiteY12" fmla="*/ 14721 h 66836"/>
                  <a:gd name="connsiteX13" fmla="*/ 32151 w 64321"/>
                  <a:gd name="connsiteY13" fmla="*/ 10341 h 66836"/>
                  <a:gd name="connsiteX14" fmla="*/ 30888 w 64321"/>
                  <a:gd name="connsiteY14" fmla="*/ 14954 h 66836"/>
                  <a:gd name="connsiteX15" fmla="*/ 29393 w 64321"/>
                  <a:gd name="connsiteY15" fmla="*/ 20178 h 66836"/>
                  <a:gd name="connsiteX16" fmla="*/ 28325 w 64321"/>
                  <a:gd name="connsiteY16" fmla="*/ 23674 h 66836"/>
                  <a:gd name="connsiteX17" fmla="*/ 23567 w 64321"/>
                  <a:gd name="connsiteY17" fmla="*/ 39152 h 66836"/>
                  <a:gd name="connsiteX18" fmla="*/ 40910 w 64321"/>
                  <a:gd name="connsiteY18" fmla="*/ 39152 h 6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321" h="66836">
                    <a:moveTo>
                      <a:pt x="49124" y="66836"/>
                    </a:moveTo>
                    <a:lnTo>
                      <a:pt x="44279" y="50989"/>
                    </a:lnTo>
                    <a:lnTo>
                      <a:pt x="20042" y="50989"/>
                    </a:lnTo>
                    <a:lnTo>
                      <a:pt x="15197" y="66836"/>
                    </a:lnTo>
                    <a:lnTo>
                      <a:pt x="0" y="66836"/>
                    </a:lnTo>
                    <a:lnTo>
                      <a:pt x="23489" y="0"/>
                    </a:lnTo>
                    <a:lnTo>
                      <a:pt x="40735" y="0"/>
                    </a:lnTo>
                    <a:lnTo>
                      <a:pt x="64321" y="66836"/>
                    </a:lnTo>
                    <a:lnTo>
                      <a:pt x="49124" y="66836"/>
                    </a:lnTo>
                    <a:close/>
                    <a:moveTo>
                      <a:pt x="40919" y="39152"/>
                    </a:moveTo>
                    <a:lnTo>
                      <a:pt x="36074" y="23674"/>
                    </a:lnTo>
                    <a:cubicBezTo>
                      <a:pt x="35763" y="22615"/>
                      <a:pt x="35355" y="21285"/>
                      <a:pt x="34860" y="19663"/>
                    </a:cubicBezTo>
                    <a:cubicBezTo>
                      <a:pt x="34365" y="18051"/>
                      <a:pt x="33870" y="16401"/>
                      <a:pt x="33365" y="14721"/>
                    </a:cubicBezTo>
                    <a:cubicBezTo>
                      <a:pt x="32869" y="13041"/>
                      <a:pt x="32462" y="11584"/>
                      <a:pt x="32151" y="10341"/>
                    </a:cubicBezTo>
                    <a:cubicBezTo>
                      <a:pt x="31840" y="11584"/>
                      <a:pt x="31423" y="13128"/>
                      <a:pt x="30888" y="14954"/>
                    </a:cubicBezTo>
                    <a:cubicBezTo>
                      <a:pt x="30364" y="16789"/>
                      <a:pt x="29859" y="18527"/>
                      <a:pt x="29393" y="20178"/>
                    </a:cubicBezTo>
                    <a:cubicBezTo>
                      <a:pt x="28927" y="21829"/>
                      <a:pt x="28568" y="22994"/>
                      <a:pt x="28325" y="23674"/>
                    </a:cubicBezTo>
                    <a:lnTo>
                      <a:pt x="23567" y="39152"/>
                    </a:lnTo>
                    <a:lnTo>
                      <a:pt x="40910" y="39152"/>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46" name="Freeform: Shape 45">
                <a:extLst>
                  <a:ext uri="{FF2B5EF4-FFF2-40B4-BE49-F238E27FC236}">
                    <a16:creationId xmlns:a16="http://schemas.microsoft.com/office/drawing/2014/main" id="{F97755EE-106D-1115-9B99-4E54AEC60674}"/>
                  </a:ext>
                </a:extLst>
              </p:cNvPr>
              <p:cNvSpPr/>
              <p:nvPr/>
            </p:nvSpPr>
            <p:spPr>
              <a:xfrm>
                <a:off x="2234934" y="2891593"/>
                <a:ext cx="46978" cy="51833"/>
              </a:xfrm>
              <a:custGeom>
                <a:avLst/>
                <a:gdLst>
                  <a:gd name="connsiteX0" fmla="*/ 46979 w 46978"/>
                  <a:gd name="connsiteY0" fmla="*/ 0 h 51833"/>
                  <a:gd name="connsiteX1" fmla="*/ 46979 w 46978"/>
                  <a:gd name="connsiteY1" fmla="*/ 50901 h 51833"/>
                  <a:gd name="connsiteX2" fmla="*/ 36355 w 46978"/>
                  <a:gd name="connsiteY2" fmla="*/ 50901 h 51833"/>
                  <a:gd name="connsiteX3" fmla="*/ 34491 w 46978"/>
                  <a:gd name="connsiteY3" fmla="*/ 44376 h 51833"/>
                  <a:gd name="connsiteX4" fmla="*/ 33743 w 46978"/>
                  <a:gd name="connsiteY4" fmla="*/ 44376 h 51833"/>
                  <a:gd name="connsiteX5" fmla="*/ 27082 w 46978"/>
                  <a:gd name="connsiteY5" fmla="*/ 50066 h 51833"/>
                  <a:gd name="connsiteX6" fmla="*/ 18090 w 46978"/>
                  <a:gd name="connsiteY6" fmla="*/ 51834 h 51833"/>
                  <a:gd name="connsiteX7" fmla="*/ 4943 w 46978"/>
                  <a:gd name="connsiteY7" fmla="*/ 47406 h 51833"/>
                  <a:gd name="connsiteX8" fmla="*/ 0 w 46978"/>
                  <a:gd name="connsiteY8" fmla="*/ 33190 h 51833"/>
                  <a:gd name="connsiteX9" fmla="*/ 0 w 46978"/>
                  <a:gd name="connsiteY9" fmla="*/ 0 h 51833"/>
                  <a:gd name="connsiteX10" fmla="*/ 13886 w 46978"/>
                  <a:gd name="connsiteY10" fmla="*/ 0 h 51833"/>
                  <a:gd name="connsiteX11" fmla="*/ 13886 w 46978"/>
                  <a:gd name="connsiteY11" fmla="*/ 29733 h 51833"/>
                  <a:gd name="connsiteX12" fmla="*/ 15847 w 46978"/>
                  <a:gd name="connsiteY12" fmla="*/ 37987 h 51833"/>
                  <a:gd name="connsiteX13" fmla="*/ 22091 w 46978"/>
                  <a:gd name="connsiteY13" fmla="*/ 40735 h 51833"/>
                  <a:gd name="connsiteX14" fmla="*/ 30762 w 46978"/>
                  <a:gd name="connsiteY14" fmla="*/ 36404 h 51833"/>
                  <a:gd name="connsiteX15" fmla="*/ 33093 w 46978"/>
                  <a:gd name="connsiteY15" fmla="*/ 23955 h 51833"/>
                  <a:gd name="connsiteX16" fmla="*/ 33093 w 46978"/>
                  <a:gd name="connsiteY16" fmla="*/ 0 h 51833"/>
                  <a:gd name="connsiteX17" fmla="*/ 46979 w 46978"/>
                  <a:gd name="connsiteY17" fmla="*/ 0 h 5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78" h="51833">
                    <a:moveTo>
                      <a:pt x="46979" y="0"/>
                    </a:moveTo>
                    <a:lnTo>
                      <a:pt x="46979" y="50901"/>
                    </a:lnTo>
                    <a:lnTo>
                      <a:pt x="36355" y="50901"/>
                    </a:lnTo>
                    <a:lnTo>
                      <a:pt x="34491" y="44376"/>
                    </a:lnTo>
                    <a:lnTo>
                      <a:pt x="33743" y="44376"/>
                    </a:lnTo>
                    <a:cubicBezTo>
                      <a:pt x="32122" y="46988"/>
                      <a:pt x="29908" y="48882"/>
                      <a:pt x="27082" y="50066"/>
                    </a:cubicBezTo>
                    <a:cubicBezTo>
                      <a:pt x="24256" y="51241"/>
                      <a:pt x="21256" y="51834"/>
                      <a:pt x="18090" y="51834"/>
                    </a:cubicBezTo>
                    <a:cubicBezTo>
                      <a:pt x="12623" y="51834"/>
                      <a:pt x="8244" y="50358"/>
                      <a:pt x="4943" y="47406"/>
                    </a:cubicBezTo>
                    <a:cubicBezTo>
                      <a:pt x="1651" y="44454"/>
                      <a:pt x="0" y="39715"/>
                      <a:pt x="0" y="33190"/>
                    </a:cubicBezTo>
                    <a:lnTo>
                      <a:pt x="0" y="0"/>
                    </a:lnTo>
                    <a:lnTo>
                      <a:pt x="13886" y="0"/>
                    </a:lnTo>
                    <a:lnTo>
                      <a:pt x="13886" y="29733"/>
                    </a:lnTo>
                    <a:cubicBezTo>
                      <a:pt x="13886" y="33403"/>
                      <a:pt x="14536" y="36151"/>
                      <a:pt x="15847" y="37987"/>
                    </a:cubicBezTo>
                    <a:cubicBezTo>
                      <a:pt x="17148" y="39822"/>
                      <a:pt x="19236" y="40735"/>
                      <a:pt x="22091" y="40735"/>
                    </a:cubicBezTo>
                    <a:cubicBezTo>
                      <a:pt x="26315" y="40735"/>
                      <a:pt x="29209" y="39288"/>
                      <a:pt x="30762" y="36404"/>
                    </a:cubicBezTo>
                    <a:cubicBezTo>
                      <a:pt x="32316" y="33510"/>
                      <a:pt x="33093" y="29364"/>
                      <a:pt x="33093" y="23955"/>
                    </a:cubicBezTo>
                    <a:lnTo>
                      <a:pt x="33093" y="0"/>
                    </a:lnTo>
                    <a:lnTo>
                      <a:pt x="46979" y="0"/>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47" name="Freeform: Shape 46">
                <a:extLst>
                  <a:ext uri="{FF2B5EF4-FFF2-40B4-BE49-F238E27FC236}">
                    <a16:creationId xmlns:a16="http://schemas.microsoft.com/office/drawing/2014/main" id="{A938469F-4682-EFBC-481F-2ABDA253617B}"/>
                  </a:ext>
                </a:extLst>
              </p:cNvPr>
              <p:cNvSpPr/>
              <p:nvPr/>
            </p:nvSpPr>
            <p:spPr>
              <a:xfrm>
                <a:off x="2288992" y="2880776"/>
                <a:ext cx="35335" cy="62650"/>
              </a:xfrm>
              <a:custGeom>
                <a:avLst/>
                <a:gdLst>
                  <a:gd name="connsiteX0" fmla="*/ 26567 w 35335"/>
                  <a:gd name="connsiteY0" fmla="*/ 51552 h 62650"/>
                  <a:gd name="connsiteX1" fmla="*/ 31044 w 35335"/>
                  <a:gd name="connsiteY1" fmla="*/ 51134 h 62650"/>
                  <a:gd name="connsiteX2" fmla="*/ 35336 w 35335"/>
                  <a:gd name="connsiteY2" fmla="*/ 49969 h 62650"/>
                  <a:gd name="connsiteX3" fmla="*/ 35336 w 35335"/>
                  <a:gd name="connsiteY3" fmla="*/ 60320 h 62650"/>
                  <a:gd name="connsiteX4" fmla="*/ 29791 w 35335"/>
                  <a:gd name="connsiteY4" fmla="*/ 62000 h 62650"/>
                  <a:gd name="connsiteX5" fmla="*/ 22567 w 35335"/>
                  <a:gd name="connsiteY5" fmla="*/ 62651 h 62650"/>
                  <a:gd name="connsiteX6" fmla="*/ 14410 w 35335"/>
                  <a:gd name="connsiteY6" fmla="*/ 61155 h 62650"/>
                  <a:gd name="connsiteX7" fmla="*/ 8720 w 35335"/>
                  <a:gd name="connsiteY7" fmla="*/ 56028 h 62650"/>
                  <a:gd name="connsiteX8" fmla="*/ 6622 w 35335"/>
                  <a:gd name="connsiteY8" fmla="*/ 45774 h 62650"/>
                  <a:gd name="connsiteX9" fmla="*/ 6622 w 35335"/>
                  <a:gd name="connsiteY9" fmla="*/ 21256 h 62650"/>
                  <a:gd name="connsiteX10" fmla="*/ 0 w 35335"/>
                  <a:gd name="connsiteY10" fmla="*/ 21256 h 62650"/>
                  <a:gd name="connsiteX11" fmla="*/ 0 w 35335"/>
                  <a:gd name="connsiteY11" fmla="*/ 15381 h 62650"/>
                  <a:gd name="connsiteX12" fmla="*/ 7642 w 35335"/>
                  <a:gd name="connsiteY12" fmla="*/ 10720 h 62650"/>
                  <a:gd name="connsiteX13" fmla="*/ 11652 w 35335"/>
                  <a:gd name="connsiteY13" fmla="*/ 0 h 62650"/>
                  <a:gd name="connsiteX14" fmla="*/ 20508 w 35335"/>
                  <a:gd name="connsiteY14" fmla="*/ 0 h 62650"/>
                  <a:gd name="connsiteX15" fmla="*/ 20508 w 35335"/>
                  <a:gd name="connsiteY15" fmla="*/ 10817 h 62650"/>
                  <a:gd name="connsiteX16" fmla="*/ 34773 w 35335"/>
                  <a:gd name="connsiteY16" fmla="*/ 10817 h 62650"/>
                  <a:gd name="connsiteX17" fmla="*/ 34773 w 35335"/>
                  <a:gd name="connsiteY17" fmla="*/ 21256 h 62650"/>
                  <a:gd name="connsiteX18" fmla="*/ 20508 w 35335"/>
                  <a:gd name="connsiteY18" fmla="*/ 21256 h 62650"/>
                  <a:gd name="connsiteX19" fmla="*/ 20508 w 35335"/>
                  <a:gd name="connsiteY19" fmla="*/ 45774 h 62650"/>
                  <a:gd name="connsiteX20" fmla="*/ 22188 w 35335"/>
                  <a:gd name="connsiteY20" fmla="*/ 50105 h 62650"/>
                  <a:gd name="connsiteX21" fmla="*/ 26567 w 35335"/>
                  <a:gd name="connsiteY21" fmla="*/ 51552 h 6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35" h="62650">
                    <a:moveTo>
                      <a:pt x="26567" y="51552"/>
                    </a:moveTo>
                    <a:cubicBezTo>
                      <a:pt x="28121" y="51552"/>
                      <a:pt x="29607" y="51416"/>
                      <a:pt x="31044" y="51134"/>
                    </a:cubicBezTo>
                    <a:cubicBezTo>
                      <a:pt x="32471" y="50853"/>
                      <a:pt x="33899" y="50464"/>
                      <a:pt x="35336" y="49969"/>
                    </a:cubicBezTo>
                    <a:lnTo>
                      <a:pt x="35336" y="60320"/>
                    </a:lnTo>
                    <a:cubicBezTo>
                      <a:pt x="33840" y="61010"/>
                      <a:pt x="31996" y="61563"/>
                      <a:pt x="29791" y="62000"/>
                    </a:cubicBezTo>
                    <a:cubicBezTo>
                      <a:pt x="27587" y="62437"/>
                      <a:pt x="25179" y="62651"/>
                      <a:pt x="22567" y="62651"/>
                    </a:cubicBezTo>
                    <a:cubicBezTo>
                      <a:pt x="19518" y="62651"/>
                      <a:pt x="16799" y="62156"/>
                      <a:pt x="14410" y="61155"/>
                    </a:cubicBezTo>
                    <a:cubicBezTo>
                      <a:pt x="12021" y="60165"/>
                      <a:pt x="10118" y="58456"/>
                      <a:pt x="8720" y="56028"/>
                    </a:cubicBezTo>
                    <a:cubicBezTo>
                      <a:pt x="7322" y="53601"/>
                      <a:pt x="6622" y="50193"/>
                      <a:pt x="6622" y="45774"/>
                    </a:cubicBezTo>
                    <a:lnTo>
                      <a:pt x="6622" y="21256"/>
                    </a:lnTo>
                    <a:lnTo>
                      <a:pt x="0" y="21256"/>
                    </a:lnTo>
                    <a:lnTo>
                      <a:pt x="0" y="15381"/>
                    </a:lnTo>
                    <a:lnTo>
                      <a:pt x="7642" y="10720"/>
                    </a:lnTo>
                    <a:lnTo>
                      <a:pt x="11652" y="0"/>
                    </a:lnTo>
                    <a:lnTo>
                      <a:pt x="20508" y="0"/>
                    </a:lnTo>
                    <a:lnTo>
                      <a:pt x="20508" y="10817"/>
                    </a:lnTo>
                    <a:lnTo>
                      <a:pt x="34773" y="10817"/>
                    </a:lnTo>
                    <a:lnTo>
                      <a:pt x="34773" y="21256"/>
                    </a:lnTo>
                    <a:lnTo>
                      <a:pt x="20508" y="21256"/>
                    </a:lnTo>
                    <a:lnTo>
                      <a:pt x="20508" y="45774"/>
                    </a:lnTo>
                    <a:cubicBezTo>
                      <a:pt x="20508" y="47697"/>
                      <a:pt x="21071" y="49144"/>
                      <a:pt x="22188" y="50105"/>
                    </a:cubicBezTo>
                    <a:cubicBezTo>
                      <a:pt x="23305" y="51066"/>
                      <a:pt x="24771" y="51552"/>
                      <a:pt x="26567" y="51552"/>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48" name="Freeform: Shape 47">
                <a:extLst>
                  <a:ext uri="{FF2B5EF4-FFF2-40B4-BE49-F238E27FC236}">
                    <a16:creationId xmlns:a16="http://schemas.microsoft.com/office/drawing/2014/main" id="{3E3C74AE-F6F1-8209-1E79-F46263DB5E17}"/>
                  </a:ext>
                </a:extLst>
              </p:cNvPr>
              <p:cNvSpPr/>
              <p:nvPr/>
            </p:nvSpPr>
            <p:spPr>
              <a:xfrm>
                <a:off x="2329173" y="2890661"/>
                <a:ext cx="49318" cy="52756"/>
              </a:xfrm>
              <a:custGeom>
                <a:avLst/>
                <a:gdLst>
                  <a:gd name="connsiteX0" fmla="*/ 49309 w 49318"/>
                  <a:gd name="connsiteY0" fmla="*/ 26286 h 52756"/>
                  <a:gd name="connsiteX1" fmla="*/ 42648 w 49318"/>
                  <a:gd name="connsiteY1" fmla="*/ 45862 h 52756"/>
                  <a:gd name="connsiteX2" fmla="*/ 24519 w 49318"/>
                  <a:gd name="connsiteY2" fmla="*/ 52756 h 52756"/>
                  <a:gd name="connsiteX3" fmla="*/ 11885 w 49318"/>
                  <a:gd name="connsiteY3" fmla="*/ 49678 h 52756"/>
                  <a:gd name="connsiteX4" fmla="*/ 3166 w 49318"/>
                  <a:gd name="connsiteY4" fmla="*/ 40686 h 52756"/>
                  <a:gd name="connsiteX5" fmla="*/ 0 w 49318"/>
                  <a:gd name="connsiteY5" fmla="*/ 26286 h 52756"/>
                  <a:gd name="connsiteX6" fmla="*/ 6622 w 49318"/>
                  <a:gd name="connsiteY6" fmla="*/ 6807 h 52756"/>
                  <a:gd name="connsiteX7" fmla="*/ 24800 w 49318"/>
                  <a:gd name="connsiteY7" fmla="*/ 0 h 52756"/>
                  <a:gd name="connsiteX8" fmla="*/ 37482 w 49318"/>
                  <a:gd name="connsiteY8" fmla="*/ 3078 h 52756"/>
                  <a:gd name="connsiteX9" fmla="*/ 46153 w 49318"/>
                  <a:gd name="connsiteY9" fmla="*/ 12031 h 52756"/>
                  <a:gd name="connsiteX10" fmla="*/ 49319 w 49318"/>
                  <a:gd name="connsiteY10" fmla="*/ 26296 h 52756"/>
                  <a:gd name="connsiteX11" fmla="*/ 14167 w 49318"/>
                  <a:gd name="connsiteY11" fmla="*/ 26286 h 52756"/>
                  <a:gd name="connsiteX12" fmla="*/ 16634 w 49318"/>
                  <a:gd name="connsiteY12" fmla="*/ 37705 h 52756"/>
                  <a:gd name="connsiteX13" fmla="*/ 24693 w 49318"/>
                  <a:gd name="connsiteY13" fmla="*/ 41570 h 52756"/>
                  <a:gd name="connsiteX14" fmla="*/ 32665 w 49318"/>
                  <a:gd name="connsiteY14" fmla="*/ 37705 h 52756"/>
                  <a:gd name="connsiteX15" fmla="*/ 35132 w 49318"/>
                  <a:gd name="connsiteY15" fmla="*/ 26286 h 52756"/>
                  <a:gd name="connsiteX16" fmla="*/ 32665 w 49318"/>
                  <a:gd name="connsiteY16" fmla="*/ 14964 h 52756"/>
                  <a:gd name="connsiteX17" fmla="*/ 24606 w 49318"/>
                  <a:gd name="connsiteY17" fmla="*/ 11186 h 52756"/>
                  <a:gd name="connsiteX18" fmla="*/ 16634 w 49318"/>
                  <a:gd name="connsiteY18" fmla="*/ 14964 h 52756"/>
                  <a:gd name="connsiteX19" fmla="*/ 14167 w 49318"/>
                  <a:gd name="connsiteY19" fmla="*/ 26286 h 5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18" h="52756">
                    <a:moveTo>
                      <a:pt x="49309" y="26286"/>
                    </a:moveTo>
                    <a:cubicBezTo>
                      <a:pt x="49309" y="34734"/>
                      <a:pt x="47085" y="41259"/>
                      <a:pt x="42648" y="45862"/>
                    </a:cubicBezTo>
                    <a:cubicBezTo>
                      <a:pt x="38200" y="50464"/>
                      <a:pt x="32161" y="52756"/>
                      <a:pt x="24519" y="52756"/>
                    </a:cubicBezTo>
                    <a:cubicBezTo>
                      <a:pt x="19790" y="52756"/>
                      <a:pt x="15585" y="51727"/>
                      <a:pt x="11885" y="49678"/>
                    </a:cubicBezTo>
                    <a:cubicBezTo>
                      <a:pt x="8186" y="47629"/>
                      <a:pt x="5282" y="44629"/>
                      <a:pt x="3166" y="40686"/>
                    </a:cubicBezTo>
                    <a:cubicBezTo>
                      <a:pt x="1049" y="36744"/>
                      <a:pt x="0" y="31937"/>
                      <a:pt x="0" y="26286"/>
                    </a:cubicBezTo>
                    <a:cubicBezTo>
                      <a:pt x="0" y="17838"/>
                      <a:pt x="2204" y="11342"/>
                      <a:pt x="6622" y="6807"/>
                    </a:cubicBezTo>
                    <a:cubicBezTo>
                      <a:pt x="11031" y="2272"/>
                      <a:pt x="17090" y="0"/>
                      <a:pt x="24800" y="0"/>
                    </a:cubicBezTo>
                    <a:cubicBezTo>
                      <a:pt x="29587" y="0"/>
                      <a:pt x="33811" y="1029"/>
                      <a:pt x="37482" y="3078"/>
                    </a:cubicBezTo>
                    <a:cubicBezTo>
                      <a:pt x="41152" y="5127"/>
                      <a:pt x="44036" y="8108"/>
                      <a:pt x="46153" y="12031"/>
                    </a:cubicBezTo>
                    <a:cubicBezTo>
                      <a:pt x="48260" y="15944"/>
                      <a:pt x="49319" y="20702"/>
                      <a:pt x="49319" y="26296"/>
                    </a:cubicBezTo>
                    <a:close/>
                    <a:moveTo>
                      <a:pt x="14167" y="26286"/>
                    </a:moveTo>
                    <a:cubicBezTo>
                      <a:pt x="14167" y="31316"/>
                      <a:pt x="14993" y="35122"/>
                      <a:pt x="16634" y="37705"/>
                    </a:cubicBezTo>
                    <a:cubicBezTo>
                      <a:pt x="18285" y="40288"/>
                      <a:pt x="20965" y="41570"/>
                      <a:pt x="24693" y="41570"/>
                    </a:cubicBezTo>
                    <a:cubicBezTo>
                      <a:pt x="28422" y="41570"/>
                      <a:pt x="31015" y="40278"/>
                      <a:pt x="32665" y="37705"/>
                    </a:cubicBezTo>
                    <a:cubicBezTo>
                      <a:pt x="34316" y="35122"/>
                      <a:pt x="35132" y="31316"/>
                      <a:pt x="35132" y="26286"/>
                    </a:cubicBezTo>
                    <a:cubicBezTo>
                      <a:pt x="35132" y="21256"/>
                      <a:pt x="34307" y="17479"/>
                      <a:pt x="32665" y="14964"/>
                    </a:cubicBezTo>
                    <a:cubicBezTo>
                      <a:pt x="31015" y="12449"/>
                      <a:pt x="28335" y="11186"/>
                      <a:pt x="24606" y="11186"/>
                    </a:cubicBezTo>
                    <a:cubicBezTo>
                      <a:pt x="20877" y="11186"/>
                      <a:pt x="18285" y="12449"/>
                      <a:pt x="16634" y="14964"/>
                    </a:cubicBezTo>
                    <a:cubicBezTo>
                      <a:pt x="14983" y="17479"/>
                      <a:pt x="14167" y="21256"/>
                      <a:pt x="14167" y="26286"/>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49" name="Freeform: Shape 48">
                <a:extLst>
                  <a:ext uri="{FF2B5EF4-FFF2-40B4-BE49-F238E27FC236}">
                    <a16:creationId xmlns:a16="http://schemas.microsoft.com/office/drawing/2014/main" id="{4ADBB732-2E12-914B-087F-32B24FC12C5F}"/>
                  </a:ext>
                </a:extLst>
              </p:cNvPr>
              <p:cNvSpPr/>
              <p:nvPr/>
            </p:nvSpPr>
            <p:spPr>
              <a:xfrm>
                <a:off x="2387629" y="2890661"/>
                <a:ext cx="77264" cy="51833"/>
              </a:xfrm>
              <a:custGeom>
                <a:avLst/>
                <a:gdLst>
                  <a:gd name="connsiteX0" fmla="*/ 59738 w 77264"/>
                  <a:gd name="connsiteY0" fmla="*/ 0 h 51833"/>
                  <a:gd name="connsiteX1" fmla="*/ 72837 w 77264"/>
                  <a:gd name="connsiteY1" fmla="*/ 4428 h 51833"/>
                  <a:gd name="connsiteX2" fmla="*/ 77265 w 77264"/>
                  <a:gd name="connsiteY2" fmla="*/ 18644 h 51833"/>
                  <a:gd name="connsiteX3" fmla="*/ 77265 w 77264"/>
                  <a:gd name="connsiteY3" fmla="*/ 51834 h 51833"/>
                  <a:gd name="connsiteX4" fmla="*/ 63379 w 77264"/>
                  <a:gd name="connsiteY4" fmla="*/ 51834 h 51833"/>
                  <a:gd name="connsiteX5" fmla="*/ 63379 w 77264"/>
                  <a:gd name="connsiteY5" fmla="*/ 22101 h 51833"/>
                  <a:gd name="connsiteX6" fmla="*/ 55737 w 77264"/>
                  <a:gd name="connsiteY6" fmla="*/ 11099 h 51833"/>
                  <a:gd name="connsiteX7" fmla="*/ 47911 w 77264"/>
                  <a:gd name="connsiteY7" fmla="*/ 15012 h 51833"/>
                  <a:gd name="connsiteX8" fmla="*/ 45580 w 77264"/>
                  <a:gd name="connsiteY8" fmla="*/ 26296 h 51833"/>
                  <a:gd name="connsiteX9" fmla="*/ 45580 w 77264"/>
                  <a:gd name="connsiteY9" fmla="*/ 51834 h 51833"/>
                  <a:gd name="connsiteX10" fmla="*/ 31694 w 77264"/>
                  <a:gd name="connsiteY10" fmla="*/ 51834 h 51833"/>
                  <a:gd name="connsiteX11" fmla="*/ 31694 w 77264"/>
                  <a:gd name="connsiteY11" fmla="*/ 22101 h 51833"/>
                  <a:gd name="connsiteX12" fmla="*/ 24052 w 77264"/>
                  <a:gd name="connsiteY12" fmla="*/ 11099 h 51833"/>
                  <a:gd name="connsiteX13" fmla="*/ 16080 w 77264"/>
                  <a:gd name="connsiteY13" fmla="*/ 15430 h 51833"/>
                  <a:gd name="connsiteX14" fmla="*/ 13886 w 77264"/>
                  <a:gd name="connsiteY14" fmla="*/ 27878 h 51833"/>
                  <a:gd name="connsiteX15" fmla="*/ 13886 w 77264"/>
                  <a:gd name="connsiteY15" fmla="*/ 51834 h 51833"/>
                  <a:gd name="connsiteX16" fmla="*/ 0 w 77264"/>
                  <a:gd name="connsiteY16" fmla="*/ 51834 h 51833"/>
                  <a:gd name="connsiteX17" fmla="*/ 0 w 77264"/>
                  <a:gd name="connsiteY17" fmla="*/ 932 h 51833"/>
                  <a:gd name="connsiteX18" fmla="*/ 10623 w 77264"/>
                  <a:gd name="connsiteY18" fmla="*/ 932 h 51833"/>
                  <a:gd name="connsiteX19" fmla="*/ 12487 w 77264"/>
                  <a:gd name="connsiteY19" fmla="*/ 7458 h 51833"/>
                  <a:gd name="connsiteX20" fmla="*/ 13235 w 77264"/>
                  <a:gd name="connsiteY20" fmla="*/ 7458 h 51833"/>
                  <a:gd name="connsiteX21" fmla="*/ 19624 w 77264"/>
                  <a:gd name="connsiteY21" fmla="*/ 1767 h 51833"/>
                  <a:gd name="connsiteX22" fmla="*/ 28063 w 77264"/>
                  <a:gd name="connsiteY22" fmla="*/ 0 h 51833"/>
                  <a:gd name="connsiteX23" fmla="*/ 37521 w 77264"/>
                  <a:gd name="connsiteY23" fmla="*/ 1816 h 51833"/>
                  <a:gd name="connsiteX24" fmla="*/ 43531 w 77264"/>
                  <a:gd name="connsiteY24" fmla="*/ 7458 h 51833"/>
                  <a:gd name="connsiteX25" fmla="*/ 44745 w 77264"/>
                  <a:gd name="connsiteY25" fmla="*/ 7458 h 51833"/>
                  <a:gd name="connsiteX26" fmla="*/ 51222 w 77264"/>
                  <a:gd name="connsiteY26" fmla="*/ 1767 h 51833"/>
                  <a:gd name="connsiteX27" fmla="*/ 59747 w 77264"/>
                  <a:gd name="connsiteY27" fmla="*/ 0 h 5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64" h="51833">
                    <a:moveTo>
                      <a:pt x="59738" y="0"/>
                    </a:moveTo>
                    <a:cubicBezTo>
                      <a:pt x="65515" y="0"/>
                      <a:pt x="69885" y="1476"/>
                      <a:pt x="72837" y="4428"/>
                    </a:cubicBezTo>
                    <a:cubicBezTo>
                      <a:pt x="75789" y="7380"/>
                      <a:pt x="77265" y="12118"/>
                      <a:pt x="77265" y="18644"/>
                    </a:cubicBezTo>
                    <a:lnTo>
                      <a:pt x="77265" y="51834"/>
                    </a:lnTo>
                    <a:lnTo>
                      <a:pt x="63379" y="51834"/>
                    </a:lnTo>
                    <a:lnTo>
                      <a:pt x="63379" y="22101"/>
                    </a:lnTo>
                    <a:cubicBezTo>
                      <a:pt x="63379" y="14769"/>
                      <a:pt x="60835" y="11099"/>
                      <a:pt x="55737" y="11099"/>
                    </a:cubicBezTo>
                    <a:cubicBezTo>
                      <a:pt x="52067" y="11099"/>
                      <a:pt x="49454" y="12400"/>
                      <a:pt x="47911" y="15012"/>
                    </a:cubicBezTo>
                    <a:cubicBezTo>
                      <a:pt x="46357" y="17624"/>
                      <a:pt x="45580" y="21382"/>
                      <a:pt x="45580" y="26296"/>
                    </a:cubicBezTo>
                    <a:lnTo>
                      <a:pt x="45580" y="51834"/>
                    </a:lnTo>
                    <a:lnTo>
                      <a:pt x="31694" y="51834"/>
                    </a:lnTo>
                    <a:lnTo>
                      <a:pt x="31694" y="22101"/>
                    </a:lnTo>
                    <a:cubicBezTo>
                      <a:pt x="31694" y="14769"/>
                      <a:pt x="29150" y="11099"/>
                      <a:pt x="24052" y="11099"/>
                    </a:cubicBezTo>
                    <a:cubicBezTo>
                      <a:pt x="20197" y="11099"/>
                      <a:pt x="17537" y="12546"/>
                      <a:pt x="16080" y="15430"/>
                    </a:cubicBezTo>
                    <a:cubicBezTo>
                      <a:pt x="14624" y="18323"/>
                      <a:pt x="13886" y="22470"/>
                      <a:pt x="13886" y="27878"/>
                    </a:cubicBezTo>
                    <a:lnTo>
                      <a:pt x="13886" y="51834"/>
                    </a:lnTo>
                    <a:lnTo>
                      <a:pt x="0" y="51834"/>
                    </a:lnTo>
                    <a:lnTo>
                      <a:pt x="0" y="932"/>
                    </a:lnTo>
                    <a:lnTo>
                      <a:pt x="10623" y="932"/>
                    </a:lnTo>
                    <a:lnTo>
                      <a:pt x="12487" y="7458"/>
                    </a:lnTo>
                    <a:lnTo>
                      <a:pt x="13235" y="7458"/>
                    </a:lnTo>
                    <a:cubicBezTo>
                      <a:pt x="14789" y="4845"/>
                      <a:pt x="16915" y="2952"/>
                      <a:pt x="19624" y="1767"/>
                    </a:cubicBezTo>
                    <a:cubicBezTo>
                      <a:pt x="22324" y="592"/>
                      <a:pt x="25140" y="0"/>
                      <a:pt x="28063" y="0"/>
                    </a:cubicBezTo>
                    <a:cubicBezTo>
                      <a:pt x="31792" y="0"/>
                      <a:pt x="34947" y="602"/>
                      <a:pt x="37521" y="1816"/>
                    </a:cubicBezTo>
                    <a:cubicBezTo>
                      <a:pt x="40103" y="3030"/>
                      <a:pt x="42104" y="4904"/>
                      <a:pt x="43531" y="7458"/>
                    </a:cubicBezTo>
                    <a:lnTo>
                      <a:pt x="44745" y="7458"/>
                    </a:lnTo>
                    <a:cubicBezTo>
                      <a:pt x="46299" y="4845"/>
                      <a:pt x="48454" y="2952"/>
                      <a:pt x="51222" y="1767"/>
                    </a:cubicBezTo>
                    <a:cubicBezTo>
                      <a:pt x="53989" y="592"/>
                      <a:pt x="56825" y="0"/>
                      <a:pt x="59747" y="0"/>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50" name="Freeform: Shape 49">
                <a:extLst>
                  <a:ext uri="{FF2B5EF4-FFF2-40B4-BE49-F238E27FC236}">
                    <a16:creationId xmlns:a16="http://schemas.microsoft.com/office/drawing/2014/main" id="{782B0C02-A2A6-02AD-8417-CD162AAB68EF}"/>
                  </a:ext>
                </a:extLst>
              </p:cNvPr>
              <p:cNvSpPr/>
              <p:nvPr/>
            </p:nvSpPr>
            <p:spPr>
              <a:xfrm>
                <a:off x="2473487" y="2890545"/>
                <a:ext cx="45385" cy="52872"/>
              </a:xfrm>
              <a:custGeom>
                <a:avLst/>
                <a:gdLst>
                  <a:gd name="connsiteX0" fmla="*/ 24218 w 45385"/>
                  <a:gd name="connsiteY0" fmla="*/ 19 h 52872"/>
                  <a:gd name="connsiteX1" fmla="*/ 39929 w 45385"/>
                  <a:gd name="connsiteY1" fmla="*/ 4447 h 52872"/>
                  <a:gd name="connsiteX2" fmla="*/ 45386 w 45385"/>
                  <a:gd name="connsiteY2" fmla="*/ 18013 h 52872"/>
                  <a:gd name="connsiteX3" fmla="*/ 45386 w 45385"/>
                  <a:gd name="connsiteY3" fmla="*/ 51940 h 52872"/>
                  <a:gd name="connsiteX4" fmla="*/ 35695 w 45385"/>
                  <a:gd name="connsiteY4" fmla="*/ 51940 h 52872"/>
                  <a:gd name="connsiteX5" fmla="*/ 32996 w 45385"/>
                  <a:gd name="connsiteY5" fmla="*/ 45046 h 52872"/>
                  <a:gd name="connsiteX6" fmla="*/ 32627 w 45385"/>
                  <a:gd name="connsiteY6" fmla="*/ 45046 h 52872"/>
                  <a:gd name="connsiteX7" fmla="*/ 25732 w 45385"/>
                  <a:gd name="connsiteY7" fmla="*/ 51008 h 52872"/>
                  <a:gd name="connsiteX8" fmla="*/ 15760 w 45385"/>
                  <a:gd name="connsiteY8" fmla="*/ 52873 h 52872"/>
                  <a:gd name="connsiteX9" fmla="*/ 4476 w 45385"/>
                  <a:gd name="connsiteY9" fmla="*/ 48959 h 52872"/>
                  <a:gd name="connsiteX10" fmla="*/ 0 w 45385"/>
                  <a:gd name="connsiteY10" fmla="*/ 36744 h 52872"/>
                  <a:gd name="connsiteX11" fmla="*/ 5690 w 45385"/>
                  <a:gd name="connsiteY11" fmla="*/ 24810 h 52872"/>
                  <a:gd name="connsiteX12" fmla="*/ 22751 w 45385"/>
                  <a:gd name="connsiteY12" fmla="*/ 20518 h 52872"/>
                  <a:gd name="connsiteX13" fmla="*/ 31607 w 45385"/>
                  <a:gd name="connsiteY13" fmla="*/ 20236 h 52872"/>
                  <a:gd name="connsiteX14" fmla="*/ 31607 w 45385"/>
                  <a:gd name="connsiteY14" fmla="*/ 18003 h 52872"/>
                  <a:gd name="connsiteX15" fmla="*/ 29510 w 45385"/>
                  <a:gd name="connsiteY15" fmla="*/ 12128 h 52872"/>
                  <a:gd name="connsiteX16" fmla="*/ 23683 w 45385"/>
                  <a:gd name="connsiteY16" fmla="*/ 10264 h 52872"/>
                  <a:gd name="connsiteX17" fmla="*/ 16410 w 45385"/>
                  <a:gd name="connsiteY17" fmla="*/ 11332 h 52872"/>
                  <a:gd name="connsiteX18" fmla="*/ 9322 w 45385"/>
                  <a:gd name="connsiteY18" fmla="*/ 13993 h 52872"/>
                  <a:gd name="connsiteX19" fmla="*/ 4758 w 45385"/>
                  <a:gd name="connsiteY19" fmla="*/ 4574 h 52872"/>
                  <a:gd name="connsiteX20" fmla="*/ 13798 w 45385"/>
                  <a:gd name="connsiteY20" fmla="*/ 1262 h 52872"/>
                  <a:gd name="connsiteX21" fmla="*/ 24237 w 45385"/>
                  <a:gd name="connsiteY21" fmla="*/ 0 h 52872"/>
                  <a:gd name="connsiteX22" fmla="*/ 31578 w 45385"/>
                  <a:gd name="connsiteY22" fmla="*/ 28354 h 52872"/>
                  <a:gd name="connsiteX23" fmla="*/ 26169 w 45385"/>
                  <a:gd name="connsiteY23" fmla="*/ 28539 h 52872"/>
                  <a:gd name="connsiteX24" fmla="*/ 16847 w 45385"/>
                  <a:gd name="connsiteY24" fmla="*/ 30966 h 52872"/>
                  <a:gd name="connsiteX25" fmla="*/ 14235 w 45385"/>
                  <a:gd name="connsiteY25" fmla="*/ 36841 h 52872"/>
                  <a:gd name="connsiteX26" fmla="*/ 16100 w 45385"/>
                  <a:gd name="connsiteY26" fmla="*/ 41366 h 52872"/>
                  <a:gd name="connsiteX27" fmla="*/ 20945 w 45385"/>
                  <a:gd name="connsiteY27" fmla="*/ 42716 h 52872"/>
                  <a:gd name="connsiteX28" fmla="*/ 28500 w 45385"/>
                  <a:gd name="connsiteY28" fmla="*/ 40055 h 52872"/>
                  <a:gd name="connsiteX29" fmla="*/ 31578 w 45385"/>
                  <a:gd name="connsiteY29" fmla="*/ 32549 h 52872"/>
                  <a:gd name="connsiteX30" fmla="*/ 31578 w 45385"/>
                  <a:gd name="connsiteY30" fmla="*/ 28354 h 5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85" h="52872">
                    <a:moveTo>
                      <a:pt x="24218" y="19"/>
                    </a:moveTo>
                    <a:cubicBezTo>
                      <a:pt x="31054" y="19"/>
                      <a:pt x="36287" y="1495"/>
                      <a:pt x="39929" y="4447"/>
                    </a:cubicBezTo>
                    <a:cubicBezTo>
                      <a:pt x="43560" y="7399"/>
                      <a:pt x="45386" y="11924"/>
                      <a:pt x="45386" y="18013"/>
                    </a:cubicBezTo>
                    <a:lnTo>
                      <a:pt x="45386" y="51940"/>
                    </a:lnTo>
                    <a:lnTo>
                      <a:pt x="35695" y="51940"/>
                    </a:lnTo>
                    <a:lnTo>
                      <a:pt x="32996" y="45046"/>
                    </a:lnTo>
                    <a:lnTo>
                      <a:pt x="32627" y="45046"/>
                    </a:lnTo>
                    <a:cubicBezTo>
                      <a:pt x="30451" y="47784"/>
                      <a:pt x="28150" y="49765"/>
                      <a:pt x="25732" y="51008"/>
                    </a:cubicBezTo>
                    <a:cubicBezTo>
                      <a:pt x="23314" y="52251"/>
                      <a:pt x="19984" y="52873"/>
                      <a:pt x="15760" y="52873"/>
                    </a:cubicBezTo>
                    <a:cubicBezTo>
                      <a:pt x="11225" y="52873"/>
                      <a:pt x="7467" y="51571"/>
                      <a:pt x="4476" y="48959"/>
                    </a:cubicBezTo>
                    <a:cubicBezTo>
                      <a:pt x="1495" y="46347"/>
                      <a:pt x="0" y="42279"/>
                      <a:pt x="0" y="36744"/>
                    </a:cubicBezTo>
                    <a:cubicBezTo>
                      <a:pt x="0" y="31209"/>
                      <a:pt x="1894" y="27364"/>
                      <a:pt x="5690" y="24810"/>
                    </a:cubicBezTo>
                    <a:cubicBezTo>
                      <a:pt x="9477" y="22266"/>
                      <a:pt x="15167" y="20829"/>
                      <a:pt x="22751" y="20518"/>
                    </a:cubicBezTo>
                    <a:lnTo>
                      <a:pt x="31607" y="20236"/>
                    </a:lnTo>
                    <a:lnTo>
                      <a:pt x="31607" y="18003"/>
                    </a:lnTo>
                    <a:cubicBezTo>
                      <a:pt x="31607" y="15333"/>
                      <a:pt x="30908" y="13371"/>
                      <a:pt x="29510" y="12128"/>
                    </a:cubicBezTo>
                    <a:cubicBezTo>
                      <a:pt x="28111" y="10885"/>
                      <a:pt x="26169" y="10264"/>
                      <a:pt x="23683" y="10264"/>
                    </a:cubicBezTo>
                    <a:cubicBezTo>
                      <a:pt x="21198" y="10264"/>
                      <a:pt x="18770" y="10623"/>
                      <a:pt x="16410" y="11332"/>
                    </a:cubicBezTo>
                    <a:cubicBezTo>
                      <a:pt x="14051" y="12050"/>
                      <a:pt x="11691" y="12934"/>
                      <a:pt x="9322" y="13993"/>
                    </a:cubicBezTo>
                    <a:lnTo>
                      <a:pt x="4758" y="4574"/>
                    </a:lnTo>
                    <a:cubicBezTo>
                      <a:pt x="7428" y="3204"/>
                      <a:pt x="10448" y="2107"/>
                      <a:pt x="13798" y="1262"/>
                    </a:cubicBezTo>
                    <a:cubicBezTo>
                      <a:pt x="17148" y="418"/>
                      <a:pt x="20634" y="0"/>
                      <a:pt x="24237" y="0"/>
                    </a:cubicBezTo>
                    <a:close/>
                    <a:moveTo>
                      <a:pt x="31578" y="28354"/>
                    </a:moveTo>
                    <a:lnTo>
                      <a:pt x="26169" y="28539"/>
                    </a:lnTo>
                    <a:cubicBezTo>
                      <a:pt x="21693" y="28665"/>
                      <a:pt x="18586" y="29471"/>
                      <a:pt x="16847" y="30966"/>
                    </a:cubicBezTo>
                    <a:cubicBezTo>
                      <a:pt x="15109" y="32462"/>
                      <a:pt x="14235" y="34413"/>
                      <a:pt x="14235" y="36841"/>
                    </a:cubicBezTo>
                    <a:cubicBezTo>
                      <a:pt x="14235" y="38958"/>
                      <a:pt x="14857" y="40463"/>
                      <a:pt x="16100" y="41366"/>
                    </a:cubicBezTo>
                    <a:cubicBezTo>
                      <a:pt x="17343" y="42269"/>
                      <a:pt x="18955" y="42716"/>
                      <a:pt x="20945" y="42716"/>
                    </a:cubicBezTo>
                    <a:cubicBezTo>
                      <a:pt x="23926" y="42716"/>
                      <a:pt x="26441" y="41832"/>
                      <a:pt x="28500" y="40055"/>
                    </a:cubicBezTo>
                    <a:cubicBezTo>
                      <a:pt x="30549" y="38288"/>
                      <a:pt x="31578" y="35782"/>
                      <a:pt x="31578" y="32549"/>
                    </a:cubicBezTo>
                    <a:lnTo>
                      <a:pt x="31578" y="28354"/>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51" name="Freeform: Shape 50">
                <a:extLst>
                  <a:ext uri="{FF2B5EF4-FFF2-40B4-BE49-F238E27FC236}">
                    <a16:creationId xmlns:a16="http://schemas.microsoft.com/office/drawing/2014/main" id="{BFE39CF6-8361-8CF1-EB46-194EE95196E5}"/>
                  </a:ext>
                </a:extLst>
              </p:cNvPr>
              <p:cNvSpPr/>
              <p:nvPr/>
            </p:nvSpPr>
            <p:spPr>
              <a:xfrm>
                <a:off x="2525671" y="2880776"/>
                <a:ext cx="35335" cy="62650"/>
              </a:xfrm>
              <a:custGeom>
                <a:avLst/>
                <a:gdLst>
                  <a:gd name="connsiteX0" fmla="*/ 26567 w 35335"/>
                  <a:gd name="connsiteY0" fmla="*/ 51552 h 62650"/>
                  <a:gd name="connsiteX1" fmla="*/ 31044 w 35335"/>
                  <a:gd name="connsiteY1" fmla="*/ 51134 h 62650"/>
                  <a:gd name="connsiteX2" fmla="*/ 35336 w 35335"/>
                  <a:gd name="connsiteY2" fmla="*/ 49969 h 62650"/>
                  <a:gd name="connsiteX3" fmla="*/ 35336 w 35335"/>
                  <a:gd name="connsiteY3" fmla="*/ 60320 h 62650"/>
                  <a:gd name="connsiteX4" fmla="*/ 29791 w 35335"/>
                  <a:gd name="connsiteY4" fmla="*/ 62000 h 62650"/>
                  <a:gd name="connsiteX5" fmla="*/ 22567 w 35335"/>
                  <a:gd name="connsiteY5" fmla="*/ 62651 h 62650"/>
                  <a:gd name="connsiteX6" fmla="*/ 14410 w 35335"/>
                  <a:gd name="connsiteY6" fmla="*/ 61155 h 62650"/>
                  <a:gd name="connsiteX7" fmla="*/ 8720 w 35335"/>
                  <a:gd name="connsiteY7" fmla="*/ 56028 h 62650"/>
                  <a:gd name="connsiteX8" fmla="*/ 6622 w 35335"/>
                  <a:gd name="connsiteY8" fmla="*/ 45774 h 62650"/>
                  <a:gd name="connsiteX9" fmla="*/ 6622 w 35335"/>
                  <a:gd name="connsiteY9" fmla="*/ 21256 h 62650"/>
                  <a:gd name="connsiteX10" fmla="*/ 0 w 35335"/>
                  <a:gd name="connsiteY10" fmla="*/ 21256 h 62650"/>
                  <a:gd name="connsiteX11" fmla="*/ 0 w 35335"/>
                  <a:gd name="connsiteY11" fmla="*/ 15381 h 62650"/>
                  <a:gd name="connsiteX12" fmla="*/ 7642 w 35335"/>
                  <a:gd name="connsiteY12" fmla="*/ 10720 h 62650"/>
                  <a:gd name="connsiteX13" fmla="*/ 11652 w 35335"/>
                  <a:gd name="connsiteY13" fmla="*/ 0 h 62650"/>
                  <a:gd name="connsiteX14" fmla="*/ 20508 w 35335"/>
                  <a:gd name="connsiteY14" fmla="*/ 0 h 62650"/>
                  <a:gd name="connsiteX15" fmla="*/ 20508 w 35335"/>
                  <a:gd name="connsiteY15" fmla="*/ 10817 h 62650"/>
                  <a:gd name="connsiteX16" fmla="*/ 34773 w 35335"/>
                  <a:gd name="connsiteY16" fmla="*/ 10817 h 62650"/>
                  <a:gd name="connsiteX17" fmla="*/ 34773 w 35335"/>
                  <a:gd name="connsiteY17" fmla="*/ 21256 h 62650"/>
                  <a:gd name="connsiteX18" fmla="*/ 20508 w 35335"/>
                  <a:gd name="connsiteY18" fmla="*/ 21256 h 62650"/>
                  <a:gd name="connsiteX19" fmla="*/ 20508 w 35335"/>
                  <a:gd name="connsiteY19" fmla="*/ 45774 h 62650"/>
                  <a:gd name="connsiteX20" fmla="*/ 22188 w 35335"/>
                  <a:gd name="connsiteY20" fmla="*/ 50105 h 62650"/>
                  <a:gd name="connsiteX21" fmla="*/ 26567 w 35335"/>
                  <a:gd name="connsiteY21" fmla="*/ 51552 h 6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35" h="62650">
                    <a:moveTo>
                      <a:pt x="26567" y="51552"/>
                    </a:moveTo>
                    <a:cubicBezTo>
                      <a:pt x="28121" y="51552"/>
                      <a:pt x="29607" y="51416"/>
                      <a:pt x="31044" y="51134"/>
                    </a:cubicBezTo>
                    <a:cubicBezTo>
                      <a:pt x="32471" y="50853"/>
                      <a:pt x="33899" y="50464"/>
                      <a:pt x="35336" y="49969"/>
                    </a:cubicBezTo>
                    <a:lnTo>
                      <a:pt x="35336" y="60320"/>
                    </a:lnTo>
                    <a:cubicBezTo>
                      <a:pt x="33840" y="61010"/>
                      <a:pt x="31996" y="61563"/>
                      <a:pt x="29791" y="62000"/>
                    </a:cubicBezTo>
                    <a:cubicBezTo>
                      <a:pt x="27587" y="62437"/>
                      <a:pt x="25179" y="62651"/>
                      <a:pt x="22567" y="62651"/>
                    </a:cubicBezTo>
                    <a:cubicBezTo>
                      <a:pt x="19518" y="62651"/>
                      <a:pt x="16799" y="62156"/>
                      <a:pt x="14410" y="61155"/>
                    </a:cubicBezTo>
                    <a:cubicBezTo>
                      <a:pt x="12021" y="60165"/>
                      <a:pt x="10118" y="58456"/>
                      <a:pt x="8720" y="56028"/>
                    </a:cubicBezTo>
                    <a:cubicBezTo>
                      <a:pt x="7322" y="53601"/>
                      <a:pt x="6622" y="50193"/>
                      <a:pt x="6622" y="45774"/>
                    </a:cubicBezTo>
                    <a:lnTo>
                      <a:pt x="6622" y="21256"/>
                    </a:lnTo>
                    <a:lnTo>
                      <a:pt x="0" y="21256"/>
                    </a:lnTo>
                    <a:lnTo>
                      <a:pt x="0" y="15381"/>
                    </a:lnTo>
                    <a:lnTo>
                      <a:pt x="7642" y="10720"/>
                    </a:lnTo>
                    <a:lnTo>
                      <a:pt x="11652" y="0"/>
                    </a:lnTo>
                    <a:lnTo>
                      <a:pt x="20508" y="0"/>
                    </a:lnTo>
                    <a:lnTo>
                      <a:pt x="20508" y="10817"/>
                    </a:lnTo>
                    <a:lnTo>
                      <a:pt x="34773" y="10817"/>
                    </a:lnTo>
                    <a:lnTo>
                      <a:pt x="34773" y="21256"/>
                    </a:lnTo>
                    <a:lnTo>
                      <a:pt x="20508" y="21256"/>
                    </a:lnTo>
                    <a:lnTo>
                      <a:pt x="20508" y="45774"/>
                    </a:lnTo>
                    <a:cubicBezTo>
                      <a:pt x="20508" y="47697"/>
                      <a:pt x="21071" y="49144"/>
                      <a:pt x="22188" y="50105"/>
                    </a:cubicBezTo>
                    <a:cubicBezTo>
                      <a:pt x="23305" y="51066"/>
                      <a:pt x="24771" y="51552"/>
                      <a:pt x="26567" y="51552"/>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52" name="Freeform: Shape 51">
                <a:extLst>
                  <a:ext uri="{FF2B5EF4-FFF2-40B4-BE49-F238E27FC236}">
                    <a16:creationId xmlns:a16="http://schemas.microsoft.com/office/drawing/2014/main" id="{5964C989-A1B9-4946-4ADE-732E84040E02}"/>
                  </a:ext>
                </a:extLst>
              </p:cNvPr>
              <p:cNvSpPr/>
              <p:nvPr/>
            </p:nvSpPr>
            <p:spPr>
              <a:xfrm>
                <a:off x="2568367" y="2871639"/>
                <a:ext cx="15099" cy="70846"/>
              </a:xfrm>
              <a:custGeom>
                <a:avLst/>
                <a:gdLst>
                  <a:gd name="connsiteX0" fmla="*/ 7555 w 15099"/>
                  <a:gd name="connsiteY0" fmla="*/ 0 h 70846"/>
                  <a:gd name="connsiteX1" fmla="*/ 12866 w 15099"/>
                  <a:gd name="connsiteY1" fmla="*/ 1447 h 70846"/>
                  <a:gd name="connsiteX2" fmla="*/ 15099 w 15099"/>
                  <a:gd name="connsiteY2" fmla="*/ 6807 h 70846"/>
                  <a:gd name="connsiteX3" fmla="*/ 12866 w 15099"/>
                  <a:gd name="connsiteY3" fmla="*/ 12118 h 70846"/>
                  <a:gd name="connsiteX4" fmla="*/ 7555 w 15099"/>
                  <a:gd name="connsiteY4" fmla="*/ 13614 h 70846"/>
                  <a:gd name="connsiteX5" fmla="*/ 2194 w 15099"/>
                  <a:gd name="connsiteY5" fmla="*/ 12118 h 70846"/>
                  <a:gd name="connsiteX6" fmla="*/ 0 w 15099"/>
                  <a:gd name="connsiteY6" fmla="*/ 6807 h 70846"/>
                  <a:gd name="connsiteX7" fmla="*/ 2194 w 15099"/>
                  <a:gd name="connsiteY7" fmla="*/ 1447 h 70846"/>
                  <a:gd name="connsiteX8" fmla="*/ 7555 w 15099"/>
                  <a:gd name="connsiteY8" fmla="*/ 0 h 70846"/>
                  <a:gd name="connsiteX9" fmla="*/ 14449 w 15099"/>
                  <a:gd name="connsiteY9" fmla="*/ 19945 h 70846"/>
                  <a:gd name="connsiteX10" fmla="*/ 14449 w 15099"/>
                  <a:gd name="connsiteY10" fmla="*/ 70846 h 70846"/>
                  <a:gd name="connsiteX11" fmla="*/ 563 w 15099"/>
                  <a:gd name="connsiteY11" fmla="*/ 70846 h 70846"/>
                  <a:gd name="connsiteX12" fmla="*/ 563 w 15099"/>
                  <a:gd name="connsiteY12" fmla="*/ 19945 h 70846"/>
                  <a:gd name="connsiteX13" fmla="*/ 14449 w 15099"/>
                  <a:gd name="connsiteY13" fmla="*/ 19945 h 7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99" h="70846">
                    <a:moveTo>
                      <a:pt x="7555" y="0"/>
                    </a:moveTo>
                    <a:cubicBezTo>
                      <a:pt x="9603" y="0"/>
                      <a:pt x="11380" y="486"/>
                      <a:pt x="12866" y="1447"/>
                    </a:cubicBezTo>
                    <a:cubicBezTo>
                      <a:pt x="14361" y="2408"/>
                      <a:pt x="15099" y="4195"/>
                      <a:pt x="15099" y="6807"/>
                    </a:cubicBezTo>
                    <a:cubicBezTo>
                      <a:pt x="15099" y="9419"/>
                      <a:pt x="14352" y="11128"/>
                      <a:pt x="12866" y="12118"/>
                    </a:cubicBezTo>
                    <a:cubicBezTo>
                      <a:pt x="11371" y="13119"/>
                      <a:pt x="9603" y="13614"/>
                      <a:pt x="7555" y="13614"/>
                    </a:cubicBezTo>
                    <a:cubicBezTo>
                      <a:pt x="5506" y="13614"/>
                      <a:pt x="3651" y="13119"/>
                      <a:pt x="2194" y="12118"/>
                    </a:cubicBezTo>
                    <a:cubicBezTo>
                      <a:pt x="738" y="11128"/>
                      <a:pt x="0" y="9351"/>
                      <a:pt x="0" y="6807"/>
                    </a:cubicBezTo>
                    <a:cubicBezTo>
                      <a:pt x="0" y="4263"/>
                      <a:pt x="728" y="2408"/>
                      <a:pt x="2194" y="1447"/>
                    </a:cubicBezTo>
                    <a:cubicBezTo>
                      <a:pt x="3651" y="486"/>
                      <a:pt x="5438" y="0"/>
                      <a:pt x="7555" y="0"/>
                    </a:cubicBezTo>
                    <a:close/>
                    <a:moveTo>
                      <a:pt x="14449" y="19945"/>
                    </a:moveTo>
                    <a:lnTo>
                      <a:pt x="14449" y="70846"/>
                    </a:lnTo>
                    <a:lnTo>
                      <a:pt x="563" y="70846"/>
                    </a:lnTo>
                    <a:lnTo>
                      <a:pt x="563" y="19945"/>
                    </a:lnTo>
                    <a:lnTo>
                      <a:pt x="14449" y="19945"/>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53" name="Freeform: Shape 52">
                <a:extLst>
                  <a:ext uri="{FF2B5EF4-FFF2-40B4-BE49-F238E27FC236}">
                    <a16:creationId xmlns:a16="http://schemas.microsoft.com/office/drawing/2014/main" id="{EBE63C84-ABCC-FB2F-E59A-B1E81DAC8462}"/>
                  </a:ext>
                </a:extLst>
              </p:cNvPr>
              <p:cNvSpPr/>
              <p:nvPr/>
            </p:nvSpPr>
            <p:spPr>
              <a:xfrm>
                <a:off x="2591953" y="2890661"/>
                <a:ext cx="49318" cy="52756"/>
              </a:xfrm>
              <a:custGeom>
                <a:avLst/>
                <a:gdLst>
                  <a:gd name="connsiteX0" fmla="*/ 49309 w 49318"/>
                  <a:gd name="connsiteY0" fmla="*/ 26286 h 52756"/>
                  <a:gd name="connsiteX1" fmla="*/ 42648 w 49318"/>
                  <a:gd name="connsiteY1" fmla="*/ 45862 h 52756"/>
                  <a:gd name="connsiteX2" fmla="*/ 24519 w 49318"/>
                  <a:gd name="connsiteY2" fmla="*/ 52756 h 52756"/>
                  <a:gd name="connsiteX3" fmla="*/ 11885 w 49318"/>
                  <a:gd name="connsiteY3" fmla="*/ 49678 h 52756"/>
                  <a:gd name="connsiteX4" fmla="*/ 3166 w 49318"/>
                  <a:gd name="connsiteY4" fmla="*/ 40686 h 52756"/>
                  <a:gd name="connsiteX5" fmla="*/ 0 w 49318"/>
                  <a:gd name="connsiteY5" fmla="*/ 26286 h 52756"/>
                  <a:gd name="connsiteX6" fmla="*/ 6622 w 49318"/>
                  <a:gd name="connsiteY6" fmla="*/ 6807 h 52756"/>
                  <a:gd name="connsiteX7" fmla="*/ 24800 w 49318"/>
                  <a:gd name="connsiteY7" fmla="*/ 0 h 52756"/>
                  <a:gd name="connsiteX8" fmla="*/ 37482 w 49318"/>
                  <a:gd name="connsiteY8" fmla="*/ 3078 h 52756"/>
                  <a:gd name="connsiteX9" fmla="*/ 46153 w 49318"/>
                  <a:gd name="connsiteY9" fmla="*/ 12031 h 52756"/>
                  <a:gd name="connsiteX10" fmla="*/ 49319 w 49318"/>
                  <a:gd name="connsiteY10" fmla="*/ 26296 h 52756"/>
                  <a:gd name="connsiteX11" fmla="*/ 14167 w 49318"/>
                  <a:gd name="connsiteY11" fmla="*/ 26286 h 52756"/>
                  <a:gd name="connsiteX12" fmla="*/ 16634 w 49318"/>
                  <a:gd name="connsiteY12" fmla="*/ 37705 h 52756"/>
                  <a:gd name="connsiteX13" fmla="*/ 24693 w 49318"/>
                  <a:gd name="connsiteY13" fmla="*/ 41570 h 52756"/>
                  <a:gd name="connsiteX14" fmla="*/ 32665 w 49318"/>
                  <a:gd name="connsiteY14" fmla="*/ 37705 h 52756"/>
                  <a:gd name="connsiteX15" fmla="*/ 35132 w 49318"/>
                  <a:gd name="connsiteY15" fmla="*/ 26286 h 52756"/>
                  <a:gd name="connsiteX16" fmla="*/ 32665 w 49318"/>
                  <a:gd name="connsiteY16" fmla="*/ 14964 h 52756"/>
                  <a:gd name="connsiteX17" fmla="*/ 24606 w 49318"/>
                  <a:gd name="connsiteY17" fmla="*/ 11186 h 52756"/>
                  <a:gd name="connsiteX18" fmla="*/ 16634 w 49318"/>
                  <a:gd name="connsiteY18" fmla="*/ 14964 h 52756"/>
                  <a:gd name="connsiteX19" fmla="*/ 14167 w 49318"/>
                  <a:gd name="connsiteY19" fmla="*/ 26286 h 5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18" h="52756">
                    <a:moveTo>
                      <a:pt x="49309" y="26286"/>
                    </a:moveTo>
                    <a:cubicBezTo>
                      <a:pt x="49309" y="34734"/>
                      <a:pt x="47085" y="41259"/>
                      <a:pt x="42648" y="45862"/>
                    </a:cubicBezTo>
                    <a:cubicBezTo>
                      <a:pt x="38200" y="50464"/>
                      <a:pt x="32161" y="52756"/>
                      <a:pt x="24519" y="52756"/>
                    </a:cubicBezTo>
                    <a:cubicBezTo>
                      <a:pt x="19790" y="52756"/>
                      <a:pt x="15585" y="51727"/>
                      <a:pt x="11885" y="49678"/>
                    </a:cubicBezTo>
                    <a:cubicBezTo>
                      <a:pt x="8186" y="47629"/>
                      <a:pt x="5282" y="44629"/>
                      <a:pt x="3166" y="40686"/>
                    </a:cubicBezTo>
                    <a:cubicBezTo>
                      <a:pt x="1049" y="36744"/>
                      <a:pt x="0" y="31937"/>
                      <a:pt x="0" y="26286"/>
                    </a:cubicBezTo>
                    <a:cubicBezTo>
                      <a:pt x="0" y="17838"/>
                      <a:pt x="2204" y="11342"/>
                      <a:pt x="6622" y="6807"/>
                    </a:cubicBezTo>
                    <a:cubicBezTo>
                      <a:pt x="11031" y="2272"/>
                      <a:pt x="17090" y="0"/>
                      <a:pt x="24800" y="0"/>
                    </a:cubicBezTo>
                    <a:cubicBezTo>
                      <a:pt x="29587" y="0"/>
                      <a:pt x="33811" y="1029"/>
                      <a:pt x="37482" y="3078"/>
                    </a:cubicBezTo>
                    <a:cubicBezTo>
                      <a:pt x="41152" y="5127"/>
                      <a:pt x="44036" y="8108"/>
                      <a:pt x="46153" y="12031"/>
                    </a:cubicBezTo>
                    <a:cubicBezTo>
                      <a:pt x="48260" y="15944"/>
                      <a:pt x="49319" y="20702"/>
                      <a:pt x="49319" y="26296"/>
                    </a:cubicBezTo>
                    <a:close/>
                    <a:moveTo>
                      <a:pt x="14167" y="26286"/>
                    </a:moveTo>
                    <a:cubicBezTo>
                      <a:pt x="14167" y="31316"/>
                      <a:pt x="14993" y="35122"/>
                      <a:pt x="16634" y="37705"/>
                    </a:cubicBezTo>
                    <a:cubicBezTo>
                      <a:pt x="18285" y="40288"/>
                      <a:pt x="20965" y="41570"/>
                      <a:pt x="24693" y="41570"/>
                    </a:cubicBezTo>
                    <a:cubicBezTo>
                      <a:pt x="28422" y="41570"/>
                      <a:pt x="31015" y="40278"/>
                      <a:pt x="32665" y="37705"/>
                    </a:cubicBezTo>
                    <a:cubicBezTo>
                      <a:pt x="34316" y="35122"/>
                      <a:pt x="35132" y="31316"/>
                      <a:pt x="35132" y="26286"/>
                    </a:cubicBezTo>
                    <a:cubicBezTo>
                      <a:pt x="35132" y="21256"/>
                      <a:pt x="34307" y="17479"/>
                      <a:pt x="32665" y="14964"/>
                    </a:cubicBezTo>
                    <a:cubicBezTo>
                      <a:pt x="31015" y="12449"/>
                      <a:pt x="28335" y="11186"/>
                      <a:pt x="24606" y="11186"/>
                    </a:cubicBezTo>
                    <a:cubicBezTo>
                      <a:pt x="20877" y="11186"/>
                      <a:pt x="18285" y="12449"/>
                      <a:pt x="16634" y="14964"/>
                    </a:cubicBezTo>
                    <a:cubicBezTo>
                      <a:pt x="14983" y="17479"/>
                      <a:pt x="14167" y="21256"/>
                      <a:pt x="14167" y="26286"/>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54" name="Freeform: Shape 53">
                <a:extLst>
                  <a:ext uri="{FF2B5EF4-FFF2-40B4-BE49-F238E27FC236}">
                    <a16:creationId xmlns:a16="http://schemas.microsoft.com/office/drawing/2014/main" id="{7789DD59-E0B2-51D8-9D31-B6717F84F577}"/>
                  </a:ext>
                </a:extLst>
              </p:cNvPr>
              <p:cNvSpPr/>
              <p:nvPr/>
            </p:nvSpPr>
            <p:spPr>
              <a:xfrm>
                <a:off x="2650409" y="2890661"/>
                <a:ext cx="46978" cy="51833"/>
              </a:xfrm>
              <a:custGeom>
                <a:avLst/>
                <a:gdLst>
                  <a:gd name="connsiteX0" fmla="*/ 28888 w 46978"/>
                  <a:gd name="connsiteY0" fmla="*/ 0 h 51833"/>
                  <a:gd name="connsiteX1" fmla="*/ 42036 w 46978"/>
                  <a:gd name="connsiteY1" fmla="*/ 4428 h 51833"/>
                  <a:gd name="connsiteX2" fmla="*/ 46978 w 46978"/>
                  <a:gd name="connsiteY2" fmla="*/ 18644 h 51833"/>
                  <a:gd name="connsiteX3" fmla="*/ 46978 w 46978"/>
                  <a:gd name="connsiteY3" fmla="*/ 51834 h 51833"/>
                  <a:gd name="connsiteX4" fmla="*/ 33093 w 46978"/>
                  <a:gd name="connsiteY4" fmla="*/ 51834 h 51833"/>
                  <a:gd name="connsiteX5" fmla="*/ 33093 w 46978"/>
                  <a:gd name="connsiteY5" fmla="*/ 22101 h 51833"/>
                  <a:gd name="connsiteX6" fmla="*/ 31131 w 46978"/>
                  <a:gd name="connsiteY6" fmla="*/ 13847 h 51833"/>
                  <a:gd name="connsiteX7" fmla="*/ 24888 w 46978"/>
                  <a:gd name="connsiteY7" fmla="*/ 11099 h 51833"/>
                  <a:gd name="connsiteX8" fmla="*/ 16216 w 46978"/>
                  <a:gd name="connsiteY8" fmla="*/ 15430 h 51833"/>
                  <a:gd name="connsiteX9" fmla="*/ 13886 w 46978"/>
                  <a:gd name="connsiteY9" fmla="*/ 27878 h 51833"/>
                  <a:gd name="connsiteX10" fmla="*/ 13886 w 46978"/>
                  <a:gd name="connsiteY10" fmla="*/ 51834 h 51833"/>
                  <a:gd name="connsiteX11" fmla="*/ 0 w 46978"/>
                  <a:gd name="connsiteY11" fmla="*/ 51834 h 51833"/>
                  <a:gd name="connsiteX12" fmla="*/ 0 w 46978"/>
                  <a:gd name="connsiteY12" fmla="*/ 932 h 51833"/>
                  <a:gd name="connsiteX13" fmla="*/ 10623 w 46978"/>
                  <a:gd name="connsiteY13" fmla="*/ 932 h 51833"/>
                  <a:gd name="connsiteX14" fmla="*/ 12487 w 46978"/>
                  <a:gd name="connsiteY14" fmla="*/ 7458 h 51833"/>
                  <a:gd name="connsiteX15" fmla="*/ 13235 w 46978"/>
                  <a:gd name="connsiteY15" fmla="*/ 7458 h 51833"/>
                  <a:gd name="connsiteX16" fmla="*/ 19896 w 46978"/>
                  <a:gd name="connsiteY16" fmla="*/ 1767 h 51833"/>
                  <a:gd name="connsiteX17" fmla="*/ 28888 w 46978"/>
                  <a:gd name="connsiteY17" fmla="*/ 0 h 5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78" h="51833">
                    <a:moveTo>
                      <a:pt x="28888" y="0"/>
                    </a:moveTo>
                    <a:cubicBezTo>
                      <a:pt x="34355" y="0"/>
                      <a:pt x="38734" y="1476"/>
                      <a:pt x="42036" y="4428"/>
                    </a:cubicBezTo>
                    <a:cubicBezTo>
                      <a:pt x="45328" y="7380"/>
                      <a:pt x="46978" y="12118"/>
                      <a:pt x="46978" y="18644"/>
                    </a:cubicBezTo>
                    <a:lnTo>
                      <a:pt x="46978" y="51834"/>
                    </a:lnTo>
                    <a:lnTo>
                      <a:pt x="33093" y="51834"/>
                    </a:lnTo>
                    <a:lnTo>
                      <a:pt x="33093" y="22101"/>
                    </a:lnTo>
                    <a:cubicBezTo>
                      <a:pt x="33093" y="18430"/>
                      <a:pt x="32442" y="15682"/>
                      <a:pt x="31131" y="13847"/>
                    </a:cubicBezTo>
                    <a:cubicBezTo>
                      <a:pt x="29830" y="12012"/>
                      <a:pt x="27742" y="11099"/>
                      <a:pt x="24888" y="11099"/>
                    </a:cubicBezTo>
                    <a:cubicBezTo>
                      <a:pt x="20663" y="11099"/>
                      <a:pt x="17770" y="12546"/>
                      <a:pt x="16216" y="15430"/>
                    </a:cubicBezTo>
                    <a:cubicBezTo>
                      <a:pt x="14663" y="18323"/>
                      <a:pt x="13886" y="22470"/>
                      <a:pt x="13886" y="27878"/>
                    </a:cubicBezTo>
                    <a:lnTo>
                      <a:pt x="13886" y="51834"/>
                    </a:lnTo>
                    <a:lnTo>
                      <a:pt x="0" y="51834"/>
                    </a:lnTo>
                    <a:lnTo>
                      <a:pt x="0" y="932"/>
                    </a:lnTo>
                    <a:lnTo>
                      <a:pt x="10623" y="932"/>
                    </a:lnTo>
                    <a:lnTo>
                      <a:pt x="12487" y="7458"/>
                    </a:lnTo>
                    <a:lnTo>
                      <a:pt x="13235" y="7458"/>
                    </a:lnTo>
                    <a:cubicBezTo>
                      <a:pt x="14847" y="4845"/>
                      <a:pt x="17071" y="2952"/>
                      <a:pt x="19896" y="1767"/>
                    </a:cubicBezTo>
                    <a:cubicBezTo>
                      <a:pt x="22722" y="592"/>
                      <a:pt x="25723" y="0"/>
                      <a:pt x="28888" y="0"/>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55" name="Freeform: Shape 54">
                <a:extLst>
                  <a:ext uri="{FF2B5EF4-FFF2-40B4-BE49-F238E27FC236}">
                    <a16:creationId xmlns:a16="http://schemas.microsoft.com/office/drawing/2014/main" id="{FE5694A9-55FE-F08E-06D6-3D2F2125D537}"/>
                  </a:ext>
                </a:extLst>
              </p:cNvPr>
              <p:cNvSpPr/>
              <p:nvPr/>
            </p:nvSpPr>
            <p:spPr>
              <a:xfrm>
                <a:off x="2707350" y="2928230"/>
                <a:ext cx="15944" cy="15478"/>
              </a:xfrm>
              <a:custGeom>
                <a:avLst/>
                <a:gdLst>
                  <a:gd name="connsiteX0" fmla="*/ 0 w 15944"/>
                  <a:gd name="connsiteY0" fmla="*/ 7739 h 15478"/>
                  <a:gd name="connsiteX1" fmla="*/ 2330 w 15944"/>
                  <a:gd name="connsiteY1" fmla="*/ 1728 h 15478"/>
                  <a:gd name="connsiteX2" fmla="*/ 8021 w 15944"/>
                  <a:gd name="connsiteY2" fmla="*/ 0 h 15478"/>
                  <a:gd name="connsiteX3" fmla="*/ 13614 w 15944"/>
                  <a:gd name="connsiteY3" fmla="*/ 1728 h 15478"/>
                  <a:gd name="connsiteX4" fmla="*/ 15944 w 15944"/>
                  <a:gd name="connsiteY4" fmla="*/ 7739 h 15478"/>
                  <a:gd name="connsiteX5" fmla="*/ 13614 w 15944"/>
                  <a:gd name="connsiteY5" fmla="*/ 13662 h 15478"/>
                  <a:gd name="connsiteX6" fmla="*/ 8021 w 15944"/>
                  <a:gd name="connsiteY6" fmla="*/ 15478 h 15478"/>
                  <a:gd name="connsiteX7" fmla="*/ 2330 w 15944"/>
                  <a:gd name="connsiteY7" fmla="*/ 13662 h 15478"/>
                  <a:gd name="connsiteX8" fmla="*/ 0 w 15944"/>
                  <a:gd name="connsiteY8" fmla="*/ 7739 h 1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4" h="15478">
                    <a:moveTo>
                      <a:pt x="0" y="7739"/>
                    </a:moveTo>
                    <a:cubicBezTo>
                      <a:pt x="0" y="4884"/>
                      <a:pt x="777" y="2874"/>
                      <a:pt x="2330" y="1728"/>
                    </a:cubicBezTo>
                    <a:cubicBezTo>
                      <a:pt x="3884" y="583"/>
                      <a:pt x="5778" y="0"/>
                      <a:pt x="8021" y="0"/>
                    </a:cubicBezTo>
                    <a:cubicBezTo>
                      <a:pt x="10264" y="0"/>
                      <a:pt x="12060" y="573"/>
                      <a:pt x="13614" y="1728"/>
                    </a:cubicBezTo>
                    <a:cubicBezTo>
                      <a:pt x="15167" y="2884"/>
                      <a:pt x="15944" y="4884"/>
                      <a:pt x="15944" y="7739"/>
                    </a:cubicBezTo>
                    <a:cubicBezTo>
                      <a:pt x="15944" y="10594"/>
                      <a:pt x="15167" y="12449"/>
                      <a:pt x="13614" y="13662"/>
                    </a:cubicBezTo>
                    <a:cubicBezTo>
                      <a:pt x="12060" y="14876"/>
                      <a:pt x="10196" y="15478"/>
                      <a:pt x="8021" y="15478"/>
                    </a:cubicBezTo>
                    <a:cubicBezTo>
                      <a:pt x="5846" y="15478"/>
                      <a:pt x="3884" y="14876"/>
                      <a:pt x="2330" y="13662"/>
                    </a:cubicBezTo>
                    <a:cubicBezTo>
                      <a:pt x="777" y="12449"/>
                      <a:pt x="0" y="10477"/>
                      <a:pt x="0" y="7739"/>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56" name="Freeform: Shape 55">
                <a:extLst>
                  <a:ext uri="{FF2B5EF4-FFF2-40B4-BE49-F238E27FC236}">
                    <a16:creationId xmlns:a16="http://schemas.microsoft.com/office/drawing/2014/main" id="{8B7E4DEC-E3BE-9644-0483-0F22ECD168E1}"/>
                  </a:ext>
                </a:extLst>
              </p:cNvPr>
              <p:cNvSpPr/>
              <p:nvPr/>
            </p:nvSpPr>
            <p:spPr>
              <a:xfrm>
                <a:off x="2778469" y="2875931"/>
                <a:ext cx="38316" cy="66554"/>
              </a:xfrm>
              <a:custGeom>
                <a:avLst/>
                <a:gdLst>
                  <a:gd name="connsiteX0" fmla="*/ 38317 w 38316"/>
                  <a:gd name="connsiteY0" fmla="*/ 66554 h 66554"/>
                  <a:gd name="connsiteX1" fmla="*/ 0 w 38316"/>
                  <a:gd name="connsiteY1" fmla="*/ 66554 h 66554"/>
                  <a:gd name="connsiteX2" fmla="*/ 0 w 38316"/>
                  <a:gd name="connsiteY2" fmla="*/ 0 h 66554"/>
                  <a:gd name="connsiteX3" fmla="*/ 38317 w 38316"/>
                  <a:gd name="connsiteY3" fmla="*/ 0 h 66554"/>
                  <a:gd name="connsiteX4" fmla="*/ 38317 w 38316"/>
                  <a:gd name="connsiteY4" fmla="*/ 11555 h 66554"/>
                  <a:gd name="connsiteX5" fmla="*/ 14080 w 38316"/>
                  <a:gd name="connsiteY5" fmla="*/ 11555 h 66554"/>
                  <a:gd name="connsiteX6" fmla="*/ 14080 w 38316"/>
                  <a:gd name="connsiteY6" fmla="*/ 26189 h 66554"/>
                  <a:gd name="connsiteX7" fmla="*/ 36637 w 38316"/>
                  <a:gd name="connsiteY7" fmla="*/ 26189 h 66554"/>
                  <a:gd name="connsiteX8" fmla="*/ 36637 w 38316"/>
                  <a:gd name="connsiteY8" fmla="*/ 37744 h 66554"/>
                  <a:gd name="connsiteX9" fmla="*/ 14080 w 38316"/>
                  <a:gd name="connsiteY9" fmla="*/ 37744 h 66554"/>
                  <a:gd name="connsiteX10" fmla="*/ 14080 w 38316"/>
                  <a:gd name="connsiteY10" fmla="*/ 54892 h 66554"/>
                  <a:gd name="connsiteX11" fmla="*/ 38317 w 38316"/>
                  <a:gd name="connsiteY11" fmla="*/ 54892 h 66554"/>
                  <a:gd name="connsiteX12" fmla="*/ 38317 w 38316"/>
                  <a:gd name="connsiteY12" fmla="*/ 66545 h 6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16" h="66554">
                    <a:moveTo>
                      <a:pt x="38317" y="66554"/>
                    </a:moveTo>
                    <a:lnTo>
                      <a:pt x="0" y="66554"/>
                    </a:lnTo>
                    <a:lnTo>
                      <a:pt x="0" y="0"/>
                    </a:lnTo>
                    <a:lnTo>
                      <a:pt x="38317" y="0"/>
                    </a:lnTo>
                    <a:lnTo>
                      <a:pt x="38317" y="11555"/>
                    </a:lnTo>
                    <a:lnTo>
                      <a:pt x="14080" y="11555"/>
                    </a:lnTo>
                    <a:lnTo>
                      <a:pt x="14080" y="26189"/>
                    </a:lnTo>
                    <a:lnTo>
                      <a:pt x="36637" y="26189"/>
                    </a:lnTo>
                    <a:lnTo>
                      <a:pt x="36637" y="37744"/>
                    </a:lnTo>
                    <a:lnTo>
                      <a:pt x="14080" y="37744"/>
                    </a:lnTo>
                    <a:lnTo>
                      <a:pt x="14080" y="54892"/>
                    </a:lnTo>
                    <a:lnTo>
                      <a:pt x="38317" y="54892"/>
                    </a:lnTo>
                    <a:lnTo>
                      <a:pt x="38317" y="66545"/>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57" name="Freeform: Shape 56">
                <a:extLst>
                  <a:ext uri="{FF2B5EF4-FFF2-40B4-BE49-F238E27FC236}">
                    <a16:creationId xmlns:a16="http://schemas.microsoft.com/office/drawing/2014/main" id="{0989FAB2-88E2-D8D5-8204-DA4A0EC8932F}"/>
                  </a:ext>
                </a:extLst>
              </p:cNvPr>
              <p:cNvSpPr/>
              <p:nvPr/>
            </p:nvSpPr>
            <p:spPr>
              <a:xfrm>
                <a:off x="2823893" y="2890545"/>
                <a:ext cx="45385" cy="52872"/>
              </a:xfrm>
              <a:custGeom>
                <a:avLst/>
                <a:gdLst>
                  <a:gd name="connsiteX0" fmla="*/ 24218 w 45385"/>
                  <a:gd name="connsiteY0" fmla="*/ 19 h 52872"/>
                  <a:gd name="connsiteX1" fmla="*/ 39929 w 45385"/>
                  <a:gd name="connsiteY1" fmla="*/ 4447 h 52872"/>
                  <a:gd name="connsiteX2" fmla="*/ 45386 w 45385"/>
                  <a:gd name="connsiteY2" fmla="*/ 18013 h 52872"/>
                  <a:gd name="connsiteX3" fmla="*/ 45386 w 45385"/>
                  <a:gd name="connsiteY3" fmla="*/ 51940 h 52872"/>
                  <a:gd name="connsiteX4" fmla="*/ 35695 w 45385"/>
                  <a:gd name="connsiteY4" fmla="*/ 51940 h 52872"/>
                  <a:gd name="connsiteX5" fmla="*/ 32996 w 45385"/>
                  <a:gd name="connsiteY5" fmla="*/ 45046 h 52872"/>
                  <a:gd name="connsiteX6" fmla="*/ 32627 w 45385"/>
                  <a:gd name="connsiteY6" fmla="*/ 45046 h 52872"/>
                  <a:gd name="connsiteX7" fmla="*/ 25732 w 45385"/>
                  <a:gd name="connsiteY7" fmla="*/ 51008 h 52872"/>
                  <a:gd name="connsiteX8" fmla="*/ 15760 w 45385"/>
                  <a:gd name="connsiteY8" fmla="*/ 52873 h 52872"/>
                  <a:gd name="connsiteX9" fmla="*/ 4476 w 45385"/>
                  <a:gd name="connsiteY9" fmla="*/ 48959 h 52872"/>
                  <a:gd name="connsiteX10" fmla="*/ 0 w 45385"/>
                  <a:gd name="connsiteY10" fmla="*/ 36744 h 52872"/>
                  <a:gd name="connsiteX11" fmla="*/ 5690 w 45385"/>
                  <a:gd name="connsiteY11" fmla="*/ 24810 h 52872"/>
                  <a:gd name="connsiteX12" fmla="*/ 22751 w 45385"/>
                  <a:gd name="connsiteY12" fmla="*/ 20518 h 52872"/>
                  <a:gd name="connsiteX13" fmla="*/ 31607 w 45385"/>
                  <a:gd name="connsiteY13" fmla="*/ 20236 h 52872"/>
                  <a:gd name="connsiteX14" fmla="*/ 31607 w 45385"/>
                  <a:gd name="connsiteY14" fmla="*/ 18003 h 52872"/>
                  <a:gd name="connsiteX15" fmla="*/ 29510 w 45385"/>
                  <a:gd name="connsiteY15" fmla="*/ 12128 h 52872"/>
                  <a:gd name="connsiteX16" fmla="*/ 23683 w 45385"/>
                  <a:gd name="connsiteY16" fmla="*/ 10264 h 52872"/>
                  <a:gd name="connsiteX17" fmla="*/ 16410 w 45385"/>
                  <a:gd name="connsiteY17" fmla="*/ 11332 h 52872"/>
                  <a:gd name="connsiteX18" fmla="*/ 9322 w 45385"/>
                  <a:gd name="connsiteY18" fmla="*/ 13993 h 52872"/>
                  <a:gd name="connsiteX19" fmla="*/ 4758 w 45385"/>
                  <a:gd name="connsiteY19" fmla="*/ 4574 h 52872"/>
                  <a:gd name="connsiteX20" fmla="*/ 13798 w 45385"/>
                  <a:gd name="connsiteY20" fmla="*/ 1262 h 52872"/>
                  <a:gd name="connsiteX21" fmla="*/ 24237 w 45385"/>
                  <a:gd name="connsiteY21" fmla="*/ 0 h 52872"/>
                  <a:gd name="connsiteX22" fmla="*/ 31578 w 45385"/>
                  <a:gd name="connsiteY22" fmla="*/ 28354 h 52872"/>
                  <a:gd name="connsiteX23" fmla="*/ 26169 w 45385"/>
                  <a:gd name="connsiteY23" fmla="*/ 28539 h 52872"/>
                  <a:gd name="connsiteX24" fmla="*/ 16847 w 45385"/>
                  <a:gd name="connsiteY24" fmla="*/ 30966 h 52872"/>
                  <a:gd name="connsiteX25" fmla="*/ 14235 w 45385"/>
                  <a:gd name="connsiteY25" fmla="*/ 36841 h 52872"/>
                  <a:gd name="connsiteX26" fmla="*/ 16100 w 45385"/>
                  <a:gd name="connsiteY26" fmla="*/ 41366 h 52872"/>
                  <a:gd name="connsiteX27" fmla="*/ 20945 w 45385"/>
                  <a:gd name="connsiteY27" fmla="*/ 42716 h 52872"/>
                  <a:gd name="connsiteX28" fmla="*/ 28500 w 45385"/>
                  <a:gd name="connsiteY28" fmla="*/ 40055 h 52872"/>
                  <a:gd name="connsiteX29" fmla="*/ 31578 w 45385"/>
                  <a:gd name="connsiteY29" fmla="*/ 32549 h 52872"/>
                  <a:gd name="connsiteX30" fmla="*/ 31578 w 45385"/>
                  <a:gd name="connsiteY30" fmla="*/ 28354 h 5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85" h="52872">
                    <a:moveTo>
                      <a:pt x="24218" y="19"/>
                    </a:moveTo>
                    <a:cubicBezTo>
                      <a:pt x="31054" y="19"/>
                      <a:pt x="36287" y="1495"/>
                      <a:pt x="39929" y="4447"/>
                    </a:cubicBezTo>
                    <a:cubicBezTo>
                      <a:pt x="43560" y="7399"/>
                      <a:pt x="45386" y="11924"/>
                      <a:pt x="45386" y="18013"/>
                    </a:cubicBezTo>
                    <a:lnTo>
                      <a:pt x="45386" y="51940"/>
                    </a:lnTo>
                    <a:lnTo>
                      <a:pt x="35695" y="51940"/>
                    </a:lnTo>
                    <a:lnTo>
                      <a:pt x="32996" y="45046"/>
                    </a:lnTo>
                    <a:lnTo>
                      <a:pt x="32627" y="45046"/>
                    </a:lnTo>
                    <a:cubicBezTo>
                      <a:pt x="30451" y="47784"/>
                      <a:pt x="28150" y="49765"/>
                      <a:pt x="25732" y="51008"/>
                    </a:cubicBezTo>
                    <a:cubicBezTo>
                      <a:pt x="23314" y="52251"/>
                      <a:pt x="19984" y="52873"/>
                      <a:pt x="15760" y="52873"/>
                    </a:cubicBezTo>
                    <a:cubicBezTo>
                      <a:pt x="11225" y="52873"/>
                      <a:pt x="7467" y="51571"/>
                      <a:pt x="4476" y="48959"/>
                    </a:cubicBezTo>
                    <a:cubicBezTo>
                      <a:pt x="1495" y="46347"/>
                      <a:pt x="0" y="42279"/>
                      <a:pt x="0" y="36744"/>
                    </a:cubicBezTo>
                    <a:cubicBezTo>
                      <a:pt x="0" y="31209"/>
                      <a:pt x="1894" y="27364"/>
                      <a:pt x="5690" y="24810"/>
                    </a:cubicBezTo>
                    <a:cubicBezTo>
                      <a:pt x="9477" y="22266"/>
                      <a:pt x="15167" y="20829"/>
                      <a:pt x="22751" y="20518"/>
                    </a:cubicBezTo>
                    <a:lnTo>
                      <a:pt x="31607" y="20236"/>
                    </a:lnTo>
                    <a:lnTo>
                      <a:pt x="31607" y="18003"/>
                    </a:lnTo>
                    <a:cubicBezTo>
                      <a:pt x="31607" y="15333"/>
                      <a:pt x="30908" y="13371"/>
                      <a:pt x="29510" y="12128"/>
                    </a:cubicBezTo>
                    <a:cubicBezTo>
                      <a:pt x="28111" y="10885"/>
                      <a:pt x="26169" y="10264"/>
                      <a:pt x="23683" y="10264"/>
                    </a:cubicBezTo>
                    <a:cubicBezTo>
                      <a:pt x="21198" y="10264"/>
                      <a:pt x="18770" y="10623"/>
                      <a:pt x="16410" y="11332"/>
                    </a:cubicBezTo>
                    <a:cubicBezTo>
                      <a:pt x="14051" y="12050"/>
                      <a:pt x="11691" y="12934"/>
                      <a:pt x="9322" y="13993"/>
                    </a:cubicBezTo>
                    <a:lnTo>
                      <a:pt x="4758" y="4574"/>
                    </a:lnTo>
                    <a:cubicBezTo>
                      <a:pt x="7428" y="3204"/>
                      <a:pt x="10448" y="2107"/>
                      <a:pt x="13798" y="1262"/>
                    </a:cubicBezTo>
                    <a:cubicBezTo>
                      <a:pt x="17148" y="418"/>
                      <a:pt x="20634" y="0"/>
                      <a:pt x="24237" y="0"/>
                    </a:cubicBezTo>
                    <a:close/>
                    <a:moveTo>
                      <a:pt x="31578" y="28354"/>
                    </a:moveTo>
                    <a:lnTo>
                      <a:pt x="26169" y="28539"/>
                    </a:lnTo>
                    <a:cubicBezTo>
                      <a:pt x="21693" y="28665"/>
                      <a:pt x="18586" y="29471"/>
                      <a:pt x="16847" y="30966"/>
                    </a:cubicBezTo>
                    <a:cubicBezTo>
                      <a:pt x="15109" y="32462"/>
                      <a:pt x="14235" y="34413"/>
                      <a:pt x="14235" y="36841"/>
                    </a:cubicBezTo>
                    <a:cubicBezTo>
                      <a:pt x="14235" y="38958"/>
                      <a:pt x="14857" y="40463"/>
                      <a:pt x="16100" y="41366"/>
                    </a:cubicBezTo>
                    <a:cubicBezTo>
                      <a:pt x="17343" y="42269"/>
                      <a:pt x="18955" y="42716"/>
                      <a:pt x="20945" y="42716"/>
                    </a:cubicBezTo>
                    <a:cubicBezTo>
                      <a:pt x="23926" y="42716"/>
                      <a:pt x="26441" y="41832"/>
                      <a:pt x="28500" y="40055"/>
                    </a:cubicBezTo>
                    <a:cubicBezTo>
                      <a:pt x="30549" y="38288"/>
                      <a:pt x="31578" y="35782"/>
                      <a:pt x="31578" y="32549"/>
                    </a:cubicBezTo>
                    <a:lnTo>
                      <a:pt x="31578" y="28354"/>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58" name="Freeform: Shape 57">
                <a:extLst>
                  <a:ext uri="{FF2B5EF4-FFF2-40B4-BE49-F238E27FC236}">
                    <a16:creationId xmlns:a16="http://schemas.microsoft.com/office/drawing/2014/main" id="{6AB10EAF-4AAE-0776-2B25-C61BDBB05659}"/>
                  </a:ext>
                </a:extLst>
              </p:cNvPr>
              <p:cNvSpPr/>
              <p:nvPr/>
            </p:nvSpPr>
            <p:spPr>
              <a:xfrm>
                <a:off x="2878116" y="2890661"/>
                <a:ext cx="38608" cy="52756"/>
              </a:xfrm>
              <a:custGeom>
                <a:avLst/>
                <a:gdLst>
                  <a:gd name="connsiteX0" fmla="*/ 38608 w 38608"/>
                  <a:gd name="connsiteY0" fmla="*/ 36724 h 52756"/>
                  <a:gd name="connsiteX1" fmla="*/ 33151 w 38608"/>
                  <a:gd name="connsiteY1" fmla="*/ 48610 h 52756"/>
                  <a:gd name="connsiteX2" fmla="*/ 16886 w 38608"/>
                  <a:gd name="connsiteY2" fmla="*/ 52756 h 52756"/>
                  <a:gd name="connsiteX3" fmla="*/ 7749 w 38608"/>
                  <a:gd name="connsiteY3" fmla="*/ 52057 h 52756"/>
                  <a:gd name="connsiteX4" fmla="*/ 107 w 38608"/>
                  <a:gd name="connsiteY4" fmla="*/ 49775 h 52756"/>
                  <a:gd name="connsiteX5" fmla="*/ 107 w 38608"/>
                  <a:gd name="connsiteY5" fmla="*/ 38307 h 52756"/>
                  <a:gd name="connsiteX6" fmla="*/ 8963 w 38608"/>
                  <a:gd name="connsiteY6" fmla="*/ 41385 h 52756"/>
                  <a:gd name="connsiteX7" fmla="*/ 17352 w 38608"/>
                  <a:gd name="connsiteY7" fmla="*/ 42599 h 52756"/>
                  <a:gd name="connsiteX8" fmla="*/ 23130 w 38608"/>
                  <a:gd name="connsiteY8" fmla="*/ 41385 h 52756"/>
                  <a:gd name="connsiteX9" fmla="*/ 24897 w 38608"/>
                  <a:gd name="connsiteY9" fmla="*/ 38220 h 52756"/>
                  <a:gd name="connsiteX10" fmla="*/ 24198 w 38608"/>
                  <a:gd name="connsiteY10" fmla="*/ 35889 h 52756"/>
                  <a:gd name="connsiteX11" fmla="*/ 21168 w 38608"/>
                  <a:gd name="connsiteY11" fmla="*/ 33559 h 52756"/>
                  <a:gd name="connsiteX12" fmla="*/ 13895 w 38608"/>
                  <a:gd name="connsiteY12" fmla="*/ 30199 h 52756"/>
                  <a:gd name="connsiteX13" fmla="*/ 6020 w 38608"/>
                  <a:gd name="connsiteY13" fmla="*/ 26140 h 52756"/>
                  <a:gd name="connsiteX14" fmla="*/ 1495 w 38608"/>
                  <a:gd name="connsiteY14" fmla="*/ 21295 h 52756"/>
                  <a:gd name="connsiteX15" fmla="*/ 0 w 38608"/>
                  <a:gd name="connsiteY15" fmla="*/ 14167 h 52756"/>
                  <a:gd name="connsiteX16" fmla="*/ 5496 w 38608"/>
                  <a:gd name="connsiteY16" fmla="*/ 3544 h 52756"/>
                  <a:gd name="connsiteX17" fmla="*/ 20129 w 38608"/>
                  <a:gd name="connsiteY17" fmla="*/ 0 h 52756"/>
                  <a:gd name="connsiteX18" fmla="*/ 29170 w 38608"/>
                  <a:gd name="connsiteY18" fmla="*/ 932 h 52756"/>
                  <a:gd name="connsiteX19" fmla="*/ 38025 w 38608"/>
                  <a:gd name="connsiteY19" fmla="*/ 4010 h 52756"/>
                  <a:gd name="connsiteX20" fmla="*/ 33831 w 38608"/>
                  <a:gd name="connsiteY20" fmla="*/ 13983 h 52756"/>
                  <a:gd name="connsiteX21" fmla="*/ 26742 w 38608"/>
                  <a:gd name="connsiteY21" fmla="*/ 11322 h 52756"/>
                  <a:gd name="connsiteX22" fmla="*/ 19935 w 38608"/>
                  <a:gd name="connsiteY22" fmla="*/ 10254 h 52756"/>
                  <a:gd name="connsiteX23" fmla="*/ 13779 w 38608"/>
                  <a:gd name="connsiteY23" fmla="*/ 13614 h 52756"/>
                  <a:gd name="connsiteX24" fmla="*/ 14575 w 38608"/>
                  <a:gd name="connsiteY24" fmla="*/ 15808 h 52756"/>
                  <a:gd name="connsiteX25" fmla="*/ 17653 w 38608"/>
                  <a:gd name="connsiteY25" fmla="*/ 17906 h 52756"/>
                  <a:gd name="connsiteX26" fmla="*/ 24412 w 38608"/>
                  <a:gd name="connsiteY26" fmla="*/ 20887 h 52756"/>
                  <a:gd name="connsiteX27" fmla="*/ 31966 w 38608"/>
                  <a:gd name="connsiteY27" fmla="*/ 24567 h 52756"/>
                  <a:gd name="connsiteX28" fmla="*/ 36860 w 38608"/>
                  <a:gd name="connsiteY28" fmla="*/ 29364 h 52756"/>
                  <a:gd name="connsiteX29" fmla="*/ 38589 w 38608"/>
                  <a:gd name="connsiteY29" fmla="*/ 36724 h 5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608" h="52756">
                    <a:moveTo>
                      <a:pt x="38608" y="36724"/>
                    </a:moveTo>
                    <a:cubicBezTo>
                      <a:pt x="38608" y="41881"/>
                      <a:pt x="36792" y="45842"/>
                      <a:pt x="33151" y="48610"/>
                    </a:cubicBezTo>
                    <a:cubicBezTo>
                      <a:pt x="29510" y="51377"/>
                      <a:pt x="24091" y="52756"/>
                      <a:pt x="16886" y="52756"/>
                    </a:cubicBezTo>
                    <a:cubicBezTo>
                      <a:pt x="13342" y="52756"/>
                      <a:pt x="10293" y="52523"/>
                      <a:pt x="7749" y="52057"/>
                    </a:cubicBezTo>
                    <a:cubicBezTo>
                      <a:pt x="5205" y="51591"/>
                      <a:pt x="2651" y="50833"/>
                      <a:pt x="107" y="49775"/>
                    </a:cubicBezTo>
                    <a:lnTo>
                      <a:pt x="107" y="38307"/>
                    </a:lnTo>
                    <a:cubicBezTo>
                      <a:pt x="2845" y="39550"/>
                      <a:pt x="5797" y="40579"/>
                      <a:pt x="8963" y="41385"/>
                    </a:cubicBezTo>
                    <a:cubicBezTo>
                      <a:pt x="12128" y="42191"/>
                      <a:pt x="14925" y="42599"/>
                      <a:pt x="17352" y="42599"/>
                    </a:cubicBezTo>
                    <a:cubicBezTo>
                      <a:pt x="20023" y="42599"/>
                      <a:pt x="21955" y="42191"/>
                      <a:pt x="23130" y="41385"/>
                    </a:cubicBezTo>
                    <a:cubicBezTo>
                      <a:pt x="24305" y="40579"/>
                      <a:pt x="24897" y="39521"/>
                      <a:pt x="24897" y="38220"/>
                    </a:cubicBezTo>
                    <a:cubicBezTo>
                      <a:pt x="24897" y="37346"/>
                      <a:pt x="24664" y="36569"/>
                      <a:pt x="24198" y="35889"/>
                    </a:cubicBezTo>
                    <a:cubicBezTo>
                      <a:pt x="23732" y="35210"/>
                      <a:pt x="22722" y="34433"/>
                      <a:pt x="21168" y="33559"/>
                    </a:cubicBezTo>
                    <a:cubicBezTo>
                      <a:pt x="19615" y="32685"/>
                      <a:pt x="17187" y="31568"/>
                      <a:pt x="13895" y="30199"/>
                    </a:cubicBezTo>
                    <a:cubicBezTo>
                      <a:pt x="10662" y="28830"/>
                      <a:pt x="8040" y="27480"/>
                      <a:pt x="6020" y="26140"/>
                    </a:cubicBezTo>
                    <a:cubicBezTo>
                      <a:pt x="4001" y="24800"/>
                      <a:pt x="2495" y="23188"/>
                      <a:pt x="1495" y="21295"/>
                    </a:cubicBezTo>
                    <a:cubicBezTo>
                      <a:pt x="495" y="19401"/>
                      <a:pt x="0" y="17022"/>
                      <a:pt x="0" y="14167"/>
                    </a:cubicBezTo>
                    <a:cubicBezTo>
                      <a:pt x="0" y="9448"/>
                      <a:pt x="1835" y="5904"/>
                      <a:pt x="5496" y="3544"/>
                    </a:cubicBezTo>
                    <a:cubicBezTo>
                      <a:pt x="9166" y="1185"/>
                      <a:pt x="14041" y="0"/>
                      <a:pt x="20129" y="0"/>
                    </a:cubicBezTo>
                    <a:cubicBezTo>
                      <a:pt x="23295" y="0"/>
                      <a:pt x="26315" y="311"/>
                      <a:pt x="29170" y="932"/>
                    </a:cubicBezTo>
                    <a:cubicBezTo>
                      <a:pt x="32025" y="1554"/>
                      <a:pt x="34976" y="2583"/>
                      <a:pt x="38025" y="4010"/>
                    </a:cubicBezTo>
                    <a:lnTo>
                      <a:pt x="33831" y="13983"/>
                    </a:lnTo>
                    <a:cubicBezTo>
                      <a:pt x="31345" y="12924"/>
                      <a:pt x="28985" y="12041"/>
                      <a:pt x="26742" y="11322"/>
                    </a:cubicBezTo>
                    <a:cubicBezTo>
                      <a:pt x="24509" y="10604"/>
                      <a:pt x="22236" y="10254"/>
                      <a:pt x="19935" y="10254"/>
                    </a:cubicBezTo>
                    <a:cubicBezTo>
                      <a:pt x="15837" y="10254"/>
                      <a:pt x="13779" y="11371"/>
                      <a:pt x="13779" y="13614"/>
                    </a:cubicBezTo>
                    <a:cubicBezTo>
                      <a:pt x="13779" y="14420"/>
                      <a:pt x="14041" y="15148"/>
                      <a:pt x="14575" y="15808"/>
                    </a:cubicBezTo>
                    <a:cubicBezTo>
                      <a:pt x="15099" y="16459"/>
                      <a:pt x="16129" y="17158"/>
                      <a:pt x="17653" y="17906"/>
                    </a:cubicBezTo>
                    <a:cubicBezTo>
                      <a:pt x="19178" y="18654"/>
                      <a:pt x="21431" y="19644"/>
                      <a:pt x="24412" y="20887"/>
                    </a:cubicBezTo>
                    <a:cubicBezTo>
                      <a:pt x="27334" y="22071"/>
                      <a:pt x="29849" y="23295"/>
                      <a:pt x="31966" y="24567"/>
                    </a:cubicBezTo>
                    <a:cubicBezTo>
                      <a:pt x="34073" y="25839"/>
                      <a:pt x="35705" y="27441"/>
                      <a:pt x="36860" y="29364"/>
                    </a:cubicBezTo>
                    <a:cubicBezTo>
                      <a:pt x="38006" y="31287"/>
                      <a:pt x="38589" y="33743"/>
                      <a:pt x="38589" y="36724"/>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59" name="Freeform: Shape 58">
                <a:extLst>
                  <a:ext uri="{FF2B5EF4-FFF2-40B4-BE49-F238E27FC236}">
                    <a16:creationId xmlns:a16="http://schemas.microsoft.com/office/drawing/2014/main" id="{B8046E76-7654-09EE-8349-AD97E321CB19}"/>
                  </a:ext>
                </a:extLst>
              </p:cNvPr>
              <p:cNvSpPr/>
              <p:nvPr/>
            </p:nvSpPr>
            <p:spPr>
              <a:xfrm>
                <a:off x="2917928" y="2891584"/>
                <a:ext cx="53057" cy="73283"/>
              </a:xfrm>
              <a:custGeom>
                <a:avLst/>
                <a:gdLst>
                  <a:gd name="connsiteX0" fmla="*/ 0 w 53057"/>
                  <a:gd name="connsiteY0" fmla="*/ 10 h 73283"/>
                  <a:gd name="connsiteX1" fmla="*/ 15197 w 53057"/>
                  <a:gd name="connsiteY1" fmla="*/ 10 h 73283"/>
                  <a:gd name="connsiteX2" fmla="*/ 24800 w 53057"/>
                  <a:gd name="connsiteY2" fmla="*/ 28626 h 73283"/>
                  <a:gd name="connsiteX3" fmla="*/ 25917 w 53057"/>
                  <a:gd name="connsiteY3" fmla="*/ 32918 h 73283"/>
                  <a:gd name="connsiteX4" fmla="*/ 26480 w 53057"/>
                  <a:gd name="connsiteY4" fmla="*/ 37482 h 73283"/>
                  <a:gd name="connsiteX5" fmla="*/ 26762 w 53057"/>
                  <a:gd name="connsiteY5" fmla="*/ 37482 h 73283"/>
                  <a:gd name="connsiteX6" fmla="*/ 27509 w 53057"/>
                  <a:gd name="connsiteY6" fmla="*/ 32918 h 73283"/>
                  <a:gd name="connsiteX7" fmla="*/ 28723 w 53057"/>
                  <a:gd name="connsiteY7" fmla="*/ 28626 h 73283"/>
                  <a:gd name="connsiteX8" fmla="*/ 38142 w 53057"/>
                  <a:gd name="connsiteY8" fmla="*/ 10 h 73283"/>
                  <a:gd name="connsiteX9" fmla="*/ 53057 w 53057"/>
                  <a:gd name="connsiteY9" fmla="*/ 10 h 73283"/>
                  <a:gd name="connsiteX10" fmla="*/ 31520 w 53057"/>
                  <a:gd name="connsiteY10" fmla="*/ 57436 h 73283"/>
                  <a:gd name="connsiteX11" fmla="*/ 23033 w 53057"/>
                  <a:gd name="connsiteY11" fmla="*/ 69322 h 73283"/>
                  <a:gd name="connsiteX12" fmla="*/ 10264 w 53057"/>
                  <a:gd name="connsiteY12" fmla="*/ 73284 h 73283"/>
                  <a:gd name="connsiteX13" fmla="*/ 6166 w 53057"/>
                  <a:gd name="connsiteY13" fmla="*/ 73051 h 73283"/>
                  <a:gd name="connsiteX14" fmla="*/ 3185 w 53057"/>
                  <a:gd name="connsiteY14" fmla="*/ 72536 h 73283"/>
                  <a:gd name="connsiteX15" fmla="*/ 3185 w 53057"/>
                  <a:gd name="connsiteY15" fmla="*/ 61534 h 73283"/>
                  <a:gd name="connsiteX16" fmla="*/ 5612 w 53057"/>
                  <a:gd name="connsiteY16" fmla="*/ 61903 h 73283"/>
                  <a:gd name="connsiteX17" fmla="*/ 8691 w 53057"/>
                  <a:gd name="connsiteY17" fmla="*/ 62088 h 73283"/>
                  <a:gd name="connsiteX18" fmla="*/ 15585 w 53057"/>
                  <a:gd name="connsiteY18" fmla="*/ 59427 h 73283"/>
                  <a:gd name="connsiteX19" fmla="*/ 19411 w 53057"/>
                  <a:gd name="connsiteY19" fmla="*/ 53038 h 73283"/>
                  <a:gd name="connsiteX20" fmla="*/ 20246 w 53057"/>
                  <a:gd name="connsiteY20" fmla="*/ 50523 h 73283"/>
                  <a:gd name="connsiteX21" fmla="*/ 19 w 53057"/>
                  <a:gd name="connsiteY21" fmla="*/ 0 h 7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7" h="73283">
                    <a:moveTo>
                      <a:pt x="0" y="10"/>
                    </a:moveTo>
                    <a:lnTo>
                      <a:pt x="15197" y="10"/>
                    </a:lnTo>
                    <a:lnTo>
                      <a:pt x="24800" y="28626"/>
                    </a:lnTo>
                    <a:cubicBezTo>
                      <a:pt x="25295" y="30053"/>
                      <a:pt x="25674" y="31491"/>
                      <a:pt x="25917" y="32918"/>
                    </a:cubicBezTo>
                    <a:cubicBezTo>
                      <a:pt x="26159" y="34345"/>
                      <a:pt x="26354" y="35870"/>
                      <a:pt x="26480" y="37482"/>
                    </a:cubicBezTo>
                    <a:lnTo>
                      <a:pt x="26762" y="37482"/>
                    </a:lnTo>
                    <a:cubicBezTo>
                      <a:pt x="26946" y="35870"/>
                      <a:pt x="27199" y="34345"/>
                      <a:pt x="27509" y="32918"/>
                    </a:cubicBezTo>
                    <a:cubicBezTo>
                      <a:pt x="27820" y="31491"/>
                      <a:pt x="28218" y="30063"/>
                      <a:pt x="28723" y="28626"/>
                    </a:cubicBezTo>
                    <a:lnTo>
                      <a:pt x="38142" y="10"/>
                    </a:lnTo>
                    <a:lnTo>
                      <a:pt x="53057" y="10"/>
                    </a:lnTo>
                    <a:lnTo>
                      <a:pt x="31520" y="57436"/>
                    </a:lnTo>
                    <a:cubicBezTo>
                      <a:pt x="29529" y="62719"/>
                      <a:pt x="26703" y="66681"/>
                      <a:pt x="23033" y="69322"/>
                    </a:cubicBezTo>
                    <a:cubicBezTo>
                      <a:pt x="19362" y="71963"/>
                      <a:pt x="15109" y="73284"/>
                      <a:pt x="10264" y="73284"/>
                    </a:cubicBezTo>
                    <a:cubicBezTo>
                      <a:pt x="8642" y="73284"/>
                      <a:pt x="7283" y="73206"/>
                      <a:pt x="6166" y="73051"/>
                    </a:cubicBezTo>
                    <a:cubicBezTo>
                      <a:pt x="5049" y="72895"/>
                      <a:pt x="4049" y="72720"/>
                      <a:pt x="3185" y="72536"/>
                    </a:cubicBezTo>
                    <a:lnTo>
                      <a:pt x="3185" y="61534"/>
                    </a:lnTo>
                    <a:cubicBezTo>
                      <a:pt x="3806" y="61660"/>
                      <a:pt x="4612" y="61777"/>
                      <a:pt x="5612" y="61903"/>
                    </a:cubicBezTo>
                    <a:cubicBezTo>
                      <a:pt x="6603" y="62029"/>
                      <a:pt x="7632" y="62088"/>
                      <a:pt x="8691" y="62088"/>
                    </a:cubicBezTo>
                    <a:cubicBezTo>
                      <a:pt x="11613" y="62088"/>
                      <a:pt x="13915" y="61204"/>
                      <a:pt x="15585" y="59427"/>
                    </a:cubicBezTo>
                    <a:cubicBezTo>
                      <a:pt x="17265" y="57660"/>
                      <a:pt x="18537" y="55524"/>
                      <a:pt x="19411" y="53038"/>
                    </a:cubicBezTo>
                    <a:lnTo>
                      <a:pt x="20246" y="50523"/>
                    </a:lnTo>
                    <a:lnTo>
                      <a:pt x="19" y="0"/>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60" name="Freeform: Shape 59">
                <a:extLst>
                  <a:ext uri="{FF2B5EF4-FFF2-40B4-BE49-F238E27FC236}">
                    <a16:creationId xmlns:a16="http://schemas.microsoft.com/office/drawing/2014/main" id="{018418BA-421A-9420-C49C-CEF5A03605D5}"/>
                  </a:ext>
                </a:extLst>
              </p:cNvPr>
              <p:cNvSpPr/>
              <p:nvPr/>
            </p:nvSpPr>
            <p:spPr>
              <a:xfrm>
                <a:off x="2970228" y="2928230"/>
                <a:ext cx="15944" cy="15478"/>
              </a:xfrm>
              <a:custGeom>
                <a:avLst/>
                <a:gdLst>
                  <a:gd name="connsiteX0" fmla="*/ 0 w 15944"/>
                  <a:gd name="connsiteY0" fmla="*/ 7739 h 15478"/>
                  <a:gd name="connsiteX1" fmla="*/ 2330 w 15944"/>
                  <a:gd name="connsiteY1" fmla="*/ 1728 h 15478"/>
                  <a:gd name="connsiteX2" fmla="*/ 8021 w 15944"/>
                  <a:gd name="connsiteY2" fmla="*/ 0 h 15478"/>
                  <a:gd name="connsiteX3" fmla="*/ 13614 w 15944"/>
                  <a:gd name="connsiteY3" fmla="*/ 1728 h 15478"/>
                  <a:gd name="connsiteX4" fmla="*/ 15944 w 15944"/>
                  <a:gd name="connsiteY4" fmla="*/ 7739 h 15478"/>
                  <a:gd name="connsiteX5" fmla="*/ 13614 w 15944"/>
                  <a:gd name="connsiteY5" fmla="*/ 13662 h 15478"/>
                  <a:gd name="connsiteX6" fmla="*/ 8021 w 15944"/>
                  <a:gd name="connsiteY6" fmla="*/ 15478 h 15478"/>
                  <a:gd name="connsiteX7" fmla="*/ 2330 w 15944"/>
                  <a:gd name="connsiteY7" fmla="*/ 13662 h 15478"/>
                  <a:gd name="connsiteX8" fmla="*/ 0 w 15944"/>
                  <a:gd name="connsiteY8" fmla="*/ 7739 h 1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4" h="15478">
                    <a:moveTo>
                      <a:pt x="0" y="7739"/>
                    </a:moveTo>
                    <a:cubicBezTo>
                      <a:pt x="0" y="4884"/>
                      <a:pt x="777" y="2874"/>
                      <a:pt x="2330" y="1728"/>
                    </a:cubicBezTo>
                    <a:cubicBezTo>
                      <a:pt x="3884" y="583"/>
                      <a:pt x="5778" y="0"/>
                      <a:pt x="8021" y="0"/>
                    </a:cubicBezTo>
                    <a:cubicBezTo>
                      <a:pt x="10264" y="0"/>
                      <a:pt x="12060" y="573"/>
                      <a:pt x="13614" y="1728"/>
                    </a:cubicBezTo>
                    <a:cubicBezTo>
                      <a:pt x="15167" y="2884"/>
                      <a:pt x="15944" y="4884"/>
                      <a:pt x="15944" y="7739"/>
                    </a:cubicBezTo>
                    <a:cubicBezTo>
                      <a:pt x="15944" y="10594"/>
                      <a:pt x="15167" y="12449"/>
                      <a:pt x="13614" y="13662"/>
                    </a:cubicBezTo>
                    <a:cubicBezTo>
                      <a:pt x="12060" y="14876"/>
                      <a:pt x="10196" y="15478"/>
                      <a:pt x="8021" y="15478"/>
                    </a:cubicBezTo>
                    <a:cubicBezTo>
                      <a:pt x="5846" y="15478"/>
                      <a:pt x="3884" y="14876"/>
                      <a:pt x="2330" y="13662"/>
                    </a:cubicBezTo>
                    <a:cubicBezTo>
                      <a:pt x="777" y="12449"/>
                      <a:pt x="0" y="10477"/>
                      <a:pt x="0" y="7739"/>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61" name="Freeform: Shape 60">
                <a:extLst>
                  <a:ext uri="{FF2B5EF4-FFF2-40B4-BE49-F238E27FC236}">
                    <a16:creationId xmlns:a16="http://schemas.microsoft.com/office/drawing/2014/main" id="{CC687EC5-E7F4-CE52-DFC6-BFF8B43EF52E}"/>
                  </a:ext>
                </a:extLst>
              </p:cNvPr>
              <p:cNvSpPr/>
              <p:nvPr/>
            </p:nvSpPr>
            <p:spPr>
              <a:xfrm>
                <a:off x="3041346" y="2875931"/>
                <a:ext cx="45958" cy="66554"/>
              </a:xfrm>
              <a:custGeom>
                <a:avLst/>
                <a:gdLst>
                  <a:gd name="connsiteX0" fmla="*/ 21256 w 45958"/>
                  <a:gd name="connsiteY0" fmla="*/ 0 h 66554"/>
                  <a:gd name="connsiteX1" fmla="*/ 40036 w 45958"/>
                  <a:gd name="connsiteY1" fmla="*/ 5545 h 66554"/>
                  <a:gd name="connsiteX2" fmla="*/ 45959 w 45958"/>
                  <a:gd name="connsiteY2" fmla="*/ 20790 h 66554"/>
                  <a:gd name="connsiteX3" fmla="*/ 43531 w 45958"/>
                  <a:gd name="connsiteY3" fmla="*/ 31694 h 66554"/>
                  <a:gd name="connsiteX4" fmla="*/ 35472 w 45958"/>
                  <a:gd name="connsiteY4" fmla="*/ 39803 h 66554"/>
                  <a:gd name="connsiteX5" fmla="*/ 20139 w 45958"/>
                  <a:gd name="connsiteY5" fmla="*/ 42881 h 66554"/>
                  <a:gd name="connsiteX6" fmla="*/ 14080 w 45958"/>
                  <a:gd name="connsiteY6" fmla="*/ 42881 h 66554"/>
                  <a:gd name="connsiteX7" fmla="*/ 14080 w 45958"/>
                  <a:gd name="connsiteY7" fmla="*/ 66554 h 66554"/>
                  <a:gd name="connsiteX8" fmla="*/ 0 w 45958"/>
                  <a:gd name="connsiteY8" fmla="*/ 66554 h 66554"/>
                  <a:gd name="connsiteX9" fmla="*/ 0 w 45958"/>
                  <a:gd name="connsiteY9" fmla="*/ 0 h 66554"/>
                  <a:gd name="connsiteX10" fmla="*/ 21256 w 45958"/>
                  <a:gd name="connsiteY10" fmla="*/ 0 h 66554"/>
                  <a:gd name="connsiteX11" fmla="*/ 20508 w 45958"/>
                  <a:gd name="connsiteY11" fmla="*/ 11555 h 66554"/>
                  <a:gd name="connsiteX12" fmla="*/ 14080 w 45958"/>
                  <a:gd name="connsiteY12" fmla="*/ 11555 h 66554"/>
                  <a:gd name="connsiteX13" fmla="*/ 14080 w 45958"/>
                  <a:gd name="connsiteY13" fmla="*/ 31316 h 66554"/>
                  <a:gd name="connsiteX14" fmla="*/ 18741 w 45958"/>
                  <a:gd name="connsiteY14" fmla="*/ 31316 h 66554"/>
                  <a:gd name="connsiteX15" fmla="*/ 28199 w 45958"/>
                  <a:gd name="connsiteY15" fmla="*/ 28937 h 66554"/>
                  <a:gd name="connsiteX16" fmla="*/ 31694 w 45958"/>
                  <a:gd name="connsiteY16" fmla="*/ 21246 h 66554"/>
                  <a:gd name="connsiteX17" fmla="*/ 20508 w 45958"/>
                  <a:gd name="connsiteY17" fmla="*/ 11555 h 6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958" h="66554">
                    <a:moveTo>
                      <a:pt x="21256" y="0"/>
                    </a:moveTo>
                    <a:cubicBezTo>
                      <a:pt x="29830" y="0"/>
                      <a:pt x="36093" y="1855"/>
                      <a:pt x="40036" y="5545"/>
                    </a:cubicBezTo>
                    <a:cubicBezTo>
                      <a:pt x="43978" y="9244"/>
                      <a:pt x="45959" y="14323"/>
                      <a:pt x="45959" y="20790"/>
                    </a:cubicBezTo>
                    <a:cubicBezTo>
                      <a:pt x="45959" y="24703"/>
                      <a:pt x="45153" y="28344"/>
                      <a:pt x="43531" y="31694"/>
                    </a:cubicBezTo>
                    <a:cubicBezTo>
                      <a:pt x="41910" y="35054"/>
                      <a:pt x="39230" y="37754"/>
                      <a:pt x="35472" y="39803"/>
                    </a:cubicBezTo>
                    <a:cubicBezTo>
                      <a:pt x="31714" y="41851"/>
                      <a:pt x="26597" y="42881"/>
                      <a:pt x="20139" y="42881"/>
                    </a:cubicBezTo>
                    <a:lnTo>
                      <a:pt x="14080" y="42881"/>
                    </a:lnTo>
                    <a:lnTo>
                      <a:pt x="14080" y="66554"/>
                    </a:lnTo>
                    <a:lnTo>
                      <a:pt x="0" y="66554"/>
                    </a:lnTo>
                    <a:lnTo>
                      <a:pt x="0" y="0"/>
                    </a:lnTo>
                    <a:lnTo>
                      <a:pt x="21256" y="0"/>
                    </a:lnTo>
                    <a:close/>
                    <a:moveTo>
                      <a:pt x="20508" y="11555"/>
                    </a:moveTo>
                    <a:lnTo>
                      <a:pt x="14080" y="11555"/>
                    </a:lnTo>
                    <a:lnTo>
                      <a:pt x="14080" y="31316"/>
                    </a:lnTo>
                    <a:lnTo>
                      <a:pt x="18741" y="31316"/>
                    </a:lnTo>
                    <a:cubicBezTo>
                      <a:pt x="22722" y="31316"/>
                      <a:pt x="25868" y="30519"/>
                      <a:pt x="28199" y="28937"/>
                    </a:cubicBezTo>
                    <a:cubicBezTo>
                      <a:pt x="30529" y="27354"/>
                      <a:pt x="31694" y="24790"/>
                      <a:pt x="31694" y="21246"/>
                    </a:cubicBezTo>
                    <a:cubicBezTo>
                      <a:pt x="31694" y="14779"/>
                      <a:pt x="27966" y="11555"/>
                      <a:pt x="20508" y="11555"/>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62" name="Freeform: Shape 61">
                <a:extLst>
                  <a:ext uri="{FF2B5EF4-FFF2-40B4-BE49-F238E27FC236}">
                    <a16:creationId xmlns:a16="http://schemas.microsoft.com/office/drawing/2014/main" id="{8644E886-174B-9C15-E9F7-D78A77C3E1CE}"/>
                  </a:ext>
                </a:extLst>
              </p:cNvPr>
              <p:cNvSpPr/>
              <p:nvPr/>
            </p:nvSpPr>
            <p:spPr>
              <a:xfrm>
                <a:off x="3093364" y="2890661"/>
                <a:ext cx="49318" cy="52756"/>
              </a:xfrm>
              <a:custGeom>
                <a:avLst/>
                <a:gdLst>
                  <a:gd name="connsiteX0" fmla="*/ 49309 w 49318"/>
                  <a:gd name="connsiteY0" fmla="*/ 26286 h 52756"/>
                  <a:gd name="connsiteX1" fmla="*/ 42648 w 49318"/>
                  <a:gd name="connsiteY1" fmla="*/ 45862 h 52756"/>
                  <a:gd name="connsiteX2" fmla="*/ 24519 w 49318"/>
                  <a:gd name="connsiteY2" fmla="*/ 52756 h 52756"/>
                  <a:gd name="connsiteX3" fmla="*/ 11885 w 49318"/>
                  <a:gd name="connsiteY3" fmla="*/ 49678 h 52756"/>
                  <a:gd name="connsiteX4" fmla="*/ 3166 w 49318"/>
                  <a:gd name="connsiteY4" fmla="*/ 40686 h 52756"/>
                  <a:gd name="connsiteX5" fmla="*/ 0 w 49318"/>
                  <a:gd name="connsiteY5" fmla="*/ 26286 h 52756"/>
                  <a:gd name="connsiteX6" fmla="*/ 6622 w 49318"/>
                  <a:gd name="connsiteY6" fmla="*/ 6807 h 52756"/>
                  <a:gd name="connsiteX7" fmla="*/ 24800 w 49318"/>
                  <a:gd name="connsiteY7" fmla="*/ 0 h 52756"/>
                  <a:gd name="connsiteX8" fmla="*/ 37482 w 49318"/>
                  <a:gd name="connsiteY8" fmla="*/ 3078 h 52756"/>
                  <a:gd name="connsiteX9" fmla="*/ 46153 w 49318"/>
                  <a:gd name="connsiteY9" fmla="*/ 12031 h 52756"/>
                  <a:gd name="connsiteX10" fmla="*/ 49319 w 49318"/>
                  <a:gd name="connsiteY10" fmla="*/ 26296 h 52756"/>
                  <a:gd name="connsiteX11" fmla="*/ 14167 w 49318"/>
                  <a:gd name="connsiteY11" fmla="*/ 26286 h 52756"/>
                  <a:gd name="connsiteX12" fmla="*/ 16634 w 49318"/>
                  <a:gd name="connsiteY12" fmla="*/ 37705 h 52756"/>
                  <a:gd name="connsiteX13" fmla="*/ 24693 w 49318"/>
                  <a:gd name="connsiteY13" fmla="*/ 41570 h 52756"/>
                  <a:gd name="connsiteX14" fmla="*/ 32665 w 49318"/>
                  <a:gd name="connsiteY14" fmla="*/ 37705 h 52756"/>
                  <a:gd name="connsiteX15" fmla="*/ 35132 w 49318"/>
                  <a:gd name="connsiteY15" fmla="*/ 26286 h 52756"/>
                  <a:gd name="connsiteX16" fmla="*/ 32665 w 49318"/>
                  <a:gd name="connsiteY16" fmla="*/ 14964 h 52756"/>
                  <a:gd name="connsiteX17" fmla="*/ 24606 w 49318"/>
                  <a:gd name="connsiteY17" fmla="*/ 11186 h 52756"/>
                  <a:gd name="connsiteX18" fmla="*/ 16634 w 49318"/>
                  <a:gd name="connsiteY18" fmla="*/ 14964 h 52756"/>
                  <a:gd name="connsiteX19" fmla="*/ 14167 w 49318"/>
                  <a:gd name="connsiteY19" fmla="*/ 26286 h 5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18" h="52756">
                    <a:moveTo>
                      <a:pt x="49309" y="26286"/>
                    </a:moveTo>
                    <a:cubicBezTo>
                      <a:pt x="49309" y="34734"/>
                      <a:pt x="47085" y="41259"/>
                      <a:pt x="42648" y="45862"/>
                    </a:cubicBezTo>
                    <a:cubicBezTo>
                      <a:pt x="38200" y="50464"/>
                      <a:pt x="32161" y="52756"/>
                      <a:pt x="24519" y="52756"/>
                    </a:cubicBezTo>
                    <a:cubicBezTo>
                      <a:pt x="19790" y="52756"/>
                      <a:pt x="15585" y="51727"/>
                      <a:pt x="11885" y="49678"/>
                    </a:cubicBezTo>
                    <a:cubicBezTo>
                      <a:pt x="8186" y="47629"/>
                      <a:pt x="5282" y="44629"/>
                      <a:pt x="3166" y="40686"/>
                    </a:cubicBezTo>
                    <a:cubicBezTo>
                      <a:pt x="1049" y="36744"/>
                      <a:pt x="0" y="31937"/>
                      <a:pt x="0" y="26286"/>
                    </a:cubicBezTo>
                    <a:cubicBezTo>
                      <a:pt x="0" y="17838"/>
                      <a:pt x="2204" y="11342"/>
                      <a:pt x="6622" y="6807"/>
                    </a:cubicBezTo>
                    <a:cubicBezTo>
                      <a:pt x="11031" y="2272"/>
                      <a:pt x="17090" y="0"/>
                      <a:pt x="24800" y="0"/>
                    </a:cubicBezTo>
                    <a:cubicBezTo>
                      <a:pt x="29587" y="0"/>
                      <a:pt x="33811" y="1029"/>
                      <a:pt x="37482" y="3078"/>
                    </a:cubicBezTo>
                    <a:cubicBezTo>
                      <a:pt x="41152" y="5127"/>
                      <a:pt x="44036" y="8108"/>
                      <a:pt x="46153" y="12031"/>
                    </a:cubicBezTo>
                    <a:cubicBezTo>
                      <a:pt x="48260" y="15944"/>
                      <a:pt x="49319" y="20702"/>
                      <a:pt x="49319" y="26296"/>
                    </a:cubicBezTo>
                    <a:close/>
                    <a:moveTo>
                      <a:pt x="14167" y="26286"/>
                    </a:moveTo>
                    <a:cubicBezTo>
                      <a:pt x="14167" y="31316"/>
                      <a:pt x="14993" y="35122"/>
                      <a:pt x="16634" y="37705"/>
                    </a:cubicBezTo>
                    <a:cubicBezTo>
                      <a:pt x="18285" y="40288"/>
                      <a:pt x="20965" y="41570"/>
                      <a:pt x="24693" y="41570"/>
                    </a:cubicBezTo>
                    <a:cubicBezTo>
                      <a:pt x="28422" y="41570"/>
                      <a:pt x="31015" y="40278"/>
                      <a:pt x="32665" y="37705"/>
                    </a:cubicBezTo>
                    <a:cubicBezTo>
                      <a:pt x="34316" y="35122"/>
                      <a:pt x="35132" y="31316"/>
                      <a:pt x="35132" y="26286"/>
                    </a:cubicBezTo>
                    <a:cubicBezTo>
                      <a:pt x="35132" y="21256"/>
                      <a:pt x="34307" y="17479"/>
                      <a:pt x="32665" y="14964"/>
                    </a:cubicBezTo>
                    <a:cubicBezTo>
                      <a:pt x="31015" y="12449"/>
                      <a:pt x="28335" y="11186"/>
                      <a:pt x="24606" y="11186"/>
                    </a:cubicBezTo>
                    <a:cubicBezTo>
                      <a:pt x="20877" y="11186"/>
                      <a:pt x="18285" y="12449"/>
                      <a:pt x="16634" y="14964"/>
                    </a:cubicBezTo>
                    <a:cubicBezTo>
                      <a:pt x="14983" y="17479"/>
                      <a:pt x="14167" y="21256"/>
                      <a:pt x="14167" y="26286"/>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63" name="Freeform: Shape 62">
                <a:extLst>
                  <a:ext uri="{FF2B5EF4-FFF2-40B4-BE49-F238E27FC236}">
                    <a16:creationId xmlns:a16="http://schemas.microsoft.com/office/drawing/2014/main" id="{AFFD054C-3412-C81F-18DB-0086E1F1E7D7}"/>
                  </a:ext>
                </a:extLst>
              </p:cNvPr>
              <p:cNvSpPr/>
              <p:nvPr/>
            </p:nvSpPr>
            <p:spPr>
              <a:xfrm>
                <a:off x="3143634" y="2891564"/>
                <a:ext cx="77915" cy="50920"/>
              </a:xfrm>
              <a:custGeom>
                <a:avLst/>
                <a:gdLst>
                  <a:gd name="connsiteX0" fmla="*/ 48173 w 77915"/>
                  <a:gd name="connsiteY0" fmla="*/ 50921 h 50920"/>
                  <a:gd name="connsiteX1" fmla="*/ 44260 w 77915"/>
                  <a:gd name="connsiteY1" fmla="*/ 33112 h 50920"/>
                  <a:gd name="connsiteX2" fmla="*/ 43191 w 77915"/>
                  <a:gd name="connsiteY2" fmla="*/ 28403 h 50920"/>
                  <a:gd name="connsiteX3" fmla="*/ 41657 w 77915"/>
                  <a:gd name="connsiteY3" fmla="*/ 21693 h 50920"/>
                  <a:gd name="connsiteX4" fmla="*/ 40074 w 77915"/>
                  <a:gd name="connsiteY4" fmla="*/ 15070 h 50920"/>
                  <a:gd name="connsiteX5" fmla="*/ 39045 w 77915"/>
                  <a:gd name="connsiteY5" fmla="*/ 10643 h 50920"/>
                  <a:gd name="connsiteX6" fmla="*/ 38676 w 77915"/>
                  <a:gd name="connsiteY6" fmla="*/ 10643 h 50920"/>
                  <a:gd name="connsiteX7" fmla="*/ 37695 w 77915"/>
                  <a:gd name="connsiteY7" fmla="*/ 15070 h 50920"/>
                  <a:gd name="connsiteX8" fmla="*/ 36161 w 77915"/>
                  <a:gd name="connsiteY8" fmla="*/ 21693 h 50920"/>
                  <a:gd name="connsiteX9" fmla="*/ 34578 w 77915"/>
                  <a:gd name="connsiteY9" fmla="*/ 28451 h 50920"/>
                  <a:gd name="connsiteX10" fmla="*/ 33462 w 77915"/>
                  <a:gd name="connsiteY10" fmla="*/ 33297 h 50920"/>
                  <a:gd name="connsiteX11" fmla="*/ 29364 w 77915"/>
                  <a:gd name="connsiteY11" fmla="*/ 50911 h 50920"/>
                  <a:gd name="connsiteX12" fmla="*/ 14449 w 77915"/>
                  <a:gd name="connsiteY12" fmla="*/ 50911 h 50920"/>
                  <a:gd name="connsiteX13" fmla="*/ 0 w 77915"/>
                  <a:gd name="connsiteY13" fmla="*/ 10 h 50920"/>
                  <a:gd name="connsiteX14" fmla="*/ 13798 w 77915"/>
                  <a:gd name="connsiteY14" fmla="*/ 10 h 50920"/>
                  <a:gd name="connsiteX15" fmla="*/ 19673 w 77915"/>
                  <a:gd name="connsiteY15" fmla="*/ 22567 h 50920"/>
                  <a:gd name="connsiteX16" fmla="*/ 20838 w 77915"/>
                  <a:gd name="connsiteY16" fmla="*/ 28208 h 50920"/>
                  <a:gd name="connsiteX17" fmla="*/ 21771 w 77915"/>
                  <a:gd name="connsiteY17" fmla="*/ 34452 h 50920"/>
                  <a:gd name="connsiteX18" fmla="*/ 22470 w 77915"/>
                  <a:gd name="connsiteY18" fmla="*/ 39249 h 50920"/>
                  <a:gd name="connsiteX19" fmla="*/ 22839 w 77915"/>
                  <a:gd name="connsiteY19" fmla="*/ 39249 h 50920"/>
                  <a:gd name="connsiteX20" fmla="*/ 23208 w 77915"/>
                  <a:gd name="connsiteY20" fmla="*/ 35753 h 50920"/>
                  <a:gd name="connsiteX21" fmla="*/ 23907 w 77915"/>
                  <a:gd name="connsiteY21" fmla="*/ 31228 h 50920"/>
                  <a:gd name="connsiteX22" fmla="*/ 24654 w 77915"/>
                  <a:gd name="connsiteY22" fmla="*/ 27034 h 50920"/>
                  <a:gd name="connsiteX23" fmla="*/ 25169 w 77915"/>
                  <a:gd name="connsiteY23" fmla="*/ 24421 h 50920"/>
                  <a:gd name="connsiteX24" fmla="*/ 31413 w 77915"/>
                  <a:gd name="connsiteY24" fmla="*/ 0 h 50920"/>
                  <a:gd name="connsiteX25" fmla="*/ 46697 w 77915"/>
                  <a:gd name="connsiteY25" fmla="*/ 0 h 50920"/>
                  <a:gd name="connsiteX26" fmla="*/ 52659 w 77915"/>
                  <a:gd name="connsiteY26" fmla="*/ 24421 h 50920"/>
                  <a:gd name="connsiteX27" fmla="*/ 53494 w 77915"/>
                  <a:gd name="connsiteY27" fmla="*/ 28616 h 50920"/>
                  <a:gd name="connsiteX28" fmla="*/ 54426 w 77915"/>
                  <a:gd name="connsiteY28" fmla="*/ 34491 h 50920"/>
                  <a:gd name="connsiteX29" fmla="*/ 54892 w 77915"/>
                  <a:gd name="connsiteY29" fmla="*/ 39249 h 50920"/>
                  <a:gd name="connsiteX30" fmla="*/ 55261 w 77915"/>
                  <a:gd name="connsiteY30" fmla="*/ 39249 h 50920"/>
                  <a:gd name="connsiteX31" fmla="*/ 55912 w 77915"/>
                  <a:gd name="connsiteY31" fmla="*/ 34637 h 50920"/>
                  <a:gd name="connsiteX32" fmla="*/ 56980 w 77915"/>
                  <a:gd name="connsiteY32" fmla="*/ 28296 h 50920"/>
                  <a:gd name="connsiteX33" fmla="*/ 58242 w 77915"/>
                  <a:gd name="connsiteY33" fmla="*/ 22567 h 50920"/>
                  <a:gd name="connsiteX34" fmla="*/ 64302 w 77915"/>
                  <a:gd name="connsiteY34" fmla="*/ 10 h 50920"/>
                  <a:gd name="connsiteX35" fmla="*/ 77915 w 77915"/>
                  <a:gd name="connsiteY35" fmla="*/ 10 h 50920"/>
                  <a:gd name="connsiteX36" fmla="*/ 63282 w 77915"/>
                  <a:gd name="connsiteY36" fmla="*/ 50911 h 50920"/>
                  <a:gd name="connsiteX37" fmla="*/ 48183 w 77915"/>
                  <a:gd name="connsiteY37" fmla="*/ 50911 h 5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915" h="50920">
                    <a:moveTo>
                      <a:pt x="48173" y="50921"/>
                    </a:moveTo>
                    <a:lnTo>
                      <a:pt x="44260" y="33112"/>
                    </a:lnTo>
                    <a:cubicBezTo>
                      <a:pt x="44007" y="32054"/>
                      <a:pt x="43657" y="30490"/>
                      <a:pt x="43191" y="28403"/>
                    </a:cubicBezTo>
                    <a:cubicBezTo>
                      <a:pt x="42725" y="26325"/>
                      <a:pt x="42211" y="24082"/>
                      <a:pt x="41657" y="21693"/>
                    </a:cubicBezTo>
                    <a:cubicBezTo>
                      <a:pt x="41094" y="19304"/>
                      <a:pt x="40570" y="17090"/>
                      <a:pt x="40074" y="15070"/>
                    </a:cubicBezTo>
                    <a:cubicBezTo>
                      <a:pt x="39579" y="13051"/>
                      <a:pt x="39239" y="11575"/>
                      <a:pt x="39045" y="10643"/>
                    </a:cubicBezTo>
                    <a:lnTo>
                      <a:pt x="38676" y="10643"/>
                    </a:lnTo>
                    <a:cubicBezTo>
                      <a:pt x="38492" y="11575"/>
                      <a:pt x="38162" y="13051"/>
                      <a:pt x="37695" y="15070"/>
                    </a:cubicBezTo>
                    <a:cubicBezTo>
                      <a:pt x="37229" y="17090"/>
                      <a:pt x="36715" y="19294"/>
                      <a:pt x="36161" y="21693"/>
                    </a:cubicBezTo>
                    <a:cubicBezTo>
                      <a:pt x="35598" y="24082"/>
                      <a:pt x="35074" y="26344"/>
                      <a:pt x="34578" y="28451"/>
                    </a:cubicBezTo>
                    <a:cubicBezTo>
                      <a:pt x="34083" y="30568"/>
                      <a:pt x="33704" y="32180"/>
                      <a:pt x="33462" y="33297"/>
                    </a:cubicBezTo>
                    <a:lnTo>
                      <a:pt x="29364" y="50911"/>
                    </a:lnTo>
                    <a:lnTo>
                      <a:pt x="14449" y="50911"/>
                    </a:lnTo>
                    <a:lnTo>
                      <a:pt x="0" y="10"/>
                    </a:lnTo>
                    <a:lnTo>
                      <a:pt x="13798" y="10"/>
                    </a:lnTo>
                    <a:lnTo>
                      <a:pt x="19673" y="22567"/>
                    </a:lnTo>
                    <a:cubicBezTo>
                      <a:pt x="20110" y="24188"/>
                      <a:pt x="20498" y="26062"/>
                      <a:pt x="20838" y="28208"/>
                    </a:cubicBezTo>
                    <a:cubicBezTo>
                      <a:pt x="21178" y="30354"/>
                      <a:pt x="21489" y="32432"/>
                      <a:pt x="21771" y="34452"/>
                    </a:cubicBezTo>
                    <a:cubicBezTo>
                      <a:pt x="22052" y="36472"/>
                      <a:pt x="22285" y="38074"/>
                      <a:pt x="22470" y="39249"/>
                    </a:cubicBezTo>
                    <a:lnTo>
                      <a:pt x="22839" y="39249"/>
                    </a:lnTo>
                    <a:cubicBezTo>
                      <a:pt x="22897" y="38375"/>
                      <a:pt x="23023" y="37210"/>
                      <a:pt x="23208" y="35753"/>
                    </a:cubicBezTo>
                    <a:cubicBezTo>
                      <a:pt x="23392" y="34297"/>
                      <a:pt x="23625" y="32782"/>
                      <a:pt x="23907" y="31228"/>
                    </a:cubicBezTo>
                    <a:cubicBezTo>
                      <a:pt x="24188" y="29675"/>
                      <a:pt x="24431" y="28276"/>
                      <a:pt x="24654" y="27034"/>
                    </a:cubicBezTo>
                    <a:cubicBezTo>
                      <a:pt x="24868" y="25791"/>
                      <a:pt x="25043" y="24926"/>
                      <a:pt x="25169" y="24421"/>
                    </a:cubicBezTo>
                    <a:lnTo>
                      <a:pt x="31413" y="0"/>
                    </a:lnTo>
                    <a:lnTo>
                      <a:pt x="46697" y="0"/>
                    </a:lnTo>
                    <a:lnTo>
                      <a:pt x="52659" y="24421"/>
                    </a:lnTo>
                    <a:cubicBezTo>
                      <a:pt x="52844" y="25295"/>
                      <a:pt x="53125" y="26694"/>
                      <a:pt x="53494" y="28616"/>
                    </a:cubicBezTo>
                    <a:cubicBezTo>
                      <a:pt x="53863" y="30539"/>
                      <a:pt x="54174" y="32500"/>
                      <a:pt x="54426" y="34491"/>
                    </a:cubicBezTo>
                    <a:cubicBezTo>
                      <a:pt x="54669" y="36482"/>
                      <a:pt x="54834" y="38064"/>
                      <a:pt x="54892" y="39249"/>
                    </a:cubicBezTo>
                    <a:lnTo>
                      <a:pt x="55261" y="39249"/>
                    </a:lnTo>
                    <a:cubicBezTo>
                      <a:pt x="55388" y="38191"/>
                      <a:pt x="55601" y="36656"/>
                      <a:pt x="55912" y="34637"/>
                    </a:cubicBezTo>
                    <a:cubicBezTo>
                      <a:pt x="56223" y="32617"/>
                      <a:pt x="56582" y="30500"/>
                      <a:pt x="56980" y="28296"/>
                    </a:cubicBezTo>
                    <a:cubicBezTo>
                      <a:pt x="57388" y="26092"/>
                      <a:pt x="57805" y="24179"/>
                      <a:pt x="58242" y="22567"/>
                    </a:cubicBezTo>
                    <a:lnTo>
                      <a:pt x="64302" y="10"/>
                    </a:lnTo>
                    <a:lnTo>
                      <a:pt x="77915" y="10"/>
                    </a:lnTo>
                    <a:lnTo>
                      <a:pt x="63282" y="50911"/>
                    </a:lnTo>
                    <a:lnTo>
                      <a:pt x="48183" y="50911"/>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64" name="Freeform: Shape 63">
                <a:extLst>
                  <a:ext uri="{FF2B5EF4-FFF2-40B4-BE49-F238E27FC236}">
                    <a16:creationId xmlns:a16="http://schemas.microsoft.com/office/drawing/2014/main" id="{94C6C08D-9D59-EB09-6B39-AE966D1FAF51}"/>
                  </a:ext>
                </a:extLst>
              </p:cNvPr>
              <p:cNvSpPr/>
              <p:nvPr/>
            </p:nvSpPr>
            <p:spPr>
              <a:xfrm>
                <a:off x="3224346" y="2890661"/>
                <a:ext cx="46881" cy="52756"/>
              </a:xfrm>
              <a:custGeom>
                <a:avLst/>
                <a:gdLst>
                  <a:gd name="connsiteX0" fmla="*/ 24043 w 46881"/>
                  <a:gd name="connsiteY0" fmla="*/ 0 h 52756"/>
                  <a:gd name="connsiteX1" fmla="*/ 40725 w 46881"/>
                  <a:gd name="connsiteY1" fmla="*/ 6011 h 52756"/>
                  <a:gd name="connsiteX2" fmla="*/ 46881 w 46881"/>
                  <a:gd name="connsiteY2" fmla="*/ 23120 h 52756"/>
                  <a:gd name="connsiteX3" fmla="*/ 46881 w 46881"/>
                  <a:gd name="connsiteY3" fmla="*/ 29830 h 52756"/>
                  <a:gd name="connsiteX4" fmla="*/ 14070 w 46881"/>
                  <a:gd name="connsiteY4" fmla="*/ 29830 h 52756"/>
                  <a:gd name="connsiteX5" fmla="*/ 17566 w 46881"/>
                  <a:gd name="connsiteY5" fmla="*/ 39055 h 52756"/>
                  <a:gd name="connsiteX6" fmla="*/ 26752 w 46881"/>
                  <a:gd name="connsiteY6" fmla="*/ 42415 h 52756"/>
                  <a:gd name="connsiteX7" fmla="*/ 35656 w 46881"/>
                  <a:gd name="connsiteY7" fmla="*/ 41434 h 52756"/>
                  <a:gd name="connsiteX8" fmla="*/ 43997 w 46881"/>
                  <a:gd name="connsiteY8" fmla="*/ 38404 h 52756"/>
                  <a:gd name="connsiteX9" fmla="*/ 43997 w 46881"/>
                  <a:gd name="connsiteY9" fmla="*/ 49124 h 52756"/>
                  <a:gd name="connsiteX10" fmla="*/ 36074 w 46881"/>
                  <a:gd name="connsiteY10" fmla="*/ 51872 h 52756"/>
                  <a:gd name="connsiteX11" fmla="*/ 26101 w 46881"/>
                  <a:gd name="connsiteY11" fmla="*/ 52756 h 52756"/>
                  <a:gd name="connsiteX12" fmla="*/ 12585 w 46881"/>
                  <a:gd name="connsiteY12" fmla="*/ 49911 h 52756"/>
                  <a:gd name="connsiteX13" fmla="*/ 3360 w 46881"/>
                  <a:gd name="connsiteY13" fmla="*/ 41337 h 52756"/>
                  <a:gd name="connsiteX14" fmla="*/ 0 w 46881"/>
                  <a:gd name="connsiteY14" fmla="*/ 26752 h 52756"/>
                  <a:gd name="connsiteX15" fmla="*/ 3030 w 46881"/>
                  <a:gd name="connsiteY15" fmla="*/ 11934 h 52756"/>
                  <a:gd name="connsiteX16" fmla="*/ 11468 w 46881"/>
                  <a:gd name="connsiteY16" fmla="*/ 2981 h 52756"/>
                  <a:gd name="connsiteX17" fmla="*/ 24052 w 46881"/>
                  <a:gd name="connsiteY17" fmla="*/ 0 h 52756"/>
                  <a:gd name="connsiteX18" fmla="*/ 24140 w 46881"/>
                  <a:gd name="connsiteY18" fmla="*/ 9885 h 52756"/>
                  <a:gd name="connsiteX19" fmla="*/ 17430 w 46881"/>
                  <a:gd name="connsiteY19" fmla="*/ 12497 h 52756"/>
                  <a:gd name="connsiteX20" fmla="*/ 14352 w 46881"/>
                  <a:gd name="connsiteY20" fmla="*/ 20605 h 52756"/>
                  <a:gd name="connsiteX21" fmla="*/ 33831 w 46881"/>
                  <a:gd name="connsiteY21" fmla="*/ 20605 h 52756"/>
                  <a:gd name="connsiteX22" fmla="*/ 31364 w 46881"/>
                  <a:gd name="connsiteY22" fmla="*/ 12963 h 52756"/>
                  <a:gd name="connsiteX23" fmla="*/ 24140 w 46881"/>
                  <a:gd name="connsiteY23" fmla="*/ 9885 h 5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881" h="52756">
                    <a:moveTo>
                      <a:pt x="24043" y="0"/>
                    </a:moveTo>
                    <a:cubicBezTo>
                      <a:pt x="31063" y="0"/>
                      <a:pt x="36627" y="2000"/>
                      <a:pt x="40725" y="6011"/>
                    </a:cubicBezTo>
                    <a:cubicBezTo>
                      <a:pt x="44823" y="10021"/>
                      <a:pt x="46881" y="15721"/>
                      <a:pt x="46881" y="23120"/>
                    </a:cubicBezTo>
                    <a:lnTo>
                      <a:pt x="46881" y="29830"/>
                    </a:lnTo>
                    <a:lnTo>
                      <a:pt x="14070" y="29830"/>
                    </a:lnTo>
                    <a:cubicBezTo>
                      <a:pt x="14196" y="33743"/>
                      <a:pt x="15362" y="36821"/>
                      <a:pt x="17566" y="39055"/>
                    </a:cubicBezTo>
                    <a:cubicBezTo>
                      <a:pt x="19770" y="41288"/>
                      <a:pt x="22829" y="42415"/>
                      <a:pt x="26752" y="42415"/>
                    </a:cubicBezTo>
                    <a:cubicBezTo>
                      <a:pt x="29986" y="42415"/>
                      <a:pt x="32947" y="42084"/>
                      <a:pt x="35656" y="41434"/>
                    </a:cubicBezTo>
                    <a:cubicBezTo>
                      <a:pt x="38365" y="40783"/>
                      <a:pt x="41143" y="39773"/>
                      <a:pt x="43997" y="38404"/>
                    </a:cubicBezTo>
                    <a:lnTo>
                      <a:pt x="43997" y="49124"/>
                    </a:lnTo>
                    <a:cubicBezTo>
                      <a:pt x="41453" y="50367"/>
                      <a:pt x="38812" y="51280"/>
                      <a:pt x="36074" y="51872"/>
                    </a:cubicBezTo>
                    <a:cubicBezTo>
                      <a:pt x="33336" y="52465"/>
                      <a:pt x="30014" y="52756"/>
                      <a:pt x="26101" y="52756"/>
                    </a:cubicBezTo>
                    <a:cubicBezTo>
                      <a:pt x="21004" y="52756"/>
                      <a:pt x="16498" y="51814"/>
                      <a:pt x="12585" y="49911"/>
                    </a:cubicBezTo>
                    <a:cubicBezTo>
                      <a:pt x="8671" y="48017"/>
                      <a:pt x="5593" y="45153"/>
                      <a:pt x="3360" y="41337"/>
                    </a:cubicBezTo>
                    <a:cubicBezTo>
                      <a:pt x="1126" y="37511"/>
                      <a:pt x="0" y="32656"/>
                      <a:pt x="0" y="26752"/>
                    </a:cubicBezTo>
                    <a:cubicBezTo>
                      <a:pt x="0" y="20848"/>
                      <a:pt x="1010" y="15905"/>
                      <a:pt x="3030" y="11934"/>
                    </a:cubicBezTo>
                    <a:cubicBezTo>
                      <a:pt x="5049" y="7962"/>
                      <a:pt x="7856" y="4972"/>
                      <a:pt x="11468" y="2981"/>
                    </a:cubicBezTo>
                    <a:cubicBezTo>
                      <a:pt x="15070" y="990"/>
                      <a:pt x="19265" y="0"/>
                      <a:pt x="24052" y="0"/>
                    </a:cubicBezTo>
                    <a:close/>
                    <a:moveTo>
                      <a:pt x="24140" y="9885"/>
                    </a:moveTo>
                    <a:cubicBezTo>
                      <a:pt x="21402" y="9885"/>
                      <a:pt x="19168" y="10759"/>
                      <a:pt x="17430" y="12497"/>
                    </a:cubicBezTo>
                    <a:cubicBezTo>
                      <a:pt x="15692" y="14235"/>
                      <a:pt x="14663" y="16944"/>
                      <a:pt x="14352" y="20605"/>
                    </a:cubicBezTo>
                    <a:lnTo>
                      <a:pt x="33831" y="20605"/>
                    </a:lnTo>
                    <a:cubicBezTo>
                      <a:pt x="33772" y="17566"/>
                      <a:pt x="32947" y="15012"/>
                      <a:pt x="31364" y="12963"/>
                    </a:cubicBezTo>
                    <a:cubicBezTo>
                      <a:pt x="29781" y="10914"/>
                      <a:pt x="27373" y="9885"/>
                      <a:pt x="24140" y="9885"/>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65" name="Freeform: Shape 64">
                <a:extLst>
                  <a:ext uri="{FF2B5EF4-FFF2-40B4-BE49-F238E27FC236}">
                    <a16:creationId xmlns:a16="http://schemas.microsoft.com/office/drawing/2014/main" id="{4420EF9C-7A9D-719B-FDBB-E76D04CC982C}"/>
                  </a:ext>
                </a:extLst>
              </p:cNvPr>
              <p:cNvSpPr/>
              <p:nvPr/>
            </p:nvSpPr>
            <p:spPr>
              <a:xfrm>
                <a:off x="3280171" y="2890661"/>
                <a:ext cx="33092" cy="51843"/>
              </a:xfrm>
              <a:custGeom>
                <a:avLst/>
                <a:gdLst>
                  <a:gd name="connsiteX0" fmla="*/ 28432 w 33092"/>
                  <a:gd name="connsiteY0" fmla="*/ 0 h 51843"/>
                  <a:gd name="connsiteX1" fmla="*/ 30859 w 33092"/>
                  <a:gd name="connsiteY1" fmla="*/ 97 h 51843"/>
                  <a:gd name="connsiteX2" fmla="*/ 33093 w 33092"/>
                  <a:gd name="connsiteY2" fmla="*/ 379 h 51843"/>
                  <a:gd name="connsiteX3" fmla="*/ 32063 w 33092"/>
                  <a:gd name="connsiteY3" fmla="*/ 13429 h 51843"/>
                  <a:gd name="connsiteX4" fmla="*/ 30102 w 33092"/>
                  <a:gd name="connsiteY4" fmla="*/ 13099 h 51843"/>
                  <a:gd name="connsiteX5" fmla="*/ 27956 w 33092"/>
                  <a:gd name="connsiteY5" fmla="*/ 12963 h 51843"/>
                  <a:gd name="connsiteX6" fmla="*/ 21149 w 33092"/>
                  <a:gd name="connsiteY6" fmla="*/ 14226 h 51843"/>
                  <a:gd name="connsiteX7" fmla="*/ 15886 w 33092"/>
                  <a:gd name="connsiteY7" fmla="*/ 18285 h 51843"/>
                  <a:gd name="connsiteX8" fmla="*/ 13886 w 33092"/>
                  <a:gd name="connsiteY8" fmla="*/ 25927 h 51843"/>
                  <a:gd name="connsiteX9" fmla="*/ 13886 w 33092"/>
                  <a:gd name="connsiteY9" fmla="*/ 51843 h 51843"/>
                  <a:gd name="connsiteX10" fmla="*/ 0 w 33092"/>
                  <a:gd name="connsiteY10" fmla="*/ 51843 h 51843"/>
                  <a:gd name="connsiteX11" fmla="*/ 0 w 33092"/>
                  <a:gd name="connsiteY11" fmla="*/ 942 h 51843"/>
                  <a:gd name="connsiteX12" fmla="*/ 10536 w 33092"/>
                  <a:gd name="connsiteY12" fmla="*/ 942 h 51843"/>
                  <a:gd name="connsiteX13" fmla="*/ 12585 w 33092"/>
                  <a:gd name="connsiteY13" fmla="*/ 9516 h 51843"/>
                  <a:gd name="connsiteX14" fmla="*/ 13235 w 33092"/>
                  <a:gd name="connsiteY14" fmla="*/ 9516 h 51843"/>
                  <a:gd name="connsiteX15" fmla="*/ 19391 w 33092"/>
                  <a:gd name="connsiteY15" fmla="*/ 2806 h 51843"/>
                  <a:gd name="connsiteX16" fmla="*/ 28432 w 33092"/>
                  <a:gd name="connsiteY16" fmla="*/ 10 h 5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92" h="51843">
                    <a:moveTo>
                      <a:pt x="28432" y="0"/>
                    </a:moveTo>
                    <a:cubicBezTo>
                      <a:pt x="29111" y="0"/>
                      <a:pt x="29927" y="29"/>
                      <a:pt x="30859" y="97"/>
                    </a:cubicBezTo>
                    <a:cubicBezTo>
                      <a:pt x="31792" y="155"/>
                      <a:pt x="32539" y="252"/>
                      <a:pt x="33093" y="379"/>
                    </a:cubicBezTo>
                    <a:lnTo>
                      <a:pt x="32063" y="13429"/>
                    </a:lnTo>
                    <a:cubicBezTo>
                      <a:pt x="31568" y="13303"/>
                      <a:pt x="30918" y="13196"/>
                      <a:pt x="30102" y="13099"/>
                    </a:cubicBezTo>
                    <a:cubicBezTo>
                      <a:pt x="29296" y="13002"/>
                      <a:pt x="28577" y="12963"/>
                      <a:pt x="27956" y="12963"/>
                    </a:cubicBezTo>
                    <a:cubicBezTo>
                      <a:pt x="25596" y="12963"/>
                      <a:pt x="23324" y="13381"/>
                      <a:pt x="21149" y="14226"/>
                    </a:cubicBezTo>
                    <a:cubicBezTo>
                      <a:pt x="18974" y="15061"/>
                      <a:pt x="17216" y="16420"/>
                      <a:pt x="15886" y="18285"/>
                    </a:cubicBezTo>
                    <a:cubicBezTo>
                      <a:pt x="14546" y="20149"/>
                      <a:pt x="13886" y="22693"/>
                      <a:pt x="13886" y="25927"/>
                    </a:cubicBezTo>
                    <a:lnTo>
                      <a:pt x="13886" y="51843"/>
                    </a:lnTo>
                    <a:lnTo>
                      <a:pt x="0" y="51843"/>
                    </a:lnTo>
                    <a:lnTo>
                      <a:pt x="0" y="942"/>
                    </a:lnTo>
                    <a:lnTo>
                      <a:pt x="10536" y="942"/>
                    </a:lnTo>
                    <a:lnTo>
                      <a:pt x="12585" y="9516"/>
                    </a:lnTo>
                    <a:lnTo>
                      <a:pt x="13235" y="9516"/>
                    </a:lnTo>
                    <a:cubicBezTo>
                      <a:pt x="14730" y="6904"/>
                      <a:pt x="16779" y="4671"/>
                      <a:pt x="19391" y="2806"/>
                    </a:cubicBezTo>
                    <a:cubicBezTo>
                      <a:pt x="22003" y="942"/>
                      <a:pt x="25014" y="10"/>
                      <a:pt x="28432" y="10"/>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66" name="Freeform: Shape 65">
                <a:extLst>
                  <a:ext uri="{FF2B5EF4-FFF2-40B4-BE49-F238E27FC236}">
                    <a16:creationId xmlns:a16="http://schemas.microsoft.com/office/drawing/2014/main" id="{9D3B005C-F408-8E61-F2E7-52E1CF335DD7}"/>
                  </a:ext>
                </a:extLst>
              </p:cNvPr>
              <p:cNvSpPr/>
              <p:nvPr/>
            </p:nvSpPr>
            <p:spPr>
              <a:xfrm>
                <a:off x="3314769" y="2871173"/>
                <a:ext cx="38404" cy="71312"/>
              </a:xfrm>
              <a:custGeom>
                <a:avLst/>
                <a:gdLst>
                  <a:gd name="connsiteX0" fmla="*/ 33549 w 38404"/>
                  <a:gd name="connsiteY0" fmla="*/ 30859 h 71312"/>
                  <a:gd name="connsiteX1" fmla="*/ 21528 w 38404"/>
                  <a:gd name="connsiteY1" fmla="*/ 30859 h 71312"/>
                  <a:gd name="connsiteX2" fmla="*/ 21528 w 38404"/>
                  <a:gd name="connsiteY2" fmla="*/ 71312 h 71312"/>
                  <a:gd name="connsiteX3" fmla="*/ 7642 w 38404"/>
                  <a:gd name="connsiteY3" fmla="*/ 71312 h 71312"/>
                  <a:gd name="connsiteX4" fmla="*/ 7642 w 38404"/>
                  <a:gd name="connsiteY4" fmla="*/ 30859 h 71312"/>
                  <a:gd name="connsiteX5" fmla="*/ 0 w 38404"/>
                  <a:gd name="connsiteY5" fmla="*/ 30859 h 71312"/>
                  <a:gd name="connsiteX6" fmla="*/ 0 w 38404"/>
                  <a:gd name="connsiteY6" fmla="*/ 24150 h 71312"/>
                  <a:gd name="connsiteX7" fmla="*/ 7642 w 38404"/>
                  <a:gd name="connsiteY7" fmla="*/ 20421 h 71312"/>
                  <a:gd name="connsiteX8" fmla="*/ 7642 w 38404"/>
                  <a:gd name="connsiteY8" fmla="*/ 16692 h 71312"/>
                  <a:gd name="connsiteX9" fmla="*/ 9836 w 38404"/>
                  <a:gd name="connsiteY9" fmla="*/ 6574 h 71312"/>
                  <a:gd name="connsiteX10" fmla="*/ 16080 w 38404"/>
                  <a:gd name="connsiteY10" fmla="*/ 1495 h 71312"/>
                  <a:gd name="connsiteX11" fmla="*/ 25635 w 38404"/>
                  <a:gd name="connsiteY11" fmla="*/ 0 h 71312"/>
                  <a:gd name="connsiteX12" fmla="*/ 32996 w 38404"/>
                  <a:gd name="connsiteY12" fmla="*/ 651 h 71312"/>
                  <a:gd name="connsiteX13" fmla="*/ 38404 w 38404"/>
                  <a:gd name="connsiteY13" fmla="*/ 2146 h 71312"/>
                  <a:gd name="connsiteX14" fmla="*/ 34860 w 38404"/>
                  <a:gd name="connsiteY14" fmla="*/ 12303 h 71312"/>
                  <a:gd name="connsiteX15" fmla="*/ 31364 w 38404"/>
                  <a:gd name="connsiteY15" fmla="*/ 11419 h 71312"/>
                  <a:gd name="connsiteX16" fmla="*/ 27121 w 38404"/>
                  <a:gd name="connsiteY16" fmla="*/ 11002 h 71312"/>
                  <a:gd name="connsiteX17" fmla="*/ 22877 w 38404"/>
                  <a:gd name="connsiteY17" fmla="*/ 12769 h 71312"/>
                  <a:gd name="connsiteX18" fmla="*/ 21528 w 38404"/>
                  <a:gd name="connsiteY18" fmla="*/ 17246 h 71312"/>
                  <a:gd name="connsiteX19" fmla="*/ 21528 w 38404"/>
                  <a:gd name="connsiteY19" fmla="*/ 20411 h 71312"/>
                  <a:gd name="connsiteX20" fmla="*/ 33549 w 38404"/>
                  <a:gd name="connsiteY20" fmla="*/ 20411 h 71312"/>
                  <a:gd name="connsiteX21" fmla="*/ 33549 w 38404"/>
                  <a:gd name="connsiteY21" fmla="*/ 30850 h 7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404" h="71312">
                    <a:moveTo>
                      <a:pt x="33549" y="30859"/>
                    </a:moveTo>
                    <a:lnTo>
                      <a:pt x="21528" y="30859"/>
                    </a:lnTo>
                    <a:lnTo>
                      <a:pt x="21528" y="71312"/>
                    </a:lnTo>
                    <a:lnTo>
                      <a:pt x="7642" y="71312"/>
                    </a:lnTo>
                    <a:lnTo>
                      <a:pt x="7642" y="30859"/>
                    </a:lnTo>
                    <a:lnTo>
                      <a:pt x="0" y="30859"/>
                    </a:lnTo>
                    <a:lnTo>
                      <a:pt x="0" y="24150"/>
                    </a:lnTo>
                    <a:lnTo>
                      <a:pt x="7642" y="20421"/>
                    </a:lnTo>
                    <a:lnTo>
                      <a:pt x="7642" y="16692"/>
                    </a:lnTo>
                    <a:cubicBezTo>
                      <a:pt x="7642" y="12342"/>
                      <a:pt x="8370" y="8972"/>
                      <a:pt x="9836" y="6574"/>
                    </a:cubicBezTo>
                    <a:cubicBezTo>
                      <a:pt x="11293" y="4185"/>
                      <a:pt x="13381" y="2486"/>
                      <a:pt x="16080" y="1495"/>
                    </a:cubicBezTo>
                    <a:cubicBezTo>
                      <a:pt x="18780" y="505"/>
                      <a:pt x="21965" y="0"/>
                      <a:pt x="25635" y="0"/>
                    </a:cubicBezTo>
                    <a:cubicBezTo>
                      <a:pt x="28305" y="0"/>
                      <a:pt x="30762" y="223"/>
                      <a:pt x="32996" y="651"/>
                    </a:cubicBezTo>
                    <a:cubicBezTo>
                      <a:pt x="35229" y="1088"/>
                      <a:pt x="37035" y="1583"/>
                      <a:pt x="38404" y="2146"/>
                    </a:cubicBezTo>
                    <a:lnTo>
                      <a:pt x="34860" y="12303"/>
                    </a:lnTo>
                    <a:cubicBezTo>
                      <a:pt x="33801" y="11992"/>
                      <a:pt x="32636" y="11701"/>
                      <a:pt x="31364" y="11419"/>
                    </a:cubicBezTo>
                    <a:cubicBezTo>
                      <a:pt x="30092" y="11138"/>
                      <a:pt x="28674" y="11002"/>
                      <a:pt x="27121" y="11002"/>
                    </a:cubicBezTo>
                    <a:cubicBezTo>
                      <a:pt x="25188" y="11002"/>
                      <a:pt x="23781" y="11594"/>
                      <a:pt x="22877" y="12769"/>
                    </a:cubicBezTo>
                    <a:cubicBezTo>
                      <a:pt x="21974" y="13954"/>
                      <a:pt x="21528" y="15439"/>
                      <a:pt x="21528" y="17246"/>
                    </a:cubicBezTo>
                    <a:lnTo>
                      <a:pt x="21528" y="20411"/>
                    </a:lnTo>
                    <a:lnTo>
                      <a:pt x="33549" y="20411"/>
                    </a:lnTo>
                    <a:lnTo>
                      <a:pt x="33549" y="30850"/>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67" name="Freeform: Shape 66">
                <a:extLst>
                  <a:ext uri="{FF2B5EF4-FFF2-40B4-BE49-F238E27FC236}">
                    <a16:creationId xmlns:a16="http://schemas.microsoft.com/office/drawing/2014/main" id="{FE0DF661-C5BA-E4ED-8147-C2176627E6ED}"/>
                  </a:ext>
                </a:extLst>
              </p:cNvPr>
              <p:cNvSpPr/>
              <p:nvPr/>
            </p:nvSpPr>
            <p:spPr>
              <a:xfrm>
                <a:off x="3353629" y="2891593"/>
                <a:ext cx="46978" cy="51833"/>
              </a:xfrm>
              <a:custGeom>
                <a:avLst/>
                <a:gdLst>
                  <a:gd name="connsiteX0" fmla="*/ 46978 w 46978"/>
                  <a:gd name="connsiteY0" fmla="*/ 0 h 51833"/>
                  <a:gd name="connsiteX1" fmla="*/ 46978 w 46978"/>
                  <a:gd name="connsiteY1" fmla="*/ 50901 h 51833"/>
                  <a:gd name="connsiteX2" fmla="*/ 36355 w 46978"/>
                  <a:gd name="connsiteY2" fmla="*/ 50901 h 51833"/>
                  <a:gd name="connsiteX3" fmla="*/ 34491 w 46978"/>
                  <a:gd name="connsiteY3" fmla="*/ 44376 h 51833"/>
                  <a:gd name="connsiteX4" fmla="*/ 33743 w 46978"/>
                  <a:gd name="connsiteY4" fmla="*/ 44376 h 51833"/>
                  <a:gd name="connsiteX5" fmla="*/ 27082 w 46978"/>
                  <a:gd name="connsiteY5" fmla="*/ 50066 h 51833"/>
                  <a:gd name="connsiteX6" fmla="*/ 18090 w 46978"/>
                  <a:gd name="connsiteY6" fmla="*/ 51834 h 51833"/>
                  <a:gd name="connsiteX7" fmla="*/ 4942 w 46978"/>
                  <a:gd name="connsiteY7" fmla="*/ 47406 h 51833"/>
                  <a:gd name="connsiteX8" fmla="*/ 0 w 46978"/>
                  <a:gd name="connsiteY8" fmla="*/ 33190 h 51833"/>
                  <a:gd name="connsiteX9" fmla="*/ 0 w 46978"/>
                  <a:gd name="connsiteY9" fmla="*/ 0 h 51833"/>
                  <a:gd name="connsiteX10" fmla="*/ 13886 w 46978"/>
                  <a:gd name="connsiteY10" fmla="*/ 0 h 51833"/>
                  <a:gd name="connsiteX11" fmla="*/ 13886 w 46978"/>
                  <a:gd name="connsiteY11" fmla="*/ 29733 h 51833"/>
                  <a:gd name="connsiteX12" fmla="*/ 15847 w 46978"/>
                  <a:gd name="connsiteY12" fmla="*/ 37987 h 51833"/>
                  <a:gd name="connsiteX13" fmla="*/ 22091 w 46978"/>
                  <a:gd name="connsiteY13" fmla="*/ 40735 h 51833"/>
                  <a:gd name="connsiteX14" fmla="*/ 30762 w 46978"/>
                  <a:gd name="connsiteY14" fmla="*/ 36404 h 51833"/>
                  <a:gd name="connsiteX15" fmla="*/ 33093 w 46978"/>
                  <a:gd name="connsiteY15" fmla="*/ 23955 h 51833"/>
                  <a:gd name="connsiteX16" fmla="*/ 33093 w 46978"/>
                  <a:gd name="connsiteY16" fmla="*/ 0 h 51833"/>
                  <a:gd name="connsiteX17" fmla="*/ 46978 w 46978"/>
                  <a:gd name="connsiteY17" fmla="*/ 0 h 5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78" h="51833">
                    <a:moveTo>
                      <a:pt x="46978" y="0"/>
                    </a:moveTo>
                    <a:lnTo>
                      <a:pt x="46978" y="50901"/>
                    </a:lnTo>
                    <a:lnTo>
                      <a:pt x="36355" y="50901"/>
                    </a:lnTo>
                    <a:lnTo>
                      <a:pt x="34491" y="44376"/>
                    </a:lnTo>
                    <a:lnTo>
                      <a:pt x="33743" y="44376"/>
                    </a:lnTo>
                    <a:cubicBezTo>
                      <a:pt x="32122" y="46988"/>
                      <a:pt x="29908" y="48882"/>
                      <a:pt x="27082" y="50066"/>
                    </a:cubicBezTo>
                    <a:cubicBezTo>
                      <a:pt x="24256" y="51241"/>
                      <a:pt x="21256" y="51834"/>
                      <a:pt x="18090" y="51834"/>
                    </a:cubicBezTo>
                    <a:cubicBezTo>
                      <a:pt x="12623" y="51834"/>
                      <a:pt x="8244" y="50358"/>
                      <a:pt x="4942" y="47406"/>
                    </a:cubicBezTo>
                    <a:cubicBezTo>
                      <a:pt x="1651" y="44454"/>
                      <a:pt x="0" y="39715"/>
                      <a:pt x="0" y="33190"/>
                    </a:cubicBezTo>
                    <a:lnTo>
                      <a:pt x="0" y="0"/>
                    </a:lnTo>
                    <a:lnTo>
                      <a:pt x="13886" y="0"/>
                    </a:lnTo>
                    <a:lnTo>
                      <a:pt x="13886" y="29733"/>
                    </a:lnTo>
                    <a:cubicBezTo>
                      <a:pt x="13886" y="33403"/>
                      <a:pt x="14536" y="36151"/>
                      <a:pt x="15847" y="37987"/>
                    </a:cubicBezTo>
                    <a:cubicBezTo>
                      <a:pt x="17148" y="39822"/>
                      <a:pt x="19236" y="40735"/>
                      <a:pt x="22091" y="40735"/>
                    </a:cubicBezTo>
                    <a:cubicBezTo>
                      <a:pt x="26315" y="40735"/>
                      <a:pt x="29208" y="39288"/>
                      <a:pt x="30762" y="36404"/>
                    </a:cubicBezTo>
                    <a:cubicBezTo>
                      <a:pt x="32316" y="33510"/>
                      <a:pt x="33093" y="29364"/>
                      <a:pt x="33093" y="23955"/>
                    </a:cubicBezTo>
                    <a:lnTo>
                      <a:pt x="33093" y="0"/>
                    </a:lnTo>
                    <a:lnTo>
                      <a:pt x="46978" y="0"/>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68" name="Freeform: Shape 67">
                <a:extLst>
                  <a:ext uri="{FF2B5EF4-FFF2-40B4-BE49-F238E27FC236}">
                    <a16:creationId xmlns:a16="http://schemas.microsoft.com/office/drawing/2014/main" id="{090B7F55-5006-A7E2-7B3A-A8AE4E90FC8F}"/>
                  </a:ext>
                </a:extLst>
              </p:cNvPr>
              <p:cNvSpPr/>
              <p:nvPr/>
            </p:nvSpPr>
            <p:spPr>
              <a:xfrm>
                <a:off x="3412823" y="2871639"/>
                <a:ext cx="13885" cy="70846"/>
              </a:xfrm>
              <a:custGeom>
                <a:avLst/>
                <a:gdLst>
                  <a:gd name="connsiteX0" fmla="*/ 13886 w 13885"/>
                  <a:gd name="connsiteY0" fmla="*/ 70846 h 70846"/>
                  <a:gd name="connsiteX1" fmla="*/ 0 w 13885"/>
                  <a:gd name="connsiteY1" fmla="*/ 70846 h 70846"/>
                  <a:gd name="connsiteX2" fmla="*/ 0 w 13885"/>
                  <a:gd name="connsiteY2" fmla="*/ 0 h 70846"/>
                  <a:gd name="connsiteX3" fmla="*/ 13886 w 13885"/>
                  <a:gd name="connsiteY3" fmla="*/ 0 h 70846"/>
                  <a:gd name="connsiteX4" fmla="*/ 13886 w 13885"/>
                  <a:gd name="connsiteY4" fmla="*/ 70846 h 7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5" h="70846">
                    <a:moveTo>
                      <a:pt x="13886" y="70846"/>
                    </a:moveTo>
                    <a:lnTo>
                      <a:pt x="0" y="70846"/>
                    </a:lnTo>
                    <a:lnTo>
                      <a:pt x="0" y="0"/>
                    </a:lnTo>
                    <a:lnTo>
                      <a:pt x="13886" y="0"/>
                    </a:lnTo>
                    <a:lnTo>
                      <a:pt x="13886" y="70846"/>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69" name="Freeform: Shape 68">
                <a:extLst>
                  <a:ext uri="{FF2B5EF4-FFF2-40B4-BE49-F238E27FC236}">
                    <a16:creationId xmlns:a16="http://schemas.microsoft.com/office/drawing/2014/main" id="{A671FA1D-2B6F-0464-49EE-C558D62106FD}"/>
                  </a:ext>
                </a:extLst>
              </p:cNvPr>
              <p:cNvSpPr/>
              <p:nvPr/>
            </p:nvSpPr>
            <p:spPr>
              <a:xfrm>
                <a:off x="3436963" y="2928230"/>
                <a:ext cx="15944" cy="15478"/>
              </a:xfrm>
              <a:custGeom>
                <a:avLst/>
                <a:gdLst>
                  <a:gd name="connsiteX0" fmla="*/ 0 w 15944"/>
                  <a:gd name="connsiteY0" fmla="*/ 7739 h 15478"/>
                  <a:gd name="connsiteX1" fmla="*/ 2331 w 15944"/>
                  <a:gd name="connsiteY1" fmla="*/ 1728 h 15478"/>
                  <a:gd name="connsiteX2" fmla="*/ 8021 w 15944"/>
                  <a:gd name="connsiteY2" fmla="*/ 0 h 15478"/>
                  <a:gd name="connsiteX3" fmla="*/ 13614 w 15944"/>
                  <a:gd name="connsiteY3" fmla="*/ 1728 h 15478"/>
                  <a:gd name="connsiteX4" fmla="*/ 15944 w 15944"/>
                  <a:gd name="connsiteY4" fmla="*/ 7739 h 15478"/>
                  <a:gd name="connsiteX5" fmla="*/ 13614 w 15944"/>
                  <a:gd name="connsiteY5" fmla="*/ 13662 h 15478"/>
                  <a:gd name="connsiteX6" fmla="*/ 8021 w 15944"/>
                  <a:gd name="connsiteY6" fmla="*/ 15478 h 15478"/>
                  <a:gd name="connsiteX7" fmla="*/ 2331 w 15944"/>
                  <a:gd name="connsiteY7" fmla="*/ 13662 h 15478"/>
                  <a:gd name="connsiteX8" fmla="*/ 0 w 15944"/>
                  <a:gd name="connsiteY8" fmla="*/ 7739 h 1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4" h="15478">
                    <a:moveTo>
                      <a:pt x="0" y="7739"/>
                    </a:moveTo>
                    <a:cubicBezTo>
                      <a:pt x="0" y="4884"/>
                      <a:pt x="777" y="2874"/>
                      <a:pt x="2331" y="1728"/>
                    </a:cubicBezTo>
                    <a:cubicBezTo>
                      <a:pt x="3884" y="583"/>
                      <a:pt x="5778" y="0"/>
                      <a:pt x="8021" y="0"/>
                    </a:cubicBezTo>
                    <a:cubicBezTo>
                      <a:pt x="10264" y="0"/>
                      <a:pt x="12060" y="573"/>
                      <a:pt x="13614" y="1728"/>
                    </a:cubicBezTo>
                    <a:cubicBezTo>
                      <a:pt x="15168" y="2884"/>
                      <a:pt x="15944" y="4884"/>
                      <a:pt x="15944" y="7739"/>
                    </a:cubicBezTo>
                    <a:cubicBezTo>
                      <a:pt x="15944" y="10594"/>
                      <a:pt x="15168" y="12449"/>
                      <a:pt x="13614" y="13662"/>
                    </a:cubicBezTo>
                    <a:cubicBezTo>
                      <a:pt x="12060" y="14876"/>
                      <a:pt x="10196" y="15478"/>
                      <a:pt x="8021" y="15478"/>
                    </a:cubicBezTo>
                    <a:cubicBezTo>
                      <a:pt x="5846" y="15478"/>
                      <a:pt x="3884" y="14876"/>
                      <a:pt x="2331" y="13662"/>
                    </a:cubicBezTo>
                    <a:cubicBezTo>
                      <a:pt x="777" y="12449"/>
                      <a:pt x="0" y="10477"/>
                      <a:pt x="0" y="7739"/>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70" name="Freeform: Shape 69">
                <a:extLst>
                  <a:ext uri="{FF2B5EF4-FFF2-40B4-BE49-F238E27FC236}">
                    <a16:creationId xmlns:a16="http://schemas.microsoft.com/office/drawing/2014/main" id="{648BA377-13FE-D0E7-D123-943457939F05}"/>
                  </a:ext>
                </a:extLst>
              </p:cNvPr>
              <p:cNvSpPr/>
              <p:nvPr/>
            </p:nvSpPr>
            <p:spPr>
              <a:xfrm>
                <a:off x="3503983" y="2874989"/>
                <a:ext cx="43356" cy="68428"/>
              </a:xfrm>
              <a:custGeom>
                <a:avLst/>
                <a:gdLst>
                  <a:gd name="connsiteX0" fmla="*/ 43347 w 43356"/>
                  <a:gd name="connsiteY0" fmla="*/ 49047 h 68428"/>
                  <a:gd name="connsiteX1" fmla="*/ 36957 w 43356"/>
                  <a:gd name="connsiteY1" fmla="*/ 63166 h 68428"/>
                  <a:gd name="connsiteX2" fmla="*/ 18828 w 43356"/>
                  <a:gd name="connsiteY2" fmla="*/ 68429 h 68428"/>
                  <a:gd name="connsiteX3" fmla="*/ 0 w 43356"/>
                  <a:gd name="connsiteY3" fmla="*/ 64418 h 68428"/>
                  <a:gd name="connsiteX4" fmla="*/ 0 w 43356"/>
                  <a:gd name="connsiteY4" fmla="*/ 51270 h 68428"/>
                  <a:gd name="connsiteX5" fmla="*/ 9837 w 43356"/>
                  <a:gd name="connsiteY5" fmla="*/ 55048 h 68428"/>
                  <a:gd name="connsiteX6" fmla="*/ 19955 w 43356"/>
                  <a:gd name="connsiteY6" fmla="*/ 56776 h 68428"/>
                  <a:gd name="connsiteX7" fmla="*/ 27364 w 43356"/>
                  <a:gd name="connsiteY7" fmla="*/ 54776 h 68428"/>
                  <a:gd name="connsiteX8" fmla="*/ 29558 w 43356"/>
                  <a:gd name="connsiteY8" fmla="*/ 49697 h 68428"/>
                  <a:gd name="connsiteX9" fmla="*/ 27830 w 43356"/>
                  <a:gd name="connsiteY9" fmla="*/ 45405 h 68428"/>
                  <a:gd name="connsiteX10" fmla="*/ 23217 w 43356"/>
                  <a:gd name="connsiteY10" fmla="*/ 42094 h 68428"/>
                  <a:gd name="connsiteX11" fmla="*/ 16595 w 43356"/>
                  <a:gd name="connsiteY11" fmla="*/ 38783 h 68428"/>
                  <a:gd name="connsiteX12" fmla="*/ 11565 w 43356"/>
                  <a:gd name="connsiteY12" fmla="*/ 36122 h 68428"/>
                  <a:gd name="connsiteX13" fmla="*/ 6389 w 43356"/>
                  <a:gd name="connsiteY13" fmla="*/ 32296 h 68428"/>
                  <a:gd name="connsiteX14" fmla="*/ 2331 w 43356"/>
                  <a:gd name="connsiteY14" fmla="*/ 26752 h 68428"/>
                  <a:gd name="connsiteX15" fmla="*/ 748 w 43356"/>
                  <a:gd name="connsiteY15" fmla="*/ 18925 h 68428"/>
                  <a:gd name="connsiteX16" fmla="*/ 6807 w 43356"/>
                  <a:gd name="connsiteY16" fmla="*/ 4991 h 68428"/>
                  <a:gd name="connsiteX17" fmla="*/ 23305 w 43356"/>
                  <a:gd name="connsiteY17" fmla="*/ 0 h 68428"/>
                  <a:gd name="connsiteX18" fmla="*/ 33190 w 43356"/>
                  <a:gd name="connsiteY18" fmla="*/ 1214 h 68428"/>
                  <a:gd name="connsiteX19" fmla="*/ 43075 w 43356"/>
                  <a:gd name="connsiteY19" fmla="*/ 4661 h 68428"/>
                  <a:gd name="connsiteX20" fmla="*/ 38511 w 43356"/>
                  <a:gd name="connsiteY20" fmla="*/ 15663 h 68428"/>
                  <a:gd name="connsiteX21" fmla="*/ 30306 w 43356"/>
                  <a:gd name="connsiteY21" fmla="*/ 12769 h 68428"/>
                  <a:gd name="connsiteX22" fmla="*/ 22848 w 43356"/>
                  <a:gd name="connsiteY22" fmla="*/ 11740 h 68428"/>
                  <a:gd name="connsiteX23" fmla="*/ 16692 w 43356"/>
                  <a:gd name="connsiteY23" fmla="*/ 13604 h 68428"/>
                  <a:gd name="connsiteX24" fmla="*/ 14546 w 43356"/>
                  <a:gd name="connsiteY24" fmla="*/ 18450 h 68428"/>
                  <a:gd name="connsiteX25" fmla="*/ 17712 w 43356"/>
                  <a:gd name="connsiteY25" fmla="*/ 24043 h 68428"/>
                  <a:gd name="connsiteX26" fmla="*/ 27131 w 43356"/>
                  <a:gd name="connsiteY26" fmla="*/ 29073 h 68428"/>
                  <a:gd name="connsiteX27" fmla="*/ 35850 w 43356"/>
                  <a:gd name="connsiteY27" fmla="*/ 34103 h 68428"/>
                  <a:gd name="connsiteX28" fmla="*/ 41395 w 43356"/>
                  <a:gd name="connsiteY28" fmla="*/ 40259 h 68428"/>
                  <a:gd name="connsiteX29" fmla="*/ 43357 w 43356"/>
                  <a:gd name="connsiteY29" fmla="*/ 49018 h 6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356" h="68428">
                    <a:moveTo>
                      <a:pt x="43347" y="49047"/>
                    </a:moveTo>
                    <a:cubicBezTo>
                      <a:pt x="43347" y="54951"/>
                      <a:pt x="41220" y="59660"/>
                      <a:pt x="36957" y="63166"/>
                    </a:cubicBezTo>
                    <a:cubicBezTo>
                      <a:pt x="32704" y="66681"/>
                      <a:pt x="26655" y="68429"/>
                      <a:pt x="18828" y="68429"/>
                    </a:cubicBezTo>
                    <a:cubicBezTo>
                      <a:pt x="11808" y="68429"/>
                      <a:pt x="5525" y="67089"/>
                      <a:pt x="0" y="64418"/>
                    </a:cubicBezTo>
                    <a:lnTo>
                      <a:pt x="0" y="51270"/>
                    </a:lnTo>
                    <a:cubicBezTo>
                      <a:pt x="3166" y="52640"/>
                      <a:pt x="6448" y="53902"/>
                      <a:pt x="9837" y="55048"/>
                    </a:cubicBezTo>
                    <a:cubicBezTo>
                      <a:pt x="13226" y="56203"/>
                      <a:pt x="16595" y="56776"/>
                      <a:pt x="19955" y="56776"/>
                    </a:cubicBezTo>
                    <a:cubicBezTo>
                      <a:pt x="23314" y="56776"/>
                      <a:pt x="25907" y="56106"/>
                      <a:pt x="27364" y="54776"/>
                    </a:cubicBezTo>
                    <a:cubicBezTo>
                      <a:pt x="28820" y="53436"/>
                      <a:pt x="29558" y="51746"/>
                      <a:pt x="29558" y="49697"/>
                    </a:cubicBezTo>
                    <a:cubicBezTo>
                      <a:pt x="29558" y="48017"/>
                      <a:pt x="28985" y="46590"/>
                      <a:pt x="27830" y="45405"/>
                    </a:cubicBezTo>
                    <a:cubicBezTo>
                      <a:pt x="26674" y="44230"/>
                      <a:pt x="25140" y="43123"/>
                      <a:pt x="23217" y="42094"/>
                    </a:cubicBezTo>
                    <a:cubicBezTo>
                      <a:pt x="21295" y="41065"/>
                      <a:pt x="19081" y="39968"/>
                      <a:pt x="16595" y="38783"/>
                    </a:cubicBezTo>
                    <a:cubicBezTo>
                      <a:pt x="15041" y="38035"/>
                      <a:pt x="13361" y="37152"/>
                      <a:pt x="11565" y="36122"/>
                    </a:cubicBezTo>
                    <a:cubicBezTo>
                      <a:pt x="9759" y="35093"/>
                      <a:pt x="8040" y="33821"/>
                      <a:pt x="6389" y="32296"/>
                    </a:cubicBezTo>
                    <a:cubicBezTo>
                      <a:pt x="4739" y="30772"/>
                      <a:pt x="3389" y="28927"/>
                      <a:pt x="2331" y="26752"/>
                    </a:cubicBezTo>
                    <a:cubicBezTo>
                      <a:pt x="1272" y="24577"/>
                      <a:pt x="748" y="21965"/>
                      <a:pt x="748" y="18925"/>
                    </a:cubicBezTo>
                    <a:cubicBezTo>
                      <a:pt x="748" y="12963"/>
                      <a:pt x="2768" y="8312"/>
                      <a:pt x="6807" y="4991"/>
                    </a:cubicBezTo>
                    <a:cubicBezTo>
                      <a:pt x="10846" y="1670"/>
                      <a:pt x="16343" y="0"/>
                      <a:pt x="23305" y="0"/>
                    </a:cubicBezTo>
                    <a:cubicBezTo>
                      <a:pt x="26781" y="0"/>
                      <a:pt x="30073" y="408"/>
                      <a:pt x="33190" y="1214"/>
                    </a:cubicBezTo>
                    <a:cubicBezTo>
                      <a:pt x="36297" y="2020"/>
                      <a:pt x="39589" y="3175"/>
                      <a:pt x="43075" y="4661"/>
                    </a:cubicBezTo>
                    <a:lnTo>
                      <a:pt x="38511" y="15663"/>
                    </a:lnTo>
                    <a:cubicBezTo>
                      <a:pt x="35462" y="14420"/>
                      <a:pt x="32733" y="13458"/>
                      <a:pt x="30306" y="12769"/>
                    </a:cubicBezTo>
                    <a:cubicBezTo>
                      <a:pt x="27878" y="12080"/>
                      <a:pt x="25393" y="11740"/>
                      <a:pt x="22848" y="11740"/>
                    </a:cubicBezTo>
                    <a:cubicBezTo>
                      <a:pt x="20304" y="11740"/>
                      <a:pt x="18129" y="12361"/>
                      <a:pt x="16692" y="13604"/>
                    </a:cubicBezTo>
                    <a:cubicBezTo>
                      <a:pt x="15265" y="14847"/>
                      <a:pt x="14546" y="16459"/>
                      <a:pt x="14546" y="18450"/>
                    </a:cubicBezTo>
                    <a:cubicBezTo>
                      <a:pt x="14546" y="20809"/>
                      <a:pt x="15605" y="22674"/>
                      <a:pt x="17712" y="24043"/>
                    </a:cubicBezTo>
                    <a:cubicBezTo>
                      <a:pt x="19819" y="25412"/>
                      <a:pt x="22965" y="27092"/>
                      <a:pt x="27131" y="29073"/>
                    </a:cubicBezTo>
                    <a:cubicBezTo>
                      <a:pt x="30549" y="30694"/>
                      <a:pt x="33452" y="32364"/>
                      <a:pt x="35850" y="34103"/>
                    </a:cubicBezTo>
                    <a:cubicBezTo>
                      <a:pt x="38239" y="35841"/>
                      <a:pt x="40094" y="37890"/>
                      <a:pt x="41395" y="40259"/>
                    </a:cubicBezTo>
                    <a:cubicBezTo>
                      <a:pt x="42696" y="42619"/>
                      <a:pt x="43357" y="45541"/>
                      <a:pt x="43357" y="49018"/>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71" name="Freeform: Shape 70">
                <a:extLst>
                  <a:ext uri="{FF2B5EF4-FFF2-40B4-BE49-F238E27FC236}">
                    <a16:creationId xmlns:a16="http://schemas.microsoft.com/office/drawing/2014/main" id="{E4F84085-1567-59FD-9955-962CA9CA96A0}"/>
                  </a:ext>
                </a:extLst>
              </p:cNvPr>
              <p:cNvSpPr/>
              <p:nvPr/>
            </p:nvSpPr>
            <p:spPr>
              <a:xfrm>
                <a:off x="3556021" y="2890661"/>
                <a:ext cx="77264" cy="51833"/>
              </a:xfrm>
              <a:custGeom>
                <a:avLst/>
                <a:gdLst>
                  <a:gd name="connsiteX0" fmla="*/ 59738 w 77264"/>
                  <a:gd name="connsiteY0" fmla="*/ 0 h 51833"/>
                  <a:gd name="connsiteX1" fmla="*/ 72837 w 77264"/>
                  <a:gd name="connsiteY1" fmla="*/ 4428 h 51833"/>
                  <a:gd name="connsiteX2" fmla="*/ 77265 w 77264"/>
                  <a:gd name="connsiteY2" fmla="*/ 18644 h 51833"/>
                  <a:gd name="connsiteX3" fmla="*/ 77265 w 77264"/>
                  <a:gd name="connsiteY3" fmla="*/ 51834 h 51833"/>
                  <a:gd name="connsiteX4" fmla="*/ 63379 w 77264"/>
                  <a:gd name="connsiteY4" fmla="*/ 51834 h 51833"/>
                  <a:gd name="connsiteX5" fmla="*/ 63379 w 77264"/>
                  <a:gd name="connsiteY5" fmla="*/ 22101 h 51833"/>
                  <a:gd name="connsiteX6" fmla="*/ 55737 w 77264"/>
                  <a:gd name="connsiteY6" fmla="*/ 11099 h 51833"/>
                  <a:gd name="connsiteX7" fmla="*/ 47910 w 77264"/>
                  <a:gd name="connsiteY7" fmla="*/ 15012 h 51833"/>
                  <a:gd name="connsiteX8" fmla="*/ 45580 w 77264"/>
                  <a:gd name="connsiteY8" fmla="*/ 26296 h 51833"/>
                  <a:gd name="connsiteX9" fmla="*/ 45580 w 77264"/>
                  <a:gd name="connsiteY9" fmla="*/ 51834 h 51833"/>
                  <a:gd name="connsiteX10" fmla="*/ 31694 w 77264"/>
                  <a:gd name="connsiteY10" fmla="*/ 51834 h 51833"/>
                  <a:gd name="connsiteX11" fmla="*/ 31694 w 77264"/>
                  <a:gd name="connsiteY11" fmla="*/ 22101 h 51833"/>
                  <a:gd name="connsiteX12" fmla="*/ 24052 w 77264"/>
                  <a:gd name="connsiteY12" fmla="*/ 11099 h 51833"/>
                  <a:gd name="connsiteX13" fmla="*/ 16080 w 77264"/>
                  <a:gd name="connsiteY13" fmla="*/ 15430 h 51833"/>
                  <a:gd name="connsiteX14" fmla="*/ 13886 w 77264"/>
                  <a:gd name="connsiteY14" fmla="*/ 27878 h 51833"/>
                  <a:gd name="connsiteX15" fmla="*/ 13886 w 77264"/>
                  <a:gd name="connsiteY15" fmla="*/ 51834 h 51833"/>
                  <a:gd name="connsiteX16" fmla="*/ 0 w 77264"/>
                  <a:gd name="connsiteY16" fmla="*/ 51834 h 51833"/>
                  <a:gd name="connsiteX17" fmla="*/ 0 w 77264"/>
                  <a:gd name="connsiteY17" fmla="*/ 932 h 51833"/>
                  <a:gd name="connsiteX18" fmla="*/ 10623 w 77264"/>
                  <a:gd name="connsiteY18" fmla="*/ 932 h 51833"/>
                  <a:gd name="connsiteX19" fmla="*/ 12487 w 77264"/>
                  <a:gd name="connsiteY19" fmla="*/ 7458 h 51833"/>
                  <a:gd name="connsiteX20" fmla="*/ 13235 w 77264"/>
                  <a:gd name="connsiteY20" fmla="*/ 7458 h 51833"/>
                  <a:gd name="connsiteX21" fmla="*/ 19624 w 77264"/>
                  <a:gd name="connsiteY21" fmla="*/ 1767 h 51833"/>
                  <a:gd name="connsiteX22" fmla="*/ 28063 w 77264"/>
                  <a:gd name="connsiteY22" fmla="*/ 0 h 51833"/>
                  <a:gd name="connsiteX23" fmla="*/ 37521 w 77264"/>
                  <a:gd name="connsiteY23" fmla="*/ 1816 h 51833"/>
                  <a:gd name="connsiteX24" fmla="*/ 43531 w 77264"/>
                  <a:gd name="connsiteY24" fmla="*/ 7458 h 51833"/>
                  <a:gd name="connsiteX25" fmla="*/ 44745 w 77264"/>
                  <a:gd name="connsiteY25" fmla="*/ 7458 h 51833"/>
                  <a:gd name="connsiteX26" fmla="*/ 51222 w 77264"/>
                  <a:gd name="connsiteY26" fmla="*/ 1767 h 51833"/>
                  <a:gd name="connsiteX27" fmla="*/ 59748 w 77264"/>
                  <a:gd name="connsiteY27" fmla="*/ 0 h 5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64" h="51833">
                    <a:moveTo>
                      <a:pt x="59738" y="0"/>
                    </a:moveTo>
                    <a:cubicBezTo>
                      <a:pt x="65515" y="0"/>
                      <a:pt x="69885" y="1476"/>
                      <a:pt x="72837" y="4428"/>
                    </a:cubicBezTo>
                    <a:cubicBezTo>
                      <a:pt x="75789" y="7380"/>
                      <a:pt x="77265" y="12118"/>
                      <a:pt x="77265" y="18644"/>
                    </a:cubicBezTo>
                    <a:lnTo>
                      <a:pt x="77265" y="51834"/>
                    </a:lnTo>
                    <a:lnTo>
                      <a:pt x="63379" y="51834"/>
                    </a:lnTo>
                    <a:lnTo>
                      <a:pt x="63379" y="22101"/>
                    </a:lnTo>
                    <a:cubicBezTo>
                      <a:pt x="63379" y="14769"/>
                      <a:pt x="60835" y="11099"/>
                      <a:pt x="55737" y="11099"/>
                    </a:cubicBezTo>
                    <a:cubicBezTo>
                      <a:pt x="52067" y="11099"/>
                      <a:pt x="49454" y="12400"/>
                      <a:pt x="47910" y="15012"/>
                    </a:cubicBezTo>
                    <a:cubicBezTo>
                      <a:pt x="46357" y="17624"/>
                      <a:pt x="45580" y="21382"/>
                      <a:pt x="45580" y="26296"/>
                    </a:cubicBezTo>
                    <a:lnTo>
                      <a:pt x="45580" y="51834"/>
                    </a:lnTo>
                    <a:lnTo>
                      <a:pt x="31694" y="51834"/>
                    </a:lnTo>
                    <a:lnTo>
                      <a:pt x="31694" y="22101"/>
                    </a:lnTo>
                    <a:cubicBezTo>
                      <a:pt x="31694" y="14769"/>
                      <a:pt x="29150" y="11099"/>
                      <a:pt x="24052" y="11099"/>
                    </a:cubicBezTo>
                    <a:cubicBezTo>
                      <a:pt x="20197" y="11099"/>
                      <a:pt x="17537" y="12546"/>
                      <a:pt x="16080" y="15430"/>
                    </a:cubicBezTo>
                    <a:cubicBezTo>
                      <a:pt x="14624" y="18323"/>
                      <a:pt x="13886" y="22470"/>
                      <a:pt x="13886" y="27878"/>
                    </a:cubicBezTo>
                    <a:lnTo>
                      <a:pt x="13886" y="51834"/>
                    </a:lnTo>
                    <a:lnTo>
                      <a:pt x="0" y="51834"/>
                    </a:lnTo>
                    <a:lnTo>
                      <a:pt x="0" y="932"/>
                    </a:lnTo>
                    <a:lnTo>
                      <a:pt x="10623" y="932"/>
                    </a:lnTo>
                    <a:lnTo>
                      <a:pt x="12487" y="7458"/>
                    </a:lnTo>
                    <a:lnTo>
                      <a:pt x="13235" y="7458"/>
                    </a:lnTo>
                    <a:cubicBezTo>
                      <a:pt x="14789" y="4845"/>
                      <a:pt x="16915" y="2952"/>
                      <a:pt x="19624" y="1767"/>
                    </a:cubicBezTo>
                    <a:cubicBezTo>
                      <a:pt x="22324" y="592"/>
                      <a:pt x="25140" y="0"/>
                      <a:pt x="28063" y="0"/>
                    </a:cubicBezTo>
                    <a:cubicBezTo>
                      <a:pt x="31792" y="0"/>
                      <a:pt x="34947" y="602"/>
                      <a:pt x="37521" y="1816"/>
                    </a:cubicBezTo>
                    <a:cubicBezTo>
                      <a:pt x="40104" y="3030"/>
                      <a:pt x="42104" y="4904"/>
                      <a:pt x="43531" y="7458"/>
                    </a:cubicBezTo>
                    <a:lnTo>
                      <a:pt x="44745" y="7458"/>
                    </a:lnTo>
                    <a:cubicBezTo>
                      <a:pt x="46299" y="4845"/>
                      <a:pt x="48454" y="2952"/>
                      <a:pt x="51222" y="1767"/>
                    </a:cubicBezTo>
                    <a:cubicBezTo>
                      <a:pt x="53989" y="592"/>
                      <a:pt x="56825" y="0"/>
                      <a:pt x="59748" y="0"/>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72" name="Freeform: Shape 71">
                <a:extLst>
                  <a:ext uri="{FF2B5EF4-FFF2-40B4-BE49-F238E27FC236}">
                    <a16:creationId xmlns:a16="http://schemas.microsoft.com/office/drawing/2014/main" id="{25CFC0D4-B5DD-FF04-63AD-D0D61848306E}"/>
                  </a:ext>
                </a:extLst>
              </p:cNvPr>
              <p:cNvSpPr/>
              <p:nvPr/>
            </p:nvSpPr>
            <p:spPr>
              <a:xfrm>
                <a:off x="3641879" y="2890545"/>
                <a:ext cx="45385" cy="52872"/>
              </a:xfrm>
              <a:custGeom>
                <a:avLst/>
                <a:gdLst>
                  <a:gd name="connsiteX0" fmla="*/ 24217 w 45385"/>
                  <a:gd name="connsiteY0" fmla="*/ 19 h 52872"/>
                  <a:gd name="connsiteX1" fmla="*/ 39929 w 45385"/>
                  <a:gd name="connsiteY1" fmla="*/ 4447 h 52872"/>
                  <a:gd name="connsiteX2" fmla="*/ 45386 w 45385"/>
                  <a:gd name="connsiteY2" fmla="*/ 18013 h 52872"/>
                  <a:gd name="connsiteX3" fmla="*/ 45386 w 45385"/>
                  <a:gd name="connsiteY3" fmla="*/ 51940 h 52872"/>
                  <a:gd name="connsiteX4" fmla="*/ 35695 w 45385"/>
                  <a:gd name="connsiteY4" fmla="*/ 51940 h 52872"/>
                  <a:gd name="connsiteX5" fmla="*/ 32996 w 45385"/>
                  <a:gd name="connsiteY5" fmla="*/ 45046 h 52872"/>
                  <a:gd name="connsiteX6" fmla="*/ 32627 w 45385"/>
                  <a:gd name="connsiteY6" fmla="*/ 45046 h 52872"/>
                  <a:gd name="connsiteX7" fmla="*/ 25732 w 45385"/>
                  <a:gd name="connsiteY7" fmla="*/ 51008 h 52872"/>
                  <a:gd name="connsiteX8" fmla="*/ 15760 w 45385"/>
                  <a:gd name="connsiteY8" fmla="*/ 52873 h 52872"/>
                  <a:gd name="connsiteX9" fmla="*/ 4477 w 45385"/>
                  <a:gd name="connsiteY9" fmla="*/ 48959 h 52872"/>
                  <a:gd name="connsiteX10" fmla="*/ 0 w 45385"/>
                  <a:gd name="connsiteY10" fmla="*/ 36744 h 52872"/>
                  <a:gd name="connsiteX11" fmla="*/ 5690 w 45385"/>
                  <a:gd name="connsiteY11" fmla="*/ 24810 h 52872"/>
                  <a:gd name="connsiteX12" fmla="*/ 22751 w 45385"/>
                  <a:gd name="connsiteY12" fmla="*/ 20518 h 52872"/>
                  <a:gd name="connsiteX13" fmla="*/ 31607 w 45385"/>
                  <a:gd name="connsiteY13" fmla="*/ 20236 h 52872"/>
                  <a:gd name="connsiteX14" fmla="*/ 31607 w 45385"/>
                  <a:gd name="connsiteY14" fmla="*/ 18003 h 52872"/>
                  <a:gd name="connsiteX15" fmla="*/ 29510 w 45385"/>
                  <a:gd name="connsiteY15" fmla="*/ 12128 h 52872"/>
                  <a:gd name="connsiteX16" fmla="*/ 23684 w 45385"/>
                  <a:gd name="connsiteY16" fmla="*/ 10264 h 52872"/>
                  <a:gd name="connsiteX17" fmla="*/ 16411 w 45385"/>
                  <a:gd name="connsiteY17" fmla="*/ 11332 h 52872"/>
                  <a:gd name="connsiteX18" fmla="*/ 9322 w 45385"/>
                  <a:gd name="connsiteY18" fmla="*/ 13993 h 52872"/>
                  <a:gd name="connsiteX19" fmla="*/ 4758 w 45385"/>
                  <a:gd name="connsiteY19" fmla="*/ 4574 h 52872"/>
                  <a:gd name="connsiteX20" fmla="*/ 13798 w 45385"/>
                  <a:gd name="connsiteY20" fmla="*/ 1262 h 52872"/>
                  <a:gd name="connsiteX21" fmla="*/ 24237 w 45385"/>
                  <a:gd name="connsiteY21" fmla="*/ 0 h 52872"/>
                  <a:gd name="connsiteX22" fmla="*/ 31578 w 45385"/>
                  <a:gd name="connsiteY22" fmla="*/ 28354 h 52872"/>
                  <a:gd name="connsiteX23" fmla="*/ 26169 w 45385"/>
                  <a:gd name="connsiteY23" fmla="*/ 28539 h 52872"/>
                  <a:gd name="connsiteX24" fmla="*/ 16847 w 45385"/>
                  <a:gd name="connsiteY24" fmla="*/ 30966 h 52872"/>
                  <a:gd name="connsiteX25" fmla="*/ 14235 w 45385"/>
                  <a:gd name="connsiteY25" fmla="*/ 36841 h 52872"/>
                  <a:gd name="connsiteX26" fmla="*/ 16100 w 45385"/>
                  <a:gd name="connsiteY26" fmla="*/ 41366 h 52872"/>
                  <a:gd name="connsiteX27" fmla="*/ 20945 w 45385"/>
                  <a:gd name="connsiteY27" fmla="*/ 42716 h 52872"/>
                  <a:gd name="connsiteX28" fmla="*/ 28500 w 45385"/>
                  <a:gd name="connsiteY28" fmla="*/ 40055 h 52872"/>
                  <a:gd name="connsiteX29" fmla="*/ 31578 w 45385"/>
                  <a:gd name="connsiteY29" fmla="*/ 32549 h 52872"/>
                  <a:gd name="connsiteX30" fmla="*/ 31578 w 45385"/>
                  <a:gd name="connsiteY30" fmla="*/ 28354 h 5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85" h="52872">
                    <a:moveTo>
                      <a:pt x="24217" y="19"/>
                    </a:moveTo>
                    <a:cubicBezTo>
                      <a:pt x="31054" y="19"/>
                      <a:pt x="36288" y="1495"/>
                      <a:pt x="39929" y="4447"/>
                    </a:cubicBezTo>
                    <a:cubicBezTo>
                      <a:pt x="43561" y="7399"/>
                      <a:pt x="45386" y="11924"/>
                      <a:pt x="45386" y="18013"/>
                    </a:cubicBezTo>
                    <a:lnTo>
                      <a:pt x="45386" y="51940"/>
                    </a:lnTo>
                    <a:lnTo>
                      <a:pt x="35695" y="51940"/>
                    </a:lnTo>
                    <a:lnTo>
                      <a:pt x="32996" y="45046"/>
                    </a:lnTo>
                    <a:lnTo>
                      <a:pt x="32627" y="45046"/>
                    </a:lnTo>
                    <a:cubicBezTo>
                      <a:pt x="30452" y="47784"/>
                      <a:pt x="28150" y="49765"/>
                      <a:pt x="25732" y="51008"/>
                    </a:cubicBezTo>
                    <a:cubicBezTo>
                      <a:pt x="23314" y="52251"/>
                      <a:pt x="19984" y="52873"/>
                      <a:pt x="15760" y="52873"/>
                    </a:cubicBezTo>
                    <a:cubicBezTo>
                      <a:pt x="11225" y="52873"/>
                      <a:pt x="7467" y="51571"/>
                      <a:pt x="4477" y="48959"/>
                    </a:cubicBezTo>
                    <a:cubicBezTo>
                      <a:pt x="1495" y="46347"/>
                      <a:pt x="0" y="42279"/>
                      <a:pt x="0" y="36744"/>
                    </a:cubicBezTo>
                    <a:cubicBezTo>
                      <a:pt x="0" y="31209"/>
                      <a:pt x="1893" y="27364"/>
                      <a:pt x="5690" y="24810"/>
                    </a:cubicBezTo>
                    <a:cubicBezTo>
                      <a:pt x="9477" y="22266"/>
                      <a:pt x="15168" y="20829"/>
                      <a:pt x="22751" y="20518"/>
                    </a:cubicBezTo>
                    <a:lnTo>
                      <a:pt x="31607" y="20236"/>
                    </a:lnTo>
                    <a:lnTo>
                      <a:pt x="31607" y="18003"/>
                    </a:lnTo>
                    <a:cubicBezTo>
                      <a:pt x="31607" y="15333"/>
                      <a:pt x="30908" y="13371"/>
                      <a:pt x="29510" y="12128"/>
                    </a:cubicBezTo>
                    <a:cubicBezTo>
                      <a:pt x="28111" y="10885"/>
                      <a:pt x="26169" y="10264"/>
                      <a:pt x="23684" y="10264"/>
                    </a:cubicBezTo>
                    <a:cubicBezTo>
                      <a:pt x="21198" y="10264"/>
                      <a:pt x="18770" y="10623"/>
                      <a:pt x="16411" y="11332"/>
                    </a:cubicBezTo>
                    <a:cubicBezTo>
                      <a:pt x="14051" y="12050"/>
                      <a:pt x="11691" y="12934"/>
                      <a:pt x="9322" y="13993"/>
                    </a:cubicBezTo>
                    <a:lnTo>
                      <a:pt x="4758" y="4574"/>
                    </a:lnTo>
                    <a:cubicBezTo>
                      <a:pt x="7429" y="3204"/>
                      <a:pt x="10448" y="2107"/>
                      <a:pt x="13798" y="1262"/>
                    </a:cubicBezTo>
                    <a:cubicBezTo>
                      <a:pt x="17148" y="418"/>
                      <a:pt x="20634" y="0"/>
                      <a:pt x="24237" y="0"/>
                    </a:cubicBezTo>
                    <a:close/>
                    <a:moveTo>
                      <a:pt x="31578" y="28354"/>
                    </a:moveTo>
                    <a:lnTo>
                      <a:pt x="26169" y="28539"/>
                    </a:lnTo>
                    <a:cubicBezTo>
                      <a:pt x="21693" y="28665"/>
                      <a:pt x="18586" y="29471"/>
                      <a:pt x="16847" y="30966"/>
                    </a:cubicBezTo>
                    <a:cubicBezTo>
                      <a:pt x="15109" y="32462"/>
                      <a:pt x="14235" y="34413"/>
                      <a:pt x="14235" y="36841"/>
                    </a:cubicBezTo>
                    <a:cubicBezTo>
                      <a:pt x="14235" y="38958"/>
                      <a:pt x="14857" y="40463"/>
                      <a:pt x="16100" y="41366"/>
                    </a:cubicBezTo>
                    <a:cubicBezTo>
                      <a:pt x="17343" y="42269"/>
                      <a:pt x="18955" y="42716"/>
                      <a:pt x="20945" y="42716"/>
                    </a:cubicBezTo>
                    <a:cubicBezTo>
                      <a:pt x="23926" y="42716"/>
                      <a:pt x="26441" y="41832"/>
                      <a:pt x="28500" y="40055"/>
                    </a:cubicBezTo>
                    <a:cubicBezTo>
                      <a:pt x="30549" y="38288"/>
                      <a:pt x="31578" y="35782"/>
                      <a:pt x="31578" y="32549"/>
                    </a:cubicBezTo>
                    <a:lnTo>
                      <a:pt x="31578" y="28354"/>
                    </a:ln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73" name="Freeform: Shape 72">
                <a:extLst>
                  <a:ext uri="{FF2B5EF4-FFF2-40B4-BE49-F238E27FC236}">
                    <a16:creationId xmlns:a16="http://schemas.microsoft.com/office/drawing/2014/main" id="{0DB3A910-79CF-EB2E-0065-BB7D59A775C6}"/>
                  </a:ext>
                </a:extLst>
              </p:cNvPr>
              <p:cNvSpPr/>
              <p:nvPr/>
            </p:nvSpPr>
            <p:spPr>
              <a:xfrm>
                <a:off x="3699190" y="2890661"/>
                <a:ext cx="33092" cy="51843"/>
              </a:xfrm>
              <a:custGeom>
                <a:avLst/>
                <a:gdLst>
                  <a:gd name="connsiteX0" fmla="*/ 28432 w 33092"/>
                  <a:gd name="connsiteY0" fmla="*/ 0 h 51843"/>
                  <a:gd name="connsiteX1" fmla="*/ 30859 w 33092"/>
                  <a:gd name="connsiteY1" fmla="*/ 97 h 51843"/>
                  <a:gd name="connsiteX2" fmla="*/ 33093 w 33092"/>
                  <a:gd name="connsiteY2" fmla="*/ 379 h 51843"/>
                  <a:gd name="connsiteX3" fmla="*/ 32063 w 33092"/>
                  <a:gd name="connsiteY3" fmla="*/ 13429 h 51843"/>
                  <a:gd name="connsiteX4" fmla="*/ 30102 w 33092"/>
                  <a:gd name="connsiteY4" fmla="*/ 13099 h 51843"/>
                  <a:gd name="connsiteX5" fmla="*/ 27956 w 33092"/>
                  <a:gd name="connsiteY5" fmla="*/ 12963 h 51843"/>
                  <a:gd name="connsiteX6" fmla="*/ 21149 w 33092"/>
                  <a:gd name="connsiteY6" fmla="*/ 14226 h 51843"/>
                  <a:gd name="connsiteX7" fmla="*/ 15886 w 33092"/>
                  <a:gd name="connsiteY7" fmla="*/ 18285 h 51843"/>
                  <a:gd name="connsiteX8" fmla="*/ 13886 w 33092"/>
                  <a:gd name="connsiteY8" fmla="*/ 25927 h 51843"/>
                  <a:gd name="connsiteX9" fmla="*/ 13886 w 33092"/>
                  <a:gd name="connsiteY9" fmla="*/ 51843 h 51843"/>
                  <a:gd name="connsiteX10" fmla="*/ 0 w 33092"/>
                  <a:gd name="connsiteY10" fmla="*/ 51843 h 51843"/>
                  <a:gd name="connsiteX11" fmla="*/ 0 w 33092"/>
                  <a:gd name="connsiteY11" fmla="*/ 942 h 51843"/>
                  <a:gd name="connsiteX12" fmla="*/ 10536 w 33092"/>
                  <a:gd name="connsiteY12" fmla="*/ 942 h 51843"/>
                  <a:gd name="connsiteX13" fmla="*/ 12585 w 33092"/>
                  <a:gd name="connsiteY13" fmla="*/ 9516 h 51843"/>
                  <a:gd name="connsiteX14" fmla="*/ 13235 w 33092"/>
                  <a:gd name="connsiteY14" fmla="*/ 9516 h 51843"/>
                  <a:gd name="connsiteX15" fmla="*/ 19391 w 33092"/>
                  <a:gd name="connsiteY15" fmla="*/ 2806 h 51843"/>
                  <a:gd name="connsiteX16" fmla="*/ 28432 w 33092"/>
                  <a:gd name="connsiteY16" fmla="*/ 10 h 5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92" h="51843">
                    <a:moveTo>
                      <a:pt x="28432" y="0"/>
                    </a:moveTo>
                    <a:cubicBezTo>
                      <a:pt x="29111" y="0"/>
                      <a:pt x="29927" y="29"/>
                      <a:pt x="30859" y="97"/>
                    </a:cubicBezTo>
                    <a:cubicBezTo>
                      <a:pt x="31792" y="155"/>
                      <a:pt x="32539" y="252"/>
                      <a:pt x="33093" y="379"/>
                    </a:cubicBezTo>
                    <a:lnTo>
                      <a:pt x="32063" y="13429"/>
                    </a:lnTo>
                    <a:cubicBezTo>
                      <a:pt x="31568" y="13303"/>
                      <a:pt x="30918" y="13196"/>
                      <a:pt x="30102" y="13099"/>
                    </a:cubicBezTo>
                    <a:cubicBezTo>
                      <a:pt x="29296" y="13002"/>
                      <a:pt x="28577" y="12963"/>
                      <a:pt x="27956" y="12963"/>
                    </a:cubicBezTo>
                    <a:cubicBezTo>
                      <a:pt x="25596" y="12963"/>
                      <a:pt x="23324" y="13381"/>
                      <a:pt x="21149" y="14226"/>
                    </a:cubicBezTo>
                    <a:cubicBezTo>
                      <a:pt x="18974" y="15061"/>
                      <a:pt x="17216" y="16420"/>
                      <a:pt x="15886" y="18285"/>
                    </a:cubicBezTo>
                    <a:cubicBezTo>
                      <a:pt x="14546" y="20149"/>
                      <a:pt x="13886" y="22693"/>
                      <a:pt x="13886" y="25927"/>
                    </a:cubicBezTo>
                    <a:lnTo>
                      <a:pt x="13886" y="51843"/>
                    </a:lnTo>
                    <a:lnTo>
                      <a:pt x="0" y="51843"/>
                    </a:lnTo>
                    <a:lnTo>
                      <a:pt x="0" y="942"/>
                    </a:lnTo>
                    <a:lnTo>
                      <a:pt x="10536" y="942"/>
                    </a:lnTo>
                    <a:lnTo>
                      <a:pt x="12585" y="9516"/>
                    </a:lnTo>
                    <a:lnTo>
                      <a:pt x="13235" y="9516"/>
                    </a:lnTo>
                    <a:cubicBezTo>
                      <a:pt x="14730" y="6904"/>
                      <a:pt x="16779" y="4671"/>
                      <a:pt x="19391" y="2806"/>
                    </a:cubicBezTo>
                    <a:cubicBezTo>
                      <a:pt x="22003" y="942"/>
                      <a:pt x="25014" y="10"/>
                      <a:pt x="28432" y="10"/>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74" name="Freeform: Shape 73">
                <a:extLst>
                  <a:ext uri="{FF2B5EF4-FFF2-40B4-BE49-F238E27FC236}">
                    <a16:creationId xmlns:a16="http://schemas.microsoft.com/office/drawing/2014/main" id="{F73BD943-42C8-4F4A-E9EF-AB8B8A85A072}"/>
                  </a:ext>
                </a:extLst>
              </p:cNvPr>
              <p:cNvSpPr/>
              <p:nvPr/>
            </p:nvSpPr>
            <p:spPr>
              <a:xfrm>
                <a:off x="3734049" y="2880776"/>
                <a:ext cx="35335" cy="62650"/>
              </a:xfrm>
              <a:custGeom>
                <a:avLst/>
                <a:gdLst>
                  <a:gd name="connsiteX0" fmla="*/ 26567 w 35335"/>
                  <a:gd name="connsiteY0" fmla="*/ 51552 h 62650"/>
                  <a:gd name="connsiteX1" fmla="*/ 31044 w 35335"/>
                  <a:gd name="connsiteY1" fmla="*/ 51134 h 62650"/>
                  <a:gd name="connsiteX2" fmla="*/ 35336 w 35335"/>
                  <a:gd name="connsiteY2" fmla="*/ 49969 h 62650"/>
                  <a:gd name="connsiteX3" fmla="*/ 35336 w 35335"/>
                  <a:gd name="connsiteY3" fmla="*/ 60320 h 62650"/>
                  <a:gd name="connsiteX4" fmla="*/ 29791 w 35335"/>
                  <a:gd name="connsiteY4" fmla="*/ 62000 h 62650"/>
                  <a:gd name="connsiteX5" fmla="*/ 22567 w 35335"/>
                  <a:gd name="connsiteY5" fmla="*/ 62651 h 62650"/>
                  <a:gd name="connsiteX6" fmla="*/ 14410 w 35335"/>
                  <a:gd name="connsiteY6" fmla="*/ 61155 h 62650"/>
                  <a:gd name="connsiteX7" fmla="*/ 8720 w 35335"/>
                  <a:gd name="connsiteY7" fmla="*/ 56028 h 62650"/>
                  <a:gd name="connsiteX8" fmla="*/ 6622 w 35335"/>
                  <a:gd name="connsiteY8" fmla="*/ 45774 h 62650"/>
                  <a:gd name="connsiteX9" fmla="*/ 6622 w 35335"/>
                  <a:gd name="connsiteY9" fmla="*/ 21256 h 62650"/>
                  <a:gd name="connsiteX10" fmla="*/ 0 w 35335"/>
                  <a:gd name="connsiteY10" fmla="*/ 21256 h 62650"/>
                  <a:gd name="connsiteX11" fmla="*/ 0 w 35335"/>
                  <a:gd name="connsiteY11" fmla="*/ 15381 h 62650"/>
                  <a:gd name="connsiteX12" fmla="*/ 7642 w 35335"/>
                  <a:gd name="connsiteY12" fmla="*/ 10720 h 62650"/>
                  <a:gd name="connsiteX13" fmla="*/ 11652 w 35335"/>
                  <a:gd name="connsiteY13" fmla="*/ 0 h 62650"/>
                  <a:gd name="connsiteX14" fmla="*/ 20508 w 35335"/>
                  <a:gd name="connsiteY14" fmla="*/ 0 h 62650"/>
                  <a:gd name="connsiteX15" fmla="*/ 20508 w 35335"/>
                  <a:gd name="connsiteY15" fmla="*/ 10817 h 62650"/>
                  <a:gd name="connsiteX16" fmla="*/ 34773 w 35335"/>
                  <a:gd name="connsiteY16" fmla="*/ 10817 h 62650"/>
                  <a:gd name="connsiteX17" fmla="*/ 34773 w 35335"/>
                  <a:gd name="connsiteY17" fmla="*/ 21256 h 62650"/>
                  <a:gd name="connsiteX18" fmla="*/ 20508 w 35335"/>
                  <a:gd name="connsiteY18" fmla="*/ 21256 h 62650"/>
                  <a:gd name="connsiteX19" fmla="*/ 20508 w 35335"/>
                  <a:gd name="connsiteY19" fmla="*/ 45774 h 62650"/>
                  <a:gd name="connsiteX20" fmla="*/ 22188 w 35335"/>
                  <a:gd name="connsiteY20" fmla="*/ 50105 h 62650"/>
                  <a:gd name="connsiteX21" fmla="*/ 26567 w 35335"/>
                  <a:gd name="connsiteY21" fmla="*/ 51552 h 6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35" h="62650">
                    <a:moveTo>
                      <a:pt x="26567" y="51552"/>
                    </a:moveTo>
                    <a:cubicBezTo>
                      <a:pt x="28121" y="51552"/>
                      <a:pt x="29607" y="51416"/>
                      <a:pt x="31044" y="51134"/>
                    </a:cubicBezTo>
                    <a:cubicBezTo>
                      <a:pt x="32471" y="50853"/>
                      <a:pt x="33899" y="50464"/>
                      <a:pt x="35336" y="49969"/>
                    </a:cubicBezTo>
                    <a:lnTo>
                      <a:pt x="35336" y="60320"/>
                    </a:lnTo>
                    <a:cubicBezTo>
                      <a:pt x="33840" y="61010"/>
                      <a:pt x="31996" y="61563"/>
                      <a:pt x="29791" y="62000"/>
                    </a:cubicBezTo>
                    <a:cubicBezTo>
                      <a:pt x="27587" y="62437"/>
                      <a:pt x="25179" y="62651"/>
                      <a:pt x="22567" y="62651"/>
                    </a:cubicBezTo>
                    <a:cubicBezTo>
                      <a:pt x="19518" y="62651"/>
                      <a:pt x="16799" y="62156"/>
                      <a:pt x="14410" y="61155"/>
                    </a:cubicBezTo>
                    <a:cubicBezTo>
                      <a:pt x="12021" y="60165"/>
                      <a:pt x="10118" y="58456"/>
                      <a:pt x="8720" y="56028"/>
                    </a:cubicBezTo>
                    <a:cubicBezTo>
                      <a:pt x="7322" y="53601"/>
                      <a:pt x="6622" y="50193"/>
                      <a:pt x="6622" y="45774"/>
                    </a:cubicBezTo>
                    <a:lnTo>
                      <a:pt x="6622" y="21256"/>
                    </a:lnTo>
                    <a:lnTo>
                      <a:pt x="0" y="21256"/>
                    </a:lnTo>
                    <a:lnTo>
                      <a:pt x="0" y="15381"/>
                    </a:lnTo>
                    <a:lnTo>
                      <a:pt x="7642" y="10720"/>
                    </a:lnTo>
                    <a:lnTo>
                      <a:pt x="11652" y="0"/>
                    </a:lnTo>
                    <a:lnTo>
                      <a:pt x="20508" y="0"/>
                    </a:lnTo>
                    <a:lnTo>
                      <a:pt x="20508" y="10817"/>
                    </a:lnTo>
                    <a:lnTo>
                      <a:pt x="34773" y="10817"/>
                    </a:lnTo>
                    <a:lnTo>
                      <a:pt x="34773" y="21256"/>
                    </a:lnTo>
                    <a:lnTo>
                      <a:pt x="20508" y="21256"/>
                    </a:lnTo>
                    <a:lnTo>
                      <a:pt x="20508" y="45774"/>
                    </a:lnTo>
                    <a:cubicBezTo>
                      <a:pt x="20508" y="47697"/>
                      <a:pt x="21072" y="49144"/>
                      <a:pt x="22188" y="50105"/>
                    </a:cubicBezTo>
                    <a:cubicBezTo>
                      <a:pt x="23305" y="51066"/>
                      <a:pt x="24771" y="51552"/>
                      <a:pt x="26567" y="51552"/>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sp>
            <p:nvSpPr>
              <p:cNvPr id="75" name="Freeform: Shape 74">
                <a:extLst>
                  <a:ext uri="{FF2B5EF4-FFF2-40B4-BE49-F238E27FC236}">
                    <a16:creationId xmlns:a16="http://schemas.microsoft.com/office/drawing/2014/main" id="{471E2D23-BCE4-8F28-11B7-B120AE55E7D4}"/>
                  </a:ext>
                </a:extLst>
              </p:cNvPr>
              <p:cNvSpPr/>
              <p:nvPr/>
            </p:nvSpPr>
            <p:spPr>
              <a:xfrm>
                <a:off x="3775347" y="2928230"/>
                <a:ext cx="15944" cy="15478"/>
              </a:xfrm>
              <a:custGeom>
                <a:avLst/>
                <a:gdLst>
                  <a:gd name="connsiteX0" fmla="*/ 0 w 15944"/>
                  <a:gd name="connsiteY0" fmla="*/ 7739 h 15478"/>
                  <a:gd name="connsiteX1" fmla="*/ 2331 w 15944"/>
                  <a:gd name="connsiteY1" fmla="*/ 1728 h 15478"/>
                  <a:gd name="connsiteX2" fmla="*/ 8021 w 15944"/>
                  <a:gd name="connsiteY2" fmla="*/ 0 h 15478"/>
                  <a:gd name="connsiteX3" fmla="*/ 13614 w 15944"/>
                  <a:gd name="connsiteY3" fmla="*/ 1728 h 15478"/>
                  <a:gd name="connsiteX4" fmla="*/ 15944 w 15944"/>
                  <a:gd name="connsiteY4" fmla="*/ 7739 h 15478"/>
                  <a:gd name="connsiteX5" fmla="*/ 13614 w 15944"/>
                  <a:gd name="connsiteY5" fmla="*/ 13662 h 15478"/>
                  <a:gd name="connsiteX6" fmla="*/ 8021 w 15944"/>
                  <a:gd name="connsiteY6" fmla="*/ 15478 h 15478"/>
                  <a:gd name="connsiteX7" fmla="*/ 2331 w 15944"/>
                  <a:gd name="connsiteY7" fmla="*/ 13662 h 15478"/>
                  <a:gd name="connsiteX8" fmla="*/ 0 w 15944"/>
                  <a:gd name="connsiteY8" fmla="*/ 7739 h 1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4" h="15478">
                    <a:moveTo>
                      <a:pt x="0" y="7739"/>
                    </a:moveTo>
                    <a:cubicBezTo>
                      <a:pt x="0" y="4884"/>
                      <a:pt x="777" y="2874"/>
                      <a:pt x="2331" y="1728"/>
                    </a:cubicBezTo>
                    <a:cubicBezTo>
                      <a:pt x="3884" y="583"/>
                      <a:pt x="5778" y="0"/>
                      <a:pt x="8021" y="0"/>
                    </a:cubicBezTo>
                    <a:cubicBezTo>
                      <a:pt x="10264" y="0"/>
                      <a:pt x="12060" y="573"/>
                      <a:pt x="13614" y="1728"/>
                    </a:cubicBezTo>
                    <a:cubicBezTo>
                      <a:pt x="15168" y="2884"/>
                      <a:pt x="15944" y="4884"/>
                      <a:pt x="15944" y="7739"/>
                    </a:cubicBezTo>
                    <a:cubicBezTo>
                      <a:pt x="15944" y="10594"/>
                      <a:pt x="15168" y="12449"/>
                      <a:pt x="13614" y="13662"/>
                    </a:cubicBezTo>
                    <a:cubicBezTo>
                      <a:pt x="12060" y="14876"/>
                      <a:pt x="10196" y="15478"/>
                      <a:pt x="8021" y="15478"/>
                    </a:cubicBezTo>
                    <a:cubicBezTo>
                      <a:pt x="5846" y="15478"/>
                      <a:pt x="3884" y="14876"/>
                      <a:pt x="2331" y="13662"/>
                    </a:cubicBezTo>
                    <a:cubicBezTo>
                      <a:pt x="777" y="12449"/>
                      <a:pt x="0" y="10477"/>
                      <a:pt x="0" y="7739"/>
                    </a:cubicBezTo>
                    <a:close/>
                  </a:path>
                </a:pathLst>
              </a:custGeom>
              <a:solidFill>
                <a:srgbClr val="714C6C"/>
              </a:solidFill>
              <a:ln w="970" cap="flat">
                <a:noFill/>
                <a:prstDash val="solid"/>
                <a:miter/>
              </a:ln>
            </p:spPr>
            <p:txBody>
              <a:bodyPr rtlCol="0" anchor="ctr"/>
              <a:lstStyle/>
              <a:p>
                <a:endParaRPr lang="en-US" dirty="0">
                  <a:solidFill>
                    <a:schemeClr val="bg1"/>
                  </a:solidFill>
                </a:endParaRPr>
              </a:p>
            </p:txBody>
          </p:sp>
        </p:grpSp>
        <p:grpSp>
          <p:nvGrpSpPr>
            <p:cNvPr id="15" name="Graphic 2">
              <a:extLst>
                <a:ext uri="{FF2B5EF4-FFF2-40B4-BE49-F238E27FC236}">
                  <a16:creationId xmlns:a16="http://schemas.microsoft.com/office/drawing/2014/main" id="{1C95191A-FDA2-4C6B-37D2-71DDE1DC4BFD}"/>
                </a:ext>
              </a:extLst>
            </p:cNvPr>
            <p:cNvGrpSpPr/>
            <p:nvPr/>
          </p:nvGrpSpPr>
          <p:grpSpPr>
            <a:xfrm>
              <a:off x="3164482" y="2181382"/>
              <a:ext cx="629874" cy="624246"/>
              <a:chOff x="3164482" y="2181382"/>
              <a:chExt cx="629874" cy="624246"/>
            </a:xfrm>
          </p:grpSpPr>
          <p:grpSp>
            <p:nvGrpSpPr>
              <p:cNvPr id="16" name="Graphic 2">
                <a:extLst>
                  <a:ext uri="{FF2B5EF4-FFF2-40B4-BE49-F238E27FC236}">
                    <a16:creationId xmlns:a16="http://schemas.microsoft.com/office/drawing/2014/main" id="{6A25BFCA-7A44-5E30-05BC-DA7B42F4033C}"/>
                  </a:ext>
                </a:extLst>
              </p:cNvPr>
              <p:cNvGrpSpPr/>
              <p:nvPr/>
            </p:nvGrpSpPr>
            <p:grpSpPr>
              <a:xfrm>
                <a:off x="3164482" y="2181382"/>
                <a:ext cx="382964" cy="516621"/>
                <a:chOff x="3164482" y="2181382"/>
                <a:chExt cx="382964" cy="516621"/>
              </a:xfrm>
            </p:grpSpPr>
            <p:sp>
              <p:nvSpPr>
                <p:cNvPr id="28" name="Freeform: Shape 27">
                  <a:extLst>
                    <a:ext uri="{FF2B5EF4-FFF2-40B4-BE49-F238E27FC236}">
                      <a16:creationId xmlns:a16="http://schemas.microsoft.com/office/drawing/2014/main" id="{BEC71C28-3E21-1955-320B-EBAD5738EC12}"/>
                    </a:ext>
                  </a:extLst>
                </p:cNvPr>
                <p:cNvSpPr/>
                <p:nvPr/>
              </p:nvSpPr>
              <p:spPr>
                <a:xfrm rot="-624601">
                  <a:off x="3204416" y="2205094"/>
                  <a:ext cx="303116" cy="469386"/>
                </a:xfrm>
                <a:custGeom>
                  <a:avLst/>
                  <a:gdLst>
                    <a:gd name="connsiteX0" fmla="*/ 0 w 303116"/>
                    <a:gd name="connsiteY0" fmla="*/ 0 h 469386"/>
                    <a:gd name="connsiteX1" fmla="*/ 303117 w 303116"/>
                    <a:gd name="connsiteY1" fmla="*/ 0 h 469386"/>
                    <a:gd name="connsiteX2" fmla="*/ 303117 w 303116"/>
                    <a:gd name="connsiteY2" fmla="*/ 469387 h 469386"/>
                    <a:gd name="connsiteX3" fmla="*/ 0 w 303116"/>
                    <a:gd name="connsiteY3" fmla="*/ 469387 h 469386"/>
                  </a:gdLst>
                  <a:ahLst/>
                  <a:cxnLst>
                    <a:cxn ang="0">
                      <a:pos x="connsiteX0" y="connsiteY0"/>
                    </a:cxn>
                    <a:cxn ang="0">
                      <a:pos x="connsiteX1" y="connsiteY1"/>
                    </a:cxn>
                    <a:cxn ang="0">
                      <a:pos x="connsiteX2" y="connsiteY2"/>
                    </a:cxn>
                    <a:cxn ang="0">
                      <a:pos x="connsiteX3" y="connsiteY3"/>
                    </a:cxn>
                  </a:cxnLst>
                  <a:rect l="l" t="t" r="r" b="b"/>
                  <a:pathLst>
                    <a:path w="303116" h="469386">
                      <a:moveTo>
                        <a:pt x="0" y="0"/>
                      </a:moveTo>
                      <a:lnTo>
                        <a:pt x="303117" y="0"/>
                      </a:lnTo>
                      <a:lnTo>
                        <a:pt x="303117" y="469387"/>
                      </a:lnTo>
                      <a:lnTo>
                        <a:pt x="0" y="469387"/>
                      </a:lnTo>
                      <a:close/>
                    </a:path>
                  </a:pathLst>
                </a:custGeom>
                <a:solidFill>
                  <a:srgbClr val="FFFFFF"/>
                </a:solidFill>
                <a:ln w="970" cap="flat">
                  <a:noFill/>
                  <a:prstDash val="solid"/>
                  <a:miter/>
                </a:ln>
              </p:spPr>
              <p:txBody>
                <a:bodyPr rtlCol="0" anchor="ctr"/>
                <a:lstStyle/>
                <a:p>
                  <a:endParaRPr lang="en-US" dirty="0">
                    <a:solidFill>
                      <a:schemeClr val="bg1"/>
                    </a:solidFill>
                  </a:endParaRPr>
                </a:p>
              </p:txBody>
            </p:sp>
            <p:sp>
              <p:nvSpPr>
                <p:cNvPr id="29" name="Freeform: Shape 28">
                  <a:extLst>
                    <a:ext uri="{FF2B5EF4-FFF2-40B4-BE49-F238E27FC236}">
                      <a16:creationId xmlns:a16="http://schemas.microsoft.com/office/drawing/2014/main" id="{F155B987-33B9-66DF-1A8A-92DBEBDD2B7F}"/>
                    </a:ext>
                  </a:extLst>
                </p:cNvPr>
                <p:cNvSpPr/>
                <p:nvPr/>
              </p:nvSpPr>
              <p:spPr>
                <a:xfrm>
                  <a:off x="3164482" y="2181382"/>
                  <a:ext cx="382964" cy="516442"/>
                </a:xfrm>
                <a:custGeom>
                  <a:avLst/>
                  <a:gdLst>
                    <a:gd name="connsiteX0" fmla="*/ 274743 w 382964"/>
                    <a:gd name="connsiteY0" fmla="*/ 33918 h 516442"/>
                    <a:gd name="connsiteX1" fmla="*/ 349066 w 382964"/>
                    <a:gd name="connsiteY1" fmla="*/ 438265 h 516442"/>
                    <a:gd name="connsiteX2" fmla="*/ 108251 w 382964"/>
                    <a:gd name="connsiteY2" fmla="*/ 482524 h 516442"/>
                    <a:gd name="connsiteX3" fmla="*/ 33928 w 382964"/>
                    <a:gd name="connsiteY3" fmla="*/ 78178 h 516442"/>
                    <a:gd name="connsiteX4" fmla="*/ 274743 w 382964"/>
                    <a:gd name="connsiteY4" fmla="*/ 33918 h 516442"/>
                    <a:gd name="connsiteX5" fmla="*/ 298126 w 382964"/>
                    <a:gd name="connsiteY5" fmla="*/ 0 h 516442"/>
                    <a:gd name="connsiteX6" fmla="*/ 0 w 382964"/>
                    <a:gd name="connsiteY6" fmla="*/ 54795 h 516442"/>
                    <a:gd name="connsiteX7" fmla="*/ 84849 w 382964"/>
                    <a:gd name="connsiteY7" fmla="*/ 516442 h 516442"/>
                    <a:gd name="connsiteX8" fmla="*/ 382965 w 382964"/>
                    <a:gd name="connsiteY8" fmla="*/ 461647 h 516442"/>
                    <a:gd name="connsiteX9" fmla="*/ 298116 w 382964"/>
                    <a:gd name="connsiteY9" fmla="*/ 0 h 516442"/>
                    <a:gd name="connsiteX10" fmla="*/ 298116 w 382964"/>
                    <a:gd name="connsiteY10" fmla="*/ 0 h 5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2964" h="516442">
                      <a:moveTo>
                        <a:pt x="274743" y="33918"/>
                      </a:moveTo>
                      <a:lnTo>
                        <a:pt x="349066" y="438265"/>
                      </a:lnTo>
                      <a:lnTo>
                        <a:pt x="108251" y="482524"/>
                      </a:lnTo>
                      <a:lnTo>
                        <a:pt x="33928" y="78178"/>
                      </a:lnTo>
                      <a:lnTo>
                        <a:pt x="274743" y="33918"/>
                      </a:lnTo>
                      <a:moveTo>
                        <a:pt x="298126" y="0"/>
                      </a:moveTo>
                      <a:lnTo>
                        <a:pt x="0" y="54795"/>
                      </a:lnTo>
                      <a:lnTo>
                        <a:pt x="84849" y="516442"/>
                      </a:lnTo>
                      <a:lnTo>
                        <a:pt x="382965" y="461647"/>
                      </a:lnTo>
                      <a:lnTo>
                        <a:pt x="298116" y="0"/>
                      </a:lnTo>
                      <a:lnTo>
                        <a:pt x="298116" y="0"/>
                      </a:lnTo>
                      <a:close/>
                    </a:path>
                  </a:pathLst>
                </a:custGeom>
                <a:solidFill>
                  <a:srgbClr val="E91E63"/>
                </a:solidFill>
                <a:ln w="970" cap="flat">
                  <a:noFill/>
                  <a:prstDash val="solid"/>
                  <a:miter/>
                </a:ln>
              </p:spPr>
              <p:txBody>
                <a:bodyPr rtlCol="0" anchor="ctr"/>
                <a:lstStyle/>
                <a:p>
                  <a:endParaRPr lang="en-US" dirty="0">
                    <a:solidFill>
                      <a:schemeClr val="bg1"/>
                    </a:solidFill>
                  </a:endParaRPr>
                </a:p>
              </p:txBody>
            </p:sp>
          </p:grpSp>
          <p:grpSp>
            <p:nvGrpSpPr>
              <p:cNvPr id="17" name="Graphic 2">
                <a:extLst>
                  <a:ext uri="{FF2B5EF4-FFF2-40B4-BE49-F238E27FC236}">
                    <a16:creationId xmlns:a16="http://schemas.microsoft.com/office/drawing/2014/main" id="{2AE8763D-8F13-7E99-5E29-CBAC6E0A000A}"/>
                  </a:ext>
                </a:extLst>
              </p:cNvPr>
              <p:cNvGrpSpPr/>
              <p:nvPr/>
            </p:nvGrpSpPr>
            <p:grpSpPr>
              <a:xfrm>
                <a:off x="3364843" y="2228712"/>
                <a:ext cx="429512" cy="536367"/>
                <a:chOff x="3364843" y="2228712"/>
                <a:chExt cx="429512" cy="536367"/>
              </a:xfrm>
            </p:grpSpPr>
            <p:sp>
              <p:nvSpPr>
                <p:cNvPr id="26" name="Freeform: Shape 25">
                  <a:extLst>
                    <a:ext uri="{FF2B5EF4-FFF2-40B4-BE49-F238E27FC236}">
                      <a16:creationId xmlns:a16="http://schemas.microsoft.com/office/drawing/2014/main" id="{838B0954-B6DB-7C15-9295-E6B0D65C864E}"/>
                    </a:ext>
                  </a:extLst>
                </p:cNvPr>
                <p:cNvSpPr/>
                <p:nvPr/>
              </p:nvSpPr>
              <p:spPr>
                <a:xfrm rot="-4482000">
                  <a:off x="3344907" y="2338453"/>
                  <a:ext cx="469386" cy="316885"/>
                </a:xfrm>
                <a:custGeom>
                  <a:avLst/>
                  <a:gdLst>
                    <a:gd name="connsiteX0" fmla="*/ 0 w 469386"/>
                    <a:gd name="connsiteY0" fmla="*/ 0 h 316885"/>
                    <a:gd name="connsiteX1" fmla="*/ 469386 w 469386"/>
                    <a:gd name="connsiteY1" fmla="*/ 0 h 316885"/>
                    <a:gd name="connsiteX2" fmla="*/ 469386 w 469386"/>
                    <a:gd name="connsiteY2" fmla="*/ 316886 h 316885"/>
                    <a:gd name="connsiteX3" fmla="*/ 0 w 469386"/>
                    <a:gd name="connsiteY3" fmla="*/ 316886 h 316885"/>
                  </a:gdLst>
                  <a:ahLst/>
                  <a:cxnLst>
                    <a:cxn ang="0">
                      <a:pos x="connsiteX0" y="connsiteY0"/>
                    </a:cxn>
                    <a:cxn ang="0">
                      <a:pos x="connsiteX1" y="connsiteY1"/>
                    </a:cxn>
                    <a:cxn ang="0">
                      <a:pos x="connsiteX2" y="connsiteY2"/>
                    </a:cxn>
                    <a:cxn ang="0">
                      <a:pos x="connsiteX3" y="connsiteY3"/>
                    </a:cxn>
                  </a:cxnLst>
                  <a:rect l="l" t="t" r="r" b="b"/>
                  <a:pathLst>
                    <a:path w="469386" h="316885">
                      <a:moveTo>
                        <a:pt x="0" y="0"/>
                      </a:moveTo>
                      <a:lnTo>
                        <a:pt x="469386" y="0"/>
                      </a:lnTo>
                      <a:lnTo>
                        <a:pt x="469386" y="316886"/>
                      </a:lnTo>
                      <a:lnTo>
                        <a:pt x="0" y="316886"/>
                      </a:lnTo>
                      <a:close/>
                    </a:path>
                  </a:pathLst>
                </a:custGeom>
                <a:solidFill>
                  <a:srgbClr val="FFFFFF"/>
                </a:solidFill>
                <a:ln w="970" cap="flat">
                  <a:noFill/>
                  <a:prstDash val="solid"/>
                  <a:miter/>
                </a:ln>
              </p:spPr>
              <p:txBody>
                <a:bodyPr rtlCol="0" anchor="ctr"/>
                <a:lstStyle/>
                <a:p>
                  <a:endParaRPr lang="en-US" dirty="0">
                    <a:solidFill>
                      <a:schemeClr val="bg1"/>
                    </a:solidFill>
                  </a:endParaRPr>
                </a:p>
              </p:txBody>
            </p:sp>
            <p:sp>
              <p:nvSpPr>
                <p:cNvPr id="27" name="Freeform: Shape 26">
                  <a:extLst>
                    <a:ext uri="{FF2B5EF4-FFF2-40B4-BE49-F238E27FC236}">
                      <a16:creationId xmlns:a16="http://schemas.microsoft.com/office/drawing/2014/main" id="{DDD40419-1371-6F08-0A36-BA45D2669751}"/>
                    </a:ext>
                  </a:extLst>
                </p:cNvPr>
                <p:cNvSpPr/>
                <p:nvPr/>
              </p:nvSpPr>
              <p:spPr>
                <a:xfrm>
                  <a:off x="3364844" y="2228719"/>
                  <a:ext cx="429506" cy="536358"/>
                </a:xfrm>
                <a:custGeom>
                  <a:avLst/>
                  <a:gdLst>
                    <a:gd name="connsiteX0" fmla="*/ 144266 w 429506"/>
                    <a:gd name="connsiteY0" fmla="*/ 35782 h 536358"/>
                    <a:gd name="connsiteX1" fmla="*/ 393724 w 429506"/>
                    <a:gd name="connsiteY1" fmla="*/ 104026 h 536358"/>
                    <a:gd name="connsiteX2" fmla="*/ 285240 w 429506"/>
                    <a:gd name="connsiteY2" fmla="*/ 500576 h 536358"/>
                    <a:gd name="connsiteX3" fmla="*/ 35783 w 429506"/>
                    <a:gd name="connsiteY3" fmla="*/ 432332 h 536358"/>
                    <a:gd name="connsiteX4" fmla="*/ 144266 w 429506"/>
                    <a:gd name="connsiteY4" fmla="*/ 35782 h 536358"/>
                    <a:gd name="connsiteX5" fmla="*/ 123855 w 429506"/>
                    <a:gd name="connsiteY5" fmla="*/ 0 h 536358"/>
                    <a:gd name="connsiteX6" fmla="*/ 0 w 429506"/>
                    <a:gd name="connsiteY6" fmla="*/ 452743 h 536358"/>
                    <a:gd name="connsiteX7" fmla="*/ 305651 w 429506"/>
                    <a:gd name="connsiteY7" fmla="*/ 536358 h 536358"/>
                    <a:gd name="connsiteX8" fmla="*/ 429506 w 429506"/>
                    <a:gd name="connsiteY8" fmla="*/ 83615 h 536358"/>
                    <a:gd name="connsiteX9" fmla="*/ 123855 w 429506"/>
                    <a:gd name="connsiteY9" fmla="*/ 0 h 536358"/>
                    <a:gd name="connsiteX10" fmla="*/ 123855 w 429506"/>
                    <a:gd name="connsiteY10" fmla="*/ 0 h 53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9506" h="536358">
                      <a:moveTo>
                        <a:pt x="144266" y="35782"/>
                      </a:moveTo>
                      <a:lnTo>
                        <a:pt x="393724" y="104026"/>
                      </a:lnTo>
                      <a:lnTo>
                        <a:pt x="285240" y="500576"/>
                      </a:lnTo>
                      <a:lnTo>
                        <a:pt x="35783" y="432332"/>
                      </a:lnTo>
                      <a:lnTo>
                        <a:pt x="144266" y="35782"/>
                      </a:lnTo>
                      <a:moveTo>
                        <a:pt x="123855" y="0"/>
                      </a:moveTo>
                      <a:lnTo>
                        <a:pt x="0" y="452743"/>
                      </a:lnTo>
                      <a:lnTo>
                        <a:pt x="305651" y="536358"/>
                      </a:lnTo>
                      <a:lnTo>
                        <a:pt x="429506" y="83615"/>
                      </a:lnTo>
                      <a:lnTo>
                        <a:pt x="123855" y="0"/>
                      </a:lnTo>
                      <a:lnTo>
                        <a:pt x="123855" y="0"/>
                      </a:lnTo>
                      <a:close/>
                    </a:path>
                  </a:pathLst>
                </a:custGeom>
                <a:solidFill>
                  <a:srgbClr val="FFA000"/>
                </a:solidFill>
                <a:ln w="970" cap="flat">
                  <a:noFill/>
                  <a:prstDash val="solid"/>
                  <a:miter/>
                </a:ln>
              </p:spPr>
              <p:txBody>
                <a:bodyPr rtlCol="0" anchor="ctr"/>
                <a:lstStyle/>
                <a:p>
                  <a:endParaRPr lang="en-US" dirty="0">
                    <a:solidFill>
                      <a:schemeClr val="bg1"/>
                    </a:solidFill>
                  </a:endParaRPr>
                </a:p>
              </p:txBody>
            </p:sp>
          </p:grpSp>
          <p:grpSp>
            <p:nvGrpSpPr>
              <p:cNvPr id="18" name="Graphic 2">
                <a:extLst>
                  <a:ext uri="{FF2B5EF4-FFF2-40B4-BE49-F238E27FC236}">
                    <a16:creationId xmlns:a16="http://schemas.microsoft.com/office/drawing/2014/main" id="{B1F99949-679E-93A4-4890-89EFE154C713}"/>
                  </a:ext>
                </a:extLst>
              </p:cNvPr>
              <p:cNvGrpSpPr/>
              <p:nvPr/>
            </p:nvGrpSpPr>
            <p:grpSpPr>
              <a:xfrm>
                <a:off x="3295212" y="2336242"/>
                <a:ext cx="316895" cy="469386"/>
                <a:chOff x="3295212" y="2336242"/>
                <a:chExt cx="316895" cy="469386"/>
              </a:xfrm>
            </p:grpSpPr>
            <p:sp>
              <p:nvSpPr>
                <p:cNvPr id="24" name="Freeform: Shape 23">
                  <a:extLst>
                    <a:ext uri="{FF2B5EF4-FFF2-40B4-BE49-F238E27FC236}">
                      <a16:creationId xmlns:a16="http://schemas.microsoft.com/office/drawing/2014/main" id="{42C3901D-2F4B-A9E1-8C26-D694D476A6D8}"/>
                    </a:ext>
                  </a:extLst>
                </p:cNvPr>
                <p:cNvSpPr/>
                <p:nvPr/>
              </p:nvSpPr>
              <p:spPr>
                <a:xfrm>
                  <a:off x="3295222" y="2336242"/>
                  <a:ext cx="316885" cy="469386"/>
                </a:xfrm>
                <a:custGeom>
                  <a:avLst/>
                  <a:gdLst>
                    <a:gd name="connsiteX0" fmla="*/ 0 w 316885"/>
                    <a:gd name="connsiteY0" fmla="*/ 0 h 469386"/>
                    <a:gd name="connsiteX1" fmla="*/ 316886 w 316885"/>
                    <a:gd name="connsiteY1" fmla="*/ 0 h 469386"/>
                    <a:gd name="connsiteX2" fmla="*/ 316886 w 316885"/>
                    <a:gd name="connsiteY2" fmla="*/ 469386 h 469386"/>
                    <a:gd name="connsiteX3" fmla="*/ 0 w 316885"/>
                    <a:gd name="connsiteY3" fmla="*/ 469386 h 469386"/>
                  </a:gdLst>
                  <a:ahLst/>
                  <a:cxnLst>
                    <a:cxn ang="0">
                      <a:pos x="connsiteX0" y="connsiteY0"/>
                    </a:cxn>
                    <a:cxn ang="0">
                      <a:pos x="connsiteX1" y="connsiteY1"/>
                    </a:cxn>
                    <a:cxn ang="0">
                      <a:pos x="connsiteX2" y="connsiteY2"/>
                    </a:cxn>
                    <a:cxn ang="0">
                      <a:pos x="connsiteX3" y="connsiteY3"/>
                    </a:cxn>
                  </a:cxnLst>
                  <a:rect l="l" t="t" r="r" b="b"/>
                  <a:pathLst>
                    <a:path w="316885" h="469386">
                      <a:moveTo>
                        <a:pt x="0" y="0"/>
                      </a:moveTo>
                      <a:lnTo>
                        <a:pt x="316886" y="0"/>
                      </a:lnTo>
                      <a:lnTo>
                        <a:pt x="316886" y="469386"/>
                      </a:lnTo>
                      <a:lnTo>
                        <a:pt x="0" y="469386"/>
                      </a:lnTo>
                      <a:close/>
                    </a:path>
                  </a:pathLst>
                </a:custGeom>
                <a:solidFill>
                  <a:srgbClr val="FFFFFF"/>
                </a:solidFill>
                <a:ln w="970" cap="flat">
                  <a:noFill/>
                  <a:prstDash val="solid"/>
                  <a:miter/>
                </a:ln>
              </p:spPr>
              <p:txBody>
                <a:bodyPr rtlCol="0" anchor="ctr"/>
                <a:lstStyle/>
                <a:p>
                  <a:endParaRPr lang="en-US" dirty="0">
                    <a:solidFill>
                      <a:schemeClr val="bg1"/>
                    </a:solidFill>
                  </a:endParaRPr>
                </a:p>
              </p:txBody>
            </p:sp>
            <p:sp>
              <p:nvSpPr>
                <p:cNvPr id="25" name="Freeform: Shape 24">
                  <a:extLst>
                    <a:ext uri="{FF2B5EF4-FFF2-40B4-BE49-F238E27FC236}">
                      <a16:creationId xmlns:a16="http://schemas.microsoft.com/office/drawing/2014/main" id="{510A5346-66AB-973E-2846-6E48B50D3000}"/>
                    </a:ext>
                  </a:extLst>
                </p:cNvPr>
                <p:cNvSpPr/>
                <p:nvPr/>
              </p:nvSpPr>
              <p:spPr>
                <a:xfrm>
                  <a:off x="3295212" y="2336242"/>
                  <a:ext cx="316886" cy="469386"/>
                </a:xfrm>
                <a:custGeom>
                  <a:avLst/>
                  <a:gdLst>
                    <a:gd name="connsiteX0" fmla="*/ 287755 w 316886"/>
                    <a:gd name="connsiteY0" fmla="*/ 29131 h 469386"/>
                    <a:gd name="connsiteX1" fmla="*/ 287755 w 316886"/>
                    <a:gd name="connsiteY1" fmla="*/ 440255 h 469386"/>
                    <a:gd name="connsiteX2" fmla="*/ 29131 w 316886"/>
                    <a:gd name="connsiteY2" fmla="*/ 440255 h 469386"/>
                    <a:gd name="connsiteX3" fmla="*/ 29131 w 316886"/>
                    <a:gd name="connsiteY3" fmla="*/ 29131 h 469386"/>
                    <a:gd name="connsiteX4" fmla="*/ 287755 w 316886"/>
                    <a:gd name="connsiteY4" fmla="*/ 29131 h 469386"/>
                    <a:gd name="connsiteX5" fmla="*/ 316886 w 316886"/>
                    <a:gd name="connsiteY5" fmla="*/ 0 h 469386"/>
                    <a:gd name="connsiteX6" fmla="*/ 0 w 316886"/>
                    <a:gd name="connsiteY6" fmla="*/ 0 h 469386"/>
                    <a:gd name="connsiteX7" fmla="*/ 0 w 316886"/>
                    <a:gd name="connsiteY7" fmla="*/ 469386 h 469386"/>
                    <a:gd name="connsiteX8" fmla="*/ 316886 w 316886"/>
                    <a:gd name="connsiteY8" fmla="*/ 469386 h 469386"/>
                    <a:gd name="connsiteX9" fmla="*/ 316886 w 316886"/>
                    <a:gd name="connsiteY9" fmla="*/ 0 h 469386"/>
                    <a:gd name="connsiteX10" fmla="*/ 316886 w 316886"/>
                    <a:gd name="connsiteY10" fmla="*/ 0 h 46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886" h="469386">
                      <a:moveTo>
                        <a:pt x="287755" y="29131"/>
                      </a:moveTo>
                      <a:lnTo>
                        <a:pt x="287755" y="440255"/>
                      </a:lnTo>
                      <a:lnTo>
                        <a:pt x="29131" y="440255"/>
                      </a:lnTo>
                      <a:lnTo>
                        <a:pt x="29131" y="29131"/>
                      </a:lnTo>
                      <a:lnTo>
                        <a:pt x="287755" y="29131"/>
                      </a:lnTo>
                      <a:moveTo>
                        <a:pt x="316886" y="0"/>
                      </a:moveTo>
                      <a:lnTo>
                        <a:pt x="0" y="0"/>
                      </a:lnTo>
                      <a:lnTo>
                        <a:pt x="0" y="469386"/>
                      </a:lnTo>
                      <a:lnTo>
                        <a:pt x="316886" y="469386"/>
                      </a:lnTo>
                      <a:lnTo>
                        <a:pt x="316886" y="0"/>
                      </a:lnTo>
                      <a:lnTo>
                        <a:pt x="316886" y="0"/>
                      </a:lnTo>
                      <a:close/>
                    </a:path>
                  </a:pathLst>
                </a:custGeom>
                <a:solidFill>
                  <a:srgbClr val="00BFA5"/>
                </a:solidFill>
                <a:ln w="970" cap="flat">
                  <a:noFill/>
                  <a:prstDash val="solid"/>
                  <a:miter/>
                </a:ln>
              </p:spPr>
              <p:txBody>
                <a:bodyPr rtlCol="0" anchor="ctr"/>
                <a:lstStyle/>
                <a:p>
                  <a:endParaRPr lang="en-US" dirty="0">
                    <a:solidFill>
                      <a:schemeClr val="bg1"/>
                    </a:solidFill>
                  </a:endParaRPr>
                </a:p>
              </p:txBody>
            </p:sp>
          </p:grpSp>
          <p:grpSp>
            <p:nvGrpSpPr>
              <p:cNvPr id="19" name="Graphic 2">
                <a:extLst>
                  <a:ext uri="{FF2B5EF4-FFF2-40B4-BE49-F238E27FC236}">
                    <a16:creationId xmlns:a16="http://schemas.microsoft.com/office/drawing/2014/main" id="{DB4D8CEF-3E79-905D-3C3C-EF9213AD0CFC}"/>
                  </a:ext>
                </a:extLst>
              </p:cNvPr>
              <p:cNvGrpSpPr/>
              <p:nvPr/>
            </p:nvGrpSpPr>
            <p:grpSpPr>
              <a:xfrm>
                <a:off x="3381653" y="2457795"/>
                <a:ext cx="138711" cy="219520"/>
                <a:chOff x="3381653" y="2457795"/>
                <a:chExt cx="138711" cy="219520"/>
              </a:xfrm>
            </p:grpSpPr>
            <p:grpSp>
              <p:nvGrpSpPr>
                <p:cNvPr id="20" name="Graphic 2">
                  <a:extLst>
                    <a:ext uri="{FF2B5EF4-FFF2-40B4-BE49-F238E27FC236}">
                      <a16:creationId xmlns:a16="http://schemas.microsoft.com/office/drawing/2014/main" id="{D5166E3C-AC40-4A81-9CEC-7B6C9FAFA47C}"/>
                    </a:ext>
                  </a:extLst>
                </p:cNvPr>
                <p:cNvGrpSpPr/>
                <p:nvPr/>
              </p:nvGrpSpPr>
              <p:grpSpPr>
                <a:xfrm>
                  <a:off x="3381653" y="2457795"/>
                  <a:ext cx="138711" cy="219520"/>
                  <a:chOff x="3381653" y="2457795"/>
                  <a:chExt cx="138711" cy="219520"/>
                </a:xfrm>
              </p:grpSpPr>
              <p:sp>
                <p:nvSpPr>
                  <p:cNvPr id="22" name="Freeform: Shape 21">
                    <a:extLst>
                      <a:ext uri="{FF2B5EF4-FFF2-40B4-BE49-F238E27FC236}">
                        <a16:creationId xmlns:a16="http://schemas.microsoft.com/office/drawing/2014/main" id="{B7A7B2CF-E9F5-E6DF-E737-80C185804C34}"/>
                      </a:ext>
                    </a:extLst>
                  </p:cNvPr>
                  <p:cNvSpPr/>
                  <p:nvPr/>
                </p:nvSpPr>
                <p:spPr>
                  <a:xfrm>
                    <a:off x="3381653" y="2457795"/>
                    <a:ext cx="138711" cy="219520"/>
                  </a:xfrm>
                  <a:custGeom>
                    <a:avLst/>
                    <a:gdLst>
                      <a:gd name="connsiteX0" fmla="*/ 138702 w 138711"/>
                      <a:gd name="connsiteY0" fmla="*/ 110659 h 219520"/>
                      <a:gd name="connsiteX1" fmla="*/ 75527 w 138711"/>
                      <a:gd name="connsiteY1" fmla="*/ 4010 h 219520"/>
                      <a:gd name="connsiteX2" fmla="*/ 69526 w 138711"/>
                      <a:gd name="connsiteY2" fmla="*/ 0 h 219520"/>
                      <a:gd name="connsiteX3" fmla="*/ 63505 w 138711"/>
                      <a:gd name="connsiteY3" fmla="*/ 3991 h 219520"/>
                      <a:gd name="connsiteX4" fmla="*/ 0 w 138711"/>
                      <a:gd name="connsiteY4" fmla="*/ 110435 h 219520"/>
                      <a:gd name="connsiteX5" fmla="*/ 58408 w 138711"/>
                      <a:gd name="connsiteY5" fmla="*/ 179000 h 219520"/>
                      <a:gd name="connsiteX6" fmla="*/ 58359 w 138711"/>
                      <a:gd name="connsiteY6" fmla="*/ 208665 h 219520"/>
                      <a:gd name="connsiteX7" fmla="*/ 69176 w 138711"/>
                      <a:gd name="connsiteY7" fmla="*/ 219521 h 219520"/>
                      <a:gd name="connsiteX8" fmla="*/ 80032 w 138711"/>
                      <a:gd name="connsiteY8" fmla="*/ 208704 h 219520"/>
                      <a:gd name="connsiteX9" fmla="*/ 80081 w 138711"/>
                      <a:gd name="connsiteY9" fmla="*/ 179039 h 219520"/>
                      <a:gd name="connsiteX10" fmla="*/ 138712 w 138711"/>
                      <a:gd name="connsiteY10" fmla="*/ 110668 h 2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711" h="219520">
                        <a:moveTo>
                          <a:pt x="138702" y="110659"/>
                        </a:moveTo>
                        <a:cubicBezTo>
                          <a:pt x="138799" y="47076"/>
                          <a:pt x="78110" y="5748"/>
                          <a:pt x="75527" y="4010"/>
                        </a:cubicBezTo>
                        <a:lnTo>
                          <a:pt x="69526" y="0"/>
                        </a:lnTo>
                        <a:lnTo>
                          <a:pt x="63505" y="3991"/>
                        </a:lnTo>
                        <a:cubicBezTo>
                          <a:pt x="60923" y="5719"/>
                          <a:pt x="97" y="46852"/>
                          <a:pt x="0" y="110435"/>
                        </a:cubicBezTo>
                        <a:cubicBezTo>
                          <a:pt x="-78" y="157822"/>
                          <a:pt x="33734" y="175125"/>
                          <a:pt x="58408" y="179000"/>
                        </a:cubicBezTo>
                        <a:lnTo>
                          <a:pt x="58359" y="208665"/>
                        </a:lnTo>
                        <a:cubicBezTo>
                          <a:pt x="58349" y="214646"/>
                          <a:pt x="63195" y="219511"/>
                          <a:pt x="69176" y="219521"/>
                        </a:cubicBezTo>
                        <a:cubicBezTo>
                          <a:pt x="75158" y="219521"/>
                          <a:pt x="80023" y="214685"/>
                          <a:pt x="80032" y="208704"/>
                        </a:cubicBezTo>
                        <a:lnTo>
                          <a:pt x="80081" y="179039"/>
                        </a:lnTo>
                        <a:cubicBezTo>
                          <a:pt x="104765" y="175252"/>
                          <a:pt x="138634" y="158045"/>
                          <a:pt x="138712" y="110668"/>
                        </a:cubicBezTo>
                        <a:close/>
                      </a:path>
                    </a:pathLst>
                  </a:custGeom>
                  <a:solidFill>
                    <a:srgbClr val="FFFFFF"/>
                  </a:solidFill>
                  <a:ln w="970" cap="flat">
                    <a:noFill/>
                    <a:prstDash val="solid"/>
                    <a:miter/>
                  </a:ln>
                </p:spPr>
                <p:txBody>
                  <a:bodyPr rtlCol="0" anchor="ctr"/>
                  <a:lstStyle/>
                  <a:p>
                    <a:endParaRPr lang="en-US" dirty="0">
                      <a:solidFill>
                        <a:schemeClr val="bg1"/>
                      </a:solidFill>
                    </a:endParaRPr>
                  </a:p>
                </p:txBody>
              </p:sp>
              <p:sp>
                <p:nvSpPr>
                  <p:cNvPr id="23" name="Freeform: Shape 22">
                    <a:extLst>
                      <a:ext uri="{FF2B5EF4-FFF2-40B4-BE49-F238E27FC236}">
                        <a16:creationId xmlns:a16="http://schemas.microsoft.com/office/drawing/2014/main" id="{3BC78758-C3D4-1480-C0E8-DB8065A0C4A7}"/>
                      </a:ext>
                    </a:extLst>
                  </p:cNvPr>
                  <p:cNvSpPr/>
                  <p:nvPr/>
                </p:nvSpPr>
                <p:spPr>
                  <a:xfrm>
                    <a:off x="3381653" y="2457795"/>
                    <a:ext cx="138711" cy="219520"/>
                  </a:xfrm>
                  <a:custGeom>
                    <a:avLst/>
                    <a:gdLst>
                      <a:gd name="connsiteX0" fmla="*/ 69497 w 138711"/>
                      <a:gd name="connsiteY0" fmla="*/ 21217 h 219520"/>
                      <a:gd name="connsiteX1" fmla="*/ 94724 w 138711"/>
                      <a:gd name="connsiteY1" fmla="*/ 45367 h 219520"/>
                      <a:gd name="connsiteX2" fmla="*/ 121224 w 138711"/>
                      <a:gd name="connsiteY2" fmla="*/ 110639 h 219520"/>
                      <a:gd name="connsiteX3" fmla="*/ 106745 w 138711"/>
                      <a:gd name="connsiteY3" fmla="*/ 148373 h 219520"/>
                      <a:gd name="connsiteX4" fmla="*/ 77420 w 138711"/>
                      <a:gd name="connsiteY4" fmla="*/ 161764 h 219520"/>
                      <a:gd name="connsiteX5" fmla="*/ 69254 w 138711"/>
                      <a:gd name="connsiteY5" fmla="*/ 163017 h 219520"/>
                      <a:gd name="connsiteX6" fmla="*/ 61097 w 138711"/>
                      <a:gd name="connsiteY6" fmla="*/ 161735 h 219520"/>
                      <a:gd name="connsiteX7" fmla="*/ 31821 w 138711"/>
                      <a:gd name="connsiteY7" fmla="*/ 148247 h 219520"/>
                      <a:gd name="connsiteX8" fmla="*/ 17469 w 138711"/>
                      <a:gd name="connsiteY8" fmla="*/ 110464 h 219520"/>
                      <a:gd name="connsiteX9" fmla="*/ 44182 w 138711"/>
                      <a:gd name="connsiteY9" fmla="*/ 45279 h 219520"/>
                      <a:gd name="connsiteX10" fmla="*/ 69487 w 138711"/>
                      <a:gd name="connsiteY10" fmla="*/ 21207 h 219520"/>
                      <a:gd name="connsiteX11" fmla="*/ 69526 w 138711"/>
                      <a:gd name="connsiteY11" fmla="*/ 0 h 219520"/>
                      <a:gd name="connsiteX12" fmla="*/ 63505 w 138711"/>
                      <a:gd name="connsiteY12" fmla="*/ 3991 h 219520"/>
                      <a:gd name="connsiteX13" fmla="*/ 0 w 138711"/>
                      <a:gd name="connsiteY13" fmla="*/ 110435 h 219520"/>
                      <a:gd name="connsiteX14" fmla="*/ 58408 w 138711"/>
                      <a:gd name="connsiteY14" fmla="*/ 179000 h 219520"/>
                      <a:gd name="connsiteX15" fmla="*/ 58359 w 138711"/>
                      <a:gd name="connsiteY15" fmla="*/ 208665 h 219520"/>
                      <a:gd name="connsiteX16" fmla="*/ 69176 w 138711"/>
                      <a:gd name="connsiteY16" fmla="*/ 219521 h 219520"/>
                      <a:gd name="connsiteX17" fmla="*/ 69196 w 138711"/>
                      <a:gd name="connsiteY17" fmla="*/ 219521 h 219520"/>
                      <a:gd name="connsiteX18" fmla="*/ 80032 w 138711"/>
                      <a:gd name="connsiteY18" fmla="*/ 208704 h 219520"/>
                      <a:gd name="connsiteX19" fmla="*/ 80081 w 138711"/>
                      <a:gd name="connsiteY19" fmla="*/ 179039 h 219520"/>
                      <a:gd name="connsiteX20" fmla="*/ 138712 w 138711"/>
                      <a:gd name="connsiteY20" fmla="*/ 110668 h 219520"/>
                      <a:gd name="connsiteX21" fmla="*/ 75537 w 138711"/>
                      <a:gd name="connsiteY21" fmla="*/ 4020 h 219520"/>
                      <a:gd name="connsiteX22" fmla="*/ 69536 w 138711"/>
                      <a:gd name="connsiteY22" fmla="*/ 10 h 219520"/>
                      <a:gd name="connsiteX23" fmla="*/ 69536 w 138711"/>
                      <a:gd name="connsiteY23" fmla="*/ 10 h 2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711" h="219520">
                        <a:moveTo>
                          <a:pt x="69497" y="21217"/>
                        </a:moveTo>
                        <a:cubicBezTo>
                          <a:pt x="74740" y="25208"/>
                          <a:pt x="84800" y="33510"/>
                          <a:pt x="94724" y="45367"/>
                        </a:cubicBezTo>
                        <a:cubicBezTo>
                          <a:pt x="112348" y="66418"/>
                          <a:pt x="121262" y="88383"/>
                          <a:pt x="121224" y="110639"/>
                        </a:cubicBezTo>
                        <a:cubicBezTo>
                          <a:pt x="121194" y="126817"/>
                          <a:pt x="116330" y="139508"/>
                          <a:pt x="106745" y="148373"/>
                        </a:cubicBezTo>
                        <a:cubicBezTo>
                          <a:pt x="96725" y="157647"/>
                          <a:pt x="84072" y="160744"/>
                          <a:pt x="77420" y="161764"/>
                        </a:cubicBezTo>
                        <a:lnTo>
                          <a:pt x="69254" y="163017"/>
                        </a:lnTo>
                        <a:lnTo>
                          <a:pt x="61097" y="161735"/>
                        </a:lnTo>
                        <a:cubicBezTo>
                          <a:pt x="54456" y="160696"/>
                          <a:pt x="41813" y="157559"/>
                          <a:pt x="31821" y="148247"/>
                        </a:cubicBezTo>
                        <a:cubicBezTo>
                          <a:pt x="22266" y="139353"/>
                          <a:pt x="17440" y="126642"/>
                          <a:pt x="17469" y="110464"/>
                        </a:cubicBezTo>
                        <a:cubicBezTo>
                          <a:pt x="17508" y="88208"/>
                          <a:pt x="26490" y="66273"/>
                          <a:pt x="44182" y="45279"/>
                        </a:cubicBezTo>
                        <a:cubicBezTo>
                          <a:pt x="54145" y="33452"/>
                          <a:pt x="64234" y="25179"/>
                          <a:pt x="69487" y="21207"/>
                        </a:cubicBezTo>
                        <a:moveTo>
                          <a:pt x="69526" y="0"/>
                        </a:moveTo>
                        <a:lnTo>
                          <a:pt x="63505" y="3991"/>
                        </a:lnTo>
                        <a:cubicBezTo>
                          <a:pt x="60913" y="5719"/>
                          <a:pt x="97" y="46852"/>
                          <a:pt x="0" y="110435"/>
                        </a:cubicBezTo>
                        <a:cubicBezTo>
                          <a:pt x="-78" y="157822"/>
                          <a:pt x="33734" y="175125"/>
                          <a:pt x="58408" y="179000"/>
                        </a:cubicBezTo>
                        <a:lnTo>
                          <a:pt x="58359" y="208665"/>
                        </a:lnTo>
                        <a:cubicBezTo>
                          <a:pt x="58349" y="214646"/>
                          <a:pt x="63195" y="219511"/>
                          <a:pt x="69176" y="219521"/>
                        </a:cubicBezTo>
                        <a:lnTo>
                          <a:pt x="69196" y="219521"/>
                        </a:lnTo>
                        <a:cubicBezTo>
                          <a:pt x="75177" y="219521"/>
                          <a:pt x="80023" y="214675"/>
                          <a:pt x="80032" y="208704"/>
                        </a:cubicBezTo>
                        <a:lnTo>
                          <a:pt x="80081" y="179039"/>
                        </a:lnTo>
                        <a:cubicBezTo>
                          <a:pt x="104765" y="175252"/>
                          <a:pt x="138634" y="158045"/>
                          <a:pt x="138712" y="110668"/>
                        </a:cubicBezTo>
                        <a:cubicBezTo>
                          <a:pt x="138809" y="47085"/>
                          <a:pt x="78119" y="5758"/>
                          <a:pt x="75537" y="4020"/>
                        </a:cubicBezTo>
                        <a:lnTo>
                          <a:pt x="69536" y="10"/>
                        </a:lnTo>
                        <a:lnTo>
                          <a:pt x="69536" y="10"/>
                        </a:lnTo>
                        <a:close/>
                      </a:path>
                    </a:pathLst>
                  </a:custGeom>
                  <a:solidFill>
                    <a:srgbClr val="00BFA5"/>
                  </a:solidFill>
                  <a:ln w="970" cap="flat">
                    <a:noFill/>
                    <a:prstDash val="solid"/>
                    <a:miter/>
                  </a:ln>
                </p:spPr>
                <p:txBody>
                  <a:bodyPr rtlCol="0" anchor="ctr"/>
                  <a:lstStyle/>
                  <a:p>
                    <a:endParaRPr lang="en-US" dirty="0">
                      <a:solidFill>
                        <a:schemeClr val="bg1"/>
                      </a:solidFill>
                    </a:endParaRPr>
                  </a:p>
                </p:txBody>
              </p:sp>
            </p:grpSp>
            <p:sp>
              <p:nvSpPr>
                <p:cNvPr id="21" name="Freeform: Shape 20">
                  <a:extLst>
                    <a:ext uri="{FF2B5EF4-FFF2-40B4-BE49-F238E27FC236}">
                      <a16:creationId xmlns:a16="http://schemas.microsoft.com/office/drawing/2014/main" id="{64A7180D-26EC-1557-4DF0-9DD5159834A4}"/>
                    </a:ext>
                  </a:extLst>
                </p:cNvPr>
                <p:cNvSpPr/>
                <p:nvPr/>
              </p:nvSpPr>
              <p:spPr>
                <a:xfrm>
                  <a:off x="3440070" y="2528447"/>
                  <a:ext cx="21498" cy="94986"/>
                </a:xfrm>
                <a:custGeom>
                  <a:avLst/>
                  <a:gdLst>
                    <a:gd name="connsiteX0" fmla="*/ 10837 w 21498"/>
                    <a:gd name="connsiteY0" fmla="*/ 0 h 94986"/>
                    <a:gd name="connsiteX1" fmla="*/ 136 w 21498"/>
                    <a:gd name="connsiteY1" fmla="*/ 10089 h 94986"/>
                    <a:gd name="connsiteX2" fmla="*/ 0 w 21498"/>
                    <a:gd name="connsiteY2" fmla="*/ 93831 h 94986"/>
                    <a:gd name="connsiteX3" fmla="*/ 10681 w 21498"/>
                    <a:gd name="connsiteY3" fmla="*/ 94986 h 94986"/>
                    <a:gd name="connsiteX4" fmla="*/ 21363 w 21498"/>
                    <a:gd name="connsiteY4" fmla="*/ 93870 h 94986"/>
                    <a:gd name="connsiteX5" fmla="*/ 21499 w 21498"/>
                    <a:gd name="connsiteY5" fmla="*/ 10128 h 94986"/>
                    <a:gd name="connsiteX6" fmla="*/ 10827 w 21498"/>
                    <a:gd name="connsiteY6" fmla="*/ 10 h 9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98" h="94986">
                      <a:moveTo>
                        <a:pt x="10837" y="0"/>
                      </a:moveTo>
                      <a:cubicBezTo>
                        <a:pt x="4943" y="-10"/>
                        <a:pt x="146" y="4506"/>
                        <a:pt x="136" y="10089"/>
                      </a:cubicBezTo>
                      <a:lnTo>
                        <a:pt x="0" y="93831"/>
                      </a:lnTo>
                      <a:cubicBezTo>
                        <a:pt x="6312" y="94967"/>
                        <a:pt x="10681" y="94986"/>
                        <a:pt x="10681" y="94986"/>
                      </a:cubicBezTo>
                      <a:cubicBezTo>
                        <a:pt x="10681" y="94986"/>
                        <a:pt x="15041" y="94986"/>
                        <a:pt x="21363" y="93870"/>
                      </a:cubicBezTo>
                      <a:lnTo>
                        <a:pt x="21499" y="10128"/>
                      </a:lnTo>
                      <a:cubicBezTo>
                        <a:pt x="21499" y="4544"/>
                        <a:pt x="16731" y="10"/>
                        <a:pt x="10827" y="10"/>
                      </a:cubicBezTo>
                      <a:close/>
                    </a:path>
                  </a:pathLst>
                </a:custGeom>
                <a:solidFill>
                  <a:srgbClr val="00BFA5"/>
                </a:solidFill>
                <a:ln w="970" cap="flat">
                  <a:noFill/>
                  <a:prstDash val="solid"/>
                  <a:miter/>
                </a:ln>
              </p:spPr>
              <p:txBody>
                <a:bodyPr rtlCol="0" anchor="ctr"/>
                <a:lstStyle/>
                <a:p>
                  <a:endParaRPr lang="en-US" dirty="0">
                    <a:solidFill>
                      <a:schemeClr val="bg1"/>
                    </a:solidFill>
                  </a:endParaRPr>
                </a:p>
              </p:txBody>
            </p:sp>
          </p:grpSp>
        </p:grpSp>
      </p:grpSp>
      <p:sp>
        <p:nvSpPr>
          <p:cNvPr id="89" name="Google Shape;536;p48">
            <a:extLst>
              <a:ext uri="{FF2B5EF4-FFF2-40B4-BE49-F238E27FC236}">
                <a16:creationId xmlns:a16="http://schemas.microsoft.com/office/drawing/2014/main" id="{D0FF40DB-D5F6-3D69-4915-05F23B8769CF}"/>
              </a:ext>
            </a:extLst>
          </p:cNvPr>
          <p:cNvSpPr/>
          <p:nvPr/>
        </p:nvSpPr>
        <p:spPr>
          <a:xfrm flipH="1">
            <a:off x="6311842" y="4567203"/>
            <a:ext cx="816662" cy="816662"/>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90" name="Google Shape;536;p48">
            <a:extLst>
              <a:ext uri="{FF2B5EF4-FFF2-40B4-BE49-F238E27FC236}">
                <a16:creationId xmlns:a16="http://schemas.microsoft.com/office/drawing/2014/main" id="{F13CC6FB-D471-D2A6-E934-9A888DADDCBF}"/>
              </a:ext>
            </a:extLst>
          </p:cNvPr>
          <p:cNvSpPr/>
          <p:nvPr/>
        </p:nvSpPr>
        <p:spPr>
          <a:xfrm flipH="1">
            <a:off x="7011292" y="4859810"/>
            <a:ext cx="234423" cy="234423"/>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91" name="Google Shape;536;p48">
            <a:extLst>
              <a:ext uri="{FF2B5EF4-FFF2-40B4-BE49-F238E27FC236}">
                <a16:creationId xmlns:a16="http://schemas.microsoft.com/office/drawing/2014/main" id="{3CF38F51-1B65-2920-C2BB-CBE32A5CEBFF}"/>
              </a:ext>
            </a:extLst>
          </p:cNvPr>
          <p:cNvSpPr/>
          <p:nvPr/>
        </p:nvSpPr>
        <p:spPr>
          <a:xfrm flipH="1">
            <a:off x="6090826" y="5022238"/>
            <a:ext cx="442032" cy="442032"/>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92" name="Google Shape;536;p48">
            <a:extLst>
              <a:ext uri="{FF2B5EF4-FFF2-40B4-BE49-F238E27FC236}">
                <a16:creationId xmlns:a16="http://schemas.microsoft.com/office/drawing/2014/main" id="{F35AE085-4B58-0428-AE85-8D4C4ED8504D}"/>
              </a:ext>
            </a:extLst>
          </p:cNvPr>
          <p:cNvSpPr/>
          <p:nvPr/>
        </p:nvSpPr>
        <p:spPr>
          <a:xfrm flipH="1">
            <a:off x="2397177" y="4589165"/>
            <a:ext cx="152400" cy="15240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93" name="Google Shape;536;p48">
            <a:extLst>
              <a:ext uri="{FF2B5EF4-FFF2-40B4-BE49-F238E27FC236}">
                <a16:creationId xmlns:a16="http://schemas.microsoft.com/office/drawing/2014/main" id="{6DF3EDE3-D6D5-0B48-1B01-286E704467A5}"/>
              </a:ext>
            </a:extLst>
          </p:cNvPr>
          <p:cNvSpPr/>
          <p:nvPr/>
        </p:nvSpPr>
        <p:spPr>
          <a:xfrm flipH="1">
            <a:off x="3321573" y="3475473"/>
            <a:ext cx="637452" cy="637452"/>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1800" dirty="0">
                <a:solidFill>
                  <a:schemeClr val="bg1"/>
                </a:solidFill>
                <a:latin typeface="Alternox" pitchFamily="50" charset="0"/>
              </a:rPr>
              <a:t>AI</a:t>
            </a:r>
            <a:endParaRPr sz="1800" dirty="0">
              <a:solidFill>
                <a:schemeClr val="bg1"/>
              </a:solidFill>
              <a:latin typeface="Alternox" pitchFamily="50" charset="0"/>
            </a:endParaRPr>
          </a:p>
        </p:txBody>
      </p:sp>
      <p:sp>
        <p:nvSpPr>
          <p:cNvPr id="94" name="Google Shape;536;p48">
            <a:extLst>
              <a:ext uri="{FF2B5EF4-FFF2-40B4-BE49-F238E27FC236}">
                <a16:creationId xmlns:a16="http://schemas.microsoft.com/office/drawing/2014/main" id="{05777844-B7CA-1E80-A7BD-E143155DC15A}"/>
              </a:ext>
            </a:extLst>
          </p:cNvPr>
          <p:cNvSpPr/>
          <p:nvPr/>
        </p:nvSpPr>
        <p:spPr>
          <a:xfrm flipH="1">
            <a:off x="3227035" y="3870735"/>
            <a:ext cx="234423" cy="234423"/>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4200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1" name="Group 570">
            <a:extLst>
              <a:ext uri="{FF2B5EF4-FFF2-40B4-BE49-F238E27FC236}">
                <a16:creationId xmlns:a16="http://schemas.microsoft.com/office/drawing/2014/main" id="{8DA4DE5E-2009-F9EE-7D7C-815A292A5F69}"/>
              </a:ext>
            </a:extLst>
          </p:cNvPr>
          <p:cNvGrpSpPr/>
          <p:nvPr/>
        </p:nvGrpSpPr>
        <p:grpSpPr>
          <a:xfrm>
            <a:off x="5106455" y="1241571"/>
            <a:ext cx="4037545" cy="3901929"/>
            <a:chOff x="5106455" y="1241571"/>
            <a:chExt cx="4037545" cy="3901929"/>
          </a:xfrm>
        </p:grpSpPr>
        <p:grpSp>
          <p:nvGrpSpPr>
            <p:cNvPr id="572" name="Group 571">
              <a:extLst>
                <a:ext uri="{FF2B5EF4-FFF2-40B4-BE49-F238E27FC236}">
                  <a16:creationId xmlns:a16="http://schemas.microsoft.com/office/drawing/2014/main" id="{EEAF0DCF-E3A6-3B7A-BA29-365A40CD7E64}"/>
                </a:ext>
              </a:extLst>
            </p:cNvPr>
            <p:cNvGrpSpPr/>
            <p:nvPr/>
          </p:nvGrpSpPr>
          <p:grpSpPr>
            <a:xfrm>
              <a:off x="5106455" y="1241571"/>
              <a:ext cx="4037545" cy="3901929"/>
              <a:chOff x="1126218" y="973017"/>
              <a:chExt cx="1625749" cy="1571142"/>
            </a:xfrm>
          </p:grpSpPr>
          <p:grpSp>
            <p:nvGrpSpPr>
              <p:cNvPr id="574" name="Google Shape;8400;p82">
                <a:extLst>
                  <a:ext uri="{FF2B5EF4-FFF2-40B4-BE49-F238E27FC236}">
                    <a16:creationId xmlns:a16="http://schemas.microsoft.com/office/drawing/2014/main" id="{E9CEB7CB-D191-C9E9-CB48-5C5350F3569F}"/>
                  </a:ext>
                </a:extLst>
              </p:cNvPr>
              <p:cNvGrpSpPr/>
              <p:nvPr/>
            </p:nvGrpSpPr>
            <p:grpSpPr>
              <a:xfrm rot="5400000">
                <a:off x="478108" y="1626553"/>
                <a:ext cx="1565716" cy="269495"/>
                <a:chOff x="1247650" y="2075423"/>
                <a:chExt cx="6648477" cy="1144356"/>
              </a:xfrm>
            </p:grpSpPr>
            <p:sp>
              <p:nvSpPr>
                <p:cNvPr id="598" name="Google Shape;8401;p82">
                  <a:extLst>
                    <a:ext uri="{FF2B5EF4-FFF2-40B4-BE49-F238E27FC236}">
                      <a16:creationId xmlns:a16="http://schemas.microsoft.com/office/drawing/2014/main" id="{B7648BA9-5B76-8D1D-B814-B06C4D8E335F}"/>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2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9" name="Google Shape;8406;p82">
                  <a:extLst>
                    <a:ext uri="{FF2B5EF4-FFF2-40B4-BE49-F238E27FC236}">
                      <a16:creationId xmlns:a16="http://schemas.microsoft.com/office/drawing/2014/main" id="{57715ED4-BCB8-20A9-2AA4-18932864EFEB}"/>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69000">
                        <a:srgbClr val="000000">
                          <a:alpha val="20000"/>
                        </a:srgbClr>
                      </a:gs>
                      <a:gs pos="100000">
                        <a:srgbClr val="002C47">
                          <a:alpha val="50000"/>
                        </a:srgbClr>
                      </a:gs>
                    </a:gsLst>
                    <a:lin ang="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75" name="Google Shape;8400;p82">
                <a:extLst>
                  <a:ext uri="{FF2B5EF4-FFF2-40B4-BE49-F238E27FC236}">
                    <a16:creationId xmlns:a16="http://schemas.microsoft.com/office/drawing/2014/main" id="{AC8D57E5-539F-34D6-ABF7-D2B3C6862BCB}"/>
                  </a:ext>
                </a:extLst>
              </p:cNvPr>
              <p:cNvGrpSpPr/>
              <p:nvPr/>
            </p:nvGrpSpPr>
            <p:grpSpPr>
              <a:xfrm rot="5400000">
                <a:off x="782303" y="1577936"/>
                <a:ext cx="1565716" cy="366729"/>
                <a:chOff x="1247650" y="2075423"/>
                <a:chExt cx="6648477" cy="1557238"/>
              </a:xfrm>
            </p:grpSpPr>
            <p:sp>
              <p:nvSpPr>
                <p:cNvPr id="594" name="Google Shape;8401;p82">
                  <a:extLst>
                    <a:ext uri="{FF2B5EF4-FFF2-40B4-BE49-F238E27FC236}">
                      <a16:creationId xmlns:a16="http://schemas.microsoft.com/office/drawing/2014/main" id="{3EBDD6B9-3787-2291-5D7E-05AEB108E1A8}"/>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5" name="Google Shape;8402;p82">
                  <a:extLst>
                    <a:ext uri="{FF2B5EF4-FFF2-40B4-BE49-F238E27FC236}">
                      <a16:creationId xmlns:a16="http://schemas.microsoft.com/office/drawing/2014/main" id="{7C9E89D1-6319-EC45-2C80-785916AAB237}"/>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2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6" name="Google Shape;8405;p82">
                  <a:extLst>
                    <a:ext uri="{FF2B5EF4-FFF2-40B4-BE49-F238E27FC236}">
                      <a16:creationId xmlns:a16="http://schemas.microsoft.com/office/drawing/2014/main" id="{72AC9581-37D4-CEC5-0D66-B19EECED2041}"/>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flip="none" rotWithShape="1">
                    <a:gsLst>
                      <a:gs pos="65000">
                        <a:srgbClr val="000000">
                          <a:alpha val="10000"/>
                        </a:srgbClr>
                      </a:gs>
                      <a:gs pos="75000">
                        <a:srgbClr val="000000">
                          <a:alpha val="25000"/>
                        </a:srgbClr>
                      </a:gs>
                      <a:gs pos="45000">
                        <a:srgbClr val="002C47">
                          <a:alpha val="50000"/>
                        </a:srgbClr>
                      </a:gs>
                    </a:gsLst>
                    <a:lin ang="8100000" scaled="1"/>
                    <a:tileRect/>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7" name="Google Shape;8406;p82">
                  <a:extLst>
                    <a:ext uri="{FF2B5EF4-FFF2-40B4-BE49-F238E27FC236}">
                      <a16:creationId xmlns:a16="http://schemas.microsoft.com/office/drawing/2014/main" id="{153741DA-2C84-1AA5-A565-B0847600FC2A}"/>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41000">
                        <a:srgbClr val="000000">
                          <a:alpha val="50000"/>
                        </a:srgbClr>
                      </a:gs>
                      <a:gs pos="93000">
                        <a:srgbClr val="002C47">
                          <a:alpha val="50000"/>
                        </a:srgbClr>
                      </a:gs>
                    </a:gsLst>
                    <a:lin ang="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76" name="Google Shape;8400;p82">
                <a:extLst>
                  <a:ext uri="{FF2B5EF4-FFF2-40B4-BE49-F238E27FC236}">
                    <a16:creationId xmlns:a16="http://schemas.microsoft.com/office/drawing/2014/main" id="{7C7E587E-9B9C-1F4E-3332-5E0429F0B15C}"/>
                  </a:ext>
                </a:extLst>
              </p:cNvPr>
              <p:cNvGrpSpPr/>
              <p:nvPr/>
            </p:nvGrpSpPr>
            <p:grpSpPr>
              <a:xfrm rot="5400000">
                <a:off x="1112615" y="1577936"/>
                <a:ext cx="1565716" cy="366729"/>
                <a:chOff x="1247650" y="2075423"/>
                <a:chExt cx="6648477" cy="1557238"/>
              </a:xfrm>
            </p:grpSpPr>
            <p:sp>
              <p:nvSpPr>
                <p:cNvPr id="590" name="Google Shape;8401;p82">
                  <a:extLst>
                    <a:ext uri="{FF2B5EF4-FFF2-40B4-BE49-F238E27FC236}">
                      <a16:creationId xmlns:a16="http://schemas.microsoft.com/office/drawing/2014/main" id="{DD12FB6C-3592-DF55-5D80-E69ADD582ECB}"/>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1" name="Google Shape;8402;p82">
                  <a:extLst>
                    <a:ext uri="{FF2B5EF4-FFF2-40B4-BE49-F238E27FC236}">
                      <a16:creationId xmlns:a16="http://schemas.microsoft.com/office/drawing/2014/main" id="{3DABF038-2EEC-301D-5451-D49F05B845A9}"/>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8405;p82">
                  <a:extLst>
                    <a:ext uri="{FF2B5EF4-FFF2-40B4-BE49-F238E27FC236}">
                      <a16:creationId xmlns:a16="http://schemas.microsoft.com/office/drawing/2014/main" id="{91B46DA2-6DCD-8F95-14B7-244D03A484A5}"/>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8406;p82">
                  <a:extLst>
                    <a:ext uri="{FF2B5EF4-FFF2-40B4-BE49-F238E27FC236}">
                      <a16:creationId xmlns:a16="http://schemas.microsoft.com/office/drawing/2014/main" id="{ABF5D159-62EF-AA79-3A8B-CF90B8174155}"/>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23000">
                        <a:srgbClr val="000000">
                          <a:alpha val="50000"/>
                        </a:srgbClr>
                      </a:gs>
                      <a:gs pos="46000">
                        <a:srgbClr val="001624"/>
                      </a:gs>
                      <a:gs pos="100000">
                        <a:srgbClr val="002C47">
                          <a:alpha val="50000"/>
                        </a:srgbClr>
                      </a:gs>
                    </a:gsLst>
                    <a:lin ang="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77" name="Google Shape;8400;p82">
                <a:extLst>
                  <a:ext uri="{FF2B5EF4-FFF2-40B4-BE49-F238E27FC236}">
                    <a16:creationId xmlns:a16="http://schemas.microsoft.com/office/drawing/2014/main" id="{5D55E55B-F1F6-8D7C-4B5D-F9E22ECD22D3}"/>
                  </a:ext>
                </a:extLst>
              </p:cNvPr>
              <p:cNvGrpSpPr/>
              <p:nvPr/>
            </p:nvGrpSpPr>
            <p:grpSpPr>
              <a:xfrm rot="5400000">
                <a:off x="1458297" y="1572510"/>
                <a:ext cx="1565716" cy="366729"/>
                <a:chOff x="1247650" y="2075423"/>
                <a:chExt cx="6648477" cy="1557238"/>
              </a:xfrm>
            </p:grpSpPr>
            <p:sp>
              <p:nvSpPr>
                <p:cNvPr id="584" name="Google Shape;8401;p82">
                  <a:extLst>
                    <a:ext uri="{FF2B5EF4-FFF2-40B4-BE49-F238E27FC236}">
                      <a16:creationId xmlns:a16="http://schemas.microsoft.com/office/drawing/2014/main" id="{36E48729-0760-2E00-72AF-34DA85E64F7B}"/>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5" name="Google Shape;8402;p82">
                  <a:extLst>
                    <a:ext uri="{FF2B5EF4-FFF2-40B4-BE49-F238E27FC236}">
                      <a16:creationId xmlns:a16="http://schemas.microsoft.com/office/drawing/2014/main" id="{9B73CEF7-09A3-3D16-6059-81A9682535E4}"/>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8403;p82">
                  <a:extLst>
                    <a:ext uri="{FF2B5EF4-FFF2-40B4-BE49-F238E27FC236}">
                      <a16:creationId xmlns:a16="http://schemas.microsoft.com/office/drawing/2014/main" id="{BCD5DA84-0BC7-36FD-D677-6D8032D62D9B}"/>
                    </a:ext>
                  </a:extLst>
                </p:cNvPr>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7" name="Google Shape;8404;p82">
                  <a:extLst>
                    <a:ext uri="{FF2B5EF4-FFF2-40B4-BE49-F238E27FC236}">
                      <a16:creationId xmlns:a16="http://schemas.microsoft.com/office/drawing/2014/main" id="{9AC123EE-43D1-4E33-E271-87666686824B}"/>
                    </a:ext>
                  </a:extLst>
                </p:cNvPr>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8" name="Google Shape;8405;p82">
                  <a:extLst>
                    <a:ext uri="{FF2B5EF4-FFF2-40B4-BE49-F238E27FC236}">
                      <a16:creationId xmlns:a16="http://schemas.microsoft.com/office/drawing/2014/main" id="{2C124638-A90C-406F-0202-97F1A109AB0C}"/>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8406;p82">
                  <a:extLst>
                    <a:ext uri="{FF2B5EF4-FFF2-40B4-BE49-F238E27FC236}">
                      <a16:creationId xmlns:a16="http://schemas.microsoft.com/office/drawing/2014/main" id="{07E03163-A1C5-7B64-59F9-2336A5DB2D73}"/>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100000">
                        <a:srgbClr val="000000">
                          <a:alpha val="20000"/>
                        </a:srgbClr>
                      </a:gs>
                      <a:gs pos="42000">
                        <a:srgbClr val="002C47"/>
                      </a:gs>
                    </a:gsLst>
                    <a:lin ang="1080000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78" name="Google Shape;8400;p82">
                <a:extLst>
                  <a:ext uri="{FF2B5EF4-FFF2-40B4-BE49-F238E27FC236}">
                    <a16:creationId xmlns:a16="http://schemas.microsoft.com/office/drawing/2014/main" id="{B0E99E51-BE3E-168A-A539-0EA9F3A01AA0}"/>
                  </a:ext>
                </a:extLst>
              </p:cNvPr>
              <p:cNvGrpSpPr/>
              <p:nvPr/>
            </p:nvGrpSpPr>
            <p:grpSpPr>
              <a:xfrm rot="5400000">
                <a:off x="1785745" y="1572510"/>
                <a:ext cx="1565716" cy="366729"/>
                <a:chOff x="1247650" y="2075423"/>
                <a:chExt cx="6648477" cy="1557238"/>
              </a:xfrm>
            </p:grpSpPr>
            <p:sp>
              <p:nvSpPr>
                <p:cNvPr id="579" name="Google Shape;8401;p82">
                  <a:extLst>
                    <a:ext uri="{FF2B5EF4-FFF2-40B4-BE49-F238E27FC236}">
                      <a16:creationId xmlns:a16="http://schemas.microsoft.com/office/drawing/2014/main" id="{7EF29ABA-6646-A922-B259-60CCCE95CE2A}"/>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20000">
                        <a:srgbClr val="000000">
                          <a:alpha val="50000"/>
                        </a:srgbClr>
                      </a:gs>
                      <a:gs pos="74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8402;p82">
                  <a:extLst>
                    <a:ext uri="{FF2B5EF4-FFF2-40B4-BE49-F238E27FC236}">
                      <a16:creationId xmlns:a16="http://schemas.microsoft.com/office/drawing/2014/main" id="{67280428-AD5B-9A24-E7A3-288CCB762303}"/>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 name="Google Shape;8404;p82">
                  <a:extLst>
                    <a:ext uri="{FF2B5EF4-FFF2-40B4-BE49-F238E27FC236}">
                      <a16:creationId xmlns:a16="http://schemas.microsoft.com/office/drawing/2014/main" id="{0B83106E-01C4-10AE-EB0D-0CB59021D943}"/>
                    </a:ext>
                  </a:extLst>
                </p:cNvPr>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8405;p82">
                  <a:extLst>
                    <a:ext uri="{FF2B5EF4-FFF2-40B4-BE49-F238E27FC236}">
                      <a16:creationId xmlns:a16="http://schemas.microsoft.com/office/drawing/2014/main" id="{6DA22E95-479B-F242-1971-C98EB7A27773}"/>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3" name="Google Shape;8406;p82">
                  <a:extLst>
                    <a:ext uri="{FF2B5EF4-FFF2-40B4-BE49-F238E27FC236}">
                      <a16:creationId xmlns:a16="http://schemas.microsoft.com/office/drawing/2014/main" id="{86CB5DCF-374B-2606-630F-8C363759DAB7}"/>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a:gsLst>
                      <a:gs pos="0">
                        <a:srgbClr val="000000">
                          <a:alpha val="50000"/>
                        </a:srgbClr>
                      </a:gs>
                      <a:gs pos="42000">
                        <a:srgbClr val="002C47">
                          <a:alpha val="50000"/>
                        </a:srgbClr>
                      </a:gs>
                    </a:gsLst>
                    <a:lin ang="5400000" scaled="1"/>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573" name="Google Shape;8405;p82">
              <a:extLst>
                <a:ext uri="{FF2B5EF4-FFF2-40B4-BE49-F238E27FC236}">
                  <a16:creationId xmlns:a16="http://schemas.microsoft.com/office/drawing/2014/main" id="{3A866C9A-0D19-953A-F460-86A5E5C403F2}"/>
                </a:ext>
              </a:extLst>
            </p:cNvPr>
            <p:cNvSpPr/>
            <p:nvPr/>
          </p:nvSpPr>
          <p:spPr>
            <a:xfrm rot="5400000">
              <a:off x="8620600" y="1495645"/>
              <a:ext cx="557635" cy="482919"/>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567" name="Google Shape;297;p31">
            <a:extLst>
              <a:ext uri="{FF2B5EF4-FFF2-40B4-BE49-F238E27FC236}">
                <a16:creationId xmlns:a16="http://schemas.microsoft.com/office/drawing/2014/main" id="{4A6C0BC2-BE62-1273-A1E1-586675DCF395}"/>
              </a:ext>
            </a:extLst>
          </p:cNvPr>
          <p:cNvPicPr preferRelativeResize="0"/>
          <p:nvPr/>
        </p:nvPicPr>
        <p:blipFill>
          <a:blip r:embed="rId2">
            <a:alphaModFix/>
            <a:duotone>
              <a:prstClr val="black"/>
              <a:srgbClr val="5D95D1">
                <a:tint val="45000"/>
                <a:satMod val="400000"/>
              </a:srgbClr>
            </a:duotone>
          </a:blip>
          <a:stretch>
            <a:fillRect/>
          </a:stretch>
        </p:blipFill>
        <p:spPr>
          <a:xfrm rot="9231521">
            <a:off x="-2936332" y="63279"/>
            <a:ext cx="8662986" cy="5143499"/>
          </a:xfrm>
          <a:prstGeom prst="rect">
            <a:avLst/>
          </a:prstGeom>
          <a:noFill/>
          <a:ln>
            <a:noFill/>
          </a:ln>
        </p:spPr>
      </p:pic>
      <p:grpSp>
        <p:nvGrpSpPr>
          <p:cNvPr id="518" name="Group 517">
            <a:extLst>
              <a:ext uri="{FF2B5EF4-FFF2-40B4-BE49-F238E27FC236}">
                <a16:creationId xmlns:a16="http://schemas.microsoft.com/office/drawing/2014/main" id="{E041D4B7-BEA9-14B1-E4BC-F98CA09B9767}"/>
              </a:ext>
            </a:extLst>
          </p:cNvPr>
          <p:cNvGrpSpPr/>
          <p:nvPr/>
        </p:nvGrpSpPr>
        <p:grpSpPr>
          <a:xfrm>
            <a:off x="1212217" y="635507"/>
            <a:ext cx="6719565" cy="3872485"/>
            <a:chOff x="1128209" y="135636"/>
            <a:chExt cx="6719565" cy="3872485"/>
          </a:xfrm>
        </p:grpSpPr>
        <p:sp>
          <p:nvSpPr>
            <p:cNvPr id="2" name="Freeform: Shape 1">
              <a:extLst>
                <a:ext uri="{FF2B5EF4-FFF2-40B4-BE49-F238E27FC236}">
                  <a16:creationId xmlns:a16="http://schemas.microsoft.com/office/drawing/2014/main" id="{21CDBA6C-1F9D-F46F-6431-2AD73B7DEA3C}"/>
                </a:ext>
              </a:extLst>
            </p:cNvPr>
            <p:cNvSpPr/>
            <p:nvPr/>
          </p:nvSpPr>
          <p:spPr>
            <a:xfrm>
              <a:off x="1128209" y="1283973"/>
              <a:ext cx="6719565" cy="2724148"/>
            </a:xfrm>
            <a:custGeom>
              <a:avLst/>
              <a:gdLst>
                <a:gd name="connsiteX0" fmla="*/ 0 w 6719565"/>
                <a:gd name="connsiteY0" fmla="*/ 0 h 2724148"/>
                <a:gd name="connsiteX1" fmla="*/ 6719565 w 6719565"/>
                <a:gd name="connsiteY1" fmla="*/ 0 h 2724148"/>
                <a:gd name="connsiteX2" fmla="*/ 6719565 w 6719565"/>
                <a:gd name="connsiteY2" fmla="*/ 2724148 h 2724148"/>
                <a:gd name="connsiteX3" fmla="*/ 0 w 6719565"/>
                <a:gd name="connsiteY3" fmla="*/ 2724148 h 2724148"/>
              </a:gdLst>
              <a:ahLst/>
              <a:cxnLst>
                <a:cxn ang="0">
                  <a:pos x="connsiteX0" y="connsiteY0"/>
                </a:cxn>
                <a:cxn ang="0">
                  <a:pos x="connsiteX1" y="connsiteY1"/>
                </a:cxn>
                <a:cxn ang="0">
                  <a:pos x="connsiteX2" y="connsiteY2"/>
                </a:cxn>
                <a:cxn ang="0">
                  <a:pos x="connsiteX3" y="connsiteY3"/>
                </a:cxn>
              </a:cxnLst>
              <a:rect l="l" t="t" r="r" b="b"/>
              <a:pathLst>
                <a:path w="6719565" h="2724148">
                  <a:moveTo>
                    <a:pt x="0" y="0"/>
                  </a:moveTo>
                  <a:lnTo>
                    <a:pt x="6719565" y="0"/>
                  </a:lnTo>
                  <a:lnTo>
                    <a:pt x="6719565" y="2724148"/>
                  </a:lnTo>
                  <a:lnTo>
                    <a:pt x="0" y="2724148"/>
                  </a:lnTo>
                  <a:close/>
                </a:path>
              </a:pathLst>
            </a:custGeom>
            <a:solidFill>
              <a:srgbClr val="FBFBFB"/>
            </a:solidFill>
            <a:ln w="28575"/>
          </p:spPr>
          <p:style>
            <a:lnRef idx="2">
              <a:schemeClr val="accent5"/>
            </a:lnRef>
            <a:fillRef idx="1">
              <a:schemeClr val="lt1"/>
            </a:fillRef>
            <a:effectRef idx="0">
              <a:schemeClr val="accent5"/>
            </a:effectRef>
            <a:fontRef idx="minor">
              <a:schemeClr val="dk1"/>
            </a:fontRef>
          </p:style>
          <p:txBody>
            <a:bodyPr rtlCol="0" anchor="ctr"/>
            <a:lstStyle/>
            <a:p>
              <a:endParaRPr lang="en-US" dirty="0"/>
            </a:p>
          </p:txBody>
        </p:sp>
        <p:grpSp>
          <p:nvGrpSpPr>
            <p:cNvPr id="3" name="Graphic 2">
              <a:extLst>
                <a:ext uri="{FF2B5EF4-FFF2-40B4-BE49-F238E27FC236}">
                  <a16:creationId xmlns:a16="http://schemas.microsoft.com/office/drawing/2014/main" id="{76941F8A-06A2-02EC-D43C-DDBBCDD74C8E}"/>
                </a:ext>
              </a:extLst>
            </p:cNvPr>
            <p:cNvGrpSpPr/>
            <p:nvPr/>
          </p:nvGrpSpPr>
          <p:grpSpPr>
            <a:xfrm>
              <a:off x="1250396" y="1375068"/>
              <a:ext cx="6479694" cy="2237869"/>
              <a:chOff x="1250396" y="1375068"/>
              <a:chExt cx="6479694" cy="2237869"/>
            </a:xfrm>
          </p:grpSpPr>
          <p:sp>
            <p:nvSpPr>
              <p:cNvPr id="4" name="Freeform: Shape 3">
                <a:extLst>
                  <a:ext uri="{FF2B5EF4-FFF2-40B4-BE49-F238E27FC236}">
                    <a16:creationId xmlns:a16="http://schemas.microsoft.com/office/drawing/2014/main" id="{6600151C-0BFB-674D-6D7E-ECBA1F3AE5F8}"/>
                  </a:ext>
                </a:extLst>
              </p:cNvPr>
              <p:cNvSpPr/>
              <p:nvPr/>
            </p:nvSpPr>
            <p:spPr>
              <a:xfrm>
                <a:off x="1257660" y="1403617"/>
                <a:ext cx="772713" cy="2202201"/>
              </a:xfrm>
              <a:custGeom>
                <a:avLst/>
                <a:gdLst>
                  <a:gd name="connsiteX0" fmla="*/ 31673 w 772713"/>
                  <a:gd name="connsiteY0" fmla="*/ 0 h 2202201"/>
                  <a:gd name="connsiteX1" fmla="*/ 741259 w 772713"/>
                  <a:gd name="connsiteY1" fmla="*/ 0 h 2202201"/>
                  <a:gd name="connsiteX2" fmla="*/ 772714 w 772713"/>
                  <a:gd name="connsiteY2" fmla="*/ 31455 h 2202201"/>
                  <a:gd name="connsiteX3" fmla="*/ 772714 w 772713"/>
                  <a:gd name="connsiteY3" fmla="*/ 2180408 h 2202201"/>
                  <a:gd name="connsiteX4" fmla="*/ 750921 w 772713"/>
                  <a:gd name="connsiteY4" fmla="*/ 2202201 h 2202201"/>
                  <a:gd name="connsiteX5" fmla="*/ 21793 w 772713"/>
                  <a:gd name="connsiteY5" fmla="*/ 2202201 h 2202201"/>
                  <a:gd name="connsiteX6" fmla="*/ 0 w 772713"/>
                  <a:gd name="connsiteY6" fmla="*/ 2180408 h 2202201"/>
                  <a:gd name="connsiteX7" fmla="*/ 0 w 772713"/>
                  <a:gd name="connsiteY7" fmla="*/ 31455 h 2202201"/>
                  <a:gd name="connsiteX8" fmla="*/ 31455 w 772713"/>
                  <a:gd name="connsiteY8" fmla="*/ 0 h 22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713" h="2202201">
                    <a:moveTo>
                      <a:pt x="31673" y="0"/>
                    </a:moveTo>
                    <a:lnTo>
                      <a:pt x="741259" y="0"/>
                    </a:lnTo>
                    <a:cubicBezTo>
                      <a:pt x="758628" y="0"/>
                      <a:pt x="772714" y="14083"/>
                      <a:pt x="772714" y="31455"/>
                    </a:cubicBezTo>
                    <a:lnTo>
                      <a:pt x="772714" y="2180408"/>
                    </a:lnTo>
                    <a:cubicBezTo>
                      <a:pt x="772714" y="2192445"/>
                      <a:pt x="762958" y="2202201"/>
                      <a:pt x="750921" y="2202201"/>
                    </a:cubicBezTo>
                    <a:lnTo>
                      <a:pt x="21793" y="2202201"/>
                    </a:lnTo>
                    <a:cubicBezTo>
                      <a:pt x="9757" y="2202201"/>
                      <a:pt x="0" y="2192445"/>
                      <a:pt x="0" y="2180408"/>
                    </a:cubicBezTo>
                    <a:lnTo>
                      <a:pt x="0" y="31455"/>
                    </a:lnTo>
                    <a:cubicBezTo>
                      <a:pt x="0" y="14083"/>
                      <a:pt x="14083" y="0"/>
                      <a:pt x="31455" y="0"/>
                    </a:cubicBezTo>
                    <a:close/>
                  </a:path>
                </a:pathLst>
              </a:custGeom>
              <a:solidFill>
                <a:srgbClr val="FFFFFF"/>
              </a:solidFill>
              <a:ln w="7260"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11FC3BBA-92F7-A694-464C-0418313C724C}"/>
                  </a:ext>
                </a:extLst>
              </p:cNvPr>
              <p:cNvSpPr/>
              <p:nvPr/>
            </p:nvSpPr>
            <p:spPr>
              <a:xfrm>
                <a:off x="1250396" y="1396353"/>
                <a:ext cx="786951" cy="2216584"/>
              </a:xfrm>
              <a:custGeom>
                <a:avLst/>
                <a:gdLst>
                  <a:gd name="connsiteX0" fmla="*/ 758258 w 786951"/>
                  <a:gd name="connsiteY0" fmla="*/ 2216585 h 2216584"/>
                  <a:gd name="connsiteX1" fmla="*/ 29058 w 786951"/>
                  <a:gd name="connsiteY1" fmla="*/ 2216585 h 2216584"/>
                  <a:gd name="connsiteX2" fmla="*/ 0 w 786951"/>
                  <a:gd name="connsiteY2" fmla="*/ 2187527 h 2216584"/>
                  <a:gd name="connsiteX3" fmla="*/ 0 w 786951"/>
                  <a:gd name="connsiteY3" fmla="*/ 38719 h 2216584"/>
                  <a:gd name="connsiteX4" fmla="*/ 38719 w 786951"/>
                  <a:gd name="connsiteY4" fmla="*/ 0 h 2216584"/>
                  <a:gd name="connsiteX5" fmla="*/ 748233 w 786951"/>
                  <a:gd name="connsiteY5" fmla="*/ 0 h 2216584"/>
                  <a:gd name="connsiteX6" fmla="*/ 786952 w 786951"/>
                  <a:gd name="connsiteY6" fmla="*/ 38719 h 2216584"/>
                  <a:gd name="connsiteX7" fmla="*/ 786952 w 786951"/>
                  <a:gd name="connsiteY7" fmla="*/ 2187673 h 2216584"/>
                  <a:gd name="connsiteX8" fmla="*/ 758258 w 786951"/>
                  <a:gd name="connsiteY8" fmla="*/ 2216585 h 2216584"/>
                  <a:gd name="connsiteX9" fmla="*/ 39082 w 786951"/>
                  <a:gd name="connsiteY9" fmla="*/ 14529 h 2216584"/>
                  <a:gd name="connsiteX10" fmla="*/ 14892 w 786951"/>
                  <a:gd name="connsiteY10" fmla="*/ 38719 h 2216584"/>
                  <a:gd name="connsiteX11" fmla="*/ 14892 w 786951"/>
                  <a:gd name="connsiteY11" fmla="*/ 2187745 h 2216584"/>
                  <a:gd name="connsiteX12" fmla="*/ 29421 w 786951"/>
                  <a:gd name="connsiteY12" fmla="*/ 2202274 h 2216584"/>
                  <a:gd name="connsiteX13" fmla="*/ 758258 w 786951"/>
                  <a:gd name="connsiteY13" fmla="*/ 2202274 h 2216584"/>
                  <a:gd name="connsiteX14" fmla="*/ 772786 w 786951"/>
                  <a:gd name="connsiteY14" fmla="*/ 2187745 h 2216584"/>
                  <a:gd name="connsiteX15" fmla="*/ 772786 w 786951"/>
                  <a:gd name="connsiteY15" fmla="*/ 38719 h 2216584"/>
                  <a:gd name="connsiteX16" fmla="*/ 748596 w 786951"/>
                  <a:gd name="connsiteY16" fmla="*/ 14529 h 221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951" h="2216584">
                    <a:moveTo>
                      <a:pt x="758258" y="2216585"/>
                    </a:moveTo>
                    <a:lnTo>
                      <a:pt x="29058" y="2216585"/>
                    </a:lnTo>
                    <a:cubicBezTo>
                      <a:pt x="13010" y="2216585"/>
                      <a:pt x="0" y="2203574"/>
                      <a:pt x="0" y="2187527"/>
                    </a:cubicBezTo>
                    <a:lnTo>
                      <a:pt x="0" y="38719"/>
                    </a:lnTo>
                    <a:cubicBezTo>
                      <a:pt x="0" y="17335"/>
                      <a:pt x="17335" y="0"/>
                      <a:pt x="38719" y="0"/>
                    </a:cubicBezTo>
                    <a:lnTo>
                      <a:pt x="748233" y="0"/>
                    </a:lnTo>
                    <a:cubicBezTo>
                      <a:pt x="769619" y="0"/>
                      <a:pt x="786952" y="17335"/>
                      <a:pt x="786952" y="38719"/>
                    </a:cubicBezTo>
                    <a:lnTo>
                      <a:pt x="786952" y="2187673"/>
                    </a:lnTo>
                    <a:cubicBezTo>
                      <a:pt x="786872" y="2203524"/>
                      <a:pt x="774108" y="2216389"/>
                      <a:pt x="758258" y="2216585"/>
                    </a:cubicBezTo>
                    <a:close/>
                    <a:moveTo>
                      <a:pt x="39082" y="14529"/>
                    </a:moveTo>
                    <a:cubicBezTo>
                      <a:pt x="25739" y="14569"/>
                      <a:pt x="14932" y="25376"/>
                      <a:pt x="14892" y="38719"/>
                    </a:cubicBezTo>
                    <a:lnTo>
                      <a:pt x="14892" y="2187745"/>
                    </a:lnTo>
                    <a:cubicBezTo>
                      <a:pt x="14892" y="2195772"/>
                      <a:pt x="21397" y="2202274"/>
                      <a:pt x="29421" y="2202274"/>
                    </a:cubicBezTo>
                    <a:lnTo>
                      <a:pt x="758258" y="2202274"/>
                    </a:lnTo>
                    <a:cubicBezTo>
                      <a:pt x="766285" y="2202274"/>
                      <a:pt x="772786" y="2195772"/>
                      <a:pt x="772786" y="2187745"/>
                    </a:cubicBezTo>
                    <a:lnTo>
                      <a:pt x="772786" y="38719"/>
                    </a:lnTo>
                    <a:cubicBezTo>
                      <a:pt x="772750" y="25376"/>
                      <a:pt x="761941" y="14569"/>
                      <a:pt x="748596" y="14529"/>
                    </a:cubicBezTo>
                    <a:close/>
                  </a:path>
                </a:pathLst>
              </a:custGeom>
              <a:solidFill>
                <a:srgbClr val="31B39F"/>
              </a:solidFill>
              <a:ln w="7260"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EA17B54E-A9A2-FFD7-0CDF-332E517FEE9E}"/>
                  </a:ext>
                </a:extLst>
              </p:cNvPr>
              <p:cNvSpPr/>
              <p:nvPr/>
            </p:nvSpPr>
            <p:spPr>
              <a:xfrm>
                <a:off x="2374851" y="1403617"/>
                <a:ext cx="772350" cy="2201983"/>
              </a:xfrm>
              <a:custGeom>
                <a:avLst/>
                <a:gdLst>
                  <a:gd name="connsiteX0" fmla="*/ 20486 w 772350"/>
                  <a:gd name="connsiteY0" fmla="*/ 0 h 2201983"/>
                  <a:gd name="connsiteX1" fmla="*/ 751792 w 772350"/>
                  <a:gd name="connsiteY1" fmla="*/ 0 h 2201983"/>
                  <a:gd name="connsiteX2" fmla="*/ 772350 w 772350"/>
                  <a:gd name="connsiteY2" fmla="*/ 20558 h 2201983"/>
                  <a:gd name="connsiteX3" fmla="*/ 772350 w 772350"/>
                  <a:gd name="connsiteY3" fmla="*/ 2193194 h 2201983"/>
                  <a:gd name="connsiteX4" fmla="*/ 763561 w 772350"/>
                  <a:gd name="connsiteY4" fmla="*/ 2201983 h 2201983"/>
                  <a:gd name="connsiteX5" fmla="*/ 10098 w 772350"/>
                  <a:gd name="connsiteY5" fmla="*/ 2201983 h 2201983"/>
                  <a:gd name="connsiteX6" fmla="*/ 0 w 772350"/>
                  <a:gd name="connsiteY6" fmla="*/ 2191886 h 2201983"/>
                  <a:gd name="connsiteX7" fmla="*/ 0 w 772350"/>
                  <a:gd name="connsiteY7" fmla="*/ 20558 h 2201983"/>
                  <a:gd name="connsiteX8" fmla="*/ 20558 w 772350"/>
                  <a:gd name="connsiteY8" fmla="*/ 0 h 220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350" h="2201983">
                    <a:moveTo>
                      <a:pt x="20486" y="0"/>
                    </a:moveTo>
                    <a:lnTo>
                      <a:pt x="751792" y="0"/>
                    </a:lnTo>
                    <a:cubicBezTo>
                      <a:pt x="763146" y="0"/>
                      <a:pt x="772350" y="9204"/>
                      <a:pt x="772350" y="20558"/>
                    </a:cubicBezTo>
                    <a:lnTo>
                      <a:pt x="772350" y="2193194"/>
                    </a:lnTo>
                    <a:cubicBezTo>
                      <a:pt x="772350" y="2198046"/>
                      <a:pt x="768413" y="2201983"/>
                      <a:pt x="763561" y="2201983"/>
                    </a:cubicBezTo>
                    <a:lnTo>
                      <a:pt x="10098" y="2201983"/>
                    </a:lnTo>
                    <a:cubicBezTo>
                      <a:pt x="4518" y="2201983"/>
                      <a:pt x="0" y="2197465"/>
                      <a:pt x="0" y="2191886"/>
                    </a:cubicBezTo>
                    <a:lnTo>
                      <a:pt x="0" y="20558"/>
                    </a:lnTo>
                    <a:cubicBezTo>
                      <a:pt x="0" y="9204"/>
                      <a:pt x="9204" y="0"/>
                      <a:pt x="20558" y="0"/>
                    </a:cubicBezTo>
                    <a:close/>
                  </a:path>
                </a:pathLst>
              </a:custGeom>
              <a:solidFill>
                <a:srgbClr val="FFFFFF"/>
              </a:solidFill>
              <a:ln w="7260"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AA752DED-C3D0-9732-05D6-A120ABDE2A04}"/>
                  </a:ext>
                </a:extLst>
              </p:cNvPr>
              <p:cNvSpPr/>
              <p:nvPr/>
            </p:nvSpPr>
            <p:spPr>
              <a:xfrm>
                <a:off x="2367587" y="1396353"/>
                <a:ext cx="786879" cy="2216584"/>
              </a:xfrm>
              <a:custGeom>
                <a:avLst/>
                <a:gdLst>
                  <a:gd name="connsiteX0" fmla="*/ 770825 w 786879"/>
                  <a:gd name="connsiteY0" fmla="*/ 2216585 h 2216584"/>
                  <a:gd name="connsiteX1" fmla="*/ 17362 w 786879"/>
                  <a:gd name="connsiteY1" fmla="*/ 2216585 h 2216584"/>
                  <a:gd name="connsiteX2" fmla="*/ 0 w 786879"/>
                  <a:gd name="connsiteY2" fmla="*/ 2199223 h 2216584"/>
                  <a:gd name="connsiteX3" fmla="*/ 0 w 786879"/>
                  <a:gd name="connsiteY3" fmla="*/ 27823 h 2216584"/>
                  <a:gd name="connsiteX4" fmla="*/ 27823 w 786879"/>
                  <a:gd name="connsiteY4" fmla="*/ 0 h 2216584"/>
                  <a:gd name="connsiteX5" fmla="*/ 759057 w 786879"/>
                  <a:gd name="connsiteY5" fmla="*/ 0 h 2216584"/>
                  <a:gd name="connsiteX6" fmla="*/ 786879 w 786879"/>
                  <a:gd name="connsiteY6" fmla="*/ 27823 h 2216584"/>
                  <a:gd name="connsiteX7" fmla="*/ 786879 w 786879"/>
                  <a:gd name="connsiteY7" fmla="*/ 2200458 h 2216584"/>
                  <a:gd name="connsiteX8" fmla="*/ 770825 w 786879"/>
                  <a:gd name="connsiteY8" fmla="*/ 2216585 h 2216584"/>
                  <a:gd name="connsiteX9" fmla="*/ 27750 w 786879"/>
                  <a:gd name="connsiteY9" fmla="*/ 14529 h 2216584"/>
                  <a:gd name="connsiteX10" fmla="*/ 14456 w 786879"/>
                  <a:gd name="connsiteY10" fmla="*/ 27823 h 2216584"/>
                  <a:gd name="connsiteX11" fmla="*/ 14456 w 786879"/>
                  <a:gd name="connsiteY11" fmla="*/ 2199223 h 2216584"/>
                  <a:gd name="connsiteX12" fmla="*/ 17289 w 786879"/>
                  <a:gd name="connsiteY12" fmla="*/ 2202056 h 2216584"/>
                  <a:gd name="connsiteX13" fmla="*/ 770825 w 786879"/>
                  <a:gd name="connsiteY13" fmla="*/ 2202056 h 2216584"/>
                  <a:gd name="connsiteX14" fmla="*/ 772350 w 786879"/>
                  <a:gd name="connsiteY14" fmla="*/ 2200458 h 2216584"/>
                  <a:gd name="connsiteX15" fmla="*/ 772350 w 786879"/>
                  <a:gd name="connsiteY15" fmla="*/ 27823 h 2216584"/>
                  <a:gd name="connsiteX16" fmla="*/ 759057 w 786879"/>
                  <a:gd name="connsiteY16" fmla="*/ 14529 h 221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879" h="2216584">
                    <a:moveTo>
                      <a:pt x="770825" y="2216585"/>
                    </a:moveTo>
                    <a:lnTo>
                      <a:pt x="17362" y="2216585"/>
                    </a:lnTo>
                    <a:cubicBezTo>
                      <a:pt x="7787" y="2216549"/>
                      <a:pt x="36" y="2208798"/>
                      <a:pt x="0" y="2199223"/>
                    </a:cubicBezTo>
                    <a:lnTo>
                      <a:pt x="0" y="27823"/>
                    </a:lnTo>
                    <a:cubicBezTo>
                      <a:pt x="36" y="12473"/>
                      <a:pt x="12473" y="40"/>
                      <a:pt x="27823" y="0"/>
                    </a:cubicBezTo>
                    <a:lnTo>
                      <a:pt x="759057" y="0"/>
                    </a:lnTo>
                    <a:cubicBezTo>
                      <a:pt x="774406" y="40"/>
                      <a:pt x="786836" y="12473"/>
                      <a:pt x="786879" y="27823"/>
                    </a:cubicBezTo>
                    <a:lnTo>
                      <a:pt x="786879" y="2200458"/>
                    </a:lnTo>
                    <a:cubicBezTo>
                      <a:pt x="786879" y="2209335"/>
                      <a:pt x="779702" y="2216549"/>
                      <a:pt x="770825" y="2216585"/>
                    </a:cubicBezTo>
                    <a:close/>
                    <a:moveTo>
                      <a:pt x="27750" y="14529"/>
                    </a:moveTo>
                    <a:cubicBezTo>
                      <a:pt x="20406" y="14529"/>
                      <a:pt x="14456" y="20481"/>
                      <a:pt x="14456" y="27823"/>
                    </a:cubicBezTo>
                    <a:lnTo>
                      <a:pt x="14456" y="2199223"/>
                    </a:lnTo>
                    <a:cubicBezTo>
                      <a:pt x="14492" y="2200770"/>
                      <a:pt x="15742" y="2202020"/>
                      <a:pt x="17289" y="2202056"/>
                    </a:cubicBezTo>
                    <a:lnTo>
                      <a:pt x="770825" y="2202056"/>
                    </a:lnTo>
                    <a:cubicBezTo>
                      <a:pt x="771682" y="2202020"/>
                      <a:pt x="772350" y="2201315"/>
                      <a:pt x="772350" y="2200458"/>
                    </a:cubicBezTo>
                    <a:lnTo>
                      <a:pt x="772350" y="27823"/>
                    </a:lnTo>
                    <a:cubicBezTo>
                      <a:pt x="772350" y="20481"/>
                      <a:pt x="766401" y="14529"/>
                      <a:pt x="759057" y="14529"/>
                    </a:cubicBezTo>
                    <a:close/>
                  </a:path>
                </a:pathLst>
              </a:custGeom>
              <a:solidFill>
                <a:srgbClr val="31B39F"/>
              </a:solidFill>
              <a:ln w="7260"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F9ADA58-91A6-B3C0-CF1C-63BB85A84EB5}"/>
                  </a:ext>
                </a:extLst>
              </p:cNvPr>
              <p:cNvSpPr/>
              <p:nvPr/>
            </p:nvSpPr>
            <p:spPr>
              <a:xfrm>
                <a:off x="3482090" y="2321837"/>
                <a:ext cx="772350" cy="1283836"/>
              </a:xfrm>
              <a:custGeom>
                <a:avLst/>
                <a:gdLst>
                  <a:gd name="connsiteX0" fmla="*/ 20122 w 772350"/>
                  <a:gd name="connsiteY0" fmla="*/ 0 h 1283836"/>
                  <a:gd name="connsiteX1" fmla="*/ 752228 w 772350"/>
                  <a:gd name="connsiteY1" fmla="*/ 0 h 1283836"/>
                  <a:gd name="connsiteX2" fmla="*/ 772351 w 772350"/>
                  <a:gd name="connsiteY2" fmla="*/ 20122 h 1283836"/>
                  <a:gd name="connsiteX3" fmla="*/ 772351 w 772350"/>
                  <a:gd name="connsiteY3" fmla="*/ 1264005 h 1283836"/>
                  <a:gd name="connsiteX4" fmla="*/ 752519 w 772350"/>
                  <a:gd name="connsiteY4" fmla="*/ 1283837 h 1283836"/>
                  <a:gd name="connsiteX5" fmla="*/ 9662 w 772350"/>
                  <a:gd name="connsiteY5" fmla="*/ 1283837 h 1283836"/>
                  <a:gd name="connsiteX6" fmla="*/ 0 w 772350"/>
                  <a:gd name="connsiteY6" fmla="*/ 1274175 h 1283836"/>
                  <a:gd name="connsiteX7" fmla="*/ 0 w 772350"/>
                  <a:gd name="connsiteY7" fmla="*/ 20122 h 1283836"/>
                  <a:gd name="connsiteX8" fmla="*/ 20122 w 772350"/>
                  <a:gd name="connsiteY8" fmla="*/ 0 h 12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350" h="1283836">
                    <a:moveTo>
                      <a:pt x="20122" y="0"/>
                    </a:moveTo>
                    <a:lnTo>
                      <a:pt x="752228" y="0"/>
                    </a:lnTo>
                    <a:cubicBezTo>
                      <a:pt x="763343" y="0"/>
                      <a:pt x="772351" y="9008"/>
                      <a:pt x="772351" y="20122"/>
                    </a:cubicBezTo>
                    <a:lnTo>
                      <a:pt x="772351" y="1264005"/>
                    </a:lnTo>
                    <a:cubicBezTo>
                      <a:pt x="772351" y="1274959"/>
                      <a:pt x="763473" y="1283837"/>
                      <a:pt x="752519" y="1283837"/>
                    </a:cubicBezTo>
                    <a:lnTo>
                      <a:pt x="9662" y="1283837"/>
                    </a:lnTo>
                    <a:cubicBezTo>
                      <a:pt x="4322" y="1283837"/>
                      <a:pt x="0" y="1279514"/>
                      <a:pt x="0" y="1274175"/>
                    </a:cubicBezTo>
                    <a:lnTo>
                      <a:pt x="0" y="20122"/>
                    </a:lnTo>
                    <a:cubicBezTo>
                      <a:pt x="0" y="9008"/>
                      <a:pt x="9008" y="0"/>
                      <a:pt x="20122" y="0"/>
                    </a:cubicBezTo>
                    <a:close/>
                  </a:path>
                </a:pathLst>
              </a:custGeom>
              <a:solidFill>
                <a:srgbClr val="FFFFFF"/>
              </a:solidFill>
              <a:ln w="7260"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4B87A2B-D89A-1A32-AA69-4CED001DE499}"/>
                  </a:ext>
                </a:extLst>
              </p:cNvPr>
              <p:cNvSpPr/>
              <p:nvPr/>
            </p:nvSpPr>
            <p:spPr>
              <a:xfrm>
                <a:off x="3474826" y="2314572"/>
                <a:ext cx="786879" cy="1298365"/>
              </a:xfrm>
              <a:custGeom>
                <a:avLst/>
                <a:gdLst>
                  <a:gd name="connsiteX0" fmla="*/ 759856 w 786879"/>
                  <a:gd name="connsiteY0" fmla="*/ 1298365 h 1298365"/>
                  <a:gd name="connsiteX1" fmla="*/ 16926 w 786879"/>
                  <a:gd name="connsiteY1" fmla="*/ 1298365 h 1298365"/>
                  <a:gd name="connsiteX2" fmla="*/ 0 w 786879"/>
                  <a:gd name="connsiteY2" fmla="*/ 1281439 h 1298365"/>
                  <a:gd name="connsiteX3" fmla="*/ 0 w 786879"/>
                  <a:gd name="connsiteY3" fmla="*/ 1281367 h 1298365"/>
                  <a:gd name="connsiteX4" fmla="*/ 0 w 786879"/>
                  <a:gd name="connsiteY4" fmla="*/ 27387 h 1298365"/>
                  <a:gd name="connsiteX5" fmla="*/ 27387 w 786879"/>
                  <a:gd name="connsiteY5" fmla="*/ 0 h 1298365"/>
                  <a:gd name="connsiteX6" fmla="*/ 759492 w 786879"/>
                  <a:gd name="connsiteY6" fmla="*/ 0 h 1298365"/>
                  <a:gd name="connsiteX7" fmla="*/ 786879 w 786879"/>
                  <a:gd name="connsiteY7" fmla="*/ 27387 h 1298365"/>
                  <a:gd name="connsiteX8" fmla="*/ 786879 w 786879"/>
                  <a:gd name="connsiteY8" fmla="*/ 1271269 h 1298365"/>
                  <a:gd name="connsiteX9" fmla="*/ 759856 w 786879"/>
                  <a:gd name="connsiteY9" fmla="*/ 1298365 h 1298365"/>
                  <a:gd name="connsiteX10" fmla="*/ 27387 w 786879"/>
                  <a:gd name="connsiteY10" fmla="*/ 14529 h 1298365"/>
                  <a:gd name="connsiteX11" fmla="*/ 14529 w 786879"/>
                  <a:gd name="connsiteY11" fmla="*/ 27387 h 1298365"/>
                  <a:gd name="connsiteX12" fmla="*/ 14529 w 786879"/>
                  <a:gd name="connsiteY12" fmla="*/ 1281367 h 1298365"/>
                  <a:gd name="connsiteX13" fmla="*/ 16926 w 786879"/>
                  <a:gd name="connsiteY13" fmla="*/ 1283837 h 1298365"/>
                  <a:gd name="connsiteX14" fmla="*/ 759856 w 786879"/>
                  <a:gd name="connsiteY14" fmla="*/ 1283837 h 1298365"/>
                  <a:gd name="connsiteX15" fmla="*/ 772351 w 786879"/>
                  <a:gd name="connsiteY15" fmla="*/ 1271269 h 1298365"/>
                  <a:gd name="connsiteX16" fmla="*/ 772351 w 786879"/>
                  <a:gd name="connsiteY16" fmla="*/ 27387 h 1298365"/>
                  <a:gd name="connsiteX17" fmla="*/ 759492 w 786879"/>
                  <a:gd name="connsiteY17" fmla="*/ 14529 h 12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6879" h="1298365">
                    <a:moveTo>
                      <a:pt x="759856" y="1298365"/>
                    </a:moveTo>
                    <a:lnTo>
                      <a:pt x="16926" y="1298365"/>
                    </a:lnTo>
                    <a:cubicBezTo>
                      <a:pt x="7577" y="1298365"/>
                      <a:pt x="0" y="1290789"/>
                      <a:pt x="0" y="1281439"/>
                    </a:cubicBezTo>
                    <a:cubicBezTo>
                      <a:pt x="0" y="1281418"/>
                      <a:pt x="0" y="1281388"/>
                      <a:pt x="0" y="1281367"/>
                    </a:cubicBezTo>
                    <a:lnTo>
                      <a:pt x="0" y="27387"/>
                    </a:lnTo>
                    <a:cubicBezTo>
                      <a:pt x="0" y="12262"/>
                      <a:pt x="12262" y="0"/>
                      <a:pt x="27387" y="0"/>
                    </a:cubicBezTo>
                    <a:lnTo>
                      <a:pt x="759492" y="0"/>
                    </a:lnTo>
                    <a:cubicBezTo>
                      <a:pt x="774617" y="0"/>
                      <a:pt x="786879" y="12262"/>
                      <a:pt x="786879" y="27387"/>
                    </a:cubicBezTo>
                    <a:lnTo>
                      <a:pt x="786879" y="1271269"/>
                    </a:lnTo>
                    <a:cubicBezTo>
                      <a:pt x="786879" y="1286205"/>
                      <a:pt x="774791" y="1298322"/>
                      <a:pt x="759856" y="1298365"/>
                    </a:cubicBezTo>
                    <a:close/>
                    <a:moveTo>
                      <a:pt x="27387" y="14529"/>
                    </a:moveTo>
                    <a:cubicBezTo>
                      <a:pt x="20282" y="14529"/>
                      <a:pt x="14529" y="20282"/>
                      <a:pt x="14529" y="27387"/>
                    </a:cubicBezTo>
                    <a:lnTo>
                      <a:pt x="14529" y="1281367"/>
                    </a:lnTo>
                    <a:cubicBezTo>
                      <a:pt x="14529" y="1282703"/>
                      <a:pt x="15589" y="1283800"/>
                      <a:pt x="16926" y="1283837"/>
                    </a:cubicBezTo>
                    <a:lnTo>
                      <a:pt x="759856" y="1283837"/>
                    </a:lnTo>
                    <a:cubicBezTo>
                      <a:pt x="766771" y="1283800"/>
                      <a:pt x="772351" y="1278185"/>
                      <a:pt x="772351" y="1271269"/>
                    </a:cubicBezTo>
                    <a:lnTo>
                      <a:pt x="772351" y="27387"/>
                    </a:lnTo>
                    <a:cubicBezTo>
                      <a:pt x="772351" y="20282"/>
                      <a:pt x="766597" y="14529"/>
                      <a:pt x="759492" y="14529"/>
                    </a:cubicBezTo>
                    <a:close/>
                  </a:path>
                </a:pathLst>
              </a:custGeom>
              <a:solidFill>
                <a:srgbClr val="31B39F"/>
              </a:solidFill>
              <a:ln w="7260"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ED815033-E771-074D-EA14-E4190D006506}"/>
                  </a:ext>
                </a:extLst>
              </p:cNvPr>
              <p:cNvSpPr/>
              <p:nvPr/>
            </p:nvSpPr>
            <p:spPr>
              <a:xfrm>
                <a:off x="4645992" y="2321837"/>
                <a:ext cx="772350" cy="1283836"/>
              </a:xfrm>
              <a:custGeom>
                <a:avLst/>
                <a:gdLst>
                  <a:gd name="connsiteX0" fmla="*/ 19977 w 772350"/>
                  <a:gd name="connsiteY0" fmla="*/ 0 h 1283836"/>
                  <a:gd name="connsiteX1" fmla="*/ 752228 w 772350"/>
                  <a:gd name="connsiteY1" fmla="*/ 0 h 1283836"/>
                  <a:gd name="connsiteX2" fmla="*/ 772351 w 772350"/>
                  <a:gd name="connsiteY2" fmla="*/ 20122 h 1283836"/>
                  <a:gd name="connsiteX3" fmla="*/ 772351 w 772350"/>
                  <a:gd name="connsiteY3" fmla="*/ 1264005 h 1283836"/>
                  <a:gd name="connsiteX4" fmla="*/ 752519 w 772350"/>
                  <a:gd name="connsiteY4" fmla="*/ 1283837 h 1283836"/>
                  <a:gd name="connsiteX5" fmla="*/ 9662 w 772350"/>
                  <a:gd name="connsiteY5" fmla="*/ 1283837 h 1283836"/>
                  <a:gd name="connsiteX6" fmla="*/ 0 w 772350"/>
                  <a:gd name="connsiteY6" fmla="*/ 1274175 h 1283836"/>
                  <a:gd name="connsiteX7" fmla="*/ 0 w 772350"/>
                  <a:gd name="connsiteY7" fmla="*/ 20122 h 1283836"/>
                  <a:gd name="connsiteX8" fmla="*/ 19977 w 772350"/>
                  <a:gd name="connsiteY8" fmla="*/ 0 h 12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350" h="1283836">
                    <a:moveTo>
                      <a:pt x="19977" y="0"/>
                    </a:moveTo>
                    <a:lnTo>
                      <a:pt x="752228" y="0"/>
                    </a:lnTo>
                    <a:cubicBezTo>
                      <a:pt x="763343" y="0"/>
                      <a:pt x="772351" y="9008"/>
                      <a:pt x="772351" y="20122"/>
                    </a:cubicBezTo>
                    <a:lnTo>
                      <a:pt x="772351" y="1264005"/>
                    </a:lnTo>
                    <a:cubicBezTo>
                      <a:pt x="772351" y="1274959"/>
                      <a:pt x="763474" y="1283837"/>
                      <a:pt x="752519" y="1283837"/>
                    </a:cubicBezTo>
                    <a:lnTo>
                      <a:pt x="9662" y="1283837"/>
                    </a:lnTo>
                    <a:cubicBezTo>
                      <a:pt x="4322" y="1283837"/>
                      <a:pt x="0" y="1279514"/>
                      <a:pt x="0" y="1274175"/>
                    </a:cubicBezTo>
                    <a:lnTo>
                      <a:pt x="0" y="20122"/>
                    </a:lnTo>
                    <a:cubicBezTo>
                      <a:pt x="0" y="9066"/>
                      <a:pt x="8921" y="80"/>
                      <a:pt x="19977" y="0"/>
                    </a:cubicBezTo>
                    <a:close/>
                  </a:path>
                </a:pathLst>
              </a:custGeom>
              <a:solidFill>
                <a:srgbClr val="FFFFFF"/>
              </a:solidFill>
              <a:ln w="7260"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27103BEF-A0D8-70AB-C47F-9C7AFD06AFC6}"/>
                  </a:ext>
                </a:extLst>
              </p:cNvPr>
              <p:cNvSpPr/>
              <p:nvPr/>
            </p:nvSpPr>
            <p:spPr>
              <a:xfrm>
                <a:off x="4638727" y="2314572"/>
                <a:ext cx="786879" cy="1298365"/>
              </a:xfrm>
              <a:custGeom>
                <a:avLst/>
                <a:gdLst>
                  <a:gd name="connsiteX0" fmla="*/ 759856 w 786879"/>
                  <a:gd name="connsiteY0" fmla="*/ 1298365 h 1298365"/>
                  <a:gd name="connsiteX1" fmla="*/ 16926 w 786879"/>
                  <a:gd name="connsiteY1" fmla="*/ 1298365 h 1298365"/>
                  <a:gd name="connsiteX2" fmla="*/ 0 w 786879"/>
                  <a:gd name="connsiteY2" fmla="*/ 1281439 h 1298365"/>
                  <a:gd name="connsiteX3" fmla="*/ 0 w 786879"/>
                  <a:gd name="connsiteY3" fmla="*/ 1281367 h 1298365"/>
                  <a:gd name="connsiteX4" fmla="*/ 0 w 786879"/>
                  <a:gd name="connsiteY4" fmla="*/ 27387 h 1298365"/>
                  <a:gd name="connsiteX5" fmla="*/ 27387 w 786879"/>
                  <a:gd name="connsiteY5" fmla="*/ 0 h 1298365"/>
                  <a:gd name="connsiteX6" fmla="*/ 759492 w 786879"/>
                  <a:gd name="connsiteY6" fmla="*/ 0 h 1298365"/>
                  <a:gd name="connsiteX7" fmla="*/ 786879 w 786879"/>
                  <a:gd name="connsiteY7" fmla="*/ 27387 h 1298365"/>
                  <a:gd name="connsiteX8" fmla="*/ 786879 w 786879"/>
                  <a:gd name="connsiteY8" fmla="*/ 1271269 h 1298365"/>
                  <a:gd name="connsiteX9" fmla="*/ 759856 w 786879"/>
                  <a:gd name="connsiteY9" fmla="*/ 1298365 h 1298365"/>
                  <a:gd name="connsiteX10" fmla="*/ 27241 w 786879"/>
                  <a:gd name="connsiteY10" fmla="*/ 14529 h 1298365"/>
                  <a:gd name="connsiteX11" fmla="*/ 14384 w 786879"/>
                  <a:gd name="connsiteY11" fmla="*/ 27387 h 1298365"/>
                  <a:gd name="connsiteX12" fmla="*/ 14384 w 786879"/>
                  <a:gd name="connsiteY12" fmla="*/ 1281367 h 1298365"/>
                  <a:gd name="connsiteX13" fmla="*/ 16781 w 786879"/>
                  <a:gd name="connsiteY13" fmla="*/ 1283837 h 1298365"/>
                  <a:gd name="connsiteX14" fmla="*/ 759856 w 786879"/>
                  <a:gd name="connsiteY14" fmla="*/ 1283837 h 1298365"/>
                  <a:gd name="connsiteX15" fmla="*/ 772351 w 786879"/>
                  <a:gd name="connsiteY15" fmla="*/ 1271269 h 1298365"/>
                  <a:gd name="connsiteX16" fmla="*/ 772351 w 786879"/>
                  <a:gd name="connsiteY16" fmla="*/ 27387 h 1298365"/>
                  <a:gd name="connsiteX17" fmla="*/ 759492 w 786879"/>
                  <a:gd name="connsiteY17" fmla="*/ 14529 h 12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6879" h="1298365">
                    <a:moveTo>
                      <a:pt x="759856" y="1298365"/>
                    </a:moveTo>
                    <a:lnTo>
                      <a:pt x="16926" y="1298365"/>
                    </a:lnTo>
                    <a:cubicBezTo>
                      <a:pt x="7577" y="1298365"/>
                      <a:pt x="0" y="1290789"/>
                      <a:pt x="0" y="1281439"/>
                    </a:cubicBezTo>
                    <a:cubicBezTo>
                      <a:pt x="0" y="1281418"/>
                      <a:pt x="0" y="1281388"/>
                      <a:pt x="0" y="1281367"/>
                    </a:cubicBezTo>
                    <a:lnTo>
                      <a:pt x="0" y="27387"/>
                    </a:lnTo>
                    <a:cubicBezTo>
                      <a:pt x="0" y="12262"/>
                      <a:pt x="12262" y="0"/>
                      <a:pt x="27387" y="0"/>
                    </a:cubicBezTo>
                    <a:lnTo>
                      <a:pt x="759492" y="0"/>
                    </a:lnTo>
                    <a:cubicBezTo>
                      <a:pt x="774617" y="0"/>
                      <a:pt x="786879" y="12262"/>
                      <a:pt x="786879" y="27387"/>
                    </a:cubicBezTo>
                    <a:lnTo>
                      <a:pt x="786879" y="1271269"/>
                    </a:lnTo>
                    <a:cubicBezTo>
                      <a:pt x="786879" y="1286205"/>
                      <a:pt x="774791" y="1298322"/>
                      <a:pt x="759856" y="1298365"/>
                    </a:cubicBezTo>
                    <a:close/>
                    <a:moveTo>
                      <a:pt x="27241" y="14529"/>
                    </a:moveTo>
                    <a:cubicBezTo>
                      <a:pt x="20137" y="14529"/>
                      <a:pt x="14384" y="20282"/>
                      <a:pt x="14384" y="27387"/>
                    </a:cubicBezTo>
                    <a:lnTo>
                      <a:pt x="14384" y="1281367"/>
                    </a:lnTo>
                    <a:cubicBezTo>
                      <a:pt x="14384" y="1282703"/>
                      <a:pt x="15444" y="1283800"/>
                      <a:pt x="16781" y="1283837"/>
                    </a:cubicBezTo>
                    <a:lnTo>
                      <a:pt x="759856" y="1283837"/>
                    </a:lnTo>
                    <a:cubicBezTo>
                      <a:pt x="766771" y="1283800"/>
                      <a:pt x="772351" y="1278185"/>
                      <a:pt x="772351" y="1271269"/>
                    </a:cubicBezTo>
                    <a:lnTo>
                      <a:pt x="772351" y="27387"/>
                    </a:lnTo>
                    <a:cubicBezTo>
                      <a:pt x="772351" y="20282"/>
                      <a:pt x="766597" y="14529"/>
                      <a:pt x="759492" y="14529"/>
                    </a:cubicBezTo>
                    <a:close/>
                  </a:path>
                </a:pathLst>
              </a:custGeom>
              <a:solidFill>
                <a:srgbClr val="31B39F"/>
              </a:solidFill>
              <a:ln w="7260"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88742FC3-0BB5-8787-903A-124650661A8E}"/>
                  </a:ext>
                </a:extLst>
              </p:cNvPr>
              <p:cNvSpPr/>
              <p:nvPr/>
            </p:nvSpPr>
            <p:spPr>
              <a:xfrm>
                <a:off x="5816939" y="2321837"/>
                <a:ext cx="772423" cy="1283836"/>
              </a:xfrm>
              <a:custGeom>
                <a:avLst/>
                <a:gdLst>
                  <a:gd name="connsiteX0" fmla="*/ 20123 w 772423"/>
                  <a:gd name="connsiteY0" fmla="*/ 0 h 1283836"/>
                  <a:gd name="connsiteX1" fmla="*/ 752301 w 772423"/>
                  <a:gd name="connsiteY1" fmla="*/ 0 h 1283836"/>
                  <a:gd name="connsiteX2" fmla="*/ 772423 w 772423"/>
                  <a:gd name="connsiteY2" fmla="*/ 20122 h 1283836"/>
                  <a:gd name="connsiteX3" fmla="*/ 772423 w 772423"/>
                  <a:gd name="connsiteY3" fmla="*/ 1264005 h 1283836"/>
                  <a:gd name="connsiteX4" fmla="*/ 752591 w 772423"/>
                  <a:gd name="connsiteY4" fmla="*/ 1283837 h 1283836"/>
                  <a:gd name="connsiteX5" fmla="*/ 752301 w 772423"/>
                  <a:gd name="connsiteY5" fmla="*/ 1283837 h 1283836"/>
                  <a:gd name="connsiteX6" fmla="*/ 9662 w 772423"/>
                  <a:gd name="connsiteY6" fmla="*/ 1283837 h 1283836"/>
                  <a:gd name="connsiteX7" fmla="*/ 0 w 772423"/>
                  <a:gd name="connsiteY7" fmla="*/ 1274175 h 1283836"/>
                  <a:gd name="connsiteX8" fmla="*/ 0 w 772423"/>
                  <a:gd name="connsiteY8" fmla="*/ 20122 h 1283836"/>
                  <a:gd name="connsiteX9" fmla="*/ 20123 w 772423"/>
                  <a:gd name="connsiteY9" fmla="*/ 0 h 12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423" h="1283836">
                    <a:moveTo>
                      <a:pt x="20123" y="0"/>
                    </a:moveTo>
                    <a:lnTo>
                      <a:pt x="752301" y="0"/>
                    </a:lnTo>
                    <a:cubicBezTo>
                      <a:pt x="763415" y="0"/>
                      <a:pt x="772423" y="9008"/>
                      <a:pt x="772423" y="20122"/>
                    </a:cubicBezTo>
                    <a:lnTo>
                      <a:pt x="772423" y="1264005"/>
                    </a:lnTo>
                    <a:cubicBezTo>
                      <a:pt x="772423" y="1274959"/>
                      <a:pt x="763546" y="1283837"/>
                      <a:pt x="752591" y="1283837"/>
                    </a:cubicBezTo>
                    <a:cubicBezTo>
                      <a:pt x="752497" y="1283837"/>
                      <a:pt x="752395" y="1283837"/>
                      <a:pt x="752301" y="1283837"/>
                    </a:cubicBezTo>
                    <a:lnTo>
                      <a:pt x="9662" y="1283837"/>
                    </a:lnTo>
                    <a:cubicBezTo>
                      <a:pt x="4322" y="1283837"/>
                      <a:pt x="0" y="1279514"/>
                      <a:pt x="0" y="1274175"/>
                    </a:cubicBezTo>
                    <a:lnTo>
                      <a:pt x="0" y="20122"/>
                    </a:lnTo>
                    <a:cubicBezTo>
                      <a:pt x="0" y="9008"/>
                      <a:pt x="9008" y="0"/>
                      <a:pt x="20123" y="0"/>
                    </a:cubicBezTo>
                    <a:close/>
                  </a:path>
                </a:pathLst>
              </a:custGeom>
              <a:solidFill>
                <a:srgbClr val="FFFFFF"/>
              </a:solidFill>
              <a:ln w="726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FACE5BD6-B891-4D2F-3C51-75E9AD13CC4B}"/>
                  </a:ext>
                </a:extLst>
              </p:cNvPr>
              <p:cNvSpPr/>
              <p:nvPr/>
            </p:nvSpPr>
            <p:spPr>
              <a:xfrm>
                <a:off x="5809675" y="2314572"/>
                <a:ext cx="787024" cy="1298365"/>
              </a:xfrm>
              <a:custGeom>
                <a:avLst/>
                <a:gdLst>
                  <a:gd name="connsiteX0" fmla="*/ 759565 w 787024"/>
                  <a:gd name="connsiteY0" fmla="*/ 1298365 h 1298365"/>
                  <a:gd name="connsiteX1" fmla="*/ 16926 w 787024"/>
                  <a:gd name="connsiteY1" fmla="*/ 1298365 h 1298365"/>
                  <a:gd name="connsiteX2" fmla="*/ 0 w 787024"/>
                  <a:gd name="connsiteY2" fmla="*/ 1281439 h 1298365"/>
                  <a:gd name="connsiteX3" fmla="*/ 0 w 787024"/>
                  <a:gd name="connsiteY3" fmla="*/ 1281367 h 1298365"/>
                  <a:gd name="connsiteX4" fmla="*/ 0 w 787024"/>
                  <a:gd name="connsiteY4" fmla="*/ 27387 h 1298365"/>
                  <a:gd name="connsiteX5" fmla="*/ 27387 w 787024"/>
                  <a:gd name="connsiteY5" fmla="*/ 0 h 1298365"/>
                  <a:gd name="connsiteX6" fmla="*/ 759565 w 787024"/>
                  <a:gd name="connsiteY6" fmla="*/ 0 h 1298365"/>
                  <a:gd name="connsiteX7" fmla="*/ 787025 w 787024"/>
                  <a:gd name="connsiteY7" fmla="*/ 27387 h 1298365"/>
                  <a:gd name="connsiteX8" fmla="*/ 787025 w 787024"/>
                  <a:gd name="connsiteY8" fmla="*/ 1271269 h 1298365"/>
                  <a:gd name="connsiteX9" fmla="*/ 759783 w 787024"/>
                  <a:gd name="connsiteY9" fmla="*/ 1298365 h 1298365"/>
                  <a:gd name="connsiteX10" fmla="*/ 759565 w 787024"/>
                  <a:gd name="connsiteY10" fmla="*/ 1298365 h 1298365"/>
                  <a:gd name="connsiteX11" fmla="*/ 27387 w 787024"/>
                  <a:gd name="connsiteY11" fmla="*/ 14529 h 1298365"/>
                  <a:gd name="connsiteX12" fmla="*/ 14529 w 787024"/>
                  <a:gd name="connsiteY12" fmla="*/ 27387 h 1298365"/>
                  <a:gd name="connsiteX13" fmla="*/ 14529 w 787024"/>
                  <a:gd name="connsiteY13" fmla="*/ 1281367 h 1298365"/>
                  <a:gd name="connsiteX14" fmla="*/ 16926 w 787024"/>
                  <a:gd name="connsiteY14" fmla="*/ 1283837 h 1298365"/>
                  <a:gd name="connsiteX15" fmla="*/ 759565 w 787024"/>
                  <a:gd name="connsiteY15" fmla="*/ 1283837 h 1298365"/>
                  <a:gd name="connsiteX16" fmla="*/ 772132 w 787024"/>
                  <a:gd name="connsiteY16" fmla="*/ 1271269 h 1298365"/>
                  <a:gd name="connsiteX17" fmla="*/ 772132 w 787024"/>
                  <a:gd name="connsiteY17" fmla="*/ 27387 h 1298365"/>
                  <a:gd name="connsiteX18" fmla="*/ 759202 w 787024"/>
                  <a:gd name="connsiteY18" fmla="*/ 14529 h 12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7024" h="1298365">
                    <a:moveTo>
                      <a:pt x="759565" y="1298365"/>
                    </a:moveTo>
                    <a:lnTo>
                      <a:pt x="16926" y="1298365"/>
                    </a:lnTo>
                    <a:cubicBezTo>
                      <a:pt x="7577" y="1298365"/>
                      <a:pt x="0" y="1290789"/>
                      <a:pt x="0" y="1281439"/>
                    </a:cubicBezTo>
                    <a:cubicBezTo>
                      <a:pt x="0" y="1281418"/>
                      <a:pt x="0" y="1281388"/>
                      <a:pt x="0" y="1281367"/>
                    </a:cubicBezTo>
                    <a:lnTo>
                      <a:pt x="0" y="27387"/>
                    </a:lnTo>
                    <a:cubicBezTo>
                      <a:pt x="0" y="12262"/>
                      <a:pt x="12262" y="0"/>
                      <a:pt x="27387" y="0"/>
                    </a:cubicBezTo>
                    <a:lnTo>
                      <a:pt x="759565" y="0"/>
                    </a:lnTo>
                    <a:cubicBezTo>
                      <a:pt x="774704" y="0"/>
                      <a:pt x="786981" y="12248"/>
                      <a:pt x="787025" y="27387"/>
                    </a:cubicBezTo>
                    <a:lnTo>
                      <a:pt x="787025" y="1271269"/>
                    </a:lnTo>
                    <a:cubicBezTo>
                      <a:pt x="786988" y="1286277"/>
                      <a:pt x="774791" y="1298409"/>
                      <a:pt x="759783" y="1298365"/>
                    </a:cubicBezTo>
                    <a:cubicBezTo>
                      <a:pt x="759711" y="1298365"/>
                      <a:pt x="759638" y="1298365"/>
                      <a:pt x="759565" y="1298365"/>
                    </a:cubicBezTo>
                    <a:close/>
                    <a:moveTo>
                      <a:pt x="27387" y="14529"/>
                    </a:moveTo>
                    <a:cubicBezTo>
                      <a:pt x="20282" y="14529"/>
                      <a:pt x="14529" y="20282"/>
                      <a:pt x="14529" y="27387"/>
                    </a:cubicBezTo>
                    <a:lnTo>
                      <a:pt x="14529" y="1281367"/>
                    </a:lnTo>
                    <a:cubicBezTo>
                      <a:pt x="14529" y="1282703"/>
                      <a:pt x="15589" y="1283800"/>
                      <a:pt x="16926" y="1283837"/>
                    </a:cubicBezTo>
                    <a:lnTo>
                      <a:pt x="759565" y="1283837"/>
                    </a:lnTo>
                    <a:cubicBezTo>
                      <a:pt x="766488" y="1283800"/>
                      <a:pt x="772096" y="1278192"/>
                      <a:pt x="772132" y="1271269"/>
                    </a:cubicBezTo>
                    <a:lnTo>
                      <a:pt x="772132" y="27387"/>
                    </a:lnTo>
                    <a:cubicBezTo>
                      <a:pt x="772089" y="20275"/>
                      <a:pt x="766314" y="14529"/>
                      <a:pt x="759202" y="14529"/>
                    </a:cubicBezTo>
                    <a:close/>
                  </a:path>
                </a:pathLst>
              </a:custGeom>
              <a:solidFill>
                <a:srgbClr val="31B39F"/>
              </a:solidFill>
              <a:ln w="726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42DBF33B-C5B6-A9C0-ABD5-51BAC3B2D5B5}"/>
                  </a:ext>
                </a:extLst>
              </p:cNvPr>
              <p:cNvSpPr/>
              <p:nvPr/>
            </p:nvSpPr>
            <p:spPr>
              <a:xfrm>
                <a:off x="6952437" y="1382332"/>
                <a:ext cx="770316" cy="2223340"/>
              </a:xfrm>
              <a:custGeom>
                <a:avLst/>
                <a:gdLst>
                  <a:gd name="connsiteX0" fmla="*/ 20921 w 770316"/>
                  <a:gd name="connsiteY0" fmla="*/ 0 h 2223340"/>
                  <a:gd name="connsiteX1" fmla="*/ 749395 w 770316"/>
                  <a:gd name="connsiteY1" fmla="*/ 0 h 2223340"/>
                  <a:gd name="connsiteX2" fmla="*/ 770316 w 770316"/>
                  <a:gd name="connsiteY2" fmla="*/ 20921 h 2223340"/>
                  <a:gd name="connsiteX3" fmla="*/ 770316 w 770316"/>
                  <a:gd name="connsiteY3" fmla="*/ 2212807 h 2223340"/>
                  <a:gd name="connsiteX4" fmla="*/ 759783 w 770316"/>
                  <a:gd name="connsiteY4" fmla="*/ 2223341 h 2223340"/>
                  <a:gd name="connsiteX5" fmla="*/ 9589 w 770316"/>
                  <a:gd name="connsiteY5" fmla="*/ 2223341 h 2223340"/>
                  <a:gd name="connsiteX6" fmla="*/ 0 w 770316"/>
                  <a:gd name="connsiteY6" fmla="*/ 2213752 h 2223340"/>
                  <a:gd name="connsiteX7" fmla="*/ 0 w 770316"/>
                  <a:gd name="connsiteY7" fmla="*/ 20921 h 2223340"/>
                  <a:gd name="connsiteX8" fmla="*/ 20921 w 770316"/>
                  <a:gd name="connsiteY8" fmla="*/ 0 h 222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316" h="2223340">
                    <a:moveTo>
                      <a:pt x="20921" y="0"/>
                    </a:moveTo>
                    <a:lnTo>
                      <a:pt x="749395" y="0"/>
                    </a:lnTo>
                    <a:cubicBezTo>
                      <a:pt x="760952" y="0"/>
                      <a:pt x="770316" y="9367"/>
                      <a:pt x="770316" y="20921"/>
                    </a:cubicBezTo>
                    <a:lnTo>
                      <a:pt x="770316" y="2212807"/>
                    </a:lnTo>
                    <a:cubicBezTo>
                      <a:pt x="770316" y="2218626"/>
                      <a:pt x="765602" y="2223341"/>
                      <a:pt x="759783" y="2223341"/>
                    </a:cubicBezTo>
                    <a:lnTo>
                      <a:pt x="9589" y="2223341"/>
                    </a:lnTo>
                    <a:cubicBezTo>
                      <a:pt x="4293" y="2223341"/>
                      <a:pt x="0" y="2219048"/>
                      <a:pt x="0" y="2213752"/>
                    </a:cubicBezTo>
                    <a:lnTo>
                      <a:pt x="0" y="20921"/>
                    </a:lnTo>
                    <a:cubicBezTo>
                      <a:pt x="0" y="9367"/>
                      <a:pt x="9364" y="0"/>
                      <a:pt x="20921" y="0"/>
                    </a:cubicBezTo>
                    <a:close/>
                  </a:path>
                </a:pathLst>
              </a:custGeom>
              <a:solidFill>
                <a:srgbClr val="FFFFFF"/>
              </a:solidFill>
              <a:ln w="726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C836858C-EBC4-B2F9-1951-E5B24A53CF02}"/>
                  </a:ext>
                </a:extLst>
              </p:cNvPr>
              <p:cNvSpPr/>
              <p:nvPr/>
            </p:nvSpPr>
            <p:spPr>
              <a:xfrm>
                <a:off x="6945172" y="1375068"/>
                <a:ext cx="784917" cy="2237869"/>
              </a:xfrm>
              <a:custGeom>
                <a:avLst/>
                <a:gdLst>
                  <a:gd name="connsiteX0" fmla="*/ 767120 w 784917"/>
                  <a:gd name="connsiteY0" fmla="*/ 2237870 h 2237869"/>
                  <a:gd name="connsiteX1" fmla="*/ 16853 w 784917"/>
                  <a:gd name="connsiteY1" fmla="*/ 2237870 h 2237869"/>
                  <a:gd name="connsiteX2" fmla="*/ 0 w 784917"/>
                  <a:gd name="connsiteY2" fmla="*/ 2221016 h 2237869"/>
                  <a:gd name="connsiteX3" fmla="*/ 0 w 784917"/>
                  <a:gd name="connsiteY3" fmla="*/ 28186 h 2237869"/>
                  <a:gd name="connsiteX4" fmla="*/ 28186 w 784917"/>
                  <a:gd name="connsiteY4" fmla="*/ 0 h 2237869"/>
                  <a:gd name="connsiteX5" fmla="*/ 756659 w 784917"/>
                  <a:gd name="connsiteY5" fmla="*/ 0 h 2237869"/>
                  <a:gd name="connsiteX6" fmla="*/ 784918 w 784917"/>
                  <a:gd name="connsiteY6" fmla="*/ 28186 h 2237869"/>
                  <a:gd name="connsiteX7" fmla="*/ 784918 w 784917"/>
                  <a:gd name="connsiteY7" fmla="*/ 2220072 h 2237869"/>
                  <a:gd name="connsiteX8" fmla="*/ 767120 w 784917"/>
                  <a:gd name="connsiteY8" fmla="*/ 2237870 h 2237869"/>
                  <a:gd name="connsiteX9" fmla="*/ 28186 w 784917"/>
                  <a:gd name="connsiteY9" fmla="*/ 14529 h 2237869"/>
                  <a:gd name="connsiteX10" fmla="*/ 14529 w 784917"/>
                  <a:gd name="connsiteY10" fmla="*/ 28186 h 2237869"/>
                  <a:gd name="connsiteX11" fmla="*/ 14529 w 784917"/>
                  <a:gd name="connsiteY11" fmla="*/ 2221016 h 2237869"/>
                  <a:gd name="connsiteX12" fmla="*/ 16853 w 784917"/>
                  <a:gd name="connsiteY12" fmla="*/ 2223341 h 2237869"/>
                  <a:gd name="connsiteX13" fmla="*/ 767120 w 784917"/>
                  <a:gd name="connsiteY13" fmla="*/ 2223341 h 2237869"/>
                  <a:gd name="connsiteX14" fmla="*/ 770389 w 784917"/>
                  <a:gd name="connsiteY14" fmla="*/ 2220072 h 2237869"/>
                  <a:gd name="connsiteX15" fmla="*/ 770389 w 784917"/>
                  <a:gd name="connsiteY15" fmla="*/ 28186 h 2237869"/>
                  <a:gd name="connsiteX16" fmla="*/ 756659 w 784917"/>
                  <a:gd name="connsiteY16" fmla="*/ 14529 h 22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917" h="2237869">
                    <a:moveTo>
                      <a:pt x="767120" y="2237870"/>
                    </a:moveTo>
                    <a:lnTo>
                      <a:pt x="16853" y="2237870"/>
                    </a:lnTo>
                    <a:cubicBezTo>
                      <a:pt x="7548" y="2237870"/>
                      <a:pt x="0" y="2230322"/>
                      <a:pt x="0" y="2221016"/>
                    </a:cubicBezTo>
                    <a:lnTo>
                      <a:pt x="0" y="28186"/>
                    </a:lnTo>
                    <a:cubicBezTo>
                      <a:pt x="0" y="12619"/>
                      <a:pt x="12618" y="0"/>
                      <a:pt x="28186" y="0"/>
                    </a:cubicBezTo>
                    <a:lnTo>
                      <a:pt x="756659" y="0"/>
                    </a:lnTo>
                    <a:cubicBezTo>
                      <a:pt x="772234" y="0"/>
                      <a:pt x="784874" y="12607"/>
                      <a:pt x="784918" y="28186"/>
                    </a:cubicBezTo>
                    <a:lnTo>
                      <a:pt x="784918" y="2220072"/>
                    </a:lnTo>
                    <a:cubicBezTo>
                      <a:pt x="784918" y="2229900"/>
                      <a:pt x="776949" y="2237870"/>
                      <a:pt x="767120" y="2237870"/>
                    </a:cubicBezTo>
                    <a:close/>
                    <a:moveTo>
                      <a:pt x="28186" y="14529"/>
                    </a:moveTo>
                    <a:cubicBezTo>
                      <a:pt x="20645" y="14529"/>
                      <a:pt x="14529" y="20643"/>
                      <a:pt x="14529" y="28186"/>
                    </a:cubicBezTo>
                    <a:lnTo>
                      <a:pt x="14529" y="2221016"/>
                    </a:lnTo>
                    <a:cubicBezTo>
                      <a:pt x="14565" y="2222287"/>
                      <a:pt x="15582" y="2223304"/>
                      <a:pt x="16853" y="2223341"/>
                    </a:cubicBezTo>
                    <a:lnTo>
                      <a:pt x="767120" y="2223341"/>
                    </a:lnTo>
                    <a:cubicBezTo>
                      <a:pt x="768907" y="2223304"/>
                      <a:pt x="770353" y="2221859"/>
                      <a:pt x="770389" y="2220072"/>
                    </a:cubicBezTo>
                    <a:lnTo>
                      <a:pt x="770389" y="28186"/>
                    </a:lnTo>
                    <a:cubicBezTo>
                      <a:pt x="770346" y="20632"/>
                      <a:pt x="764214" y="14529"/>
                      <a:pt x="756659" y="14529"/>
                    </a:cubicBezTo>
                    <a:close/>
                  </a:path>
                </a:pathLst>
              </a:custGeom>
              <a:solidFill>
                <a:srgbClr val="31B39F"/>
              </a:solidFill>
              <a:ln w="7260"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C74A8F4-9295-FEBC-AC8A-E38474AE95A2}"/>
                  </a:ext>
                </a:extLst>
              </p:cNvPr>
              <p:cNvSpPr/>
              <p:nvPr/>
            </p:nvSpPr>
            <p:spPr>
              <a:xfrm>
                <a:off x="3492405" y="1403617"/>
                <a:ext cx="3093180" cy="579262"/>
              </a:xfrm>
              <a:custGeom>
                <a:avLst/>
                <a:gdLst>
                  <a:gd name="connsiteX0" fmla="*/ 20341 w 3093180"/>
                  <a:gd name="connsiteY0" fmla="*/ 0 h 579262"/>
                  <a:gd name="connsiteX1" fmla="*/ 3072114 w 3093180"/>
                  <a:gd name="connsiteY1" fmla="*/ 0 h 579262"/>
                  <a:gd name="connsiteX2" fmla="*/ 3093181 w 3093180"/>
                  <a:gd name="connsiteY2" fmla="*/ 21067 h 579262"/>
                  <a:gd name="connsiteX3" fmla="*/ 3093181 w 3093180"/>
                  <a:gd name="connsiteY3" fmla="*/ 558196 h 579262"/>
                  <a:gd name="connsiteX4" fmla="*/ 3072114 w 3093180"/>
                  <a:gd name="connsiteY4" fmla="*/ 579263 h 579262"/>
                  <a:gd name="connsiteX5" fmla="*/ 21068 w 3093180"/>
                  <a:gd name="connsiteY5" fmla="*/ 579263 h 579262"/>
                  <a:gd name="connsiteX6" fmla="*/ 1 w 3093180"/>
                  <a:gd name="connsiteY6" fmla="*/ 558196 h 579262"/>
                  <a:gd name="connsiteX7" fmla="*/ 1 w 3093180"/>
                  <a:gd name="connsiteY7" fmla="*/ 20631 h 579262"/>
                  <a:gd name="connsiteX8" fmla="*/ 20196 w 3093180"/>
                  <a:gd name="connsiteY8" fmla="*/ 1 h 579262"/>
                  <a:gd name="connsiteX9" fmla="*/ 20341 w 3093180"/>
                  <a:gd name="connsiteY9" fmla="*/ 0 h 57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3180" h="579262">
                    <a:moveTo>
                      <a:pt x="20341" y="0"/>
                    </a:moveTo>
                    <a:lnTo>
                      <a:pt x="3072114" y="0"/>
                    </a:lnTo>
                    <a:cubicBezTo>
                      <a:pt x="3083752" y="0"/>
                      <a:pt x="3093181" y="9432"/>
                      <a:pt x="3093181" y="21067"/>
                    </a:cubicBezTo>
                    <a:lnTo>
                      <a:pt x="3093181" y="558196"/>
                    </a:lnTo>
                    <a:cubicBezTo>
                      <a:pt x="3093181" y="569831"/>
                      <a:pt x="3083752" y="579263"/>
                      <a:pt x="3072114" y="579263"/>
                    </a:cubicBezTo>
                    <a:lnTo>
                      <a:pt x="21068" y="579263"/>
                    </a:lnTo>
                    <a:cubicBezTo>
                      <a:pt x="9430" y="579263"/>
                      <a:pt x="1" y="569831"/>
                      <a:pt x="1" y="558196"/>
                    </a:cubicBezTo>
                    <a:lnTo>
                      <a:pt x="1" y="20631"/>
                    </a:lnTo>
                    <a:cubicBezTo>
                      <a:pt x="-122" y="9358"/>
                      <a:pt x="8922" y="121"/>
                      <a:pt x="20196" y="1"/>
                    </a:cubicBezTo>
                    <a:cubicBezTo>
                      <a:pt x="20247" y="1"/>
                      <a:pt x="20291" y="0"/>
                      <a:pt x="20341" y="0"/>
                    </a:cubicBezTo>
                    <a:close/>
                  </a:path>
                </a:pathLst>
              </a:custGeom>
              <a:solidFill>
                <a:srgbClr val="FFFFFF"/>
              </a:solidFill>
              <a:ln w="7260"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85D666EB-F9CA-9E6A-FE46-F9286E5CB3E4}"/>
                  </a:ext>
                </a:extLst>
              </p:cNvPr>
              <p:cNvSpPr/>
              <p:nvPr/>
            </p:nvSpPr>
            <p:spPr>
              <a:xfrm>
                <a:off x="3485141" y="1396571"/>
                <a:ext cx="3107780" cy="593573"/>
              </a:xfrm>
              <a:custGeom>
                <a:avLst/>
                <a:gdLst>
                  <a:gd name="connsiteX0" fmla="*/ 3079377 w 3107780"/>
                  <a:gd name="connsiteY0" fmla="*/ 593574 h 593573"/>
                  <a:gd name="connsiteX1" fmla="*/ 28331 w 3107780"/>
                  <a:gd name="connsiteY1" fmla="*/ 593574 h 593573"/>
                  <a:gd name="connsiteX2" fmla="*/ 0 w 3107780"/>
                  <a:gd name="connsiteY2" fmla="*/ 565243 h 593573"/>
                  <a:gd name="connsiteX3" fmla="*/ 0 w 3107780"/>
                  <a:gd name="connsiteY3" fmla="*/ 27677 h 593573"/>
                  <a:gd name="connsiteX4" fmla="*/ 27677 w 3107780"/>
                  <a:gd name="connsiteY4" fmla="*/ 0 h 593573"/>
                  <a:gd name="connsiteX5" fmla="*/ 3079449 w 3107780"/>
                  <a:gd name="connsiteY5" fmla="*/ 0 h 593573"/>
                  <a:gd name="connsiteX6" fmla="*/ 3107781 w 3107780"/>
                  <a:gd name="connsiteY6" fmla="*/ 28331 h 593573"/>
                  <a:gd name="connsiteX7" fmla="*/ 3107781 w 3107780"/>
                  <a:gd name="connsiteY7" fmla="*/ 565243 h 593573"/>
                  <a:gd name="connsiteX8" fmla="*/ 3079377 w 3107780"/>
                  <a:gd name="connsiteY8" fmla="*/ 593574 h 593573"/>
                  <a:gd name="connsiteX9" fmla="*/ 27605 w 3107780"/>
                  <a:gd name="connsiteY9" fmla="*/ 14311 h 593573"/>
                  <a:gd name="connsiteX10" fmla="*/ 14456 w 3107780"/>
                  <a:gd name="connsiteY10" fmla="*/ 27459 h 593573"/>
                  <a:gd name="connsiteX11" fmla="*/ 14456 w 3107780"/>
                  <a:gd name="connsiteY11" fmla="*/ 565025 h 593573"/>
                  <a:gd name="connsiteX12" fmla="*/ 28258 w 3107780"/>
                  <a:gd name="connsiteY12" fmla="*/ 578827 h 593573"/>
                  <a:gd name="connsiteX13" fmla="*/ 3079304 w 3107780"/>
                  <a:gd name="connsiteY13" fmla="*/ 578827 h 593573"/>
                  <a:gd name="connsiteX14" fmla="*/ 3093107 w 3107780"/>
                  <a:gd name="connsiteY14" fmla="*/ 565025 h 593573"/>
                  <a:gd name="connsiteX15" fmla="*/ 3093107 w 3107780"/>
                  <a:gd name="connsiteY15" fmla="*/ 28113 h 593573"/>
                  <a:gd name="connsiteX16" fmla="*/ 3079304 w 3107780"/>
                  <a:gd name="connsiteY16" fmla="*/ 14311 h 59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7780" h="593573">
                    <a:moveTo>
                      <a:pt x="3079377" y="593574"/>
                    </a:moveTo>
                    <a:lnTo>
                      <a:pt x="28331" y="593574"/>
                    </a:lnTo>
                    <a:cubicBezTo>
                      <a:pt x="12698" y="593534"/>
                      <a:pt x="43" y="580873"/>
                      <a:pt x="0" y="565243"/>
                    </a:cubicBezTo>
                    <a:lnTo>
                      <a:pt x="0" y="27677"/>
                    </a:lnTo>
                    <a:cubicBezTo>
                      <a:pt x="43" y="12408"/>
                      <a:pt x="12407" y="40"/>
                      <a:pt x="27677" y="0"/>
                    </a:cubicBezTo>
                    <a:lnTo>
                      <a:pt x="3079449" y="0"/>
                    </a:lnTo>
                    <a:cubicBezTo>
                      <a:pt x="3095083" y="40"/>
                      <a:pt x="3107744" y="12701"/>
                      <a:pt x="3107781" y="28331"/>
                    </a:cubicBezTo>
                    <a:lnTo>
                      <a:pt x="3107781" y="565243"/>
                    </a:lnTo>
                    <a:cubicBezTo>
                      <a:pt x="3107744" y="580901"/>
                      <a:pt x="3095039" y="593574"/>
                      <a:pt x="3079377" y="593574"/>
                    </a:cubicBezTo>
                    <a:close/>
                    <a:moveTo>
                      <a:pt x="27605" y="14311"/>
                    </a:moveTo>
                    <a:cubicBezTo>
                      <a:pt x="20340" y="14311"/>
                      <a:pt x="14456" y="20198"/>
                      <a:pt x="14456" y="27459"/>
                    </a:cubicBezTo>
                    <a:lnTo>
                      <a:pt x="14456" y="565025"/>
                    </a:lnTo>
                    <a:cubicBezTo>
                      <a:pt x="14492" y="572631"/>
                      <a:pt x="20653" y="578787"/>
                      <a:pt x="28258" y="578827"/>
                    </a:cubicBezTo>
                    <a:lnTo>
                      <a:pt x="3079304" y="578827"/>
                    </a:lnTo>
                    <a:cubicBezTo>
                      <a:pt x="3086910" y="578787"/>
                      <a:pt x="3093070" y="572631"/>
                      <a:pt x="3093107" y="565025"/>
                    </a:cubicBezTo>
                    <a:lnTo>
                      <a:pt x="3093107" y="28113"/>
                    </a:lnTo>
                    <a:cubicBezTo>
                      <a:pt x="3093063" y="20507"/>
                      <a:pt x="3086910" y="14351"/>
                      <a:pt x="3079304" y="14311"/>
                    </a:cubicBezTo>
                    <a:close/>
                  </a:path>
                </a:pathLst>
              </a:custGeom>
              <a:solidFill>
                <a:srgbClr val="31B39F"/>
              </a:solidFill>
              <a:ln w="7260" cap="flat">
                <a:noFill/>
                <a:prstDash val="solid"/>
                <a:miter/>
              </a:ln>
            </p:spPr>
            <p:txBody>
              <a:bodyPr rtlCol="0" anchor="ctr"/>
              <a:lstStyle/>
              <a:p>
                <a:endParaRPr lang="en-US" dirty="0"/>
              </a:p>
            </p:txBody>
          </p:sp>
        </p:grpSp>
        <p:grpSp>
          <p:nvGrpSpPr>
            <p:cNvPr id="18" name="Graphic 2">
              <a:extLst>
                <a:ext uri="{FF2B5EF4-FFF2-40B4-BE49-F238E27FC236}">
                  <a16:creationId xmlns:a16="http://schemas.microsoft.com/office/drawing/2014/main" id="{F615A607-42D2-035A-56D3-B90C13102D7D}"/>
                </a:ext>
              </a:extLst>
            </p:cNvPr>
            <p:cNvGrpSpPr/>
            <p:nvPr/>
          </p:nvGrpSpPr>
          <p:grpSpPr>
            <a:xfrm>
              <a:off x="1353187" y="1521809"/>
              <a:ext cx="6215851" cy="1886781"/>
              <a:chOff x="1353187" y="1521809"/>
              <a:chExt cx="6215851" cy="1886781"/>
            </a:xfrm>
          </p:grpSpPr>
          <p:sp>
            <p:nvSpPr>
              <p:cNvPr id="19" name="Freeform: Shape 18">
                <a:extLst>
                  <a:ext uri="{FF2B5EF4-FFF2-40B4-BE49-F238E27FC236}">
                    <a16:creationId xmlns:a16="http://schemas.microsoft.com/office/drawing/2014/main" id="{F03CE205-765F-29F3-6992-3CD324151628}"/>
                  </a:ext>
                </a:extLst>
              </p:cNvPr>
              <p:cNvSpPr/>
              <p:nvPr/>
            </p:nvSpPr>
            <p:spPr>
              <a:xfrm>
                <a:off x="2442991" y="2305533"/>
                <a:ext cx="42657" cy="69390"/>
              </a:xfrm>
              <a:custGeom>
                <a:avLst/>
                <a:gdLst>
                  <a:gd name="connsiteX0" fmla="*/ 42642 w 42657"/>
                  <a:gd name="connsiteY0" fmla="*/ 50374 h 69390"/>
                  <a:gd name="connsiteX1" fmla="*/ 36249 w 42657"/>
                  <a:gd name="connsiteY1" fmla="*/ 64249 h 69390"/>
                  <a:gd name="connsiteX2" fmla="*/ 18524 w 42657"/>
                  <a:gd name="connsiteY2" fmla="*/ 69334 h 69390"/>
                  <a:gd name="connsiteX3" fmla="*/ 0 w 42657"/>
                  <a:gd name="connsiteY3" fmla="*/ 66137 h 69390"/>
                  <a:gd name="connsiteX4" fmla="*/ 0 w 42657"/>
                  <a:gd name="connsiteY4" fmla="*/ 58001 h 69390"/>
                  <a:gd name="connsiteX5" fmla="*/ 9444 w 42657"/>
                  <a:gd name="connsiteY5" fmla="*/ 60907 h 69390"/>
                  <a:gd name="connsiteX6" fmla="*/ 18960 w 42657"/>
                  <a:gd name="connsiteY6" fmla="*/ 61997 h 69390"/>
                  <a:gd name="connsiteX7" fmla="*/ 30293 w 42657"/>
                  <a:gd name="connsiteY7" fmla="*/ 59091 h 69390"/>
                  <a:gd name="connsiteX8" fmla="*/ 34143 w 42657"/>
                  <a:gd name="connsiteY8" fmla="*/ 51100 h 69390"/>
                  <a:gd name="connsiteX9" fmla="*/ 32762 w 42657"/>
                  <a:gd name="connsiteY9" fmla="*/ 45579 h 69390"/>
                  <a:gd name="connsiteX10" fmla="*/ 28113 w 42657"/>
                  <a:gd name="connsiteY10" fmla="*/ 41511 h 69390"/>
                  <a:gd name="connsiteX11" fmla="*/ 18306 w 42657"/>
                  <a:gd name="connsiteY11" fmla="*/ 37225 h 69390"/>
                  <a:gd name="connsiteX12" fmla="*/ 4940 w 42657"/>
                  <a:gd name="connsiteY12" fmla="*/ 29162 h 69390"/>
                  <a:gd name="connsiteX13" fmla="*/ 872 w 42657"/>
                  <a:gd name="connsiteY13" fmla="*/ 17175 h 69390"/>
                  <a:gd name="connsiteX14" fmla="*/ 6828 w 42657"/>
                  <a:gd name="connsiteY14" fmla="*/ 4681 h 69390"/>
                  <a:gd name="connsiteX15" fmla="*/ 22447 w 42657"/>
                  <a:gd name="connsiteY15" fmla="*/ 31 h 69390"/>
                  <a:gd name="connsiteX16" fmla="*/ 41044 w 42657"/>
                  <a:gd name="connsiteY16" fmla="*/ 3809 h 69390"/>
                  <a:gd name="connsiteX17" fmla="*/ 38356 w 42657"/>
                  <a:gd name="connsiteY17" fmla="*/ 11073 h 69390"/>
                  <a:gd name="connsiteX18" fmla="*/ 22229 w 42657"/>
                  <a:gd name="connsiteY18" fmla="*/ 7514 h 69390"/>
                  <a:gd name="connsiteX19" fmla="*/ 12858 w 42657"/>
                  <a:gd name="connsiteY19" fmla="*/ 10056 h 69390"/>
                  <a:gd name="connsiteX20" fmla="*/ 9444 w 42657"/>
                  <a:gd name="connsiteY20" fmla="*/ 17321 h 69390"/>
                  <a:gd name="connsiteX21" fmla="*/ 10824 w 42657"/>
                  <a:gd name="connsiteY21" fmla="*/ 22842 h 69390"/>
                  <a:gd name="connsiteX22" fmla="*/ 15037 w 42657"/>
                  <a:gd name="connsiteY22" fmla="*/ 26837 h 69390"/>
                  <a:gd name="connsiteX23" fmla="*/ 24263 w 42657"/>
                  <a:gd name="connsiteY23" fmla="*/ 30905 h 69390"/>
                  <a:gd name="connsiteX24" fmla="*/ 35450 w 42657"/>
                  <a:gd name="connsiteY24" fmla="*/ 36281 h 69390"/>
                  <a:gd name="connsiteX25" fmla="*/ 40898 w 42657"/>
                  <a:gd name="connsiteY25" fmla="*/ 42238 h 69390"/>
                  <a:gd name="connsiteX26" fmla="*/ 42642 w 42657"/>
                  <a:gd name="connsiteY26" fmla="*/ 50374 h 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657" h="69390">
                    <a:moveTo>
                      <a:pt x="42642" y="50374"/>
                    </a:moveTo>
                    <a:cubicBezTo>
                      <a:pt x="42874" y="55756"/>
                      <a:pt x="40492" y="60929"/>
                      <a:pt x="36249" y="64249"/>
                    </a:cubicBezTo>
                    <a:cubicBezTo>
                      <a:pt x="31106" y="67939"/>
                      <a:pt x="24844" y="69740"/>
                      <a:pt x="18524" y="69334"/>
                    </a:cubicBezTo>
                    <a:cubicBezTo>
                      <a:pt x="12190" y="69632"/>
                      <a:pt x="5870" y="68535"/>
                      <a:pt x="0" y="66137"/>
                    </a:cubicBezTo>
                    <a:lnTo>
                      <a:pt x="0" y="58001"/>
                    </a:lnTo>
                    <a:cubicBezTo>
                      <a:pt x="3044" y="59273"/>
                      <a:pt x="6211" y="60246"/>
                      <a:pt x="9444" y="60907"/>
                    </a:cubicBezTo>
                    <a:cubicBezTo>
                      <a:pt x="12567" y="61604"/>
                      <a:pt x="15756" y="61975"/>
                      <a:pt x="18960" y="61997"/>
                    </a:cubicBezTo>
                    <a:cubicBezTo>
                      <a:pt x="22955" y="62287"/>
                      <a:pt x="26929" y="61270"/>
                      <a:pt x="30293" y="59091"/>
                    </a:cubicBezTo>
                    <a:cubicBezTo>
                      <a:pt x="32813" y="57224"/>
                      <a:pt x="34252" y="54238"/>
                      <a:pt x="34143" y="51100"/>
                    </a:cubicBezTo>
                    <a:cubicBezTo>
                      <a:pt x="34237" y="49168"/>
                      <a:pt x="33758" y="47243"/>
                      <a:pt x="32762" y="45579"/>
                    </a:cubicBezTo>
                    <a:cubicBezTo>
                      <a:pt x="31556" y="43872"/>
                      <a:pt x="29966" y="42477"/>
                      <a:pt x="28113" y="41511"/>
                    </a:cubicBezTo>
                    <a:cubicBezTo>
                      <a:pt x="24960" y="39833"/>
                      <a:pt x="21684" y="38402"/>
                      <a:pt x="18306" y="37225"/>
                    </a:cubicBezTo>
                    <a:cubicBezTo>
                      <a:pt x="13236" y="35721"/>
                      <a:pt x="8630" y="32946"/>
                      <a:pt x="4940" y="29162"/>
                    </a:cubicBezTo>
                    <a:cubicBezTo>
                      <a:pt x="2136" y="25813"/>
                      <a:pt x="683" y="21541"/>
                      <a:pt x="872" y="17175"/>
                    </a:cubicBezTo>
                    <a:cubicBezTo>
                      <a:pt x="734" y="12294"/>
                      <a:pt x="2949" y="7644"/>
                      <a:pt x="6828" y="4681"/>
                    </a:cubicBezTo>
                    <a:cubicBezTo>
                      <a:pt x="11347" y="1390"/>
                      <a:pt x="16861" y="-252"/>
                      <a:pt x="22447" y="31"/>
                    </a:cubicBezTo>
                    <a:cubicBezTo>
                      <a:pt x="28847" y="-41"/>
                      <a:pt x="35181" y="1244"/>
                      <a:pt x="41044" y="3809"/>
                    </a:cubicBezTo>
                    <a:lnTo>
                      <a:pt x="38356" y="11073"/>
                    </a:lnTo>
                    <a:cubicBezTo>
                      <a:pt x="33271" y="8829"/>
                      <a:pt x="27786" y="7615"/>
                      <a:pt x="22229" y="7514"/>
                    </a:cubicBezTo>
                    <a:cubicBezTo>
                      <a:pt x="18909" y="7296"/>
                      <a:pt x="15611" y="8189"/>
                      <a:pt x="12858" y="10056"/>
                    </a:cubicBezTo>
                    <a:cubicBezTo>
                      <a:pt x="10599" y="11771"/>
                      <a:pt x="9320" y="14487"/>
                      <a:pt x="9444" y="17321"/>
                    </a:cubicBezTo>
                    <a:cubicBezTo>
                      <a:pt x="9364" y="19253"/>
                      <a:pt x="9843" y="21171"/>
                      <a:pt x="10824" y="22842"/>
                    </a:cubicBezTo>
                    <a:cubicBezTo>
                      <a:pt x="11892" y="24483"/>
                      <a:pt x="13337" y="25856"/>
                      <a:pt x="15037" y="26837"/>
                    </a:cubicBezTo>
                    <a:cubicBezTo>
                      <a:pt x="17987" y="28464"/>
                      <a:pt x="21074" y="29823"/>
                      <a:pt x="24263" y="30905"/>
                    </a:cubicBezTo>
                    <a:cubicBezTo>
                      <a:pt x="28208" y="32213"/>
                      <a:pt x="31963" y="34021"/>
                      <a:pt x="35450" y="36281"/>
                    </a:cubicBezTo>
                    <a:cubicBezTo>
                      <a:pt x="37724" y="37792"/>
                      <a:pt x="39591" y="39840"/>
                      <a:pt x="40898" y="42238"/>
                    </a:cubicBezTo>
                    <a:cubicBezTo>
                      <a:pt x="42112" y="44773"/>
                      <a:pt x="42707" y="47562"/>
                      <a:pt x="42642" y="50374"/>
                    </a:cubicBezTo>
                    <a:close/>
                  </a:path>
                </a:pathLst>
              </a:custGeom>
              <a:solidFill>
                <a:srgbClr val="414958"/>
              </a:solidFill>
              <a:ln w="7260"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34A19249-1F74-1B48-9AFD-4AF9D8C4381A}"/>
                  </a:ext>
                </a:extLst>
              </p:cNvPr>
              <p:cNvSpPr/>
              <p:nvPr/>
            </p:nvSpPr>
            <p:spPr>
              <a:xfrm>
                <a:off x="2492544" y="2322305"/>
                <a:ext cx="36966" cy="52609"/>
              </a:xfrm>
              <a:custGeom>
                <a:avLst/>
                <a:gdLst>
                  <a:gd name="connsiteX0" fmla="*/ 23164 w 36966"/>
                  <a:gd name="connsiteY0" fmla="*/ 52561 h 52609"/>
                  <a:gd name="connsiteX1" fmla="*/ 6165 w 36966"/>
                  <a:gd name="connsiteY1" fmla="*/ 45806 h 52609"/>
                  <a:gd name="connsiteX2" fmla="*/ 63 w 36966"/>
                  <a:gd name="connsiteY2" fmla="*/ 26555 h 52609"/>
                  <a:gd name="connsiteX3" fmla="*/ 6238 w 36966"/>
                  <a:gd name="connsiteY3" fmla="*/ 6941 h 52609"/>
                  <a:gd name="connsiteX4" fmla="*/ 23745 w 36966"/>
                  <a:gd name="connsiteY4" fmla="*/ 40 h 52609"/>
                  <a:gd name="connsiteX5" fmla="*/ 31010 w 36966"/>
                  <a:gd name="connsiteY5" fmla="*/ 839 h 52609"/>
                  <a:gd name="connsiteX6" fmla="*/ 36966 w 36966"/>
                  <a:gd name="connsiteY6" fmla="*/ 2800 h 52609"/>
                  <a:gd name="connsiteX7" fmla="*/ 34424 w 36966"/>
                  <a:gd name="connsiteY7" fmla="*/ 10065 h 52609"/>
                  <a:gd name="connsiteX8" fmla="*/ 23527 w 36966"/>
                  <a:gd name="connsiteY8" fmla="*/ 7667 h 52609"/>
                  <a:gd name="connsiteX9" fmla="*/ 12195 w 36966"/>
                  <a:gd name="connsiteY9" fmla="*/ 12462 h 52609"/>
                  <a:gd name="connsiteX10" fmla="*/ 8563 w 36966"/>
                  <a:gd name="connsiteY10" fmla="*/ 26991 h 52609"/>
                  <a:gd name="connsiteX11" fmla="*/ 12195 w 36966"/>
                  <a:gd name="connsiteY11" fmla="*/ 41011 h 52609"/>
                  <a:gd name="connsiteX12" fmla="*/ 23019 w 36966"/>
                  <a:gd name="connsiteY12" fmla="*/ 45878 h 52609"/>
                  <a:gd name="connsiteX13" fmla="*/ 36167 w 36966"/>
                  <a:gd name="connsiteY13" fmla="*/ 42972 h 52609"/>
                  <a:gd name="connsiteX14" fmla="*/ 36167 w 36966"/>
                  <a:gd name="connsiteY14" fmla="*/ 50237 h 52609"/>
                  <a:gd name="connsiteX15" fmla="*/ 23164 w 36966"/>
                  <a:gd name="connsiteY15" fmla="*/ 5256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966" h="52609">
                    <a:moveTo>
                      <a:pt x="23164" y="52561"/>
                    </a:moveTo>
                    <a:cubicBezTo>
                      <a:pt x="16779" y="52910"/>
                      <a:pt x="10568" y="50440"/>
                      <a:pt x="6165" y="45806"/>
                    </a:cubicBezTo>
                    <a:cubicBezTo>
                      <a:pt x="1770" y="40386"/>
                      <a:pt x="-409" y="33514"/>
                      <a:pt x="63" y="26555"/>
                    </a:cubicBezTo>
                    <a:cubicBezTo>
                      <a:pt x="-394" y="19479"/>
                      <a:pt x="1807" y="12484"/>
                      <a:pt x="6238" y="6941"/>
                    </a:cubicBezTo>
                    <a:cubicBezTo>
                      <a:pt x="10771" y="2168"/>
                      <a:pt x="17178" y="-352"/>
                      <a:pt x="23745" y="40"/>
                    </a:cubicBezTo>
                    <a:cubicBezTo>
                      <a:pt x="26186" y="54"/>
                      <a:pt x="28620" y="323"/>
                      <a:pt x="31010" y="839"/>
                    </a:cubicBezTo>
                    <a:cubicBezTo>
                      <a:pt x="33073" y="1238"/>
                      <a:pt x="35071" y="1899"/>
                      <a:pt x="36966" y="2800"/>
                    </a:cubicBezTo>
                    <a:lnTo>
                      <a:pt x="34424" y="10065"/>
                    </a:lnTo>
                    <a:cubicBezTo>
                      <a:pt x="30959" y="8641"/>
                      <a:pt x="27269" y="7827"/>
                      <a:pt x="23527" y="7667"/>
                    </a:cubicBezTo>
                    <a:cubicBezTo>
                      <a:pt x="19198" y="7326"/>
                      <a:pt x="14970" y="9113"/>
                      <a:pt x="12195" y="12462"/>
                    </a:cubicBezTo>
                    <a:cubicBezTo>
                      <a:pt x="9463" y="16792"/>
                      <a:pt x="8192" y="21884"/>
                      <a:pt x="8563" y="26991"/>
                    </a:cubicBezTo>
                    <a:cubicBezTo>
                      <a:pt x="8250" y="31931"/>
                      <a:pt x="9522" y="36841"/>
                      <a:pt x="12195" y="41011"/>
                    </a:cubicBezTo>
                    <a:cubicBezTo>
                      <a:pt x="14766" y="44331"/>
                      <a:pt x="18827" y="46154"/>
                      <a:pt x="23019" y="45878"/>
                    </a:cubicBezTo>
                    <a:cubicBezTo>
                      <a:pt x="27559" y="45864"/>
                      <a:pt x="32041" y="44876"/>
                      <a:pt x="36167" y="42972"/>
                    </a:cubicBezTo>
                    <a:lnTo>
                      <a:pt x="36167" y="50237"/>
                    </a:lnTo>
                    <a:cubicBezTo>
                      <a:pt x="32078" y="52024"/>
                      <a:pt x="27624" y="52823"/>
                      <a:pt x="23164" y="52561"/>
                    </a:cubicBezTo>
                    <a:close/>
                  </a:path>
                </a:pathLst>
              </a:custGeom>
              <a:solidFill>
                <a:srgbClr val="414958"/>
              </a:solidFill>
              <a:ln w="7260"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929666D0-C134-7D3F-F274-C24596AEE7AC}"/>
                  </a:ext>
                </a:extLst>
              </p:cNvPr>
              <p:cNvSpPr/>
              <p:nvPr/>
            </p:nvSpPr>
            <p:spPr>
              <a:xfrm>
                <a:off x="2535159" y="2322346"/>
                <a:ext cx="41415" cy="52183"/>
              </a:xfrm>
              <a:custGeom>
                <a:avLst/>
                <a:gdLst>
                  <a:gd name="connsiteX0" fmla="*/ 34814 w 41415"/>
                  <a:gd name="connsiteY0" fmla="*/ 51285 h 52183"/>
                  <a:gd name="connsiteX1" fmla="*/ 33143 w 41415"/>
                  <a:gd name="connsiteY1" fmla="*/ 44021 h 52183"/>
                  <a:gd name="connsiteX2" fmla="*/ 32780 w 41415"/>
                  <a:gd name="connsiteY2" fmla="*/ 44021 h 52183"/>
                  <a:gd name="connsiteX3" fmla="*/ 25516 w 41415"/>
                  <a:gd name="connsiteY3" fmla="*/ 50486 h 52183"/>
                  <a:gd name="connsiteX4" fmla="*/ 15999 w 41415"/>
                  <a:gd name="connsiteY4" fmla="*/ 52157 h 52183"/>
                  <a:gd name="connsiteX5" fmla="*/ 4304 w 41415"/>
                  <a:gd name="connsiteY5" fmla="*/ 48234 h 52183"/>
                  <a:gd name="connsiteX6" fmla="*/ 18 w 41415"/>
                  <a:gd name="connsiteY6" fmla="*/ 37193 h 52183"/>
                  <a:gd name="connsiteX7" fmla="*/ 24353 w 41415"/>
                  <a:gd name="connsiteY7" fmla="*/ 20993 h 52183"/>
                  <a:gd name="connsiteX8" fmla="*/ 32926 w 41415"/>
                  <a:gd name="connsiteY8" fmla="*/ 20993 h 52183"/>
                  <a:gd name="connsiteX9" fmla="*/ 32926 w 41415"/>
                  <a:gd name="connsiteY9" fmla="*/ 18015 h 52183"/>
                  <a:gd name="connsiteX10" fmla="*/ 30456 w 41415"/>
                  <a:gd name="connsiteY10" fmla="*/ 9443 h 52183"/>
                  <a:gd name="connsiteX11" fmla="*/ 22465 w 41415"/>
                  <a:gd name="connsiteY11" fmla="*/ 6755 h 52183"/>
                  <a:gd name="connsiteX12" fmla="*/ 15200 w 41415"/>
                  <a:gd name="connsiteY12" fmla="*/ 7917 h 52183"/>
                  <a:gd name="connsiteX13" fmla="*/ 8444 w 41415"/>
                  <a:gd name="connsiteY13" fmla="*/ 10605 h 52183"/>
                  <a:gd name="connsiteX14" fmla="*/ 5902 w 41415"/>
                  <a:gd name="connsiteY14" fmla="*/ 4357 h 52183"/>
                  <a:gd name="connsiteX15" fmla="*/ 14256 w 41415"/>
                  <a:gd name="connsiteY15" fmla="*/ 1161 h 52183"/>
                  <a:gd name="connsiteX16" fmla="*/ 23191 w 41415"/>
                  <a:gd name="connsiteY16" fmla="*/ 71 h 52183"/>
                  <a:gd name="connsiteX17" fmla="*/ 36848 w 41415"/>
                  <a:gd name="connsiteY17" fmla="*/ 4139 h 52183"/>
                  <a:gd name="connsiteX18" fmla="*/ 41352 w 41415"/>
                  <a:gd name="connsiteY18" fmla="*/ 16998 h 52183"/>
                  <a:gd name="connsiteX19" fmla="*/ 41352 w 41415"/>
                  <a:gd name="connsiteY19" fmla="*/ 51285 h 52183"/>
                  <a:gd name="connsiteX20" fmla="*/ 17670 w 41415"/>
                  <a:gd name="connsiteY20" fmla="*/ 45547 h 52183"/>
                  <a:gd name="connsiteX21" fmla="*/ 28639 w 41415"/>
                  <a:gd name="connsiteY21" fmla="*/ 41769 h 52183"/>
                  <a:gd name="connsiteX22" fmla="*/ 32635 w 41415"/>
                  <a:gd name="connsiteY22" fmla="*/ 31090 h 52183"/>
                  <a:gd name="connsiteX23" fmla="*/ 32635 w 41415"/>
                  <a:gd name="connsiteY23" fmla="*/ 26514 h 52183"/>
                  <a:gd name="connsiteX24" fmla="*/ 25371 w 41415"/>
                  <a:gd name="connsiteY24" fmla="*/ 26877 h 52183"/>
                  <a:gd name="connsiteX25" fmla="*/ 12658 w 41415"/>
                  <a:gd name="connsiteY25" fmla="*/ 29638 h 52183"/>
                  <a:gd name="connsiteX26" fmla="*/ 8662 w 41415"/>
                  <a:gd name="connsiteY26" fmla="*/ 37338 h 52183"/>
                  <a:gd name="connsiteX27" fmla="*/ 11060 w 41415"/>
                  <a:gd name="connsiteY27" fmla="*/ 43367 h 52183"/>
                  <a:gd name="connsiteX28" fmla="*/ 17670 w 41415"/>
                  <a:gd name="connsiteY28" fmla="*/ 45837 h 5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415" h="52183">
                    <a:moveTo>
                      <a:pt x="34814" y="51285"/>
                    </a:moveTo>
                    <a:lnTo>
                      <a:pt x="33143" y="44021"/>
                    </a:lnTo>
                    <a:lnTo>
                      <a:pt x="32780" y="44021"/>
                    </a:lnTo>
                    <a:cubicBezTo>
                      <a:pt x="30891" y="46709"/>
                      <a:pt x="28407" y="48917"/>
                      <a:pt x="25516" y="50486"/>
                    </a:cubicBezTo>
                    <a:cubicBezTo>
                      <a:pt x="22487" y="51685"/>
                      <a:pt x="19254" y="52252"/>
                      <a:pt x="15999" y="52157"/>
                    </a:cubicBezTo>
                    <a:cubicBezTo>
                      <a:pt x="11743" y="52397"/>
                      <a:pt x="7558" y="50995"/>
                      <a:pt x="4304" y="48234"/>
                    </a:cubicBezTo>
                    <a:cubicBezTo>
                      <a:pt x="1369" y="45329"/>
                      <a:pt x="-186" y="41311"/>
                      <a:pt x="18" y="37193"/>
                    </a:cubicBezTo>
                    <a:cubicBezTo>
                      <a:pt x="18" y="26877"/>
                      <a:pt x="8154" y="21501"/>
                      <a:pt x="24353" y="20993"/>
                    </a:cubicBezTo>
                    <a:lnTo>
                      <a:pt x="32926" y="20993"/>
                    </a:lnTo>
                    <a:lnTo>
                      <a:pt x="32926" y="18015"/>
                    </a:lnTo>
                    <a:cubicBezTo>
                      <a:pt x="33180" y="14949"/>
                      <a:pt x="32301" y="11905"/>
                      <a:pt x="30456" y="9443"/>
                    </a:cubicBezTo>
                    <a:cubicBezTo>
                      <a:pt x="28291" y="7459"/>
                      <a:pt x="25385" y="6479"/>
                      <a:pt x="22465" y="6755"/>
                    </a:cubicBezTo>
                    <a:cubicBezTo>
                      <a:pt x="19995" y="6755"/>
                      <a:pt x="17547" y="7147"/>
                      <a:pt x="15200" y="7917"/>
                    </a:cubicBezTo>
                    <a:cubicBezTo>
                      <a:pt x="12905" y="8702"/>
                      <a:pt x="10653" y="9595"/>
                      <a:pt x="8444" y="10605"/>
                    </a:cubicBezTo>
                    <a:lnTo>
                      <a:pt x="5902" y="4357"/>
                    </a:lnTo>
                    <a:cubicBezTo>
                      <a:pt x="8568" y="2999"/>
                      <a:pt x="11365" y="1931"/>
                      <a:pt x="14256" y="1161"/>
                    </a:cubicBezTo>
                    <a:cubicBezTo>
                      <a:pt x="17184" y="449"/>
                      <a:pt x="20184" y="86"/>
                      <a:pt x="23191" y="71"/>
                    </a:cubicBezTo>
                    <a:cubicBezTo>
                      <a:pt x="28095" y="-350"/>
                      <a:pt x="32976" y="1103"/>
                      <a:pt x="36848" y="4139"/>
                    </a:cubicBezTo>
                    <a:cubicBezTo>
                      <a:pt x="40125" y="7583"/>
                      <a:pt x="41766" y="12261"/>
                      <a:pt x="41352" y="16998"/>
                    </a:cubicBezTo>
                    <a:lnTo>
                      <a:pt x="41352" y="51285"/>
                    </a:lnTo>
                    <a:close/>
                    <a:moveTo>
                      <a:pt x="17670" y="45547"/>
                    </a:moveTo>
                    <a:cubicBezTo>
                      <a:pt x="21680" y="45750"/>
                      <a:pt x="25610" y="44399"/>
                      <a:pt x="28639" y="41769"/>
                    </a:cubicBezTo>
                    <a:cubicBezTo>
                      <a:pt x="31422" y="38936"/>
                      <a:pt x="32875" y="35057"/>
                      <a:pt x="32635" y="31090"/>
                    </a:cubicBezTo>
                    <a:lnTo>
                      <a:pt x="32635" y="26514"/>
                    </a:lnTo>
                    <a:lnTo>
                      <a:pt x="25371" y="26877"/>
                    </a:lnTo>
                    <a:cubicBezTo>
                      <a:pt x="20968" y="26739"/>
                      <a:pt x="16602" y="27691"/>
                      <a:pt x="12658" y="29638"/>
                    </a:cubicBezTo>
                    <a:cubicBezTo>
                      <a:pt x="9970" y="31236"/>
                      <a:pt x="8415" y="34221"/>
                      <a:pt x="8662" y="37338"/>
                    </a:cubicBezTo>
                    <a:cubicBezTo>
                      <a:pt x="8466" y="39612"/>
                      <a:pt x="9360" y="41849"/>
                      <a:pt x="11060" y="43367"/>
                    </a:cubicBezTo>
                    <a:cubicBezTo>
                      <a:pt x="12890" y="44965"/>
                      <a:pt x="15237" y="45844"/>
                      <a:pt x="17670" y="45837"/>
                    </a:cubicBezTo>
                    <a:close/>
                  </a:path>
                </a:pathLst>
              </a:custGeom>
              <a:solidFill>
                <a:srgbClr val="414958"/>
              </a:solidFill>
              <a:ln w="7260"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324FA2D3-DF05-FED7-8E7D-F03CF4C42B2D}"/>
                  </a:ext>
                </a:extLst>
              </p:cNvPr>
              <p:cNvSpPr/>
              <p:nvPr/>
            </p:nvSpPr>
            <p:spPr>
              <a:xfrm>
                <a:off x="2589296" y="2322139"/>
                <a:ext cx="42778" cy="51492"/>
              </a:xfrm>
              <a:custGeom>
                <a:avLst/>
                <a:gdLst>
                  <a:gd name="connsiteX0" fmla="*/ 34506 w 42778"/>
                  <a:gd name="connsiteY0" fmla="*/ 51493 h 51492"/>
                  <a:gd name="connsiteX1" fmla="*/ 34506 w 42778"/>
                  <a:gd name="connsiteY1" fmla="*/ 19093 h 51492"/>
                  <a:gd name="connsiteX2" fmla="*/ 31745 w 42778"/>
                  <a:gd name="connsiteY2" fmla="*/ 9940 h 51492"/>
                  <a:gd name="connsiteX3" fmla="*/ 23173 w 42778"/>
                  <a:gd name="connsiteY3" fmla="*/ 6889 h 51492"/>
                  <a:gd name="connsiteX4" fmla="*/ 11841 w 42778"/>
                  <a:gd name="connsiteY4" fmla="*/ 11248 h 51492"/>
                  <a:gd name="connsiteX5" fmla="*/ 8281 w 42778"/>
                  <a:gd name="connsiteY5" fmla="*/ 25268 h 51492"/>
                  <a:gd name="connsiteX6" fmla="*/ 8281 w 42778"/>
                  <a:gd name="connsiteY6" fmla="*/ 51493 h 51492"/>
                  <a:gd name="connsiteX7" fmla="*/ 0 w 42778"/>
                  <a:gd name="connsiteY7" fmla="*/ 51493 h 51492"/>
                  <a:gd name="connsiteX8" fmla="*/ 0 w 42778"/>
                  <a:gd name="connsiteY8" fmla="*/ 642 h 51492"/>
                  <a:gd name="connsiteX9" fmla="*/ 6683 w 42778"/>
                  <a:gd name="connsiteY9" fmla="*/ 642 h 51492"/>
                  <a:gd name="connsiteX10" fmla="*/ 7918 w 42778"/>
                  <a:gd name="connsiteY10" fmla="*/ 7906 h 51492"/>
                  <a:gd name="connsiteX11" fmla="*/ 8427 w 42778"/>
                  <a:gd name="connsiteY11" fmla="*/ 7906 h 51492"/>
                  <a:gd name="connsiteX12" fmla="*/ 14965 w 42778"/>
                  <a:gd name="connsiteY12" fmla="*/ 2167 h 51492"/>
                  <a:gd name="connsiteX13" fmla="*/ 24336 w 42778"/>
                  <a:gd name="connsiteY13" fmla="*/ 61 h 51492"/>
                  <a:gd name="connsiteX14" fmla="*/ 38211 w 42778"/>
                  <a:gd name="connsiteY14" fmla="*/ 4637 h 51492"/>
                  <a:gd name="connsiteX15" fmla="*/ 42715 w 42778"/>
                  <a:gd name="connsiteY15" fmla="*/ 18658 h 51492"/>
                  <a:gd name="connsiteX16" fmla="*/ 42715 w 42778"/>
                  <a:gd name="connsiteY16" fmla="*/ 51493 h 5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78" h="51492">
                    <a:moveTo>
                      <a:pt x="34506" y="51493"/>
                    </a:moveTo>
                    <a:lnTo>
                      <a:pt x="34506" y="19093"/>
                    </a:lnTo>
                    <a:cubicBezTo>
                      <a:pt x="34746" y="15810"/>
                      <a:pt x="33765" y="12548"/>
                      <a:pt x="31745" y="9940"/>
                    </a:cubicBezTo>
                    <a:cubicBezTo>
                      <a:pt x="29457" y="7739"/>
                      <a:pt x="26333" y="6628"/>
                      <a:pt x="23173" y="6889"/>
                    </a:cubicBezTo>
                    <a:cubicBezTo>
                      <a:pt x="18924" y="6490"/>
                      <a:pt x="14732" y="8102"/>
                      <a:pt x="11841" y="11248"/>
                    </a:cubicBezTo>
                    <a:cubicBezTo>
                      <a:pt x="9124" y="15396"/>
                      <a:pt x="7875" y="20328"/>
                      <a:pt x="8281" y="25268"/>
                    </a:cubicBezTo>
                    <a:lnTo>
                      <a:pt x="8281" y="51493"/>
                    </a:lnTo>
                    <a:lnTo>
                      <a:pt x="0" y="51493"/>
                    </a:lnTo>
                    <a:lnTo>
                      <a:pt x="0" y="642"/>
                    </a:lnTo>
                    <a:lnTo>
                      <a:pt x="6683" y="642"/>
                    </a:lnTo>
                    <a:lnTo>
                      <a:pt x="7918" y="7906"/>
                    </a:lnTo>
                    <a:lnTo>
                      <a:pt x="8427" y="7906"/>
                    </a:lnTo>
                    <a:cubicBezTo>
                      <a:pt x="9967" y="5371"/>
                      <a:pt x="12248" y="3366"/>
                      <a:pt x="14965" y="2167"/>
                    </a:cubicBezTo>
                    <a:cubicBezTo>
                      <a:pt x="17885" y="758"/>
                      <a:pt x="21089" y="32"/>
                      <a:pt x="24336" y="61"/>
                    </a:cubicBezTo>
                    <a:cubicBezTo>
                      <a:pt x="29392" y="-346"/>
                      <a:pt x="34390" y="1303"/>
                      <a:pt x="38211" y="4637"/>
                    </a:cubicBezTo>
                    <a:cubicBezTo>
                      <a:pt x="41509" y="8531"/>
                      <a:pt x="43129" y="13573"/>
                      <a:pt x="42715" y="18658"/>
                    </a:cubicBezTo>
                    <a:lnTo>
                      <a:pt x="42715" y="51493"/>
                    </a:lnTo>
                    <a:close/>
                  </a:path>
                </a:pathLst>
              </a:custGeom>
              <a:solidFill>
                <a:srgbClr val="414958"/>
              </a:solidFill>
              <a:ln w="7260"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092870BF-0B2D-F61B-591A-800DFDD86DC5}"/>
                  </a:ext>
                </a:extLst>
              </p:cNvPr>
              <p:cNvSpPr/>
              <p:nvPr/>
            </p:nvSpPr>
            <p:spPr>
              <a:xfrm>
                <a:off x="2639929" y="2362953"/>
                <a:ext cx="14456" cy="23173"/>
              </a:xfrm>
              <a:custGeom>
                <a:avLst/>
                <a:gdLst>
                  <a:gd name="connsiteX0" fmla="*/ 13802 w 14456"/>
                  <a:gd name="connsiteY0" fmla="*/ 0 h 23173"/>
                  <a:gd name="connsiteX1" fmla="*/ 14456 w 14456"/>
                  <a:gd name="connsiteY1" fmla="*/ 1090 h 23173"/>
                  <a:gd name="connsiteX2" fmla="*/ 12931 w 14456"/>
                  <a:gd name="connsiteY2" fmla="*/ 6393 h 23173"/>
                  <a:gd name="connsiteX3" fmla="*/ 10897 w 14456"/>
                  <a:gd name="connsiteY3" fmla="*/ 12059 h 23173"/>
                  <a:gd name="connsiteX4" fmla="*/ 8645 w 14456"/>
                  <a:gd name="connsiteY4" fmla="*/ 17725 h 23173"/>
                  <a:gd name="connsiteX5" fmla="*/ 6320 w 14456"/>
                  <a:gd name="connsiteY5" fmla="*/ 23173 h 23173"/>
                  <a:gd name="connsiteX6" fmla="*/ 0 w 14456"/>
                  <a:gd name="connsiteY6" fmla="*/ 23173 h 23173"/>
                  <a:gd name="connsiteX7" fmla="*/ 1308 w 14456"/>
                  <a:gd name="connsiteY7" fmla="*/ 17289 h 23173"/>
                  <a:gd name="connsiteX8" fmla="*/ 2615 w 14456"/>
                  <a:gd name="connsiteY8" fmla="*/ 11260 h 23173"/>
                  <a:gd name="connsiteX9" fmla="*/ 3777 w 14456"/>
                  <a:gd name="connsiteY9" fmla="*/ 5303 h 23173"/>
                  <a:gd name="connsiteX10" fmla="*/ 4649 w 14456"/>
                  <a:gd name="connsiteY10" fmla="*/ 0 h 2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56" h="23173">
                    <a:moveTo>
                      <a:pt x="13802" y="0"/>
                    </a:moveTo>
                    <a:lnTo>
                      <a:pt x="14456" y="1090"/>
                    </a:lnTo>
                    <a:cubicBezTo>
                      <a:pt x="14020" y="2688"/>
                      <a:pt x="13512" y="4504"/>
                      <a:pt x="12931" y="6393"/>
                    </a:cubicBezTo>
                    <a:lnTo>
                      <a:pt x="10897" y="12059"/>
                    </a:lnTo>
                    <a:cubicBezTo>
                      <a:pt x="10243" y="13948"/>
                      <a:pt x="9444" y="15836"/>
                      <a:pt x="8645" y="17725"/>
                    </a:cubicBezTo>
                    <a:cubicBezTo>
                      <a:pt x="7845" y="19614"/>
                      <a:pt x="7119" y="21430"/>
                      <a:pt x="6320" y="23173"/>
                    </a:cubicBezTo>
                    <a:lnTo>
                      <a:pt x="0" y="23173"/>
                    </a:lnTo>
                    <a:cubicBezTo>
                      <a:pt x="436" y="21285"/>
                      <a:pt x="872" y="19323"/>
                      <a:pt x="1308" y="17289"/>
                    </a:cubicBezTo>
                    <a:cubicBezTo>
                      <a:pt x="1816" y="15255"/>
                      <a:pt x="2252" y="13221"/>
                      <a:pt x="2615" y="11260"/>
                    </a:cubicBezTo>
                    <a:cubicBezTo>
                      <a:pt x="2978" y="9298"/>
                      <a:pt x="3414" y="7264"/>
                      <a:pt x="3777" y="5303"/>
                    </a:cubicBezTo>
                    <a:cubicBezTo>
                      <a:pt x="4141" y="3342"/>
                      <a:pt x="4359" y="1598"/>
                      <a:pt x="4649" y="0"/>
                    </a:cubicBezTo>
                    <a:close/>
                  </a:path>
                </a:pathLst>
              </a:custGeom>
              <a:solidFill>
                <a:srgbClr val="414958"/>
              </a:solidFill>
              <a:ln w="7260"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3577778F-6325-DFFF-D386-45226C57B092}"/>
                  </a:ext>
                </a:extLst>
              </p:cNvPr>
              <p:cNvSpPr/>
              <p:nvPr/>
            </p:nvSpPr>
            <p:spPr>
              <a:xfrm>
                <a:off x="2688072" y="2305322"/>
                <a:ext cx="9722" cy="68310"/>
              </a:xfrm>
              <a:custGeom>
                <a:avLst/>
                <a:gdLst>
                  <a:gd name="connsiteX0" fmla="*/ 20 w 9722"/>
                  <a:gd name="connsiteY0" fmla="*/ 4311 h 68310"/>
                  <a:gd name="connsiteX1" fmla="*/ 5411 w 9722"/>
                  <a:gd name="connsiteY1" fmla="*/ 32 h 68310"/>
                  <a:gd name="connsiteX2" fmla="*/ 9689 w 9722"/>
                  <a:gd name="connsiteY2" fmla="*/ 5429 h 68310"/>
                  <a:gd name="connsiteX3" fmla="*/ 8302 w 9722"/>
                  <a:gd name="connsiteY3" fmla="*/ 8306 h 68310"/>
                  <a:gd name="connsiteX4" fmla="*/ 4888 w 9722"/>
                  <a:gd name="connsiteY4" fmla="*/ 9614 h 68310"/>
                  <a:gd name="connsiteX5" fmla="*/ 1401 w 9722"/>
                  <a:gd name="connsiteY5" fmla="*/ 8306 h 68310"/>
                  <a:gd name="connsiteX6" fmla="*/ 20 w 9722"/>
                  <a:gd name="connsiteY6" fmla="*/ 4311 h 68310"/>
                  <a:gd name="connsiteX7" fmla="*/ 9246 w 9722"/>
                  <a:gd name="connsiteY7" fmla="*/ 68310 h 68310"/>
                  <a:gd name="connsiteX8" fmla="*/ 965 w 9722"/>
                  <a:gd name="connsiteY8" fmla="*/ 68310 h 68310"/>
                  <a:gd name="connsiteX9" fmla="*/ 965 w 9722"/>
                  <a:gd name="connsiteY9" fmla="*/ 17459 h 68310"/>
                  <a:gd name="connsiteX10" fmla="*/ 9246 w 9722"/>
                  <a:gd name="connsiteY10" fmla="*/ 17459 h 6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2" h="68310">
                    <a:moveTo>
                      <a:pt x="20" y="4311"/>
                    </a:moveTo>
                    <a:cubicBezTo>
                      <a:pt x="326" y="1637"/>
                      <a:pt x="2745" y="-273"/>
                      <a:pt x="5411" y="32"/>
                    </a:cubicBezTo>
                    <a:cubicBezTo>
                      <a:pt x="8084" y="344"/>
                      <a:pt x="10002" y="2756"/>
                      <a:pt x="9689" y="5429"/>
                    </a:cubicBezTo>
                    <a:cubicBezTo>
                      <a:pt x="9566" y="6519"/>
                      <a:pt x="9072" y="7529"/>
                      <a:pt x="8302" y="8306"/>
                    </a:cubicBezTo>
                    <a:cubicBezTo>
                      <a:pt x="7379" y="9171"/>
                      <a:pt x="6152" y="9636"/>
                      <a:pt x="4888" y="9614"/>
                    </a:cubicBezTo>
                    <a:cubicBezTo>
                      <a:pt x="3602" y="9650"/>
                      <a:pt x="2345" y="9178"/>
                      <a:pt x="1401" y="8306"/>
                    </a:cubicBezTo>
                    <a:cubicBezTo>
                      <a:pt x="391" y="7231"/>
                      <a:pt x="-110" y="5778"/>
                      <a:pt x="20" y="4311"/>
                    </a:cubicBezTo>
                    <a:close/>
                    <a:moveTo>
                      <a:pt x="9246" y="68310"/>
                    </a:moveTo>
                    <a:lnTo>
                      <a:pt x="965" y="68310"/>
                    </a:lnTo>
                    <a:lnTo>
                      <a:pt x="965" y="17459"/>
                    </a:lnTo>
                    <a:lnTo>
                      <a:pt x="9246" y="17459"/>
                    </a:lnTo>
                    <a:close/>
                  </a:path>
                </a:pathLst>
              </a:custGeom>
              <a:solidFill>
                <a:srgbClr val="414958"/>
              </a:solidFill>
              <a:ln w="7260"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D341DBED-1E81-85F9-BB68-A20C17032F8B}"/>
                  </a:ext>
                </a:extLst>
              </p:cNvPr>
              <p:cNvSpPr/>
              <p:nvPr/>
            </p:nvSpPr>
            <p:spPr>
              <a:xfrm>
                <a:off x="2710757" y="2322075"/>
                <a:ext cx="72649" cy="51556"/>
              </a:xfrm>
              <a:custGeom>
                <a:avLst/>
                <a:gdLst>
                  <a:gd name="connsiteX0" fmla="*/ 64363 w 72649"/>
                  <a:gd name="connsiteY0" fmla="*/ 51556 h 51556"/>
                  <a:gd name="connsiteX1" fmla="*/ 64363 w 72649"/>
                  <a:gd name="connsiteY1" fmla="*/ 18939 h 51556"/>
                  <a:gd name="connsiteX2" fmla="*/ 54120 w 72649"/>
                  <a:gd name="connsiteY2" fmla="*/ 6953 h 51556"/>
                  <a:gd name="connsiteX3" fmla="*/ 43732 w 72649"/>
                  <a:gd name="connsiteY3" fmla="*/ 11093 h 51556"/>
                  <a:gd name="connsiteX4" fmla="*/ 40390 w 72649"/>
                  <a:gd name="connsiteY4" fmla="*/ 23588 h 51556"/>
                  <a:gd name="connsiteX5" fmla="*/ 40390 w 72649"/>
                  <a:gd name="connsiteY5" fmla="*/ 51556 h 51556"/>
                  <a:gd name="connsiteX6" fmla="*/ 32181 w 72649"/>
                  <a:gd name="connsiteY6" fmla="*/ 51556 h 51556"/>
                  <a:gd name="connsiteX7" fmla="*/ 32181 w 72649"/>
                  <a:gd name="connsiteY7" fmla="*/ 18939 h 51556"/>
                  <a:gd name="connsiteX8" fmla="*/ 29639 w 72649"/>
                  <a:gd name="connsiteY8" fmla="*/ 10004 h 51556"/>
                  <a:gd name="connsiteX9" fmla="*/ 21793 w 72649"/>
                  <a:gd name="connsiteY9" fmla="*/ 6953 h 51556"/>
                  <a:gd name="connsiteX10" fmla="*/ 11550 w 72649"/>
                  <a:gd name="connsiteY10" fmla="*/ 11239 h 51556"/>
                  <a:gd name="connsiteX11" fmla="*/ 8281 w 72649"/>
                  <a:gd name="connsiteY11" fmla="*/ 25332 h 51556"/>
                  <a:gd name="connsiteX12" fmla="*/ 8281 w 72649"/>
                  <a:gd name="connsiteY12" fmla="*/ 51556 h 51556"/>
                  <a:gd name="connsiteX13" fmla="*/ 0 w 72649"/>
                  <a:gd name="connsiteY13" fmla="*/ 51556 h 51556"/>
                  <a:gd name="connsiteX14" fmla="*/ 0 w 72649"/>
                  <a:gd name="connsiteY14" fmla="*/ 705 h 51556"/>
                  <a:gd name="connsiteX15" fmla="*/ 6683 w 72649"/>
                  <a:gd name="connsiteY15" fmla="*/ 705 h 51556"/>
                  <a:gd name="connsiteX16" fmla="*/ 7918 w 72649"/>
                  <a:gd name="connsiteY16" fmla="*/ 7970 h 51556"/>
                  <a:gd name="connsiteX17" fmla="*/ 8354 w 72649"/>
                  <a:gd name="connsiteY17" fmla="*/ 7970 h 51556"/>
                  <a:gd name="connsiteX18" fmla="*/ 14456 w 72649"/>
                  <a:gd name="connsiteY18" fmla="*/ 2231 h 51556"/>
                  <a:gd name="connsiteX19" fmla="*/ 23319 w 72649"/>
                  <a:gd name="connsiteY19" fmla="*/ 124 h 51556"/>
                  <a:gd name="connsiteX20" fmla="*/ 38792 w 72649"/>
                  <a:gd name="connsiteY20" fmla="*/ 8624 h 51556"/>
                  <a:gd name="connsiteX21" fmla="*/ 39228 w 72649"/>
                  <a:gd name="connsiteY21" fmla="*/ 8624 h 51556"/>
                  <a:gd name="connsiteX22" fmla="*/ 45911 w 72649"/>
                  <a:gd name="connsiteY22" fmla="*/ 2376 h 51556"/>
                  <a:gd name="connsiteX23" fmla="*/ 55500 w 72649"/>
                  <a:gd name="connsiteY23" fmla="*/ 124 h 51556"/>
                  <a:gd name="connsiteX24" fmla="*/ 68358 w 72649"/>
                  <a:gd name="connsiteY24" fmla="*/ 4556 h 51556"/>
                  <a:gd name="connsiteX25" fmla="*/ 72571 w 72649"/>
                  <a:gd name="connsiteY25" fmla="*/ 18721 h 51556"/>
                  <a:gd name="connsiteX26" fmla="*/ 72571 w 72649"/>
                  <a:gd name="connsiteY26" fmla="*/ 51556 h 5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649" h="51556">
                    <a:moveTo>
                      <a:pt x="64363" y="51556"/>
                    </a:moveTo>
                    <a:lnTo>
                      <a:pt x="64363" y="18939"/>
                    </a:lnTo>
                    <a:cubicBezTo>
                      <a:pt x="64363" y="10948"/>
                      <a:pt x="60948" y="6953"/>
                      <a:pt x="54120" y="6953"/>
                    </a:cubicBezTo>
                    <a:cubicBezTo>
                      <a:pt x="50197" y="6619"/>
                      <a:pt x="46347" y="8151"/>
                      <a:pt x="43732" y="11093"/>
                    </a:cubicBezTo>
                    <a:cubicBezTo>
                      <a:pt x="41218" y="14748"/>
                      <a:pt x="40034" y="19164"/>
                      <a:pt x="40390" y="23588"/>
                    </a:cubicBezTo>
                    <a:lnTo>
                      <a:pt x="40390" y="51556"/>
                    </a:lnTo>
                    <a:lnTo>
                      <a:pt x="32181" y="51556"/>
                    </a:lnTo>
                    <a:lnTo>
                      <a:pt x="32181" y="18939"/>
                    </a:lnTo>
                    <a:cubicBezTo>
                      <a:pt x="32414" y="15757"/>
                      <a:pt x="31513" y="12590"/>
                      <a:pt x="29639" y="10004"/>
                    </a:cubicBezTo>
                    <a:cubicBezTo>
                      <a:pt x="27634" y="7832"/>
                      <a:pt x="24735" y="6706"/>
                      <a:pt x="21793" y="6953"/>
                    </a:cubicBezTo>
                    <a:cubicBezTo>
                      <a:pt x="17878" y="6604"/>
                      <a:pt x="14049" y="8210"/>
                      <a:pt x="11550" y="11239"/>
                    </a:cubicBezTo>
                    <a:cubicBezTo>
                      <a:pt x="9015" y="15481"/>
                      <a:pt x="7875" y="20407"/>
                      <a:pt x="8281" y="25332"/>
                    </a:cubicBezTo>
                    <a:lnTo>
                      <a:pt x="8281" y="51556"/>
                    </a:lnTo>
                    <a:lnTo>
                      <a:pt x="0" y="51556"/>
                    </a:lnTo>
                    <a:lnTo>
                      <a:pt x="0" y="705"/>
                    </a:lnTo>
                    <a:lnTo>
                      <a:pt x="6683" y="705"/>
                    </a:lnTo>
                    <a:lnTo>
                      <a:pt x="7918" y="7970"/>
                    </a:lnTo>
                    <a:lnTo>
                      <a:pt x="8354" y="7970"/>
                    </a:lnTo>
                    <a:cubicBezTo>
                      <a:pt x="9807" y="5515"/>
                      <a:pt x="11921" y="3524"/>
                      <a:pt x="14456" y="2231"/>
                    </a:cubicBezTo>
                    <a:cubicBezTo>
                      <a:pt x="17195" y="814"/>
                      <a:pt x="20239" y="88"/>
                      <a:pt x="23319" y="124"/>
                    </a:cubicBezTo>
                    <a:cubicBezTo>
                      <a:pt x="29777" y="-711"/>
                      <a:pt x="36031" y="2725"/>
                      <a:pt x="38792" y="8624"/>
                    </a:cubicBezTo>
                    <a:lnTo>
                      <a:pt x="39228" y="8624"/>
                    </a:lnTo>
                    <a:cubicBezTo>
                      <a:pt x="40833" y="5965"/>
                      <a:pt x="43150" y="3800"/>
                      <a:pt x="45911" y="2376"/>
                    </a:cubicBezTo>
                    <a:cubicBezTo>
                      <a:pt x="48882" y="865"/>
                      <a:pt x="52173" y="95"/>
                      <a:pt x="55500" y="124"/>
                    </a:cubicBezTo>
                    <a:cubicBezTo>
                      <a:pt x="60207" y="-203"/>
                      <a:pt x="64849" y="1396"/>
                      <a:pt x="68358" y="4556"/>
                    </a:cubicBezTo>
                    <a:cubicBezTo>
                      <a:pt x="71518" y="8566"/>
                      <a:pt x="73022" y="13636"/>
                      <a:pt x="72571" y="18721"/>
                    </a:cubicBezTo>
                    <a:lnTo>
                      <a:pt x="72571" y="51556"/>
                    </a:lnTo>
                    <a:close/>
                  </a:path>
                </a:pathLst>
              </a:custGeom>
              <a:solidFill>
                <a:srgbClr val="414958"/>
              </a:solidFill>
              <a:ln w="7260"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E9181685-CA61-3B5C-2E64-A770AB17F3CB}"/>
                  </a:ext>
                </a:extLst>
              </p:cNvPr>
              <p:cNvSpPr/>
              <p:nvPr/>
            </p:nvSpPr>
            <p:spPr>
              <a:xfrm>
                <a:off x="2796259" y="2322685"/>
                <a:ext cx="44515" cy="73974"/>
              </a:xfrm>
              <a:custGeom>
                <a:avLst/>
                <a:gdLst>
                  <a:gd name="connsiteX0" fmla="*/ 24554 w 44515"/>
                  <a:gd name="connsiteY0" fmla="*/ 52182 h 73974"/>
                  <a:gd name="connsiteX1" fmla="*/ 8863 w 44515"/>
                  <a:gd name="connsiteY1" fmla="*/ 44917 h 73974"/>
                  <a:gd name="connsiteX2" fmla="*/ 8281 w 44515"/>
                  <a:gd name="connsiteY2" fmla="*/ 44917 h 73974"/>
                  <a:gd name="connsiteX3" fmla="*/ 8281 w 44515"/>
                  <a:gd name="connsiteY3" fmla="*/ 46806 h 73974"/>
                  <a:gd name="connsiteX4" fmla="*/ 8281 w 44515"/>
                  <a:gd name="connsiteY4" fmla="*/ 53199 h 73974"/>
                  <a:gd name="connsiteX5" fmla="*/ 8281 w 44515"/>
                  <a:gd name="connsiteY5" fmla="*/ 73975 h 73974"/>
                  <a:gd name="connsiteX6" fmla="*/ 0 w 44515"/>
                  <a:gd name="connsiteY6" fmla="*/ 73975 h 73974"/>
                  <a:gd name="connsiteX7" fmla="*/ 0 w 44515"/>
                  <a:gd name="connsiteY7" fmla="*/ 604 h 73974"/>
                  <a:gd name="connsiteX8" fmla="*/ 6829 w 44515"/>
                  <a:gd name="connsiteY8" fmla="*/ 604 h 73974"/>
                  <a:gd name="connsiteX9" fmla="*/ 7918 w 44515"/>
                  <a:gd name="connsiteY9" fmla="*/ 7869 h 73974"/>
                  <a:gd name="connsiteX10" fmla="*/ 7918 w 44515"/>
                  <a:gd name="connsiteY10" fmla="*/ 7869 h 73974"/>
                  <a:gd name="connsiteX11" fmla="*/ 14747 w 44515"/>
                  <a:gd name="connsiteY11" fmla="*/ 1912 h 73974"/>
                  <a:gd name="connsiteX12" fmla="*/ 23682 w 44515"/>
                  <a:gd name="connsiteY12" fmla="*/ 23 h 73974"/>
                  <a:gd name="connsiteX13" fmla="*/ 39010 w 44515"/>
                  <a:gd name="connsiteY13" fmla="*/ 6924 h 73974"/>
                  <a:gd name="connsiteX14" fmla="*/ 44458 w 44515"/>
                  <a:gd name="connsiteY14" fmla="*/ 26175 h 73974"/>
                  <a:gd name="connsiteX15" fmla="*/ 39010 w 44515"/>
                  <a:gd name="connsiteY15" fmla="*/ 45571 h 73974"/>
                  <a:gd name="connsiteX16" fmla="*/ 24554 w 44515"/>
                  <a:gd name="connsiteY16" fmla="*/ 52182 h 73974"/>
                  <a:gd name="connsiteX17" fmla="*/ 23173 w 44515"/>
                  <a:gd name="connsiteY17" fmla="*/ 6634 h 73974"/>
                  <a:gd name="connsiteX18" fmla="*/ 12277 w 44515"/>
                  <a:gd name="connsiteY18" fmla="*/ 10920 h 73974"/>
                  <a:gd name="connsiteX19" fmla="*/ 8863 w 44515"/>
                  <a:gd name="connsiteY19" fmla="*/ 24214 h 73974"/>
                  <a:gd name="connsiteX20" fmla="*/ 8863 w 44515"/>
                  <a:gd name="connsiteY20" fmla="*/ 25812 h 73974"/>
                  <a:gd name="connsiteX21" fmla="*/ 12277 w 44515"/>
                  <a:gd name="connsiteY21" fmla="*/ 40704 h 73974"/>
                  <a:gd name="connsiteX22" fmla="*/ 23319 w 44515"/>
                  <a:gd name="connsiteY22" fmla="*/ 45280 h 73974"/>
                  <a:gd name="connsiteX23" fmla="*/ 33271 w 44515"/>
                  <a:gd name="connsiteY23" fmla="*/ 40123 h 73974"/>
                  <a:gd name="connsiteX24" fmla="*/ 36831 w 44515"/>
                  <a:gd name="connsiteY24" fmla="*/ 25594 h 73974"/>
                  <a:gd name="connsiteX25" fmla="*/ 33271 w 44515"/>
                  <a:gd name="connsiteY25" fmla="*/ 11428 h 73974"/>
                  <a:gd name="connsiteX26" fmla="*/ 23028 w 44515"/>
                  <a:gd name="connsiteY26" fmla="*/ 6634 h 7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515" h="73974">
                    <a:moveTo>
                      <a:pt x="24554" y="52182"/>
                    </a:moveTo>
                    <a:cubicBezTo>
                      <a:pt x="18444" y="52516"/>
                      <a:pt x="12567" y="49792"/>
                      <a:pt x="8863" y="44917"/>
                    </a:cubicBezTo>
                    <a:lnTo>
                      <a:pt x="8281" y="44917"/>
                    </a:lnTo>
                    <a:lnTo>
                      <a:pt x="8281" y="46806"/>
                    </a:lnTo>
                    <a:cubicBezTo>
                      <a:pt x="8281" y="49203"/>
                      <a:pt x="8281" y="51310"/>
                      <a:pt x="8281" y="53199"/>
                    </a:cubicBezTo>
                    <a:lnTo>
                      <a:pt x="8281" y="73975"/>
                    </a:lnTo>
                    <a:lnTo>
                      <a:pt x="0" y="73975"/>
                    </a:lnTo>
                    <a:lnTo>
                      <a:pt x="0" y="604"/>
                    </a:lnTo>
                    <a:lnTo>
                      <a:pt x="6829" y="604"/>
                    </a:lnTo>
                    <a:lnTo>
                      <a:pt x="7918" y="7869"/>
                    </a:lnTo>
                    <a:lnTo>
                      <a:pt x="7918" y="7869"/>
                    </a:lnTo>
                    <a:cubicBezTo>
                      <a:pt x="9633" y="5319"/>
                      <a:pt x="11986" y="3270"/>
                      <a:pt x="14747" y="1912"/>
                    </a:cubicBezTo>
                    <a:cubicBezTo>
                      <a:pt x="17544" y="612"/>
                      <a:pt x="20602" y="-35"/>
                      <a:pt x="23682" y="23"/>
                    </a:cubicBezTo>
                    <a:cubicBezTo>
                      <a:pt x="29602" y="-275"/>
                      <a:pt x="35305" y="2297"/>
                      <a:pt x="39010" y="6924"/>
                    </a:cubicBezTo>
                    <a:cubicBezTo>
                      <a:pt x="42962" y="12540"/>
                      <a:pt x="44879" y="19325"/>
                      <a:pt x="44458" y="26175"/>
                    </a:cubicBezTo>
                    <a:cubicBezTo>
                      <a:pt x="44865" y="33069"/>
                      <a:pt x="42947" y="39898"/>
                      <a:pt x="39010" y="45571"/>
                    </a:cubicBezTo>
                    <a:cubicBezTo>
                      <a:pt x="35428" y="49835"/>
                      <a:pt x="30118" y="52262"/>
                      <a:pt x="24554" y="52182"/>
                    </a:cubicBezTo>
                    <a:close/>
                    <a:moveTo>
                      <a:pt x="23173" y="6634"/>
                    </a:moveTo>
                    <a:cubicBezTo>
                      <a:pt x="19069" y="6263"/>
                      <a:pt x="15030" y="7854"/>
                      <a:pt x="12277" y="10920"/>
                    </a:cubicBezTo>
                    <a:cubicBezTo>
                      <a:pt x="9734" y="14864"/>
                      <a:pt x="8536" y="19528"/>
                      <a:pt x="8863" y="24214"/>
                    </a:cubicBezTo>
                    <a:lnTo>
                      <a:pt x="8863" y="25812"/>
                    </a:lnTo>
                    <a:cubicBezTo>
                      <a:pt x="8449" y="31006"/>
                      <a:pt x="9640" y="36207"/>
                      <a:pt x="12277" y="40704"/>
                    </a:cubicBezTo>
                    <a:cubicBezTo>
                      <a:pt x="14979" y="43951"/>
                      <a:pt x="19113" y="45665"/>
                      <a:pt x="23319" y="45280"/>
                    </a:cubicBezTo>
                    <a:cubicBezTo>
                      <a:pt x="27314" y="45440"/>
                      <a:pt x="31099" y="43479"/>
                      <a:pt x="33271" y="40123"/>
                    </a:cubicBezTo>
                    <a:cubicBezTo>
                      <a:pt x="35930" y="35764"/>
                      <a:pt x="37172" y="30686"/>
                      <a:pt x="36831" y="25594"/>
                    </a:cubicBezTo>
                    <a:cubicBezTo>
                      <a:pt x="37165" y="20618"/>
                      <a:pt x="35915" y="15656"/>
                      <a:pt x="33271" y="11428"/>
                    </a:cubicBezTo>
                    <a:cubicBezTo>
                      <a:pt x="30896" y="8188"/>
                      <a:pt x="27038" y="6380"/>
                      <a:pt x="23028" y="6634"/>
                    </a:cubicBezTo>
                    <a:close/>
                  </a:path>
                </a:pathLst>
              </a:custGeom>
              <a:solidFill>
                <a:srgbClr val="414958"/>
              </a:solidFill>
              <a:ln w="7260"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C80FF8CF-8050-A669-B9E8-8804016CF1D7}"/>
                  </a:ext>
                </a:extLst>
              </p:cNvPr>
              <p:cNvSpPr/>
              <p:nvPr/>
            </p:nvSpPr>
            <p:spPr>
              <a:xfrm>
                <a:off x="2849536" y="2322604"/>
                <a:ext cx="46881" cy="52581"/>
              </a:xfrm>
              <a:custGeom>
                <a:avLst/>
                <a:gdLst>
                  <a:gd name="connsiteX0" fmla="*/ 46826 w 46881"/>
                  <a:gd name="connsiteY0" fmla="*/ 25893 h 52581"/>
                  <a:gd name="connsiteX1" fmla="*/ 40578 w 46881"/>
                  <a:gd name="connsiteY1" fmla="*/ 45289 h 52581"/>
                  <a:gd name="connsiteX2" fmla="*/ 23217 w 46881"/>
                  <a:gd name="connsiteY2" fmla="*/ 52554 h 52581"/>
                  <a:gd name="connsiteX3" fmla="*/ 11085 w 46881"/>
                  <a:gd name="connsiteY3" fmla="*/ 49357 h 52581"/>
                  <a:gd name="connsiteX4" fmla="*/ 2949 w 46881"/>
                  <a:gd name="connsiteY4" fmla="*/ 40131 h 52581"/>
                  <a:gd name="connsiteX5" fmla="*/ 43 w 46881"/>
                  <a:gd name="connsiteY5" fmla="*/ 26184 h 52581"/>
                  <a:gd name="connsiteX6" fmla="*/ 6218 w 46881"/>
                  <a:gd name="connsiteY6" fmla="*/ 6933 h 52581"/>
                  <a:gd name="connsiteX7" fmla="*/ 23580 w 46881"/>
                  <a:gd name="connsiteY7" fmla="*/ 32 h 52581"/>
                  <a:gd name="connsiteX8" fmla="*/ 40578 w 46881"/>
                  <a:gd name="connsiteY8" fmla="*/ 7296 h 52581"/>
                  <a:gd name="connsiteX9" fmla="*/ 46826 w 46881"/>
                  <a:gd name="connsiteY9" fmla="*/ 25893 h 52581"/>
                  <a:gd name="connsiteX10" fmla="*/ 8615 w 46881"/>
                  <a:gd name="connsiteY10" fmla="*/ 25893 h 52581"/>
                  <a:gd name="connsiteX11" fmla="*/ 12393 w 46881"/>
                  <a:gd name="connsiteY11" fmla="*/ 40422 h 52581"/>
                  <a:gd name="connsiteX12" fmla="*/ 32900 w 46881"/>
                  <a:gd name="connsiteY12" fmla="*/ 41708 h 52581"/>
                  <a:gd name="connsiteX13" fmla="*/ 34186 w 46881"/>
                  <a:gd name="connsiteY13" fmla="*/ 40422 h 52581"/>
                  <a:gd name="connsiteX14" fmla="*/ 37963 w 46881"/>
                  <a:gd name="connsiteY14" fmla="*/ 25893 h 52581"/>
                  <a:gd name="connsiteX15" fmla="*/ 34186 w 46881"/>
                  <a:gd name="connsiteY15" fmla="*/ 11364 h 52581"/>
                  <a:gd name="connsiteX16" fmla="*/ 23071 w 46881"/>
                  <a:gd name="connsiteY16" fmla="*/ 6497 h 52581"/>
                  <a:gd name="connsiteX17" fmla="*/ 8615 w 46881"/>
                  <a:gd name="connsiteY17" fmla="*/ 25893 h 5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881" h="52581">
                    <a:moveTo>
                      <a:pt x="46826" y="25893"/>
                    </a:moveTo>
                    <a:cubicBezTo>
                      <a:pt x="47269" y="32918"/>
                      <a:pt x="45039" y="39848"/>
                      <a:pt x="40578" y="45289"/>
                    </a:cubicBezTo>
                    <a:cubicBezTo>
                      <a:pt x="36191" y="50214"/>
                      <a:pt x="29805" y="52888"/>
                      <a:pt x="23217" y="52554"/>
                    </a:cubicBezTo>
                    <a:cubicBezTo>
                      <a:pt x="18960" y="52619"/>
                      <a:pt x="14761" y="51515"/>
                      <a:pt x="11085" y="49357"/>
                    </a:cubicBezTo>
                    <a:cubicBezTo>
                      <a:pt x="7511" y="47163"/>
                      <a:pt x="4678" y="43952"/>
                      <a:pt x="2949" y="40131"/>
                    </a:cubicBezTo>
                    <a:cubicBezTo>
                      <a:pt x="922" y="35766"/>
                      <a:pt x="-73" y="30993"/>
                      <a:pt x="43" y="26184"/>
                    </a:cubicBezTo>
                    <a:cubicBezTo>
                      <a:pt x="-342" y="19224"/>
                      <a:pt x="1859" y="12367"/>
                      <a:pt x="6218" y="6933"/>
                    </a:cubicBezTo>
                    <a:cubicBezTo>
                      <a:pt x="10715" y="2204"/>
                      <a:pt x="17064" y="-317"/>
                      <a:pt x="23580" y="32"/>
                    </a:cubicBezTo>
                    <a:cubicBezTo>
                      <a:pt x="30045" y="-186"/>
                      <a:pt x="36271" y="2473"/>
                      <a:pt x="40578" y="7296"/>
                    </a:cubicBezTo>
                    <a:cubicBezTo>
                      <a:pt x="44872" y="12519"/>
                      <a:pt x="47095" y="19137"/>
                      <a:pt x="46826" y="25893"/>
                    </a:cubicBezTo>
                    <a:close/>
                    <a:moveTo>
                      <a:pt x="8615" y="25893"/>
                    </a:moveTo>
                    <a:cubicBezTo>
                      <a:pt x="8259" y="31015"/>
                      <a:pt x="9589" y="36121"/>
                      <a:pt x="12393" y="40422"/>
                    </a:cubicBezTo>
                    <a:cubicBezTo>
                      <a:pt x="17703" y="46437"/>
                      <a:pt x="26878" y="47018"/>
                      <a:pt x="32900" y="41708"/>
                    </a:cubicBezTo>
                    <a:cubicBezTo>
                      <a:pt x="33358" y="41308"/>
                      <a:pt x="33786" y="40880"/>
                      <a:pt x="34186" y="40422"/>
                    </a:cubicBezTo>
                    <a:cubicBezTo>
                      <a:pt x="36990" y="36121"/>
                      <a:pt x="38319" y="31015"/>
                      <a:pt x="37963" y="25893"/>
                    </a:cubicBezTo>
                    <a:cubicBezTo>
                      <a:pt x="38385" y="20765"/>
                      <a:pt x="37055" y="15643"/>
                      <a:pt x="34186" y="11364"/>
                    </a:cubicBezTo>
                    <a:cubicBezTo>
                      <a:pt x="31491" y="8037"/>
                      <a:pt x="27343" y="6221"/>
                      <a:pt x="23071" y="6497"/>
                    </a:cubicBezTo>
                    <a:cubicBezTo>
                      <a:pt x="13555" y="6715"/>
                      <a:pt x="8615" y="13108"/>
                      <a:pt x="8615" y="25893"/>
                    </a:cubicBezTo>
                    <a:close/>
                  </a:path>
                </a:pathLst>
              </a:custGeom>
              <a:solidFill>
                <a:srgbClr val="414958"/>
              </a:solidFill>
              <a:ln w="7260"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58AD4063-9F6D-1124-44F0-08E9BCDDB8ED}"/>
                  </a:ext>
                </a:extLst>
              </p:cNvPr>
              <p:cNvSpPr/>
              <p:nvPr/>
            </p:nvSpPr>
            <p:spPr>
              <a:xfrm>
                <a:off x="2907331" y="2322338"/>
                <a:ext cx="29420" cy="51293"/>
              </a:xfrm>
              <a:custGeom>
                <a:avLst/>
                <a:gdLst>
                  <a:gd name="connsiteX0" fmla="*/ 23464 w 29420"/>
                  <a:gd name="connsiteY0" fmla="*/ 7 h 51293"/>
                  <a:gd name="connsiteX1" fmla="*/ 29421 w 29420"/>
                  <a:gd name="connsiteY1" fmla="*/ 588 h 51293"/>
                  <a:gd name="connsiteX2" fmla="*/ 28404 w 29420"/>
                  <a:gd name="connsiteY2" fmla="*/ 7853 h 51293"/>
                  <a:gd name="connsiteX3" fmla="*/ 22883 w 29420"/>
                  <a:gd name="connsiteY3" fmla="*/ 7271 h 51293"/>
                  <a:gd name="connsiteX4" fmla="*/ 15618 w 29420"/>
                  <a:gd name="connsiteY4" fmla="*/ 9451 h 51293"/>
                  <a:gd name="connsiteX5" fmla="*/ 10243 w 29420"/>
                  <a:gd name="connsiteY5" fmla="*/ 15553 h 51293"/>
                  <a:gd name="connsiteX6" fmla="*/ 8281 w 29420"/>
                  <a:gd name="connsiteY6" fmla="*/ 24197 h 51293"/>
                  <a:gd name="connsiteX7" fmla="*/ 8281 w 29420"/>
                  <a:gd name="connsiteY7" fmla="*/ 51294 h 51293"/>
                  <a:gd name="connsiteX8" fmla="*/ 0 w 29420"/>
                  <a:gd name="connsiteY8" fmla="*/ 51294 h 51293"/>
                  <a:gd name="connsiteX9" fmla="*/ 0 w 29420"/>
                  <a:gd name="connsiteY9" fmla="*/ 443 h 51293"/>
                  <a:gd name="connsiteX10" fmla="*/ 6829 w 29420"/>
                  <a:gd name="connsiteY10" fmla="*/ 443 h 51293"/>
                  <a:gd name="connsiteX11" fmla="*/ 7773 w 29420"/>
                  <a:gd name="connsiteY11" fmla="*/ 9741 h 51293"/>
                  <a:gd name="connsiteX12" fmla="*/ 7773 w 29420"/>
                  <a:gd name="connsiteY12" fmla="*/ 9741 h 51293"/>
                  <a:gd name="connsiteX13" fmla="*/ 14601 w 29420"/>
                  <a:gd name="connsiteY13" fmla="*/ 2477 h 51293"/>
                  <a:gd name="connsiteX14" fmla="*/ 23464 w 29420"/>
                  <a:gd name="connsiteY14" fmla="*/ 7 h 5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20" h="51293">
                    <a:moveTo>
                      <a:pt x="23464" y="7"/>
                    </a:moveTo>
                    <a:cubicBezTo>
                      <a:pt x="25462" y="-8"/>
                      <a:pt x="27459" y="189"/>
                      <a:pt x="29421" y="588"/>
                    </a:cubicBezTo>
                    <a:lnTo>
                      <a:pt x="28404" y="7853"/>
                    </a:lnTo>
                    <a:cubicBezTo>
                      <a:pt x="26595" y="7446"/>
                      <a:pt x="24742" y="7250"/>
                      <a:pt x="22883" y="7271"/>
                    </a:cubicBezTo>
                    <a:cubicBezTo>
                      <a:pt x="20304" y="7279"/>
                      <a:pt x="17776" y="8041"/>
                      <a:pt x="15618" y="9451"/>
                    </a:cubicBezTo>
                    <a:cubicBezTo>
                      <a:pt x="13279" y="10933"/>
                      <a:pt x="11420" y="13047"/>
                      <a:pt x="10243" y="15553"/>
                    </a:cubicBezTo>
                    <a:cubicBezTo>
                      <a:pt x="8921" y="18241"/>
                      <a:pt x="8245" y="21204"/>
                      <a:pt x="8281" y="24197"/>
                    </a:cubicBezTo>
                    <a:lnTo>
                      <a:pt x="8281" y="51294"/>
                    </a:lnTo>
                    <a:lnTo>
                      <a:pt x="0" y="51294"/>
                    </a:lnTo>
                    <a:lnTo>
                      <a:pt x="0" y="443"/>
                    </a:lnTo>
                    <a:lnTo>
                      <a:pt x="6829" y="443"/>
                    </a:lnTo>
                    <a:lnTo>
                      <a:pt x="7773" y="9741"/>
                    </a:lnTo>
                    <a:lnTo>
                      <a:pt x="7773" y="9741"/>
                    </a:lnTo>
                    <a:cubicBezTo>
                      <a:pt x="9458" y="6828"/>
                      <a:pt x="11797" y="4337"/>
                      <a:pt x="14601" y="2477"/>
                    </a:cubicBezTo>
                    <a:cubicBezTo>
                      <a:pt x="17238" y="777"/>
                      <a:pt x="20326" y="-87"/>
                      <a:pt x="23464" y="7"/>
                    </a:cubicBezTo>
                    <a:close/>
                  </a:path>
                </a:pathLst>
              </a:custGeom>
              <a:solidFill>
                <a:srgbClr val="414958"/>
              </a:solidFill>
              <a:ln w="7260"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C1BA3516-8A43-5C14-2732-FD5CB79F6675}"/>
                  </a:ext>
                </a:extLst>
              </p:cNvPr>
              <p:cNvSpPr/>
              <p:nvPr/>
            </p:nvSpPr>
            <p:spPr>
              <a:xfrm>
                <a:off x="2937551" y="2311957"/>
                <a:ext cx="30219" cy="63200"/>
              </a:xfrm>
              <a:custGeom>
                <a:avLst/>
                <a:gdLst>
                  <a:gd name="connsiteX0" fmla="*/ 23173 w 30219"/>
                  <a:gd name="connsiteY0" fmla="*/ 56081 h 63200"/>
                  <a:gd name="connsiteX1" fmla="*/ 26951 w 30219"/>
                  <a:gd name="connsiteY1" fmla="*/ 56081 h 63200"/>
                  <a:gd name="connsiteX2" fmla="*/ 30220 w 30219"/>
                  <a:gd name="connsiteY2" fmla="*/ 55355 h 63200"/>
                  <a:gd name="connsiteX3" fmla="*/ 30220 w 30219"/>
                  <a:gd name="connsiteY3" fmla="*/ 61675 h 63200"/>
                  <a:gd name="connsiteX4" fmla="*/ 26660 w 30219"/>
                  <a:gd name="connsiteY4" fmla="*/ 62692 h 63200"/>
                  <a:gd name="connsiteX5" fmla="*/ 21793 w 30219"/>
                  <a:gd name="connsiteY5" fmla="*/ 63200 h 63200"/>
                  <a:gd name="connsiteX6" fmla="*/ 7264 w 30219"/>
                  <a:gd name="connsiteY6" fmla="*/ 47582 h 63200"/>
                  <a:gd name="connsiteX7" fmla="*/ 7264 w 30219"/>
                  <a:gd name="connsiteY7" fmla="*/ 18088 h 63200"/>
                  <a:gd name="connsiteX8" fmla="*/ 0 w 30219"/>
                  <a:gd name="connsiteY8" fmla="*/ 18088 h 63200"/>
                  <a:gd name="connsiteX9" fmla="*/ 0 w 30219"/>
                  <a:gd name="connsiteY9" fmla="*/ 14093 h 63200"/>
                  <a:gd name="connsiteX10" fmla="*/ 7264 w 30219"/>
                  <a:gd name="connsiteY10" fmla="*/ 10824 h 63200"/>
                  <a:gd name="connsiteX11" fmla="*/ 10533 w 30219"/>
                  <a:gd name="connsiteY11" fmla="*/ 0 h 63200"/>
                  <a:gd name="connsiteX12" fmla="*/ 15473 w 30219"/>
                  <a:gd name="connsiteY12" fmla="*/ 0 h 63200"/>
                  <a:gd name="connsiteX13" fmla="*/ 15473 w 30219"/>
                  <a:gd name="connsiteY13" fmla="*/ 11623 h 63200"/>
                  <a:gd name="connsiteX14" fmla="*/ 30002 w 30219"/>
                  <a:gd name="connsiteY14" fmla="*/ 11623 h 63200"/>
                  <a:gd name="connsiteX15" fmla="*/ 30002 w 30219"/>
                  <a:gd name="connsiteY15" fmla="*/ 18088 h 63200"/>
                  <a:gd name="connsiteX16" fmla="*/ 15473 w 30219"/>
                  <a:gd name="connsiteY16" fmla="*/ 18088 h 63200"/>
                  <a:gd name="connsiteX17" fmla="*/ 15473 w 30219"/>
                  <a:gd name="connsiteY17" fmla="*/ 47146 h 63200"/>
                  <a:gd name="connsiteX18" fmla="*/ 17580 w 30219"/>
                  <a:gd name="connsiteY18" fmla="*/ 53902 h 63200"/>
                  <a:gd name="connsiteX19" fmla="*/ 23173 w 30219"/>
                  <a:gd name="connsiteY19" fmla="*/ 56081 h 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19" h="63200">
                    <a:moveTo>
                      <a:pt x="23173" y="56081"/>
                    </a:moveTo>
                    <a:cubicBezTo>
                      <a:pt x="24430" y="56176"/>
                      <a:pt x="25694" y="56176"/>
                      <a:pt x="26951" y="56081"/>
                    </a:cubicBezTo>
                    <a:cubicBezTo>
                      <a:pt x="28062" y="55958"/>
                      <a:pt x="29159" y="55711"/>
                      <a:pt x="30220" y="55355"/>
                    </a:cubicBezTo>
                    <a:lnTo>
                      <a:pt x="30220" y="61675"/>
                    </a:lnTo>
                    <a:cubicBezTo>
                      <a:pt x="29079" y="62161"/>
                      <a:pt x="27888" y="62503"/>
                      <a:pt x="26660" y="62692"/>
                    </a:cubicBezTo>
                    <a:cubicBezTo>
                      <a:pt x="25062" y="63040"/>
                      <a:pt x="23428" y="63208"/>
                      <a:pt x="21793" y="63200"/>
                    </a:cubicBezTo>
                    <a:cubicBezTo>
                      <a:pt x="11841" y="63200"/>
                      <a:pt x="7264" y="57970"/>
                      <a:pt x="7264" y="47582"/>
                    </a:cubicBezTo>
                    <a:lnTo>
                      <a:pt x="7264" y="18088"/>
                    </a:lnTo>
                    <a:lnTo>
                      <a:pt x="0" y="18088"/>
                    </a:lnTo>
                    <a:lnTo>
                      <a:pt x="0" y="14093"/>
                    </a:lnTo>
                    <a:lnTo>
                      <a:pt x="7264" y="10824"/>
                    </a:lnTo>
                    <a:lnTo>
                      <a:pt x="10533" y="0"/>
                    </a:lnTo>
                    <a:lnTo>
                      <a:pt x="15473" y="0"/>
                    </a:lnTo>
                    <a:lnTo>
                      <a:pt x="15473" y="11623"/>
                    </a:lnTo>
                    <a:lnTo>
                      <a:pt x="30002" y="11623"/>
                    </a:lnTo>
                    <a:lnTo>
                      <a:pt x="30002" y="18088"/>
                    </a:lnTo>
                    <a:lnTo>
                      <a:pt x="15473" y="18088"/>
                    </a:lnTo>
                    <a:lnTo>
                      <a:pt x="15473" y="47146"/>
                    </a:lnTo>
                    <a:cubicBezTo>
                      <a:pt x="15321" y="49580"/>
                      <a:pt x="16069" y="51984"/>
                      <a:pt x="17580" y="53902"/>
                    </a:cubicBezTo>
                    <a:cubicBezTo>
                      <a:pt x="19040" y="55398"/>
                      <a:pt x="21081" y="56197"/>
                      <a:pt x="23173" y="56081"/>
                    </a:cubicBezTo>
                    <a:close/>
                  </a:path>
                </a:pathLst>
              </a:custGeom>
              <a:solidFill>
                <a:srgbClr val="414958"/>
              </a:solidFill>
              <a:ln w="7260"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9079E6AC-8BC2-1D47-B022-CCF9BC1D8562}"/>
                  </a:ext>
                </a:extLst>
              </p:cNvPr>
              <p:cNvSpPr/>
              <p:nvPr/>
            </p:nvSpPr>
            <p:spPr>
              <a:xfrm>
                <a:off x="2970459" y="2362953"/>
                <a:ext cx="14456" cy="23173"/>
              </a:xfrm>
              <a:custGeom>
                <a:avLst/>
                <a:gdLst>
                  <a:gd name="connsiteX0" fmla="*/ 13730 w 14456"/>
                  <a:gd name="connsiteY0" fmla="*/ 0 h 23173"/>
                  <a:gd name="connsiteX1" fmla="*/ 14456 w 14456"/>
                  <a:gd name="connsiteY1" fmla="*/ 1090 h 23173"/>
                  <a:gd name="connsiteX2" fmla="*/ 12931 w 14456"/>
                  <a:gd name="connsiteY2" fmla="*/ 6393 h 23173"/>
                  <a:gd name="connsiteX3" fmla="*/ 10897 w 14456"/>
                  <a:gd name="connsiteY3" fmla="*/ 12059 h 23173"/>
                  <a:gd name="connsiteX4" fmla="*/ 8645 w 14456"/>
                  <a:gd name="connsiteY4" fmla="*/ 17725 h 23173"/>
                  <a:gd name="connsiteX5" fmla="*/ 6320 w 14456"/>
                  <a:gd name="connsiteY5" fmla="*/ 23173 h 23173"/>
                  <a:gd name="connsiteX6" fmla="*/ 0 w 14456"/>
                  <a:gd name="connsiteY6" fmla="*/ 23173 h 23173"/>
                  <a:gd name="connsiteX7" fmla="*/ 1308 w 14456"/>
                  <a:gd name="connsiteY7" fmla="*/ 17289 h 23173"/>
                  <a:gd name="connsiteX8" fmla="*/ 2615 w 14456"/>
                  <a:gd name="connsiteY8" fmla="*/ 11260 h 23173"/>
                  <a:gd name="connsiteX9" fmla="*/ 3777 w 14456"/>
                  <a:gd name="connsiteY9" fmla="*/ 5303 h 23173"/>
                  <a:gd name="connsiteX10" fmla="*/ 4649 w 14456"/>
                  <a:gd name="connsiteY10" fmla="*/ 0 h 2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56" h="23173">
                    <a:moveTo>
                      <a:pt x="13730" y="0"/>
                    </a:moveTo>
                    <a:lnTo>
                      <a:pt x="14456" y="1090"/>
                    </a:lnTo>
                    <a:cubicBezTo>
                      <a:pt x="14020" y="2688"/>
                      <a:pt x="13512" y="4504"/>
                      <a:pt x="12931" y="6393"/>
                    </a:cubicBezTo>
                    <a:lnTo>
                      <a:pt x="10897" y="12059"/>
                    </a:lnTo>
                    <a:cubicBezTo>
                      <a:pt x="10170" y="13948"/>
                      <a:pt x="9444" y="15836"/>
                      <a:pt x="8645" y="17725"/>
                    </a:cubicBezTo>
                    <a:cubicBezTo>
                      <a:pt x="7845" y="19614"/>
                      <a:pt x="7119" y="21430"/>
                      <a:pt x="6320" y="23173"/>
                    </a:cubicBezTo>
                    <a:lnTo>
                      <a:pt x="0" y="23173"/>
                    </a:lnTo>
                    <a:cubicBezTo>
                      <a:pt x="436" y="21285"/>
                      <a:pt x="872" y="19323"/>
                      <a:pt x="1308" y="17289"/>
                    </a:cubicBezTo>
                    <a:lnTo>
                      <a:pt x="2615" y="11260"/>
                    </a:lnTo>
                    <a:cubicBezTo>
                      <a:pt x="3051" y="9226"/>
                      <a:pt x="3414" y="7264"/>
                      <a:pt x="3777" y="5303"/>
                    </a:cubicBezTo>
                    <a:cubicBezTo>
                      <a:pt x="4141" y="3342"/>
                      <a:pt x="4359" y="1598"/>
                      <a:pt x="4649" y="0"/>
                    </a:cubicBezTo>
                    <a:close/>
                  </a:path>
                </a:pathLst>
              </a:custGeom>
              <a:solidFill>
                <a:srgbClr val="414958"/>
              </a:solidFill>
              <a:ln w="7260"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C52829B5-B740-F0A5-1C9B-9228C917DA06}"/>
                  </a:ext>
                </a:extLst>
              </p:cNvPr>
              <p:cNvSpPr/>
              <p:nvPr/>
            </p:nvSpPr>
            <p:spPr>
              <a:xfrm>
                <a:off x="2443381" y="2424031"/>
                <a:ext cx="43303" cy="52566"/>
              </a:xfrm>
              <a:custGeom>
                <a:avLst/>
                <a:gdLst>
                  <a:gd name="connsiteX0" fmla="*/ 24381 w 43303"/>
                  <a:gd name="connsiteY0" fmla="*/ 52537 h 52566"/>
                  <a:gd name="connsiteX1" fmla="*/ 6511 w 43303"/>
                  <a:gd name="connsiteY1" fmla="*/ 45636 h 52566"/>
                  <a:gd name="connsiteX2" fmla="*/ 46 w 43303"/>
                  <a:gd name="connsiteY2" fmla="*/ 26676 h 52566"/>
                  <a:gd name="connsiteX3" fmla="*/ 6075 w 43303"/>
                  <a:gd name="connsiteY3" fmla="*/ 7280 h 52566"/>
                  <a:gd name="connsiteX4" fmla="*/ 22420 w 43303"/>
                  <a:gd name="connsiteY4" fmla="*/ 15 h 52566"/>
                  <a:gd name="connsiteX5" fmla="*/ 37603 w 43303"/>
                  <a:gd name="connsiteY5" fmla="*/ 6190 h 52566"/>
                  <a:gd name="connsiteX6" fmla="*/ 43269 w 43303"/>
                  <a:gd name="connsiteY6" fmla="*/ 22898 h 52566"/>
                  <a:gd name="connsiteX7" fmla="*/ 43269 w 43303"/>
                  <a:gd name="connsiteY7" fmla="*/ 27911 h 52566"/>
                  <a:gd name="connsiteX8" fmla="*/ 8618 w 43303"/>
                  <a:gd name="connsiteY8" fmla="*/ 27911 h 52566"/>
                  <a:gd name="connsiteX9" fmla="*/ 12976 w 43303"/>
                  <a:gd name="connsiteY9" fmla="*/ 40987 h 52566"/>
                  <a:gd name="connsiteX10" fmla="*/ 24745 w 43303"/>
                  <a:gd name="connsiteY10" fmla="*/ 45490 h 52566"/>
                  <a:gd name="connsiteX11" fmla="*/ 32445 w 43303"/>
                  <a:gd name="connsiteY11" fmla="*/ 44764 h 52566"/>
                  <a:gd name="connsiteX12" fmla="*/ 41017 w 43303"/>
                  <a:gd name="connsiteY12" fmla="*/ 41931 h 52566"/>
                  <a:gd name="connsiteX13" fmla="*/ 41017 w 43303"/>
                  <a:gd name="connsiteY13" fmla="*/ 49195 h 52566"/>
                  <a:gd name="connsiteX14" fmla="*/ 33099 w 43303"/>
                  <a:gd name="connsiteY14" fmla="*/ 51738 h 52566"/>
                  <a:gd name="connsiteX15" fmla="*/ 24381 w 43303"/>
                  <a:gd name="connsiteY15" fmla="*/ 52537 h 52566"/>
                  <a:gd name="connsiteX16" fmla="*/ 22347 w 43303"/>
                  <a:gd name="connsiteY16" fmla="*/ 6844 h 52566"/>
                  <a:gd name="connsiteX17" fmla="*/ 12904 w 43303"/>
                  <a:gd name="connsiteY17" fmla="*/ 10621 h 52566"/>
                  <a:gd name="connsiteX18" fmla="*/ 8836 w 43303"/>
                  <a:gd name="connsiteY18" fmla="*/ 21300 h 52566"/>
                  <a:gd name="connsiteX19" fmla="*/ 34552 w 43303"/>
                  <a:gd name="connsiteY19" fmla="*/ 21300 h 52566"/>
                  <a:gd name="connsiteX20" fmla="*/ 31283 w 43303"/>
                  <a:gd name="connsiteY20" fmla="*/ 10476 h 52566"/>
                  <a:gd name="connsiteX21" fmla="*/ 22347 w 43303"/>
                  <a:gd name="connsiteY21" fmla="*/ 6844 h 5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3" h="52566">
                    <a:moveTo>
                      <a:pt x="24381" y="52537"/>
                    </a:moveTo>
                    <a:cubicBezTo>
                      <a:pt x="17713" y="52871"/>
                      <a:pt x="11218" y="50365"/>
                      <a:pt x="6511" y="45636"/>
                    </a:cubicBezTo>
                    <a:cubicBezTo>
                      <a:pt x="1971" y="40398"/>
                      <a:pt x="-347" y="33599"/>
                      <a:pt x="46" y="26676"/>
                    </a:cubicBezTo>
                    <a:cubicBezTo>
                      <a:pt x="-347" y="19695"/>
                      <a:pt x="1796" y="12808"/>
                      <a:pt x="6075" y="7280"/>
                    </a:cubicBezTo>
                    <a:cubicBezTo>
                      <a:pt x="10114" y="2471"/>
                      <a:pt x="16144" y="-203"/>
                      <a:pt x="22420" y="15"/>
                    </a:cubicBezTo>
                    <a:cubicBezTo>
                      <a:pt x="28137" y="-210"/>
                      <a:pt x="33665" y="2042"/>
                      <a:pt x="37603" y="6190"/>
                    </a:cubicBezTo>
                    <a:cubicBezTo>
                      <a:pt x="41569" y="10825"/>
                      <a:pt x="43596" y="16811"/>
                      <a:pt x="43269" y="22898"/>
                    </a:cubicBezTo>
                    <a:lnTo>
                      <a:pt x="43269" y="27911"/>
                    </a:lnTo>
                    <a:lnTo>
                      <a:pt x="8618" y="27911"/>
                    </a:lnTo>
                    <a:cubicBezTo>
                      <a:pt x="8414" y="32654"/>
                      <a:pt x="9969" y="37311"/>
                      <a:pt x="12976" y="40987"/>
                    </a:cubicBezTo>
                    <a:cubicBezTo>
                      <a:pt x="16064" y="44110"/>
                      <a:pt x="20357" y="45752"/>
                      <a:pt x="24745" y="45490"/>
                    </a:cubicBezTo>
                    <a:cubicBezTo>
                      <a:pt x="27331" y="45483"/>
                      <a:pt x="29902" y="45236"/>
                      <a:pt x="32445" y="44764"/>
                    </a:cubicBezTo>
                    <a:cubicBezTo>
                      <a:pt x="35387" y="44096"/>
                      <a:pt x="38256" y="43151"/>
                      <a:pt x="41017" y="41931"/>
                    </a:cubicBezTo>
                    <a:lnTo>
                      <a:pt x="41017" y="49195"/>
                    </a:lnTo>
                    <a:cubicBezTo>
                      <a:pt x="38460" y="50285"/>
                      <a:pt x="35808" y="51135"/>
                      <a:pt x="33099" y="51738"/>
                    </a:cubicBezTo>
                    <a:cubicBezTo>
                      <a:pt x="30222" y="52261"/>
                      <a:pt x="27302" y="52522"/>
                      <a:pt x="24381" y="52537"/>
                    </a:cubicBezTo>
                    <a:close/>
                    <a:moveTo>
                      <a:pt x="22347" y="6844"/>
                    </a:moveTo>
                    <a:cubicBezTo>
                      <a:pt x="18795" y="6662"/>
                      <a:pt x="15345" y="8043"/>
                      <a:pt x="12904" y="10621"/>
                    </a:cubicBezTo>
                    <a:cubicBezTo>
                      <a:pt x="10427" y="13643"/>
                      <a:pt x="8995" y="17392"/>
                      <a:pt x="8836" y="21300"/>
                    </a:cubicBezTo>
                    <a:lnTo>
                      <a:pt x="34552" y="21300"/>
                    </a:lnTo>
                    <a:cubicBezTo>
                      <a:pt x="34828" y="17414"/>
                      <a:pt x="33658" y="13563"/>
                      <a:pt x="31283" y="10476"/>
                    </a:cubicBezTo>
                    <a:cubicBezTo>
                      <a:pt x="29002" y="7984"/>
                      <a:pt x="25718" y="6655"/>
                      <a:pt x="22347" y="6844"/>
                    </a:cubicBezTo>
                    <a:close/>
                  </a:path>
                </a:pathLst>
              </a:custGeom>
              <a:solidFill>
                <a:srgbClr val="414958"/>
              </a:solidFill>
              <a:ln w="7260"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527042F9-E6D8-6C99-828C-4398CA01332F}"/>
                  </a:ext>
                </a:extLst>
              </p:cNvPr>
              <p:cNvSpPr/>
              <p:nvPr/>
            </p:nvSpPr>
            <p:spPr>
              <a:xfrm>
                <a:off x="2497111" y="2423777"/>
                <a:ext cx="72725" cy="51556"/>
              </a:xfrm>
              <a:custGeom>
                <a:avLst/>
                <a:gdLst>
                  <a:gd name="connsiteX0" fmla="*/ 64435 w 72725"/>
                  <a:gd name="connsiteY0" fmla="*/ 51556 h 51556"/>
                  <a:gd name="connsiteX1" fmla="*/ 64435 w 72725"/>
                  <a:gd name="connsiteY1" fmla="*/ 18939 h 51556"/>
                  <a:gd name="connsiteX2" fmla="*/ 54192 w 72725"/>
                  <a:gd name="connsiteY2" fmla="*/ 6953 h 51556"/>
                  <a:gd name="connsiteX3" fmla="*/ 43804 w 72725"/>
                  <a:gd name="connsiteY3" fmla="*/ 11093 h 51556"/>
                  <a:gd name="connsiteX4" fmla="*/ 40463 w 72725"/>
                  <a:gd name="connsiteY4" fmla="*/ 23588 h 51556"/>
                  <a:gd name="connsiteX5" fmla="*/ 40463 w 72725"/>
                  <a:gd name="connsiteY5" fmla="*/ 51556 h 51556"/>
                  <a:gd name="connsiteX6" fmla="*/ 32181 w 72725"/>
                  <a:gd name="connsiteY6" fmla="*/ 51556 h 51556"/>
                  <a:gd name="connsiteX7" fmla="*/ 32181 w 72725"/>
                  <a:gd name="connsiteY7" fmla="*/ 18939 h 51556"/>
                  <a:gd name="connsiteX8" fmla="*/ 29711 w 72725"/>
                  <a:gd name="connsiteY8" fmla="*/ 10004 h 51556"/>
                  <a:gd name="connsiteX9" fmla="*/ 21866 w 72725"/>
                  <a:gd name="connsiteY9" fmla="*/ 6953 h 51556"/>
                  <a:gd name="connsiteX10" fmla="*/ 11550 w 72725"/>
                  <a:gd name="connsiteY10" fmla="*/ 11239 h 51556"/>
                  <a:gd name="connsiteX11" fmla="*/ 8354 w 72725"/>
                  <a:gd name="connsiteY11" fmla="*/ 25332 h 51556"/>
                  <a:gd name="connsiteX12" fmla="*/ 8354 w 72725"/>
                  <a:gd name="connsiteY12" fmla="*/ 51556 h 51556"/>
                  <a:gd name="connsiteX13" fmla="*/ 0 w 72725"/>
                  <a:gd name="connsiteY13" fmla="*/ 51556 h 51556"/>
                  <a:gd name="connsiteX14" fmla="*/ 0 w 72725"/>
                  <a:gd name="connsiteY14" fmla="*/ 705 h 51556"/>
                  <a:gd name="connsiteX15" fmla="*/ 6683 w 72725"/>
                  <a:gd name="connsiteY15" fmla="*/ 705 h 51556"/>
                  <a:gd name="connsiteX16" fmla="*/ 7991 w 72725"/>
                  <a:gd name="connsiteY16" fmla="*/ 7970 h 51556"/>
                  <a:gd name="connsiteX17" fmla="*/ 8427 w 72725"/>
                  <a:gd name="connsiteY17" fmla="*/ 7970 h 51556"/>
                  <a:gd name="connsiteX18" fmla="*/ 14529 w 72725"/>
                  <a:gd name="connsiteY18" fmla="*/ 2231 h 51556"/>
                  <a:gd name="connsiteX19" fmla="*/ 23391 w 72725"/>
                  <a:gd name="connsiteY19" fmla="*/ 124 h 51556"/>
                  <a:gd name="connsiteX20" fmla="*/ 38864 w 72725"/>
                  <a:gd name="connsiteY20" fmla="*/ 8624 h 51556"/>
                  <a:gd name="connsiteX21" fmla="*/ 39300 w 72725"/>
                  <a:gd name="connsiteY21" fmla="*/ 8624 h 51556"/>
                  <a:gd name="connsiteX22" fmla="*/ 45984 w 72725"/>
                  <a:gd name="connsiteY22" fmla="*/ 2376 h 51556"/>
                  <a:gd name="connsiteX23" fmla="*/ 55573 w 72725"/>
                  <a:gd name="connsiteY23" fmla="*/ 124 h 51556"/>
                  <a:gd name="connsiteX24" fmla="*/ 68358 w 72725"/>
                  <a:gd name="connsiteY24" fmla="*/ 4556 h 51556"/>
                  <a:gd name="connsiteX25" fmla="*/ 72644 w 72725"/>
                  <a:gd name="connsiteY25" fmla="*/ 18721 h 51556"/>
                  <a:gd name="connsiteX26" fmla="*/ 72644 w 72725"/>
                  <a:gd name="connsiteY26" fmla="*/ 51556 h 5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725" h="51556">
                    <a:moveTo>
                      <a:pt x="64435" y="51556"/>
                    </a:moveTo>
                    <a:lnTo>
                      <a:pt x="64435" y="18939"/>
                    </a:lnTo>
                    <a:cubicBezTo>
                      <a:pt x="64435" y="10948"/>
                      <a:pt x="61021" y="6953"/>
                      <a:pt x="54192" y="6953"/>
                    </a:cubicBezTo>
                    <a:cubicBezTo>
                      <a:pt x="50270" y="6619"/>
                      <a:pt x="46419" y="8151"/>
                      <a:pt x="43804" y="11093"/>
                    </a:cubicBezTo>
                    <a:cubicBezTo>
                      <a:pt x="41291" y="14748"/>
                      <a:pt x="40107" y="19164"/>
                      <a:pt x="40463" y="23588"/>
                    </a:cubicBezTo>
                    <a:lnTo>
                      <a:pt x="40463" y="51556"/>
                    </a:lnTo>
                    <a:lnTo>
                      <a:pt x="32181" y="51556"/>
                    </a:lnTo>
                    <a:lnTo>
                      <a:pt x="32181" y="18939"/>
                    </a:lnTo>
                    <a:cubicBezTo>
                      <a:pt x="32435" y="15765"/>
                      <a:pt x="31564" y="12597"/>
                      <a:pt x="29711" y="10004"/>
                    </a:cubicBezTo>
                    <a:cubicBezTo>
                      <a:pt x="27706" y="7832"/>
                      <a:pt x="24808" y="6706"/>
                      <a:pt x="21866" y="6953"/>
                    </a:cubicBezTo>
                    <a:cubicBezTo>
                      <a:pt x="17936" y="6633"/>
                      <a:pt x="14093" y="8231"/>
                      <a:pt x="11550" y="11239"/>
                    </a:cubicBezTo>
                    <a:cubicBezTo>
                      <a:pt x="9080" y="15503"/>
                      <a:pt x="7962" y="20421"/>
                      <a:pt x="8354" y="25332"/>
                    </a:cubicBezTo>
                    <a:lnTo>
                      <a:pt x="8354" y="51556"/>
                    </a:lnTo>
                    <a:lnTo>
                      <a:pt x="0" y="51556"/>
                    </a:lnTo>
                    <a:lnTo>
                      <a:pt x="0" y="705"/>
                    </a:lnTo>
                    <a:lnTo>
                      <a:pt x="6683" y="705"/>
                    </a:lnTo>
                    <a:lnTo>
                      <a:pt x="7991" y="7970"/>
                    </a:lnTo>
                    <a:lnTo>
                      <a:pt x="8427" y="7970"/>
                    </a:lnTo>
                    <a:cubicBezTo>
                      <a:pt x="9880" y="5515"/>
                      <a:pt x="11994" y="3524"/>
                      <a:pt x="14529" y="2231"/>
                    </a:cubicBezTo>
                    <a:cubicBezTo>
                      <a:pt x="17267" y="814"/>
                      <a:pt x="20311" y="88"/>
                      <a:pt x="23391" y="124"/>
                    </a:cubicBezTo>
                    <a:cubicBezTo>
                      <a:pt x="29849" y="-711"/>
                      <a:pt x="36104" y="2725"/>
                      <a:pt x="38864" y="8624"/>
                    </a:cubicBezTo>
                    <a:lnTo>
                      <a:pt x="39300" y="8624"/>
                    </a:lnTo>
                    <a:cubicBezTo>
                      <a:pt x="40906" y="5965"/>
                      <a:pt x="43223" y="3800"/>
                      <a:pt x="45984" y="2376"/>
                    </a:cubicBezTo>
                    <a:cubicBezTo>
                      <a:pt x="48955" y="865"/>
                      <a:pt x="52246" y="95"/>
                      <a:pt x="55573" y="124"/>
                    </a:cubicBezTo>
                    <a:cubicBezTo>
                      <a:pt x="60265" y="-217"/>
                      <a:pt x="64886" y="1388"/>
                      <a:pt x="68358" y="4556"/>
                    </a:cubicBezTo>
                    <a:cubicBezTo>
                      <a:pt x="71576" y="8544"/>
                      <a:pt x="73109" y="13622"/>
                      <a:pt x="72644" y="18721"/>
                    </a:cubicBezTo>
                    <a:lnTo>
                      <a:pt x="72644" y="51556"/>
                    </a:lnTo>
                    <a:close/>
                  </a:path>
                </a:pathLst>
              </a:custGeom>
              <a:solidFill>
                <a:srgbClr val="414958"/>
              </a:solidFill>
              <a:ln w="7260"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070AABB5-AE3F-716F-7589-8D73CFE8037F}"/>
                  </a:ext>
                </a:extLst>
              </p:cNvPr>
              <p:cNvSpPr/>
              <p:nvPr/>
            </p:nvSpPr>
            <p:spPr>
              <a:xfrm>
                <a:off x="2579685" y="2424050"/>
                <a:ext cx="41356" cy="52181"/>
              </a:xfrm>
              <a:custGeom>
                <a:avLst/>
                <a:gdLst>
                  <a:gd name="connsiteX0" fmla="*/ 34673 w 41356"/>
                  <a:gd name="connsiteY0" fmla="*/ 51283 h 52181"/>
                  <a:gd name="connsiteX1" fmla="*/ 33075 w 41356"/>
                  <a:gd name="connsiteY1" fmla="*/ 44019 h 52181"/>
                  <a:gd name="connsiteX2" fmla="*/ 32712 w 41356"/>
                  <a:gd name="connsiteY2" fmla="*/ 44019 h 52181"/>
                  <a:gd name="connsiteX3" fmla="*/ 25447 w 41356"/>
                  <a:gd name="connsiteY3" fmla="*/ 50484 h 52181"/>
                  <a:gd name="connsiteX4" fmla="*/ 15931 w 41356"/>
                  <a:gd name="connsiteY4" fmla="*/ 52155 h 52181"/>
                  <a:gd name="connsiteX5" fmla="*/ 4235 w 41356"/>
                  <a:gd name="connsiteY5" fmla="*/ 48232 h 52181"/>
                  <a:gd name="connsiteX6" fmla="*/ 22 w 41356"/>
                  <a:gd name="connsiteY6" fmla="*/ 37190 h 52181"/>
                  <a:gd name="connsiteX7" fmla="*/ 24285 w 41356"/>
                  <a:gd name="connsiteY7" fmla="*/ 20991 h 52181"/>
                  <a:gd name="connsiteX8" fmla="*/ 32857 w 41356"/>
                  <a:gd name="connsiteY8" fmla="*/ 20991 h 52181"/>
                  <a:gd name="connsiteX9" fmla="*/ 32857 w 41356"/>
                  <a:gd name="connsiteY9" fmla="*/ 18012 h 52181"/>
                  <a:gd name="connsiteX10" fmla="*/ 30387 w 41356"/>
                  <a:gd name="connsiteY10" fmla="*/ 9440 h 52181"/>
                  <a:gd name="connsiteX11" fmla="*/ 22396 w 41356"/>
                  <a:gd name="connsiteY11" fmla="*/ 6752 h 52181"/>
                  <a:gd name="connsiteX12" fmla="*/ 15132 w 41356"/>
                  <a:gd name="connsiteY12" fmla="*/ 7915 h 52181"/>
                  <a:gd name="connsiteX13" fmla="*/ 8376 w 41356"/>
                  <a:gd name="connsiteY13" fmla="*/ 10603 h 52181"/>
                  <a:gd name="connsiteX14" fmla="*/ 5906 w 41356"/>
                  <a:gd name="connsiteY14" fmla="*/ 4355 h 52181"/>
                  <a:gd name="connsiteX15" fmla="*/ 14187 w 41356"/>
                  <a:gd name="connsiteY15" fmla="*/ 1159 h 52181"/>
                  <a:gd name="connsiteX16" fmla="*/ 23195 w 41356"/>
                  <a:gd name="connsiteY16" fmla="*/ 69 h 52181"/>
                  <a:gd name="connsiteX17" fmla="*/ 36780 w 41356"/>
                  <a:gd name="connsiteY17" fmla="*/ 4137 h 52181"/>
                  <a:gd name="connsiteX18" fmla="*/ 41284 w 41356"/>
                  <a:gd name="connsiteY18" fmla="*/ 16995 h 52181"/>
                  <a:gd name="connsiteX19" fmla="*/ 41284 w 41356"/>
                  <a:gd name="connsiteY19" fmla="*/ 51283 h 52181"/>
                  <a:gd name="connsiteX20" fmla="*/ 17529 w 41356"/>
                  <a:gd name="connsiteY20" fmla="*/ 45544 h 52181"/>
                  <a:gd name="connsiteX21" fmla="*/ 28498 w 41356"/>
                  <a:gd name="connsiteY21" fmla="*/ 41767 h 52181"/>
                  <a:gd name="connsiteX22" fmla="*/ 32494 w 41356"/>
                  <a:gd name="connsiteY22" fmla="*/ 31088 h 52181"/>
                  <a:gd name="connsiteX23" fmla="*/ 32494 w 41356"/>
                  <a:gd name="connsiteY23" fmla="*/ 26512 h 52181"/>
                  <a:gd name="connsiteX24" fmla="*/ 25229 w 41356"/>
                  <a:gd name="connsiteY24" fmla="*/ 26875 h 52181"/>
                  <a:gd name="connsiteX25" fmla="*/ 12516 w 41356"/>
                  <a:gd name="connsiteY25" fmla="*/ 29635 h 52181"/>
                  <a:gd name="connsiteX26" fmla="*/ 8521 w 41356"/>
                  <a:gd name="connsiteY26" fmla="*/ 37336 h 52181"/>
                  <a:gd name="connsiteX27" fmla="*/ 10991 w 41356"/>
                  <a:gd name="connsiteY27" fmla="*/ 43365 h 52181"/>
                  <a:gd name="connsiteX28" fmla="*/ 17529 w 41356"/>
                  <a:gd name="connsiteY28" fmla="*/ 45835 h 5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356" h="52181">
                    <a:moveTo>
                      <a:pt x="34673" y="51283"/>
                    </a:moveTo>
                    <a:lnTo>
                      <a:pt x="33075" y="44019"/>
                    </a:lnTo>
                    <a:lnTo>
                      <a:pt x="32712" y="44019"/>
                    </a:lnTo>
                    <a:cubicBezTo>
                      <a:pt x="30808" y="46692"/>
                      <a:pt x="28324" y="48901"/>
                      <a:pt x="25447" y="50484"/>
                    </a:cubicBezTo>
                    <a:cubicBezTo>
                      <a:pt x="22418" y="51683"/>
                      <a:pt x="19185" y="52249"/>
                      <a:pt x="15931" y="52155"/>
                    </a:cubicBezTo>
                    <a:cubicBezTo>
                      <a:pt x="11674" y="52395"/>
                      <a:pt x="7490" y="50993"/>
                      <a:pt x="4235" y="48232"/>
                    </a:cubicBezTo>
                    <a:cubicBezTo>
                      <a:pt x="1329" y="45312"/>
                      <a:pt x="-203" y="41302"/>
                      <a:pt x="22" y="37190"/>
                    </a:cubicBezTo>
                    <a:cubicBezTo>
                      <a:pt x="22" y="26875"/>
                      <a:pt x="8085" y="21499"/>
                      <a:pt x="24285" y="20991"/>
                    </a:cubicBezTo>
                    <a:lnTo>
                      <a:pt x="32857" y="20991"/>
                    </a:lnTo>
                    <a:lnTo>
                      <a:pt x="32857" y="18012"/>
                    </a:lnTo>
                    <a:cubicBezTo>
                      <a:pt x="33111" y="14947"/>
                      <a:pt x="32232" y="11903"/>
                      <a:pt x="30387" y="9440"/>
                    </a:cubicBezTo>
                    <a:cubicBezTo>
                      <a:pt x="28229" y="7450"/>
                      <a:pt x="25324" y="6469"/>
                      <a:pt x="22396" y="6752"/>
                    </a:cubicBezTo>
                    <a:cubicBezTo>
                      <a:pt x="19926" y="6760"/>
                      <a:pt x="17478" y="7152"/>
                      <a:pt x="15132" y="7915"/>
                    </a:cubicBezTo>
                    <a:cubicBezTo>
                      <a:pt x="12836" y="8699"/>
                      <a:pt x="10584" y="9593"/>
                      <a:pt x="8376" y="10603"/>
                    </a:cubicBezTo>
                    <a:lnTo>
                      <a:pt x="5906" y="4355"/>
                    </a:lnTo>
                    <a:cubicBezTo>
                      <a:pt x="8543" y="2997"/>
                      <a:pt x="11318" y="1929"/>
                      <a:pt x="14187" y="1159"/>
                    </a:cubicBezTo>
                    <a:cubicBezTo>
                      <a:pt x="17137" y="440"/>
                      <a:pt x="20159" y="77"/>
                      <a:pt x="23195" y="69"/>
                    </a:cubicBezTo>
                    <a:cubicBezTo>
                      <a:pt x="28077" y="-345"/>
                      <a:pt x="32929" y="1108"/>
                      <a:pt x="36780" y="4137"/>
                    </a:cubicBezTo>
                    <a:cubicBezTo>
                      <a:pt x="40092" y="7559"/>
                      <a:pt x="41734" y="12259"/>
                      <a:pt x="41284" y="16995"/>
                    </a:cubicBezTo>
                    <a:lnTo>
                      <a:pt x="41284" y="51283"/>
                    </a:lnTo>
                    <a:close/>
                    <a:moveTo>
                      <a:pt x="17529" y="45544"/>
                    </a:moveTo>
                    <a:cubicBezTo>
                      <a:pt x="21539" y="45755"/>
                      <a:pt x="25469" y="44404"/>
                      <a:pt x="28498" y="41767"/>
                    </a:cubicBezTo>
                    <a:cubicBezTo>
                      <a:pt x="31317" y="38956"/>
                      <a:pt x="32770" y="35062"/>
                      <a:pt x="32494" y="31088"/>
                    </a:cubicBezTo>
                    <a:lnTo>
                      <a:pt x="32494" y="26512"/>
                    </a:lnTo>
                    <a:lnTo>
                      <a:pt x="25229" y="26875"/>
                    </a:lnTo>
                    <a:cubicBezTo>
                      <a:pt x="20827" y="26737"/>
                      <a:pt x="16461" y="27689"/>
                      <a:pt x="12516" y="29635"/>
                    </a:cubicBezTo>
                    <a:cubicBezTo>
                      <a:pt x="9850" y="31255"/>
                      <a:pt x="8310" y="34226"/>
                      <a:pt x="8521" y="37336"/>
                    </a:cubicBezTo>
                    <a:cubicBezTo>
                      <a:pt x="8347" y="39624"/>
                      <a:pt x="9262" y="41861"/>
                      <a:pt x="10991" y="43365"/>
                    </a:cubicBezTo>
                    <a:cubicBezTo>
                      <a:pt x="12785" y="44978"/>
                      <a:pt x="15117" y="45857"/>
                      <a:pt x="17529" y="45835"/>
                    </a:cubicBezTo>
                    <a:close/>
                  </a:path>
                </a:pathLst>
              </a:custGeom>
              <a:solidFill>
                <a:srgbClr val="414958"/>
              </a:solidFill>
              <a:ln w="7260"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765D93A7-EB06-4F4B-AD6D-310C4F59E736}"/>
                  </a:ext>
                </a:extLst>
              </p:cNvPr>
              <p:cNvSpPr/>
              <p:nvPr/>
            </p:nvSpPr>
            <p:spPr>
              <a:xfrm>
                <a:off x="2632979" y="2406019"/>
                <a:ext cx="9809" cy="69604"/>
              </a:xfrm>
              <a:custGeom>
                <a:avLst/>
                <a:gdLst>
                  <a:gd name="connsiteX0" fmla="*/ 49 w 9809"/>
                  <a:gd name="connsiteY0" fmla="*/ 5315 h 69604"/>
                  <a:gd name="connsiteX1" fmla="*/ 3986 w 9809"/>
                  <a:gd name="connsiteY1" fmla="*/ 48 h 69604"/>
                  <a:gd name="connsiteX2" fmla="*/ 4989 w 9809"/>
                  <a:gd name="connsiteY2" fmla="*/ 12 h 69604"/>
                  <a:gd name="connsiteX3" fmla="*/ 8331 w 9809"/>
                  <a:gd name="connsiteY3" fmla="*/ 1247 h 69604"/>
                  <a:gd name="connsiteX4" fmla="*/ 9783 w 9809"/>
                  <a:gd name="connsiteY4" fmla="*/ 5315 h 69604"/>
                  <a:gd name="connsiteX5" fmla="*/ 8331 w 9809"/>
                  <a:gd name="connsiteY5" fmla="*/ 9310 h 69604"/>
                  <a:gd name="connsiteX6" fmla="*/ 4989 w 9809"/>
                  <a:gd name="connsiteY6" fmla="*/ 10618 h 69604"/>
                  <a:gd name="connsiteX7" fmla="*/ 1502 w 9809"/>
                  <a:gd name="connsiteY7" fmla="*/ 9310 h 69604"/>
                  <a:gd name="connsiteX8" fmla="*/ 49 w 9809"/>
                  <a:gd name="connsiteY8" fmla="*/ 5315 h 69604"/>
                  <a:gd name="connsiteX9" fmla="*/ 9057 w 9809"/>
                  <a:gd name="connsiteY9" fmla="*/ 69604 h 69604"/>
                  <a:gd name="connsiteX10" fmla="*/ 703 w 9809"/>
                  <a:gd name="connsiteY10" fmla="*/ 69604 h 69604"/>
                  <a:gd name="connsiteX11" fmla="*/ 703 w 9809"/>
                  <a:gd name="connsiteY11" fmla="*/ 18754 h 69604"/>
                  <a:gd name="connsiteX12" fmla="*/ 9057 w 9809"/>
                  <a:gd name="connsiteY12" fmla="*/ 18754 h 6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09" h="69604">
                    <a:moveTo>
                      <a:pt x="49" y="5315"/>
                    </a:moveTo>
                    <a:cubicBezTo>
                      <a:pt x="-321" y="2772"/>
                      <a:pt x="1444" y="418"/>
                      <a:pt x="3986" y="48"/>
                    </a:cubicBezTo>
                    <a:cubicBezTo>
                      <a:pt x="4313" y="-3"/>
                      <a:pt x="4655" y="-10"/>
                      <a:pt x="4989" y="12"/>
                    </a:cubicBezTo>
                    <a:cubicBezTo>
                      <a:pt x="6217" y="12"/>
                      <a:pt x="7401" y="455"/>
                      <a:pt x="8331" y="1247"/>
                    </a:cubicBezTo>
                    <a:cubicBezTo>
                      <a:pt x="9406" y="2314"/>
                      <a:pt x="9936" y="3811"/>
                      <a:pt x="9783" y="5315"/>
                    </a:cubicBezTo>
                    <a:cubicBezTo>
                      <a:pt x="9929" y="6797"/>
                      <a:pt x="9391" y="8264"/>
                      <a:pt x="8331" y="9310"/>
                    </a:cubicBezTo>
                    <a:cubicBezTo>
                      <a:pt x="7422" y="10153"/>
                      <a:pt x="6231" y="10625"/>
                      <a:pt x="4989" y="10618"/>
                    </a:cubicBezTo>
                    <a:cubicBezTo>
                      <a:pt x="3703" y="10654"/>
                      <a:pt x="2446" y="10182"/>
                      <a:pt x="1502" y="9310"/>
                    </a:cubicBezTo>
                    <a:cubicBezTo>
                      <a:pt x="463" y="8249"/>
                      <a:pt x="-60" y="6797"/>
                      <a:pt x="49" y="5315"/>
                    </a:cubicBezTo>
                    <a:close/>
                    <a:moveTo>
                      <a:pt x="9057" y="69604"/>
                    </a:moveTo>
                    <a:lnTo>
                      <a:pt x="703" y="69604"/>
                    </a:lnTo>
                    <a:lnTo>
                      <a:pt x="703" y="18754"/>
                    </a:lnTo>
                    <a:lnTo>
                      <a:pt x="9057" y="18754"/>
                    </a:lnTo>
                    <a:close/>
                  </a:path>
                </a:pathLst>
              </a:custGeom>
              <a:solidFill>
                <a:srgbClr val="414958"/>
              </a:solidFill>
              <a:ln w="7260"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ADCAA328-12E3-E57E-8C73-5282E93410AA}"/>
                  </a:ext>
                </a:extLst>
              </p:cNvPr>
              <p:cNvSpPr/>
              <p:nvPr/>
            </p:nvSpPr>
            <p:spPr>
              <a:xfrm>
                <a:off x="2655693" y="2403561"/>
                <a:ext cx="8281" cy="71772"/>
              </a:xfrm>
              <a:custGeom>
                <a:avLst/>
                <a:gdLst>
                  <a:gd name="connsiteX0" fmla="*/ 8281 w 8281"/>
                  <a:gd name="connsiteY0" fmla="*/ 71772 h 71772"/>
                  <a:gd name="connsiteX1" fmla="*/ 0 w 8281"/>
                  <a:gd name="connsiteY1" fmla="*/ 71772 h 71772"/>
                  <a:gd name="connsiteX2" fmla="*/ 0 w 8281"/>
                  <a:gd name="connsiteY2" fmla="*/ 0 h 71772"/>
                  <a:gd name="connsiteX3" fmla="*/ 8281 w 8281"/>
                  <a:gd name="connsiteY3" fmla="*/ 0 h 71772"/>
                </a:gdLst>
                <a:ahLst/>
                <a:cxnLst>
                  <a:cxn ang="0">
                    <a:pos x="connsiteX0" y="connsiteY0"/>
                  </a:cxn>
                  <a:cxn ang="0">
                    <a:pos x="connsiteX1" y="connsiteY1"/>
                  </a:cxn>
                  <a:cxn ang="0">
                    <a:pos x="connsiteX2" y="connsiteY2"/>
                  </a:cxn>
                  <a:cxn ang="0">
                    <a:pos x="connsiteX3" y="connsiteY3"/>
                  </a:cxn>
                </a:cxnLst>
                <a:rect l="l" t="t" r="r" b="b"/>
                <a:pathLst>
                  <a:path w="8281" h="71772">
                    <a:moveTo>
                      <a:pt x="8281" y="71772"/>
                    </a:moveTo>
                    <a:lnTo>
                      <a:pt x="0" y="71772"/>
                    </a:lnTo>
                    <a:lnTo>
                      <a:pt x="0" y="0"/>
                    </a:lnTo>
                    <a:lnTo>
                      <a:pt x="8281" y="0"/>
                    </a:lnTo>
                    <a:close/>
                  </a:path>
                </a:pathLst>
              </a:custGeom>
              <a:solidFill>
                <a:srgbClr val="414958"/>
              </a:solidFill>
              <a:ln w="7260"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A58E43D0-799F-0D1B-BFD9-9416DD462251}"/>
                  </a:ext>
                </a:extLst>
              </p:cNvPr>
              <p:cNvSpPr/>
              <p:nvPr/>
            </p:nvSpPr>
            <p:spPr>
              <a:xfrm>
                <a:off x="2672546" y="2464655"/>
                <a:ext cx="14456" cy="23173"/>
              </a:xfrm>
              <a:custGeom>
                <a:avLst/>
                <a:gdLst>
                  <a:gd name="connsiteX0" fmla="*/ 13802 w 14456"/>
                  <a:gd name="connsiteY0" fmla="*/ 0 h 23173"/>
                  <a:gd name="connsiteX1" fmla="*/ 14456 w 14456"/>
                  <a:gd name="connsiteY1" fmla="*/ 1090 h 23173"/>
                  <a:gd name="connsiteX2" fmla="*/ 12931 w 14456"/>
                  <a:gd name="connsiteY2" fmla="*/ 6393 h 23173"/>
                  <a:gd name="connsiteX3" fmla="*/ 10969 w 14456"/>
                  <a:gd name="connsiteY3" fmla="*/ 12059 h 23173"/>
                  <a:gd name="connsiteX4" fmla="*/ 8717 w 14456"/>
                  <a:gd name="connsiteY4" fmla="*/ 17725 h 23173"/>
                  <a:gd name="connsiteX5" fmla="*/ 6393 w 14456"/>
                  <a:gd name="connsiteY5" fmla="*/ 23173 h 23173"/>
                  <a:gd name="connsiteX6" fmla="*/ 0 w 14456"/>
                  <a:gd name="connsiteY6" fmla="*/ 23173 h 23173"/>
                  <a:gd name="connsiteX7" fmla="*/ 1380 w 14456"/>
                  <a:gd name="connsiteY7" fmla="*/ 17289 h 23173"/>
                  <a:gd name="connsiteX8" fmla="*/ 2688 w 14456"/>
                  <a:gd name="connsiteY8" fmla="*/ 11260 h 23173"/>
                  <a:gd name="connsiteX9" fmla="*/ 3778 w 14456"/>
                  <a:gd name="connsiteY9" fmla="*/ 5303 h 23173"/>
                  <a:gd name="connsiteX10" fmla="*/ 4649 w 14456"/>
                  <a:gd name="connsiteY10" fmla="*/ 0 h 2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56" h="23173">
                    <a:moveTo>
                      <a:pt x="13802" y="0"/>
                    </a:moveTo>
                    <a:lnTo>
                      <a:pt x="14456" y="1090"/>
                    </a:lnTo>
                    <a:cubicBezTo>
                      <a:pt x="14093" y="2688"/>
                      <a:pt x="13512" y="4504"/>
                      <a:pt x="12931" y="6393"/>
                    </a:cubicBezTo>
                    <a:cubicBezTo>
                      <a:pt x="12349" y="8281"/>
                      <a:pt x="11696" y="10098"/>
                      <a:pt x="10969" y="12059"/>
                    </a:cubicBezTo>
                    <a:cubicBezTo>
                      <a:pt x="10243" y="14020"/>
                      <a:pt x="9516" y="15836"/>
                      <a:pt x="8717" y="17725"/>
                    </a:cubicBezTo>
                    <a:lnTo>
                      <a:pt x="6393" y="23173"/>
                    </a:lnTo>
                    <a:lnTo>
                      <a:pt x="0" y="23173"/>
                    </a:lnTo>
                    <a:cubicBezTo>
                      <a:pt x="509" y="21285"/>
                      <a:pt x="944" y="19323"/>
                      <a:pt x="1380" y="17289"/>
                    </a:cubicBezTo>
                    <a:lnTo>
                      <a:pt x="2688" y="11260"/>
                    </a:lnTo>
                    <a:cubicBezTo>
                      <a:pt x="2688" y="9226"/>
                      <a:pt x="3487" y="7264"/>
                      <a:pt x="3778" y="5303"/>
                    </a:cubicBezTo>
                    <a:cubicBezTo>
                      <a:pt x="4068" y="3342"/>
                      <a:pt x="4431" y="1598"/>
                      <a:pt x="4649" y="0"/>
                    </a:cubicBezTo>
                    <a:close/>
                  </a:path>
                </a:pathLst>
              </a:custGeom>
              <a:solidFill>
                <a:srgbClr val="414958"/>
              </a:solidFill>
              <a:ln w="7260"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0A599DCF-46C2-1437-FA28-14977C5FB877}"/>
                  </a:ext>
                </a:extLst>
              </p:cNvPr>
              <p:cNvSpPr/>
              <p:nvPr/>
            </p:nvSpPr>
            <p:spPr>
              <a:xfrm>
                <a:off x="2722235" y="2407920"/>
                <a:ext cx="37702" cy="67413"/>
              </a:xfrm>
              <a:custGeom>
                <a:avLst/>
                <a:gdLst>
                  <a:gd name="connsiteX0" fmla="*/ 37702 w 37702"/>
                  <a:gd name="connsiteY0" fmla="*/ 67414 h 67413"/>
                  <a:gd name="connsiteX1" fmla="*/ 0 w 37702"/>
                  <a:gd name="connsiteY1" fmla="*/ 67414 h 67413"/>
                  <a:gd name="connsiteX2" fmla="*/ 0 w 37702"/>
                  <a:gd name="connsiteY2" fmla="*/ 0 h 67413"/>
                  <a:gd name="connsiteX3" fmla="*/ 37702 w 37702"/>
                  <a:gd name="connsiteY3" fmla="*/ 0 h 67413"/>
                  <a:gd name="connsiteX4" fmla="*/ 37702 w 37702"/>
                  <a:gd name="connsiteY4" fmla="*/ 7264 h 67413"/>
                  <a:gd name="connsiteX5" fmla="*/ 8645 w 37702"/>
                  <a:gd name="connsiteY5" fmla="*/ 7264 h 67413"/>
                  <a:gd name="connsiteX6" fmla="*/ 8645 w 37702"/>
                  <a:gd name="connsiteY6" fmla="*/ 28258 h 67413"/>
                  <a:gd name="connsiteX7" fmla="*/ 36104 w 37702"/>
                  <a:gd name="connsiteY7" fmla="*/ 28258 h 67413"/>
                  <a:gd name="connsiteX8" fmla="*/ 36104 w 37702"/>
                  <a:gd name="connsiteY8" fmla="*/ 35523 h 67413"/>
                  <a:gd name="connsiteX9" fmla="*/ 8499 w 37702"/>
                  <a:gd name="connsiteY9" fmla="*/ 35523 h 67413"/>
                  <a:gd name="connsiteX10" fmla="*/ 8499 w 37702"/>
                  <a:gd name="connsiteY10" fmla="*/ 60149 h 67413"/>
                  <a:gd name="connsiteX11" fmla="*/ 37557 w 37702"/>
                  <a:gd name="connsiteY11" fmla="*/ 60149 h 6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2" h="67413">
                    <a:moveTo>
                      <a:pt x="37702" y="67414"/>
                    </a:moveTo>
                    <a:lnTo>
                      <a:pt x="0" y="67414"/>
                    </a:lnTo>
                    <a:lnTo>
                      <a:pt x="0" y="0"/>
                    </a:lnTo>
                    <a:lnTo>
                      <a:pt x="37702" y="0"/>
                    </a:lnTo>
                    <a:lnTo>
                      <a:pt x="37702" y="7264"/>
                    </a:lnTo>
                    <a:lnTo>
                      <a:pt x="8645" y="7264"/>
                    </a:lnTo>
                    <a:lnTo>
                      <a:pt x="8645" y="28258"/>
                    </a:lnTo>
                    <a:lnTo>
                      <a:pt x="36104" y="28258"/>
                    </a:lnTo>
                    <a:lnTo>
                      <a:pt x="36104" y="35523"/>
                    </a:lnTo>
                    <a:lnTo>
                      <a:pt x="8499" y="35523"/>
                    </a:lnTo>
                    <a:lnTo>
                      <a:pt x="8499" y="60149"/>
                    </a:lnTo>
                    <a:lnTo>
                      <a:pt x="37557" y="60149"/>
                    </a:lnTo>
                    <a:close/>
                  </a:path>
                </a:pathLst>
              </a:custGeom>
              <a:solidFill>
                <a:srgbClr val="414958"/>
              </a:solidFill>
              <a:ln w="7260"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FC34E3A5-7824-70C6-5DC3-6D43C5EAB088}"/>
                  </a:ext>
                </a:extLst>
              </p:cNvPr>
              <p:cNvSpPr/>
              <p:nvPr/>
            </p:nvSpPr>
            <p:spPr>
              <a:xfrm>
                <a:off x="2772432" y="2408149"/>
                <a:ext cx="54049" cy="67558"/>
              </a:xfrm>
              <a:custGeom>
                <a:avLst/>
                <a:gdLst>
                  <a:gd name="connsiteX0" fmla="*/ 53975 w 54049"/>
                  <a:gd name="connsiteY0" fmla="*/ 33114 h 67558"/>
                  <a:gd name="connsiteX1" fmla="*/ 44894 w 54049"/>
                  <a:gd name="connsiteY1" fmla="*/ 58612 h 67558"/>
                  <a:gd name="connsiteX2" fmla="*/ 18742 w 54049"/>
                  <a:gd name="connsiteY2" fmla="*/ 67475 h 67558"/>
                  <a:gd name="connsiteX3" fmla="*/ 0 w 54049"/>
                  <a:gd name="connsiteY3" fmla="*/ 67475 h 67558"/>
                  <a:gd name="connsiteX4" fmla="*/ 0 w 54049"/>
                  <a:gd name="connsiteY4" fmla="*/ 61 h 67558"/>
                  <a:gd name="connsiteX5" fmla="*/ 20704 w 54049"/>
                  <a:gd name="connsiteY5" fmla="*/ 61 h 67558"/>
                  <a:gd name="connsiteX6" fmla="*/ 45185 w 54049"/>
                  <a:gd name="connsiteY6" fmla="*/ 8706 h 67558"/>
                  <a:gd name="connsiteX7" fmla="*/ 53975 w 54049"/>
                  <a:gd name="connsiteY7" fmla="*/ 33114 h 67558"/>
                  <a:gd name="connsiteX8" fmla="*/ 45039 w 54049"/>
                  <a:gd name="connsiteY8" fmla="*/ 33114 h 67558"/>
                  <a:gd name="connsiteX9" fmla="*/ 38719 w 54049"/>
                  <a:gd name="connsiteY9" fmla="*/ 13646 h 67558"/>
                  <a:gd name="connsiteX10" fmla="*/ 19541 w 54049"/>
                  <a:gd name="connsiteY10" fmla="*/ 7035 h 67558"/>
                  <a:gd name="connsiteX11" fmla="*/ 8427 w 54049"/>
                  <a:gd name="connsiteY11" fmla="*/ 7035 h 67558"/>
                  <a:gd name="connsiteX12" fmla="*/ 8427 w 54049"/>
                  <a:gd name="connsiteY12" fmla="*/ 59920 h 67558"/>
                  <a:gd name="connsiteX13" fmla="*/ 17653 w 54049"/>
                  <a:gd name="connsiteY13" fmla="*/ 59920 h 67558"/>
                  <a:gd name="connsiteX14" fmla="*/ 45039 w 54049"/>
                  <a:gd name="connsiteY14" fmla="*/ 33405 h 6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049" h="67558">
                    <a:moveTo>
                      <a:pt x="53975" y="33114"/>
                    </a:moveTo>
                    <a:cubicBezTo>
                      <a:pt x="54599" y="42500"/>
                      <a:pt x="51308" y="51733"/>
                      <a:pt x="44894" y="58612"/>
                    </a:cubicBezTo>
                    <a:cubicBezTo>
                      <a:pt x="37710" y="64939"/>
                      <a:pt x="28295" y="68129"/>
                      <a:pt x="18742" y="67475"/>
                    </a:cubicBezTo>
                    <a:lnTo>
                      <a:pt x="0" y="67475"/>
                    </a:lnTo>
                    <a:lnTo>
                      <a:pt x="0" y="61"/>
                    </a:lnTo>
                    <a:lnTo>
                      <a:pt x="20704" y="61"/>
                    </a:lnTo>
                    <a:cubicBezTo>
                      <a:pt x="29697" y="-484"/>
                      <a:pt x="38530" y="2633"/>
                      <a:pt x="45185" y="8706"/>
                    </a:cubicBezTo>
                    <a:cubicBezTo>
                      <a:pt x="51374" y="15273"/>
                      <a:pt x="54556" y="24114"/>
                      <a:pt x="53975" y="33114"/>
                    </a:cubicBezTo>
                    <a:close/>
                    <a:moveTo>
                      <a:pt x="45039" y="33114"/>
                    </a:moveTo>
                    <a:cubicBezTo>
                      <a:pt x="45548" y="26046"/>
                      <a:pt x="43281" y="19065"/>
                      <a:pt x="38719" y="13646"/>
                    </a:cubicBezTo>
                    <a:cubicBezTo>
                      <a:pt x="33518" y="8887"/>
                      <a:pt x="26573" y="6490"/>
                      <a:pt x="19541" y="7035"/>
                    </a:cubicBezTo>
                    <a:lnTo>
                      <a:pt x="8427" y="7035"/>
                    </a:lnTo>
                    <a:lnTo>
                      <a:pt x="8427" y="59920"/>
                    </a:lnTo>
                    <a:lnTo>
                      <a:pt x="17653" y="59920"/>
                    </a:lnTo>
                    <a:cubicBezTo>
                      <a:pt x="35908" y="59920"/>
                      <a:pt x="45039" y="51079"/>
                      <a:pt x="45039" y="33405"/>
                    </a:cubicBezTo>
                    <a:close/>
                  </a:path>
                </a:pathLst>
              </a:custGeom>
              <a:solidFill>
                <a:srgbClr val="414958"/>
              </a:solidFill>
              <a:ln w="7260"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ADDB9FD0-035C-B18D-51BA-10F88DB0CFB9}"/>
                  </a:ext>
                </a:extLst>
              </p:cNvPr>
              <p:cNvSpPr/>
              <p:nvPr/>
            </p:nvSpPr>
            <p:spPr>
              <a:xfrm>
                <a:off x="2833598" y="2407920"/>
                <a:ext cx="24335" cy="67413"/>
              </a:xfrm>
              <a:custGeom>
                <a:avLst/>
                <a:gdLst>
                  <a:gd name="connsiteX0" fmla="*/ 24336 w 24335"/>
                  <a:gd name="connsiteY0" fmla="*/ 67414 h 67413"/>
                  <a:gd name="connsiteX1" fmla="*/ 0 w 24335"/>
                  <a:gd name="connsiteY1" fmla="*/ 67414 h 67413"/>
                  <a:gd name="connsiteX2" fmla="*/ 0 w 24335"/>
                  <a:gd name="connsiteY2" fmla="*/ 62546 h 67413"/>
                  <a:gd name="connsiteX3" fmla="*/ 7918 w 24335"/>
                  <a:gd name="connsiteY3" fmla="*/ 60730 h 67413"/>
                  <a:gd name="connsiteX4" fmla="*/ 7918 w 24335"/>
                  <a:gd name="connsiteY4" fmla="*/ 6756 h 67413"/>
                  <a:gd name="connsiteX5" fmla="*/ 0 w 24335"/>
                  <a:gd name="connsiteY5" fmla="*/ 4867 h 67413"/>
                  <a:gd name="connsiteX6" fmla="*/ 0 w 24335"/>
                  <a:gd name="connsiteY6" fmla="*/ 0 h 67413"/>
                  <a:gd name="connsiteX7" fmla="*/ 24336 w 24335"/>
                  <a:gd name="connsiteY7" fmla="*/ 0 h 67413"/>
                  <a:gd name="connsiteX8" fmla="*/ 24336 w 24335"/>
                  <a:gd name="connsiteY8" fmla="*/ 4867 h 67413"/>
                  <a:gd name="connsiteX9" fmla="*/ 16418 w 24335"/>
                  <a:gd name="connsiteY9" fmla="*/ 6756 h 67413"/>
                  <a:gd name="connsiteX10" fmla="*/ 16418 w 24335"/>
                  <a:gd name="connsiteY10" fmla="*/ 60730 h 67413"/>
                  <a:gd name="connsiteX11" fmla="*/ 24336 w 24335"/>
                  <a:gd name="connsiteY11" fmla="*/ 62546 h 6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5" h="67413">
                    <a:moveTo>
                      <a:pt x="24336" y="67414"/>
                    </a:moveTo>
                    <a:lnTo>
                      <a:pt x="0" y="67414"/>
                    </a:lnTo>
                    <a:lnTo>
                      <a:pt x="0" y="62546"/>
                    </a:lnTo>
                    <a:lnTo>
                      <a:pt x="7918" y="60730"/>
                    </a:lnTo>
                    <a:lnTo>
                      <a:pt x="7918" y="6756"/>
                    </a:lnTo>
                    <a:lnTo>
                      <a:pt x="0" y="4867"/>
                    </a:lnTo>
                    <a:lnTo>
                      <a:pt x="0" y="0"/>
                    </a:lnTo>
                    <a:lnTo>
                      <a:pt x="24336" y="0"/>
                    </a:lnTo>
                    <a:lnTo>
                      <a:pt x="24336" y="4867"/>
                    </a:lnTo>
                    <a:lnTo>
                      <a:pt x="16418" y="6756"/>
                    </a:lnTo>
                    <a:lnTo>
                      <a:pt x="16418" y="60730"/>
                    </a:lnTo>
                    <a:lnTo>
                      <a:pt x="24336" y="62546"/>
                    </a:lnTo>
                    <a:close/>
                  </a:path>
                </a:pathLst>
              </a:custGeom>
              <a:solidFill>
                <a:srgbClr val="414958"/>
              </a:solidFill>
              <a:ln w="7260"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7BB0FD82-9E9A-A6AE-B3AC-125AADC02011}"/>
                  </a:ext>
                </a:extLst>
              </p:cNvPr>
              <p:cNvSpPr/>
              <p:nvPr/>
            </p:nvSpPr>
            <p:spPr>
              <a:xfrm>
                <a:off x="2862365" y="2464655"/>
                <a:ext cx="14456" cy="23173"/>
              </a:xfrm>
              <a:custGeom>
                <a:avLst/>
                <a:gdLst>
                  <a:gd name="connsiteX0" fmla="*/ 13802 w 14456"/>
                  <a:gd name="connsiteY0" fmla="*/ 0 h 23173"/>
                  <a:gd name="connsiteX1" fmla="*/ 14456 w 14456"/>
                  <a:gd name="connsiteY1" fmla="*/ 1090 h 23173"/>
                  <a:gd name="connsiteX2" fmla="*/ 12931 w 14456"/>
                  <a:gd name="connsiteY2" fmla="*/ 6393 h 23173"/>
                  <a:gd name="connsiteX3" fmla="*/ 10969 w 14456"/>
                  <a:gd name="connsiteY3" fmla="*/ 12059 h 23173"/>
                  <a:gd name="connsiteX4" fmla="*/ 8717 w 14456"/>
                  <a:gd name="connsiteY4" fmla="*/ 17725 h 23173"/>
                  <a:gd name="connsiteX5" fmla="*/ 6320 w 14456"/>
                  <a:gd name="connsiteY5" fmla="*/ 23173 h 23173"/>
                  <a:gd name="connsiteX6" fmla="*/ 0 w 14456"/>
                  <a:gd name="connsiteY6" fmla="*/ 23173 h 23173"/>
                  <a:gd name="connsiteX7" fmla="*/ 1380 w 14456"/>
                  <a:gd name="connsiteY7" fmla="*/ 17289 h 23173"/>
                  <a:gd name="connsiteX8" fmla="*/ 2615 w 14456"/>
                  <a:gd name="connsiteY8" fmla="*/ 11260 h 23173"/>
                  <a:gd name="connsiteX9" fmla="*/ 3778 w 14456"/>
                  <a:gd name="connsiteY9" fmla="*/ 5303 h 23173"/>
                  <a:gd name="connsiteX10" fmla="*/ 4649 w 14456"/>
                  <a:gd name="connsiteY10" fmla="*/ 0 h 2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56" h="23173">
                    <a:moveTo>
                      <a:pt x="13802" y="0"/>
                    </a:moveTo>
                    <a:lnTo>
                      <a:pt x="14456" y="1090"/>
                    </a:lnTo>
                    <a:cubicBezTo>
                      <a:pt x="14020" y="2688"/>
                      <a:pt x="13512" y="4504"/>
                      <a:pt x="12931" y="6393"/>
                    </a:cubicBezTo>
                    <a:cubicBezTo>
                      <a:pt x="12349" y="8281"/>
                      <a:pt x="11696" y="10098"/>
                      <a:pt x="10969" y="12059"/>
                    </a:cubicBezTo>
                    <a:lnTo>
                      <a:pt x="8717" y="17725"/>
                    </a:lnTo>
                    <a:cubicBezTo>
                      <a:pt x="7940" y="19614"/>
                      <a:pt x="7141" y="21430"/>
                      <a:pt x="6320" y="23173"/>
                    </a:cubicBezTo>
                    <a:lnTo>
                      <a:pt x="0" y="23173"/>
                    </a:lnTo>
                    <a:cubicBezTo>
                      <a:pt x="436" y="21285"/>
                      <a:pt x="872" y="19323"/>
                      <a:pt x="1380" y="17289"/>
                    </a:cubicBezTo>
                    <a:cubicBezTo>
                      <a:pt x="1889" y="15255"/>
                      <a:pt x="2252" y="13221"/>
                      <a:pt x="2615" y="11260"/>
                    </a:cubicBezTo>
                    <a:cubicBezTo>
                      <a:pt x="2978" y="9298"/>
                      <a:pt x="3414" y="7264"/>
                      <a:pt x="3778" y="5303"/>
                    </a:cubicBezTo>
                    <a:cubicBezTo>
                      <a:pt x="4141" y="3342"/>
                      <a:pt x="4431" y="1598"/>
                      <a:pt x="4649" y="0"/>
                    </a:cubicBezTo>
                    <a:close/>
                  </a:path>
                </a:pathLst>
              </a:custGeom>
              <a:solidFill>
                <a:srgbClr val="414958"/>
              </a:solidFill>
              <a:ln w="7260"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1C0364AE-C466-9064-50D8-5BE451DADBF8}"/>
                  </a:ext>
                </a:extLst>
              </p:cNvPr>
              <p:cNvSpPr/>
              <p:nvPr/>
            </p:nvSpPr>
            <p:spPr>
              <a:xfrm>
                <a:off x="2446260" y="2525479"/>
                <a:ext cx="72714" cy="51556"/>
              </a:xfrm>
              <a:custGeom>
                <a:avLst/>
                <a:gdLst>
                  <a:gd name="connsiteX0" fmla="*/ 64435 w 72714"/>
                  <a:gd name="connsiteY0" fmla="*/ 51556 h 51556"/>
                  <a:gd name="connsiteX1" fmla="*/ 64435 w 72714"/>
                  <a:gd name="connsiteY1" fmla="*/ 18939 h 51556"/>
                  <a:gd name="connsiteX2" fmla="*/ 54120 w 72714"/>
                  <a:gd name="connsiteY2" fmla="*/ 6953 h 51556"/>
                  <a:gd name="connsiteX3" fmla="*/ 43732 w 72714"/>
                  <a:gd name="connsiteY3" fmla="*/ 11093 h 51556"/>
                  <a:gd name="connsiteX4" fmla="*/ 40390 w 72714"/>
                  <a:gd name="connsiteY4" fmla="*/ 23588 h 51556"/>
                  <a:gd name="connsiteX5" fmla="*/ 40390 w 72714"/>
                  <a:gd name="connsiteY5" fmla="*/ 51556 h 51556"/>
                  <a:gd name="connsiteX6" fmla="*/ 32181 w 72714"/>
                  <a:gd name="connsiteY6" fmla="*/ 51556 h 51556"/>
                  <a:gd name="connsiteX7" fmla="*/ 32181 w 72714"/>
                  <a:gd name="connsiteY7" fmla="*/ 18939 h 51556"/>
                  <a:gd name="connsiteX8" fmla="*/ 29639 w 72714"/>
                  <a:gd name="connsiteY8" fmla="*/ 10004 h 51556"/>
                  <a:gd name="connsiteX9" fmla="*/ 21793 w 72714"/>
                  <a:gd name="connsiteY9" fmla="*/ 6953 h 51556"/>
                  <a:gd name="connsiteX10" fmla="*/ 11550 w 72714"/>
                  <a:gd name="connsiteY10" fmla="*/ 11239 h 51556"/>
                  <a:gd name="connsiteX11" fmla="*/ 8281 w 72714"/>
                  <a:gd name="connsiteY11" fmla="*/ 25332 h 51556"/>
                  <a:gd name="connsiteX12" fmla="*/ 8281 w 72714"/>
                  <a:gd name="connsiteY12" fmla="*/ 51556 h 51556"/>
                  <a:gd name="connsiteX13" fmla="*/ 0 w 72714"/>
                  <a:gd name="connsiteY13" fmla="*/ 51556 h 51556"/>
                  <a:gd name="connsiteX14" fmla="*/ 0 w 72714"/>
                  <a:gd name="connsiteY14" fmla="*/ 705 h 51556"/>
                  <a:gd name="connsiteX15" fmla="*/ 6683 w 72714"/>
                  <a:gd name="connsiteY15" fmla="*/ 705 h 51556"/>
                  <a:gd name="connsiteX16" fmla="*/ 7918 w 72714"/>
                  <a:gd name="connsiteY16" fmla="*/ 7970 h 51556"/>
                  <a:gd name="connsiteX17" fmla="*/ 8354 w 72714"/>
                  <a:gd name="connsiteY17" fmla="*/ 7970 h 51556"/>
                  <a:gd name="connsiteX18" fmla="*/ 14456 w 72714"/>
                  <a:gd name="connsiteY18" fmla="*/ 2231 h 51556"/>
                  <a:gd name="connsiteX19" fmla="*/ 23319 w 72714"/>
                  <a:gd name="connsiteY19" fmla="*/ 124 h 51556"/>
                  <a:gd name="connsiteX20" fmla="*/ 38792 w 72714"/>
                  <a:gd name="connsiteY20" fmla="*/ 8624 h 51556"/>
                  <a:gd name="connsiteX21" fmla="*/ 39300 w 72714"/>
                  <a:gd name="connsiteY21" fmla="*/ 8624 h 51556"/>
                  <a:gd name="connsiteX22" fmla="*/ 45911 w 72714"/>
                  <a:gd name="connsiteY22" fmla="*/ 2376 h 51556"/>
                  <a:gd name="connsiteX23" fmla="*/ 55500 w 72714"/>
                  <a:gd name="connsiteY23" fmla="*/ 124 h 51556"/>
                  <a:gd name="connsiteX24" fmla="*/ 68358 w 72714"/>
                  <a:gd name="connsiteY24" fmla="*/ 4556 h 51556"/>
                  <a:gd name="connsiteX25" fmla="*/ 72644 w 72714"/>
                  <a:gd name="connsiteY25" fmla="*/ 18721 h 51556"/>
                  <a:gd name="connsiteX26" fmla="*/ 72644 w 72714"/>
                  <a:gd name="connsiteY26" fmla="*/ 51556 h 5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714" h="51556">
                    <a:moveTo>
                      <a:pt x="64435" y="51556"/>
                    </a:moveTo>
                    <a:lnTo>
                      <a:pt x="64435" y="18939"/>
                    </a:lnTo>
                    <a:cubicBezTo>
                      <a:pt x="64435" y="10948"/>
                      <a:pt x="60948" y="6953"/>
                      <a:pt x="54120" y="6953"/>
                    </a:cubicBezTo>
                    <a:cubicBezTo>
                      <a:pt x="50197" y="6633"/>
                      <a:pt x="46354" y="8166"/>
                      <a:pt x="43732" y="11093"/>
                    </a:cubicBezTo>
                    <a:cubicBezTo>
                      <a:pt x="41247" y="14769"/>
                      <a:pt x="40070" y="19164"/>
                      <a:pt x="40390" y="23588"/>
                    </a:cubicBezTo>
                    <a:lnTo>
                      <a:pt x="40390" y="51556"/>
                    </a:lnTo>
                    <a:lnTo>
                      <a:pt x="32181" y="51556"/>
                    </a:lnTo>
                    <a:lnTo>
                      <a:pt x="32181" y="18939"/>
                    </a:lnTo>
                    <a:cubicBezTo>
                      <a:pt x="32414" y="15757"/>
                      <a:pt x="31513" y="12590"/>
                      <a:pt x="29639" y="10004"/>
                    </a:cubicBezTo>
                    <a:cubicBezTo>
                      <a:pt x="27634" y="7832"/>
                      <a:pt x="24735" y="6706"/>
                      <a:pt x="21793" y="6953"/>
                    </a:cubicBezTo>
                    <a:cubicBezTo>
                      <a:pt x="17885" y="6640"/>
                      <a:pt x="14071" y="8239"/>
                      <a:pt x="11550" y="11239"/>
                    </a:cubicBezTo>
                    <a:cubicBezTo>
                      <a:pt x="9015" y="15481"/>
                      <a:pt x="7875" y="20407"/>
                      <a:pt x="8281" y="25332"/>
                    </a:cubicBezTo>
                    <a:lnTo>
                      <a:pt x="8281" y="51556"/>
                    </a:lnTo>
                    <a:lnTo>
                      <a:pt x="0" y="51556"/>
                    </a:lnTo>
                    <a:lnTo>
                      <a:pt x="0" y="705"/>
                    </a:lnTo>
                    <a:lnTo>
                      <a:pt x="6683" y="705"/>
                    </a:lnTo>
                    <a:lnTo>
                      <a:pt x="7918" y="7970"/>
                    </a:lnTo>
                    <a:lnTo>
                      <a:pt x="8354" y="7970"/>
                    </a:lnTo>
                    <a:cubicBezTo>
                      <a:pt x="9807" y="5515"/>
                      <a:pt x="11921" y="3524"/>
                      <a:pt x="14456" y="2231"/>
                    </a:cubicBezTo>
                    <a:cubicBezTo>
                      <a:pt x="17195" y="822"/>
                      <a:pt x="20239" y="95"/>
                      <a:pt x="23319" y="124"/>
                    </a:cubicBezTo>
                    <a:cubicBezTo>
                      <a:pt x="29777" y="-711"/>
                      <a:pt x="36031" y="2725"/>
                      <a:pt x="38792" y="8624"/>
                    </a:cubicBezTo>
                    <a:lnTo>
                      <a:pt x="39300" y="8624"/>
                    </a:lnTo>
                    <a:cubicBezTo>
                      <a:pt x="40877" y="5965"/>
                      <a:pt x="43165" y="3800"/>
                      <a:pt x="45911" y="2376"/>
                    </a:cubicBezTo>
                    <a:cubicBezTo>
                      <a:pt x="48882" y="865"/>
                      <a:pt x="52173" y="95"/>
                      <a:pt x="55500" y="124"/>
                    </a:cubicBezTo>
                    <a:cubicBezTo>
                      <a:pt x="60215" y="-224"/>
                      <a:pt x="64864" y="1374"/>
                      <a:pt x="68358" y="4556"/>
                    </a:cubicBezTo>
                    <a:cubicBezTo>
                      <a:pt x="71540" y="8558"/>
                      <a:pt x="73072" y="13629"/>
                      <a:pt x="72644" y="18721"/>
                    </a:cubicBezTo>
                    <a:lnTo>
                      <a:pt x="72644" y="51556"/>
                    </a:lnTo>
                    <a:close/>
                  </a:path>
                </a:pathLst>
              </a:custGeom>
              <a:solidFill>
                <a:srgbClr val="414958"/>
              </a:solidFill>
              <a:ln w="7260"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FDC527F0-EEC7-3D24-D5D3-D22F3A7F92E5}"/>
                  </a:ext>
                </a:extLst>
              </p:cNvPr>
              <p:cNvSpPr/>
              <p:nvPr/>
            </p:nvSpPr>
            <p:spPr>
              <a:xfrm>
                <a:off x="2529314" y="2526003"/>
                <a:ext cx="46889" cy="52576"/>
              </a:xfrm>
              <a:custGeom>
                <a:avLst/>
                <a:gdLst>
                  <a:gd name="connsiteX0" fmla="*/ 46834 w 46889"/>
                  <a:gd name="connsiteY0" fmla="*/ 25897 h 52576"/>
                  <a:gd name="connsiteX1" fmla="*/ 40586 w 46889"/>
                  <a:gd name="connsiteY1" fmla="*/ 45293 h 52576"/>
                  <a:gd name="connsiteX2" fmla="*/ 23224 w 46889"/>
                  <a:gd name="connsiteY2" fmla="*/ 52557 h 52576"/>
                  <a:gd name="connsiteX3" fmla="*/ 11093 w 46889"/>
                  <a:gd name="connsiteY3" fmla="*/ 49361 h 52576"/>
                  <a:gd name="connsiteX4" fmla="*/ 2884 w 46889"/>
                  <a:gd name="connsiteY4" fmla="*/ 40135 h 52576"/>
                  <a:gd name="connsiteX5" fmla="*/ 51 w 46889"/>
                  <a:gd name="connsiteY5" fmla="*/ 26188 h 52576"/>
                  <a:gd name="connsiteX6" fmla="*/ 6226 w 46889"/>
                  <a:gd name="connsiteY6" fmla="*/ 6937 h 52576"/>
                  <a:gd name="connsiteX7" fmla="*/ 23588 w 46889"/>
                  <a:gd name="connsiteY7" fmla="*/ 36 h 52576"/>
                  <a:gd name="connsiteX8" fmla="*/ 40586 w 46889"/>
                  <a:gd name="connsiteY8" fmla="*/ 7300 h 52576"/>
                  <a:gd name="connsiteX9" fmla="*/ 46834 w 46889"/>
                  <a:gd name="connsiteY9" fmla="*/ 25897 h 52576"/>
                  <a:gd name="connsiteX10" fmla="*/ 8623 w 46889"/>
                  <a:gd name="connsiteY10" fmla="*/ 25897 h 52576"/>
                  <a:gd name="connsiteX11" fmla="*/ 12400 w 46889"/>
                  <a:gd name="connsiteY11" fmla="*/ 40426 h 52576"/>
                  <a:gd name="connsiteX12" fmla="*/ 32908 w 46889"/>
                  <a:gd name="connsiteY12" fmla="*/ 41712 h 52576"/>
                  <a:gd name="connsiteX13" fmla="*/ 34194 w 46889"/>
                  <a:gd name="connsiteY13" fmla="*/ 40426 h 52576"/>
                  <a:gd name="connsiteX14" fmla="*/ 37971 w 46889"/>
                  <a:gd name="connsiteY14" fmla="*/ 25897 h 52576"/>
                  <a:gd name="connsiteX15" fmla="*/ 34194 w 46889"/>
                  <a:gd name="connsiteY15" fmla="*/ 11368 h 52576"/>
                  <a:gd name="connsiteX16" fmla="*/ 23079 w 46889"/>
                  <a:gd name="connsiteY16" fmla="*/ 6501 h 52576"/>
                  <a:gd name="connsiteX17" fmla="*/ 8623 w 46889"/>
                  <a:gd name="connsiteY17" fmla="*/ 25897 h 5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889" h="52576">
                    <a:moveTo>
                      <a:pt x="46834" y="25897"/>
                    </a:moveTo>
                    <a:cubicBezTo>
                      <a:pt x="47277" y="32922"/>
                      <a:pt x="45047" y="39852"/>
                      <a:pt x="40586" y="45293"/>
                    </a:cubicBezTo>
                    <a:cubicBezTo>
                      <a:pt x="36170" y="50175"/>
                      <a:pt x="29806" y="52833"/>
                      <a:pt x="23224" y="52557"/>
                    </a:cubicBezTo>
                    <a:cubicBezTo>
                      <a:pt x="18960" y="52630"/>
                      <a:pt x="14761" y="51526"/>
                      <a:pt x="11093" y="49361"/>
                    </a:cubicBezTo>
                    <a:cubicBezTo>
                      <a:pt x="7526" y="47138"/>
                      <a:pt x="4671" y="43935"/>
                      <a:pt x="2884" y="40135"/>
                    </a:cubicBezTo>
                    <a:cubicBezTo>
                      <a:pt x="915" y="35755"/>
                      <a:pt x="-51" y="30989"/>
                      <a:pt x="51" y="26188"/>
                    </a:cubicBezTo>
                    <a:cubicBezTo>
                      <a:pt x="-370" y="19221"/>
                      <a:pt x="1831" y="12356"/>
                      <a:pt x="6226" y="6937"/>
                    </a:cubicBezTo>
                    <a:cubicBezTo>
                      <a:pt x="10715" y="2186"/>
                      <a:pt x="17064" y="-335"/>
                      <a:pt x="23588" y="36"/>
                    </a:cubicBezTo>
                    <a:cubicBezTo>
                      <a:pt x="30053" y="-182"/>
                      <a:pt x="36279" y="2477"/>
                      <a:pt x="40586" y="7300"/>
                    </a:cubicBezTo>
                    <a:cubicBezTo>
                      <a:pt x="44850" y="12538"/>
                      <a:pt x="47073" y="19148"/>
                      <a:pt x="46834" y="25897"/>
                    </a:cubicBezTo>
                    <a:close/>
                    <a:moveTo>
                      <a:pt x="8623" y="25897"/>
                    </a:moveTo>
                    <a:cubicBezTo>
                      <a:pt x="8267" y="31018"/>
                      <a:pt x="9596" y="36125"/>
                      <a:pt x="12400" y="40426"/>
                    </a:cubicBezTo>
                    <a:cubicBezTo>
                      <a:pt x="17711" y="46441"/>
                      <a:pt x="26886" y="47022"/>
                      <a:pt x="32908" y="41712"/>
                    </a:cubicBezTo>
                    <a:cubicBezTo>
                      <a:pt x="33365" y="41312"/>
                      <a:pt x="33794" y="40883"/>
                      <a:pt x="34194" y="40426"/>
                    </a:cubicBezTo>
                    <a:cubicBezTo>
                      <a:pt x="36998" y="36125"/>
                      <a:pt x="38327" y="31018"/>
                      <a:pt x="37971" y="25897"/>
                    </a:cubicBezTo>
                    <a:cubicBezTo>
                      <a:pt x="38392" y="20768"/>
                      <a:pt x="37063" y="15647"/>
                      <a:pt x="34194" y="11368"/>
                    </a:cubicBezTo>
                    <a:cubicBezTo>
                      <a:pt x="31499" y="8041"/>
                      <a:pt x="27351" y="6225"/>
                      <a:pt x="23079" y="6501"/>
                    </a:cubicBezTo>
                    <a:cubicBezTo>
                      <a:pt x="13563" y="6719"/>
                      <a:pt x="8623" y="13112"/>
                      <a:pt x="8623" y="25897"/>
                    </a:cubicBezTo>
                    <a:close/>
                  </a:path>
                </a:pathLst>
              </a:custGeom>
              <a:solidFill>
                <a:srgbClr val="414958"/>
              </a:solidFill>
              <a:ln w="7260"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3E916AAF-9704-EA3B-3576-14E05E2DF571}"/>
                  </a:ext>
                </a:extLst>
              </p:cNvPr>
              <p:cNvSpPr/>
              <p:nvPr/>
            </p:nvSpPr>
            <p:spPr>
              <a:xfrm>
                <a:off x="2586972" y="2505844"/>
                <a:ext cx="44884" cy="72734"/>
              </a:xfrm>
              <a:custGeom>
                <a:avLst/>
                <a:gdLst>
                  <a:gd name="connsiteX0" fmla="*/ 23973 w 44884"/>
                  <a:gd name="connsiteY0" fmla="*/ 20340 h 72734"/>
                  <a:gd name="connsiteX1" fmla="*/ 39446 w 44884"/>
                  <a:gd name="connsiteY1" fmla="*/ 27241 h 72734"/>
                  <a:gd name="connsiteX2" fmla="*/ 44821 w 44884"/>
                  <a:gd name="connsiteY2" fmla="*/ 46492 h 72734"/>
                  <a:gd name="connsiteX3" fmla="*/ 39300 w 44884"/>
                  <a:gd name="connsiteY3" fmla="*/ 65888 h 72734"/>
                  <a:gd name="connsiteX4" fmla="*/ 23973 w 44884"/>
                  <a:gd name="connsiteY4" fmla="*/ 72717 h 72734"/>
                  <a:gd name="connsiteX5" fmla="*/ 14819 w 44884"/>
                  <a:gd name="connsiteY5" fmla="*/ 70828 h 72734"/>
                  <a:gd name="connsiteX6" fmla="*/ 8281 w 44884"/>
                  <a:gd name="connsiteY6" fmla="*/ 65380 h 72734"/>
                  <a:gd name="connsiteX7" fmla="*/ 7628 w 44884"/>
                  <a:gd name="connsiteY7" fmla="*/ 65380 h 72734"/>
                  <a:gd name="connsiteX8" fmla="*/ 5957 w 44884"/>
                  <a:gd name="connsiteY8" fmla="*/ 71772 h 72734"/>
                  <a:gd name="connsiteX9" fmla="*/ 0 w 44884"/>
                  <a:gd name="connsiteY9" fmla="*/ 71772 h 72734"/>
                  <a:gd name="connsiteX10" fmla="*/ 0 w 44884"/>
                  <a:gd name="connsiteY10" fmla="*/ 0 h 72734"/>
                  <a:gd name="connsiteX11" fmla="*/ 8645 w 44884"/>
                  <a:gd name="connsiteY11" fmla="*/ 0 h 72734"/>
                  <a:gd name="connsiteX12" fmla="*/ 8645 w 44884"/>
                  <a:gd name="connsiteY12" fmla="*/ 17435 h 72734"/>
                  <a:gd name="connsiteX13" fmla="*/ 8209 w 44884"/>
                  <a:gd name="connsiteY13" fmla="*/ 27895 h 72734"/>
                  <a:gd name="connsiteX14" fmla="*/ 8645 w 44884"/>
                  <a:gd name="connsiteY14" fmla="*/ 27895 h 72734"/>
                  <a:gd name="connsiteX15" fmla="*/ 23973 w 44884"/>
                  <a:gd name="connsiteY15" fmla="*/ 20340 h 72734"/>
                  <a:gd name="connsiteX16" fmla="*/ 22592 w 44884"/>
                  <a:gd name="connsiteY16" fmla="*/ 27169 h 72734"/>
                  <a:gd name="connsiteX17" fmla="*/ 11623 w 44884"/>
                  <a:gd name="connsiteY17" fmla="*/ 31527 h 72734"/>
                  <a:gd name="connsiteX18" fmla="*/ 8281 w 44884"/>
                  <a:gd name="connsiteY18" fmla="*/ 46056 h 72734"/>
                  <a:gd name="connsiteX19" fmla="*/ 8281 w 44884"/>
                  <a:gd name="connsiteY19" fmla="*/ 46056 h 72734"/>
                  <a:gd name="connsiteX20" fmla="*/ 11696 w 44884"/>
                  <a:gd name="connsiteY20" fmla="*/ 60585 h 72734"/>
                  <a:gd name="connsiteX21" fmla="*/ 22738 w 44884"/>
                  <a:gd name="connsiteY21" fmla="*/ 65016 h 72734"/>
                  <a:gd name="connsiteX22" fmla="*/ 32908 w 44884"/>
                  <a:gd name="connsiteY22" fmla="*/ 60004 h 72734"/>
                  <a:gd name="connsiteX23" fmla="*/ 36249 w 44884"/>
                  <a:gd name="connsiteY23" fmla="*/ 45475 h 72734"/>
                  <a:gd name="connsiteX24" fmla="*/ 32908 w 44884"/>
                  <a:gd name="connsiteY24" fmla="*/ 30946 h 72734"/>
                  <a:gd name="connsiteX25" fmla="*/ 22592 w 44884"/>
                  <a:gd name="connsiteY25" fmla="*/ 26878 h 7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884" h="72734">
                    <a:moveTo>
                      <a:pt x="23973" y="20340"/>
                    </a:moveTo>
                    <a:cubicBezTo>
                      <a:pt x="29944" y="19999"/>
                      <a:pt x="35712" y="22571"/>
                      <a:pt x="39446" y="27241"/>
                    </a:cubicBezTo>
                    <a:cubicBezTo>
                      <a:pt x="43339" y="32879"/>
                      <a:pt x="45228" y="39656"/>
                      <a:pt x="44821" y="46492"/>
                    </a:cubicBezTo>
                    <a:cubicBezTo>
                      <a:pt x="45272" y="53401"/>
                      <a:pt x="43318" y="60251"/>
                      <a:pt x="39300" y="65888"/>
                    </a:cubicBezTo>
                    <a:cubicBezTo>
                      <a:pt x="35545" y="70443"/>
                      <a:pt x="29871" y="72971"/>
                      <a:pt x="23973" y="72717"/>
                    </a:cubicBezTo>
                    <a:cubicBezTo>
                      <a:pt x="20820" y="72753"/>
                      <a:pt x="17696" y="72114"/>
                      <a:pt x="14819" y="70828"/>
                    </a:cubicBezTo>
                    <a:cubicBezTo>
                      <a:pt x="12182" y="69636"/>
                      <a:pt x="9923" y="67755"/>
                      <a:pt x="8281" y="65380"/>
                    </a:cubicBezTo>
                    <a:lnTo>
                      <a:pt x="7628" y="65380"/>
                    </a:lnTo>
                    <a:cubicBezTo>
                      <a:pt x="6683" y="69084"/>
                      <a:pt x="6102" y="71191"/>
                      <a:pt x="5957" y="71772"/>
                    </a:cubicBezTo>
                    <a:lnTo>
                      <a:pt x="0" y="71772"/>
                    </a:lnTo>
                    <a:lnTo>
                      <a:pt x="0" y="0"/>
                    </a:lnTo>
                    <a:lnTo>
                      <a:pt x="8645" y="0"/>
                    </a:lnTo>
                    <a:lnTo>
                      <a:pt x="8645" y="17435"/>
                    </a:lnTo>
                    <a:cubicBezTo>
                      <a:pt x="8645" y="20921"/>
                      <a:pt x="8499" y="24408"/>
                      <a:pt x="8209" y="27895"/>
                    </a:cubicBezTo>
                    <a:lnTo>
                      <a:pt x="8645" y="27895"/>
                    </a:lnTo>
                    <a:cubicBezTo>
                      <a:pt x="12095" y="22883"/>
                      <a:pt x="17900" y="20028"/>
                      <a:pt x="23973" y="20340"/>
                    </a:cubicBezTo>
                    <a:close/>
                    <a:moveTo>
                      <a:pt x="22592" y="27169"/>
                    </a:moveTo>
                    <a:cubicBezTo>
                      <a:pt x="18444" y="26769"/>
                      <a:pt x="14362" y="28396"/>
                      <a:pt x="11623" y="31527"/>
                    </a:cubicBezTo>
                    <a:cubicBezTo>
                      <a:pt x="9022" y="35901"/>
                      <a:pt x="7853" y="40986"/>
                      <a:pt x="8281" y="46056"/>
                    </a:cubicBezTo>
                    <a:lnTo>
                      <a:pt x="8281" y="46056"/>
                    </a:lnTo>
                    <a:cubicBezTo>
                      <a:pt x="7911" y="51134"/>
                      <a:pt x="9102" y="56205"/>
                      <a:pt x="11696" y="60585"/>
                    </a:cubicBezTo>
                    <a:cubicBezTo>
                      <a:pt x="14442" y="63760"/>
                      <a:pt x="18561" y="65409"/>
                      <a:pt x="22738" y="65016"/>
                    </a:cubicBezTo>
                    <a:cubicBezTo>
                      <a:pt x="26777" y="65285"/>
                      <a:pt x="30656" y="63375"/>
                      <a:pt x="32908" y="60004"/>
                    </a:cubicBezTo>
                    <a:cubicBezTo>
                      <a:pt x="35428" y="55594"/>
                      <a:pt x="36591" y="50538"/>
                      <a:pt x="36249" y="45475"/>
                    </a:cubicBezTo>
                    <a:cubicBezTo>
                      <a:pt x="36634" y="40405"/>
                      <a:pt x="35472" y="35341"/>
                      <a:pt x="32908" y="30946"/>
                    </a:cubicBezTo>
                    <a:cubicBezTo>
                      <a:pt x="30365" y="27953"/>
                      <a:pt x="26493" y="26428"/>
                      <a:pt x="22592" y="26878"/>
                    </a:cubicBezTo>
                    <a:close/>
                  </a:path>
                </a:pathLst>
              </a:custGeom>
              <a:solidFill>
                <a:srgbClr val="414958"/>
              </a:solidFill>
              <a:ln w="7260"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AECA8419-5EF7-49A2-EE4F-65EA24A5A202}"/>
                  </a:ext>
                </a:extLst>
              </p:cNvPr>
              <p:cNvSpPr/>
              <p:nvPr/>
            </p:nvSpPr>
            <p:spPr>
              <a:xfrm>
                <a:off x="2642018" y="2507730"/>
                <a:ext cx="9743" cy="69594"/>
              </a:xfrm>
              <a:custGeom>
                <a:avLst/>
                <a:gdLst>
                  <a:gd name="connsiteX0" fmla="*/ 18 w 9743"/>
                  <a:gd name="connsiteY0" fmla="*/ 5305 h 69594"/>
                  <a:gd name="connsiteX1" fmla="*/ 1470 w 9743"/>
                  <a:gd name="connsiteY1" fmla="*/ 1237 h 69594"/>
                  <a:gd name="connsiteX2" fmla="*/ 4885 w 9743"/>
                  <a:gd name="connsiteY2" fmla="*/ 2 h 69594"/>
                  <a:gd name="connsiteX3" fmla="*/ 9694 w 9743"/>
                  <a:gd name="connsiteY3" fmla="*/ 6278 h 69594"/>
                  <a:gd name="connsiteX4" fmla="*/ 8299 w 9743"/>
                  <a:gd name="connsiteY4" fmla="*/ 9300 h 69594"/>
                  <a:gd name="connsiteX5" fmla="*/ 4885 w 9743"/>
                  <a:gd name="connsiteY5" fmla="*/ 10608 h 69594"/>
                  <a:gd name="connsiteX6" fmla="*/ 1470 w 9743"/>
                  <a:gd name="connsiteY6" fmla="*/ 9300 h 69594"/>
                  <a:gd name="connsiteX7" fmla="*/ 18 w 9743"/>
                  <a:gd name="connsiteY7" fmla="*/ 5305 h 69594"/>
                  <a:gd name="connsiteX8" fmla="*/ 8953 w 9743"/>
                  <a:gd name="connsiteY8" fmla="*/ 69595 h 69594"/>
                  <a:gd name="connsiteX9" fmla="*/ 671 w 9743"/>
                  <a:gd name="connsiteY9" fmla="*/ 69595 h 69594"/>
                  <a:gd name="connsiteX10" fmla="*/ 671 w 9743"/>
                  <a:gd name="connsiteY10" fmla="*/ 18744 h 69594"/>
                  <a:gd name="connsiteX11" fmla="*/ 8953 w 9743"/>
                  <a:gd name="connsiteY11" fmla="*/ 18744 h 6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3" h="69594">
                    <a:moveTo>
                      <a:pt x="18" y="5305"/>
                    </a:moveTo>
                    <a:cubicBezTo>
                      <a:pt x="-106" y="3801"/>
                      <a:pt x="424" y="2319"/>
                      <a:pt x="1470" y="1237"/>
                    </a:cubicBezTo>
                    <a:cubicBezTo>
                      <a:pt x="2408" y="409"/>
                      <a:pt x="3628" y="-34"/>
                      <a:pt x="4885" y="2"/>
                    </a:cubicBezTo>
                    <a:cubicBezTo>
                      <a:pt x="7950" y="409"/>
                      <a:pt x="10101" y="3220"/>
                      <a:pt x="9694" y="6278"/>
                    </a:cubicBezTo>
                    <a:cubicBezTo>
                      <a:pt x="9548" y="7404"/>
                      <a:pt x="9062" y="8458"/>
                      <a:pt x="8299" y="9300"/>
                    </a:cubicBezTo>
                    <a:cubicBezTo>
                      <a:pt x="7376" y="10165"/>
                      <a:pt x="6149" y="10630"/>
                      <a:pt x="4885" y="10608"/>
                    </a:cubicBezTo>
                    <a:cubicBezTo>
                      <a:pt x="3613" y="10659"/>
                      <a:pt x="2386" y="10187"/>
                      <a:pt x="1470" y="9300"/>
                    </a:cubicBezTo>
                    <a:cubicBezTo>
                      <a:pt x="432" y="8240"/>
                      <a:pt x="-99" y="6787"/>
                      <a:pt x="18" y="5305"/>
                    </a:cubicBezTo>
                    <a:close/>
                    <a:moveTo>
                      <a:pt x="8953" y="69595"/>
                    </a:moveTo>
                    <a:lnTo>
                      <a:pt x="671" y="69595"/>
                    </a:lnTo>
                    <a:lnTo>
                      <a:pt x="671" y="18744"/>
                    </a:lnTo>
                    <a:lnTo>
                      <a:pt x="8953" y="18744"/>
                    </a:lnTo>
                    <a:close/>
                  </a:path>
                </a:pathLst>
              </a:custGeom>
              <a:solidFill>
                <a:srgbClr val="414958"/>
              </a:solidFill>
              <a:ln w="7260"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06027DD5-F56E-229C-5C71-D5E345FE341B}"/>
                  </a:ext>
                </a:extLst>
              </p:cNvPr>
              <p:cNvSpPr/>
              <p:nvPr/>
            </p:nvSpPr>
            <p:spPr>
              <a:xfrm>
                <a:off x="2664701" y="2505262"/>
                <a:ext cx="8281" cy="71772"/>
              </a:xfrm>
              <a:custGeom>
                <a:avLst/>
                <a:gdLst>
                  <a:gd name="connsiteX0" fmla="*/ 8281 w 8281"/>
                  <a:gd name="connsiteY0" fmla="*/ 71772 h 71772"/>
                  <a:gd name="connsiteX1" fmla="*/ 0 w 8281"/>
                  <a:gd name="connsiteY1" fmla="*/ 71772 h 71772"/>
                  <a:gd name="connsiteX2" fmla="*/ 0 w 8281"/>
                  <a:gd name="connsiteY2" fmla="*/ 0 h 71772"/>
                  <a:gd name="connsiteX3" fmla="*/ 8281 w 8281"/>
                  <a:gd name="connsiteY3" fmla="*/ 0 h 71772"/>
                </a:gdLst>
                <a:ahLst/>
                <a:cxnLst>
                  <a:cxn ang="0">
                    <a:pos x="connsiteX0" y="connsiteY0"/>
                  </a:cxn>
                  <a:cxn ang="0">
                    <a:pos x="connsiteX1" y="connsiteY1"/>
                  </a:cxn>
                  <a:cxn ang="0">
                    <a:pos x="connsiteX2" y="connsiteY2"/>
                  </a:cxn>
                  <a:cxn ang="0">
                    <a:pos x="connsiteX3" y="connsiteY3"/>
                  </a:cxn>
                </a:cxnLst>
                <a:rect l="l" t="t" r="r" b="b"/>
                <a:pathLst>
                  <a:path w="8281" h="71772">
                    <a:moveTo>
                      <a:pt x="8281" y="71772"/>
                    </a:moveTo>
                    <a:lnTo>
                      <a:pt x="0" y="71772"/>
                    </a:lnTo>
                    <a:lnTo>
                      <a:pt x="0" y="0"/>
                    </a:lnTo>
                    <a:lnTo>
                      <a:pt x="8281" y="0"/>
                    </a:lnTo>
                    <a:close/>
                  </a:path>
                </a:pathLst>
              </a:custGeom>
              <a:solidFill>
                <a:srgbClr val="414958"/>
              </a:solidFill>
              <a:ln w="7260"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32747832-D841-EBC5-7DA5-FB13F4825D59}"/>
                  </a:ext>
                </a:extLst>
              </p:cNvPr>
              <p:cNvSpPr/>
              <p:nvPr/>
            </p:nvSpPr>
            <p:spPr>
              <a:xfrm>
                <a:off x="2683830" y="2525732"/>
                <a:ext cx="43306" cy="52572"/>
              </a:xfrm>
              <a:custGeom>
                <a:avLst/>
                <a:gdLst>
                  <a:gd name="connsiteX0" fmla="*/ 24384 w 43306"/>
                  <a:gd name="connsiteY0" fmla="*/ 52538 h 52572"/>
                  <a:gd name="connsiteX1" fmla="*/ 6514 w 43306"/>
                  <a:gd name="connsiteY1" fmla="*/ 45637 h 52572"/>
                  <a:gd name="connsiteX2" fmla="*/ 49 w 43306"/>
                  <a:gd name="connsiteY2" fmla="*/ 26677 h 52572"/>
                  <a:gd name="connsiteX3" fmla="*/ 6078 w 43306"/>
                  <a:gd name="connsiteY3" fmla="*/ 7281 h 52572"/>
                  <a:gd name="connsiteX4" fmla="*/ 22423 w 43306"/>
                  <a:gd name="connsiteY4" fmla="*/ 17 h 52572"/>
                  <a:gd name="connsiteX5" fmla="*/ 37606 w 43306"/>
                  <a:gd name="connsiteY5" fmla="*/ 6191 h 52572"/>
                  <a:gd name="connsiteX6" fmla="*/ 43272 w 43306"/>
                  <a:gd name="connsiteY6" fmla="*/ 22899 h 52572"/>
                  <a:gd name="connsiteX7" fmla="*/ 43272 w 43306"/>
                  <a:gd name="connsiteY7" fmla="*/ 27912 h 52572"/>
                  <a:gd name="connsiteX8" fmla="*/ 8621 w 43306"/>
                  <a:gd name="connsiteY8" fmla="*/ 27912 h 52572"/>
                  <a:gd name="connsiteX9" fmla="*/ 12979 w 43306"/>
                  <a:gd name="connsiteY9" fmla="*/ 40988 h 52572"/>
                  <a:gd name="connsiteX10" fmla="*/ 24748 w 43306"/>
                  <a:gd name="connsiteY10" fmla="*/ 45492 h 52572"/>
                  <a:gd name="connsiteX11" fmla="*/ 32448 w 43306"/>
                  <a:gd name="connsiteY11" fmla="*/ 44765 h 52572"/>
                  <a:gd name="connsiteX12" fmla="*/ 40947 w 43306"/>
                  <a:gd name="connsiteY12" fmla="*/ 41932 h 52572"/>
                  <a:gd name="connsiteX13" fmla="*/ 40947 w 43306"/>
                  <a:gd name="connsiteY13" fmla="*/ 49197 h 52572"/>
                  <a:gd name="connsiteX14" fmla="*/ 33102 w 43306"/>
                  <a:gd name="connsiteY14" fmla="*/ 51739 h 52572"/>
                  <a:gd name="connsiteX15" fmla="*/ 24384 w 43306"/>
                  <a:gd name="connsiteY15" fmla="*/ 52538 h 52572"/>
                  <a:gd name="connsiteX16" fmla="*/ 22278 w 43306"/>
                  <a:gd name="connsiteY16" fmla="*/ 6845 h 52572"/>
                  <a:gd name="connsiteX17" fmla="*/ 12907 w 43306"/>
                  <a:gd name="connsiteY17" fmla="*/ 10623 h 52572"/>
                  <a:gd name="connsiteX18" fmla="*/ 8766 w 43306"/>
                  <a:gd name="connsiteY18" fmla="*/ 21301 h 52572"/>
                  <a:gd name="connsiteX19" fmla="*/ 34555 w 43306"/>
                  <a:gd name="connsiteY19" fmla="*/ 21301 h 52572"/>
                  <a:gd name="connsiteX20" fmla="*/ 31286 w 43306"/>
                  <a:gd name="connsiteY20" fmla="*/ 10477 h 52572"/>
                  <a:gd name="connsiteX21" fmla="*/ 22278 w 43306"/>
                  <a:gd name="connsiteY21" fmla="*/ 6845 h 5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6" h="52572">
                    <a:moveTo>
                      <a:pt x="24384" y="52538"/>
                    </a:moveTo>
                    <a:cubicBezTo>
                      <a:pt x="17716" y="52901"/>
                      <a:pt x="11207" y="50388"/>
                      <a:pt x="6514" y="45637"/>
                    </a:cubicBezTo>
                    <a:cubicBezTo>
                      <a:pt x="1952" y="40414"/>
                      <a:pt x="-373" y="33600"/>
                      <a:pt x="49" y="26677"/>
                    </a:cubicBezTo>
                    <a:cubicBezTo>
                      <a:pt x="-344" y="19696"/>
                      <a:pt x="1800" y="12809"/>
                      <a:pt x="6078" y="7281"/>
                    </a:cubicBezTo>
                    <a:cubicBezTo>
                      <a:pt x="10095" y="2450"/>
                      <a:pt x="16139" y="-238"/>
                      <a:pt x="22423" y="17"/>
                    </a:cubicBezTo>
                    <a:cubicBezTo>
                      <a:pt x="28140" y="-209"/>
                      <a:pt x="33668" y="2043"/>
                      <a:pt x="37606" y="6191"/>
                    </a:cubicBezTo>
                    <a:cubicBezTo>
                      <a:pt x="41572" y="10826"/>
                      <a:pt x="43599" y="16812"/>
                      <a:pt x="43272" y="22899"/>
                    </a:cubicBezTo>
                    <a:lnTo>
                      <a:pt x="43272" y="27912"/>
                    </a:lnTo>
                    <a:lnTo>
                      <a:pt x="8621" y="27912"/>
                    </a:lnTo>
                    <a:cubicBezTo>
                      <a:pt x="8417" y="32655"/>
                      <a:pt x="9972" y="37312"/>
                      <a:pt x="12979" y="40988"/>
                    </a:cubicBezTo>
                    <a:cubicBezTo>
                      <a:pt x="16067" y="44111"/>
                      <a:pt x="20360" y="45753"/>
                      <a:pt x="24748" y="45492"/>
                    </a:cubicBezTo>
                    <a:cubicBezTo>
                      <a:pt x="27334" y="45477"/>
                      <a:pt x="29905" y="45230"/>
                      <a:pt x="32448" y="44765"/>
                    </a:cubicBezTo>
                    <a:cubicBezTo>
                      <a:pt x="35361" y="44090"/>
                      <a:pt x="38209" y="43138"/>
                      <a:pt x="40947" y="41932"/>
                    </a:cubicBezTo>
                    <a:lnTo>
                      <a:pt x="40947" y="49197"/>
                    </a:lnTo>
                    <a:cubicBezTo>
                      <a:pt x="38419" y="50293"/>
                      <a:pt x="35790" y="51151"/>
                      <a:pt x="33102" y="51739"/>
                    </a:cubicBezTo>
                    <a:cubicBezTo>
                      <a:pt x="30225" y="52262"/>
                      <a:pt x="27305" y="52524"/>
                      <a:pt x="24384" y="52538"/>
                    </a:cubicBezTo>
                    <a:close/>
                    <a:moveTo>
                      <a:pt x="22278" y="6845"/>
                    </a:moveTo>
                    <a:cubicBezTo>
                      <a:pt x="18755" y="6671"/>
                      <a:pt x="15326" y="8051"/>
                      <a:pt x="12907" y="10623"/>
                    </a:cubicBezTo>
                    <a:cubicBezTo>
                      <a:pt x="10408" y="13637"/>
                      <a:pt x="8955" y="17386"/>
                      <a:pt x="8766" y="21301"/>
                    </a:cubicBezTo>
                    <a:lnTo>
                      <a:pt x="34555" y="21301"/>
                    </a:lnTo>
                    <a:cubicBezTo>
                      <a:pt x="34758" y="17422"/>
                      <a:pt x="33603" y="13594"/>
                      <a:pt x="31286" y="10477"/>
                    </a:cubicBezTo>
                    <a:cubicBezTo>
                      <a:pt x="28983" y="7978"/>
                      <a:pt x="25670" y="6642"/>
                      <a:pt x="22278" y="6845"/>
                    </a:cubicBezTo>
                    <a:close/>
                  </a:path>
                </a:pathLst>
              </a:custGeom>
              <a:solidFill>
                <a:srgbClr val="414958"/>
              </a:solidFill>
              <a:ln w="7260"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EFD543A2-1F78-9B02-B0AE-C1F9A3209FC5}"/>
                  </a:ext>
                </a:extLst>
              </p:cNvPr>
              <p:cNvSpPr/>
              <p:nvPr/>
            </p:nvSpPr>
            <p:spPr>
              <a:xfrm>
                <a:off x="2736324" y="2565775"/>
                <a:ext cx="11702" cy="12862"/>
              </a:xfrm>
              <a:custGeom>
                <a:avLst/>
                <a:gdLst>
                  <a:gd name="connsiteX0" fmla="*/ 3 w 11702"/>
                  <a:gd name="connsiteY0" fmla="*/ 6465 h 12862"/>
                  <a:gd name="connsiteX1" fmla="*/ 439 w 11702"/>
                  <a:gd name="connsiteY1" fmla="*/ 3487 h 12862"/>
                  <a:gd name="connsiteX2" fmla="*/ 1674 w 11702"/>
                  <a:gd name="connsiteY2" fmla="*/ 1453 h 12862"/>
                  <a:gd name="connsiteX3" fmla="*/ 3563 w 11702"/>
                  <a:gd name="connsiteY3" fmla="*/ 363 h 12862"/>
                  <a:gd name="connsiteX4" fmla="*/ 5888 w 11702"/>
                  <a:gd name="connsiteY4" fmla="*/ 0 h 12862"/>
                  <a:gd name="connsiteX5" fmla="*/ 8140 w 11702"/>
                  <a:gd name="connsiteY5" fmla="*/ 363 h 12862"/>
                  <a:gd name="connsiteX6" fmla="*/ 10028 w 11702"/>
                  <a:gd name="connsiteY6" fmla="*/ 1453 h 12862"/>
                  <a:gd name="connsiteX7" fmla="*/ 11263 w 11702"/>
                  <a:gd name="connsiteY7" fmla="*/ 3487 h 12862"/>
                  <a:gd name="connsiteX8" fmla="*/ 11699 w 11702"/>
                  <a:gd name="connsiteY8" fmla="*/ 6465 h 12862"/>
                  <a:gd name="connsiteX9" fmla="*/ 11263 w 11702"/>
                  <a:gd name="connsiteY9" fmla="*/ 9371 h 12862"/>
                  <a:gd name="connsiteX10" fmla="*/ 10028 w 11702"/>
                  <a:gd name="connsiteY10" fmla="*/ 11405 h 12862"/>
                  <a:gd name="connsiteX11" fmla="*/ 8140 w 11702"/>
                  <a:gd name="connsiteY11" fmla="*/ 12495 h 12862"/>
                  <a:gd name="connsiteX12" fmla="*/ 5888 w 11702"/>
                  <a:gd name="connsiteY12" fmla="*/ 12858 h 12862"/>
                  <a:gd name="connsiteX13" fmla="*/ 3563 w 11702"/>
                  <a:gd name="connsiteY13" fmla="*/ 12495 h 12862"/>
                  <a:gd name="connsiteX14" fmla="*/ 1674 w 11702"/>
                  <a:gd name="connsiteY14" fmla="*/ 11405 h 12862"/>
                  <a:gd name="connsiteX15" fmla="*/ 439 w 11702"/>
                  <a:gd name="connsiteY15" fmla="*/ 9371 h 12862"/>
                  <a:gd name="connsiteX16" fmla="*/ 3 w 11702"/>
                  <a:gd name="connsiteY16" fmla="*/ 6465 h 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02" h="12862">
                    <a:moveTo>
                      <a:pt x="3" y="6465"/>
                    </a:moveTo>
                    <a:cubicBezTo>
                      <a:pt x="-26" y="5456"/>
                      <a:pt x="127" y="4446"/>
                      <a:pt x="439" y="3487"/>
                    </a:cubicBezTo>
                    <a:cubicBezTo>
                      <a:pt x="708" y="2731"/>
                      <a:pt x="1129" y="2041"/>
                      <a:pt x="1674" y="1453"/>
                    </a:cubicBezTo>
                    <a:cubicBezTo>
                      <a:pt x="2212" y="952"/>
                      <a:pt x="2858" y="581"/>
                      <a:pt x="3563" y="363"/>
                    </a:cubicBezTo>
                    <a:cubicBezTo>
                      <a:pt x="4319" y="123"/>
                      <a:pt x="5096" y="0"/>
                      <a:pt x="5888" y="0"/>
                    </a:cubicBezTo>
                    <a:cubicBezTo>
                      <a:pt x="6650" y="7"/>
                      <a:pt x="7413" y="131"/>
                      <a:pt x="8140" y="363"/>
                    </a:cubicBezTo>
                    <a:cubicBezTo>
                      <a:pt x="8844" y="581"/>
                      <a:pt x="9491" y="952"/>
                      <a:pt x="10028" y="1453"/>
                    </a:cubicBezTo>
                    <a:cubicBezTo>
                      <a:pt x="10595" y="2027"/>
                      <a:pt x="11016" y="2724"/>
                      <a:pt x="11263" y="3487"/>
                    </a:cubicBezTo>
                    <a:cubicBezTo>
                      <a:pt x="11576" y="4446"/>
                      <a:pt x="11728" y="5456"/>
                      <a:pt x="11699" y="6465"/>
                    </a:cubicBezTo>
                    <a:cubicBezTo>
                      <a:pt x="11721" y="7453"/>
                      <a:pt x="11568" y="8434"/>
                      <a:pt x="11263" y="9371"/>
                    </a:cubicBezTo>
                    <a:cubicBezTo>
                      <a:pt x="10980" y="10119"/>
                      <a:pt x="10566" y="10809"/>
                      <a:pt x="10028" y="11405"/>
                    </a:cubicBezTo>
                    <a:cubicBezTo>
                      <a:pt x="9491" y="11906"/>
                      <a:pt x="8844" y="12277"/>
                      <a:pt x="8140" y="12495"/>
                    </a:cubicBezTo>
                    <a:cubicBezTo>
                      <a:pt x="7421" y="12764"/>
                      <a:pt x="6658" y="12887"/>
                      <a:pt x="5888" y="12858"/>
                    </a:cubicBezTo>
                    <a:cubicBezTo>
                      <a:pt x="5096" y="12887"/>
                      <a:pt x="4304" y="12771"/>
                      <a:pt x="3563" y="12495"/>
                    </a:cubicBezTo>
                    <a:cubicBezTo>
                      <a:pt x="2858" y="12277"/>
                      <a:pt x="2212" y="11906"/>
                      <a:pt x="1674" y="11405"/>
                    </a:cubicBezTo>
                    <a:cubicBezTo>
                      <a:pt x="1166" y="10795"/>
                      <a:pt x="744" y="10105"/>
                      <a:pt x="439" y="9371"/>
                    </a:cubicBezTo>
                    <a:cubicBezTo>
                      <a:pt x="127" y="8434"/>
                      <a:pt x="-18" y="7453"/>
                      <a:pt x="3" y="6465"/>
                    </a:cubicBezTo>
                    <a:close/>
                  </a:path>
                </a:pathLst>
              </a:custGeom>
              <a:solidFill>
                <a:srgbClr val="414958"/>
              </a:solidFill>
              <a:ln w="7260"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941EA118-A2F8-EE81-2D64-6307A83041FC}"/>
                  </a:ext>
                </a:extLst>
              </p:cNvPr>
              <p:cNvSpPr/>
              <p:nvPr/>
            </p:nvSpPr>
            <p:spPr>
              <a:xfrm>
                <a:off x="2759280" y="2565775"/>
                <a:ext cx="11702" cy="12862"/>
              </a:xfrm>
              <a:custGeom>
                <a:avLst/>
                <a:gdLst>
                  <a:gd name="connsiteX0" fmla="*/ 3 w 11702"/>
                  <a:gd name="connsiteY0" fmla="*/ 6465 h 12862"/>
                  <a:gd name="connsiteX1" fmla="*/ 439 w 11702"/>
                  <a:gd name="connsiteY1" fmla="*/ 3487 h 12862"/>
                  <a:gd name="connsiteX2" fmla="*/ 1674 w 11702"/>
                  <a:gd name="connsiteY2" fmla="*/ 1453 h 12862"/>
                  <a:gd name="connsiteX3" fmla="*/ 3563 w 11702"/>
                  <a:gd name="connsiteY3" fmla="*/ 363 h 12862"/>
                  <a:gd name="connsiteX4" fmla="*/ 5888 w 11702"/>
                  <a:gd name="connsiteY4" fmla="*/ 0 h 12862"/>
                  <a:gd name="connsiteX5" fmla="*/ 8140 w 11702"/>
                  <a:gd name="connsiteY5" fmla="*/ 363 h 12862"/>
                  <a:gd name="connsiteX6" fmla="*/ 10028 w 11702"/>
                  <a:gd name="connsiteY6" fmla="*/ 1453 h 12862"/>
                  <a:gd name="connsiteX7" fmla="*/ 11263 w 11702"/>
                  <a:gd name="connsiteY7" fmla="*/ 3487 h 12862"/>
                  <a:gd name="connsiteX8" fmla="*/ 11699 w 11702"/>
                  <a:gd name="connsiteY8" fmla="*/ 6465 h 12862"/>
                  <a:gd name="connsiteX9" fmla="*/ 11263 w 11702"/>
                  <a:gd name="connsiteY9" fmla="*/ 9371 h 12862"/>
                  <a:gd name="connsiteX10" fmla="*/ 10028 w 11702"/>
                  <a:gd name="connsiteY10" fmla="*/ 11405 h 12862"/>
                  <a:gd name="connsiteX11" fmla="*/ 8140 w 11702"/>
                  <a:gd name="connsiteY11" fmla="*/ 12495 h 12862"/>
                  <a:gd name="connsiteX12" fmla="*/ 5888 w 11702"/>
                  <a:gd name="connsiteY12" fmla="*/ 12858 h 12862"/>
                  <a:gd name="connsiteX13" fmla="*/ 3563 w 11702"/>
                  <a:gd name="connsiteY13" fmla="*/ 12495 h 12862"/>
                  <a:gd name="connsiteX14" fmla="*/ 1674 w 11702"/>
                  <a:gd name="connsiteY14" fmla="*/ 11405 h 12862"/>
                  <a:gd name="connsiteX15" fmla="*/ 439 w 11702"/>
                  <a:gd name="connsiteY15" fmla="*/ 9371 h 12862"/>
                  <a:gd name="connsiteX16" fmla="*/ 3 w 11702"/>
                  <a:gd name="connsiteY16" fmla="*/ 6465 h 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02" h="12862">
                    <a:moveTo>
                      <a:pt x="3" y="6465"/>
                    </a:moveTo>
                    <a:cubicBezTo>
                      <a:pt x="-26" y="5456"/>
                      <a:pt x="127" y="4446"/>
                      <a:pt x="439" y="3487"/>
                    </a:cubicBezTo>
                    <a:cubicBezTo>
                      <a:pt x="715" y="2731"/>
                      <a:pt x="1129" y="2041"/>
                      <a:pt x="1674" y="1453"/>
                    </a:cubicBezTo>
                    <a:cubicBezTo>
                      <a:pt x="2212" y="952"/>
                      <a:pt x="2858" y="581"/>
                      <a:pt x="3563" y="363"/>
                    </a:cubicBezTo>
                    <a:cubicBezTo>
                      <a:pt x="4319" y="123"/>
                      <a:pt x="5096" y="0"/>
                      <a:pt x="5888" y="0"/>
                    </a:cubicBezTo>
                    <a:cubicBezTo>
                      <a:pt x="6650" y="7"/>
                      <a:pt x="7413" y="131"/>
                      <a:pt x="8140" y="363"/>
                    </a:cubicBezTo>
                    <a:cubicBezTo>
                      <a:pt x="8844" y="581"/>
                      <a:pt x="9491" y="952"/>
                      <a:pt x="10028" y="1453"/>
                    </a:cubicBezTo>
                    <a:cubicBezTo>
                      <a:pt x="10595" y="2027"/>
                      <a:pt x="11016" y="2724"/>
                      <a:pt x="11263" y="3487"/>
                    </a:cubicBezTo>
                    <a:cubicBezTo>
                      <a:pt x="11576" y="4446"/>
                      <a:pt x="11728" y="5456"/>
                      <a:pt x="11699" y="6465"/>
                    </a:cubicBezTo>
                    <a:cubicBezTo>
                      <a:pt x="11721" y="7453"/>
                      <a:pt x="11568" y="8434"/>
                      <a:pt x="11263" y="9371"/>
                    </a:cubicBezTo>
                    <a:cubicBezTo>
                      <a:pt x="10980" y="10119"/>
                      <a:pt x="10566" y="10809"/>
                      <a:pt x="10028" y="11405"/>
                    </a:cubicBezTo>
                    <a:cubicBezTo>
                      <a:pt x="9491" y="11906"/>
                      <a:pt x="8844" y="12277"/>
                      <a:pt x="8140" y="12495"/>
                    </a:cubicBezTo>
                    <a:cubicBezTo>
                      <a:pt x="7420" y="12764"/>
                      <a:pt x="6658" y="12887"/>
                      <a:pt x="5888" y="12858"/>
                    </a:cubicBezTo>
                    <a:cubicBezTo>
                      <a:pt x="5096" y="12887"/>
                      <a:pt x="4304" y="12771"/>
                      <a:pt x="3563" y="12495"/>
                    </a:cubicBezTo>
                    <a:cubicBezTo>
                      <a:pt x="2858" y="12277"/>
                      <a:pt x="2212" y="11906"/>
                      <a:pt x="1674" y="11405"/>
                    </a:cubicBezTo>
                    <a:cubicBezTo>
                      <a:pt x="1166" y="10795"/>
                      <a:pt x="744" y="10105"/>
                      <a:pt x="439" y="9371"/>
                    </a:cubicBezTo>
                    <a:cubicBezTo>
                      <a:pt x="134" y="8434"/>
                      <a:pt x="-18" y="7453"/>
                      <a:pt x="3" y="6465"/>
                    </a:cubicBezTo>
                    <a:close/>
                  </a:path>
                </a:pathLst>
              </a:custGeom>
              <a:solidFill>
                <a:srgbClr val="414958"/>
              </a:solidFill>
              <a:ln w="7260"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475D676F-FFA7-3502-9784-C39B691E3D71}"/>
                  </a:ext>
                </a:extLst>
              </p:cNvPr>
              <p:cNvSpPr/>
              <p:nvPr/>
            </p:nvSpPr>
            <p:spPr>
              <a:xfrm>
                <a:off x="2782235" y="2565775"/>
                <a:ext cx="11702" cy="12864"/>
              </a:xfrm>
              <a:custGeom>
                <a:avLst/>
                <a:gdLst>
                  <a:gd name="connsiteX0" fmla="*/ 3 w 11702"/>
                  <a:gd name="connsiteY0" fmla="*/ 6466 h 12864"/>
                  <a:gd name="connsiteX1" fmla="*/ 439 w 11702"/>
                  <a:gd name="connsiteY1" fmla="*/ 3487 h 12864"/>
                  <a:gd name="connsiteX2" fmla="*/ 1674 w 11702"/>
                  <a:gd name="connsiteY2" fmla="*/ 1453 h 12864"/>
                  <a:gd name="connsiteX3" fmla="*/ 3563 w 11702"/>
                  <a:gd name="connsiteY3" fmla="*/ 364 h 12864"/>
                  <a:gd name="connsiteX4" fmla="*/ 5888 w 11702"/>
                  <a:gd name="connsiteY4" fmla="*/ 0 h 12864"/>
                  <a:gd name="connsiteX5" fmla="*/ 8140 w 11702"/>
                  <a:gd name="connsiteY5" fmla="*/ 364 h 12864"/>
                  <a:gd name="connsiteX6" fmla="*/ 10028 w 11702"/>
                  <a:gd name="connsiteY6" fmla="*/ 1453 h 12864"/>
                  <a:gd name="connsiteX7" fmla="*/ 11263 w 11702"/>
                  <a:gd name="connsiteY7" fmla="*/ 3487 h 12864"/>
                  <a:gd name="connsiteX8" fmla="*/ 11699 w 11702"/>
                  <a:gd name="connsiteY8" fmla="*/ 6466 h 12864"/>
                  <a:gd name="connsiteX9" fmla="*/ 11263 w 11702"/>
                  <a:gd name="connsiteY9" fmla="*/ 9371 h 12864"/>
                  <a:gd name="connsiteX10" fmla="*/ 10028 w 11702"/>
                  <a:gd name="connsiteY10" fmla="*/ 11405 h 12864"/>
                  <a:gd name="connsiteX11" fmla="*/ 8140 w 11702"/>
                  <a:gd name="connsiteY11" fmla="*/ 12495 h 12864"/>
                  <a:gd name="connsiteX12" fmla="*/ 5888 w 11702"/>
                  <a:gd name="connsiteY12" fmla="*/ 12858 h 12864"/>
                  <a:gd name="connsiteX13" fmla="*/ 3563 w 11702"/>
                  <a:gd name="connsiteY13" fmla="*/ 12495 h 12864"/>
                  <a:gd name="connsiteX14" fmla="*/ 1674 w 11702"/>
                  <a:gd name="connsiteY14" fmla="*/ 11405 h 12864"/>
                  <a:gd name="connsiteX15" fmla="*/ 439 w 11702"/>
                  <a:gd name="connsiteY15" fmla="*/ 9371 h 12864"/>
                  <a:gd name="connsiteX16" fmla="*/ 3 w 11702"/>
                  <a:gd name="connsiteY16" fmla="*/ 6466 h 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02" h="12864">
                    <a:moveTo>
                      <a:pt x="3" y="6466"/>
                    </a:moveTo>
                    <a:cubicBezTo>
                      <a:pt x="-26" y="5456"/>
                      <a:pt x="127" y="4446"/>
                      <a:pt x="439" y="3487"/>
                    </a:cubicBezTo>
                    <a:cubicBezTo>
                      <a:pt x="686" y="2724"/>
                      <a:pt x="1108" y="2027"/>
                      <a:pt x="1674" y="1453"/>
                    </a:cubicBezTo>
                    <a:cubicBezTo>
                      <a:pt x="2212" y="952"/>
                      <a:pt x="2858" y="581"/>
                      <a:pt x="3563" y="364"/>
                    </a:cubicBezTo>
                    <a:cubicBezTo>
                      <a:pt x="4311" y="117"/>
                      <a:pt x="5096" y="-7"/>
                      <a:pt x="5888" y="0"/>
                    </a:cubicBezTo>
                    <a:cubicBezTo>
                      <a:pt x="6650" y="15"/>
                      <a:pt x="7413" y="138"/>
                      <a:pt x="8140" y="364"/>
                    </a:cubicBezTo>
                    <a:cubicBezTo>
                      <a:pt x="8844" y="581"/>
                      <a:pt x="9491" y="952"/>
                      <a:pt x="10028" y="1453"/>
                    </a:cubicBezTo>
                    <a:cubicBezTo>
                      <a:pt x="10595" y="2027"/>
                      <a:pt x="11016" y="2724"/>
                      <a:pt x="11263" y="3487"/>
                    </a:cubicBezTo>
                    <a:cubicBezTo>
                      <a:pt x="11576" y="4446"/>
                      <a:pt x="11728" y="5456"/>
                      <a:pt x="11699" y="6466"/>
                    </a:cubicBezTo>
                    <a:cubicBezTo>
                      <a:pt x="11721" y="7454"/>
                      <a:pt x="11568" y="8434"/>
                      <a:pt x="11263" y="9371"/>
                    </a:cubicBezTo>
                    <a:cubicBezTo>
                      <a:pt x="10980" y="10120"/>
                      <a:pt x="10566" y="10810"/>
                      <a:pt x="10028" y="11405"/>
                    </a:cubicBezTo>
                    <a:cubicBezTo>
                      <a:pt x="9491" y="11907"/>
                      <a:pt x="8844" y="12277"/>
                      <a:pt x="8140" y="12495"/>
                    </a:cubicBezTo>
                    <a:cubicBezTo>
                      <a:pt x="7420" y="12757"/>
                      <a:pt x="6658" y="12880"/>
                      <a:pt x="5888" y="12858"/>
                    </a:cubicBezTo>
                    <a:cubicBezTo>
                      <a:pt x="5096" y="12895"/>
                      <a:pt x="4304" y="12771"/>
                      <a:pt x="3563" y="12495"/>
                    </a:cubicBezTo>
                    <a:cubicBezTo>
                      <a:pt x="2858" y="12277"/>
                      <a:pt x="2212" y="11907"/>
                      <a:pt x="1674" y="11405"/>
                    </a:cubicBezTo>
                    <a:cubicBezTo>
                      <a:pt x="1137" y="10810"/>
                      <a:pt x="723" y="10120"/>
                      <a:pt x="439" y="9371"/>
                    </a:cubicBezTo>
                    <a:cubicBezTo>
                      <a:pt x="134" y="8434"/>
                      <a:pt x="-18" y="7454"/>
                      <a:pt x="3" y="6466"/>
                    </a:cubicBezTo>
                    <a:close/>
                  </a:path>
                </a:pathLst>
              </a:custGeom>
              <a:solidFill>
                <a:srgbClr val="414958"/>
              </a:solidFill>
              <a:ln w="7260"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6FEB73C4-444B-CC4F-9E99-B0A734C03BC3}"/>
                  </a:ext>
                </a:extLst>
              </p:cNvPr>
              <p:cNvSpPr/>
              <p:nvPr/>
            </p:nvSpPr>
            <p:spPr>
              <a:xfrm>
                <a:off x="2438197" y="2712734"/>
                <a:ext cx="59931" cy="67704"/>
              </a:xfrm>
              <a:custGeom>
                <a:avLst/>
                <a:gdLst>
                  <a:gd name="connsiteX0" fmla="*/ 51505 w 59931"/>
                  <a:gd name="connsiteY0" fmla="*/ 67704 h 67704"/>
                  <a:gd name="connsiteX1" fmla="*/ 43368 w 59931"/>
                  <a:gd name="connsiteY1" fmla="*/ 46855 h 67704"/>
                  <a:gd name="connsiteX2" fmla="*/ 16635 w 59931"/>
                  <a:gd name="connsiteY2" fmla="*/ 46855 h 67704"/>
                  <a:gd name="connsiteX3" fmla="*/ 8572 w 59931"/>
                  <a:gd name="connsiteY3" fmla="*/ 67704 h 67704"/>
                  <a:gd name="connsiteX4" fmla="*/ 0 w 59931"/>
                  <a:gd name="connsiteY4" fmla="*/ 67704 h 67704"/>
                  <a:gd name="connsiteX5" fmla="*/ 26370 w 59931"/>
                  <a:gd name="connsiteY5" fmla="*/ 0 h 67704"/>
                  <a:gd name="connsiteX6" fmla="*/ 33634 w 59931"/>
                  <a:gd name="connsiteY6" fmla="*/ 0 h 67704"/>
                  <a:gd name="connsiteX7" fmla="*/ 59931 w 59931"/>
                  <a:gd name="connsiteY7" fmla="*/ 67704 h 67704"/>
                  <a:gd name="connsiteX8" fmla="*/ 41189 w 59931"/>
                  <a:gd name="connsiteY8" fmla="*/ 39591 h 67704"/>
                  <a:gd name="connsiteX9" fmla="*/ 33925 w 59931"/>
                  <a:gd name="connsiteY9" fmla="*/ 19178 h 67704"/>
                  <a:gd name="connsiteX10" fmla="*/ 30728 w 59931"/>
                  <a:gd name="connsiteY10" fmla="*/ 9080 h 67704"/>
                  <a:gd name="connsiteX11" fmla="*/ 27823 w 59931"/>
                  <a:gd name="connsiteY11" fmla="*/ 19178 h 67704"/>
                  <a:gd name="connsiteX12" fmla="*/ 19396 w 59931"/>
                  <a:gd name="connsiteY12" fmla="*/ 39591 h 6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31" h="67704">
                    <a:moveTo>
                      <a:pt x="51505" y="67704"/>
                    </a:moveTo>
                    <a:lnTo>
                      <a:pt x="43368" y="46855"/>
                    </a:lnTo>
                    <a:lnTo>
                      <a:pt x="16635" y="46855"/>
                    </a:lnTo>
                    <a:lnTo>
                      <a:pt x="8572" y="67704"/>
                    </a:lnTo>
                    <a:lnTo>
                      <a:pt x="0" y="67704"/>
                    </a:lnTo>
                    <a:lnTo>
                      <a:pt x="26370" y="0"/>
                    </a:lnTo>
                    <a:lnTo>
                      <a:pt x="33634" y="0"/>
                    </a:lnTo>
                    <a:lnTo>
                      <a:pt x="59931" y="67704"/>
                    </a:lnTo>
                    <a:close/>
                    <a:moveTo>
                      <a:pt x="41189" y="39591"/>
                    </a:moveTo>
                    <a:lnTo>
                      <a:pt x="33925" y="19178"/>
                    </a:lnTo>
                    <a:lnTo>
                      <a:pt x="30728" y="9080"/>
                    </a:lnTo>
                    <a:cubicBezTo>
                      <a:pt x="29784" y="12785"/>
                      <a:pt x="28840" y="16345"/>
                      <a:pt x="27823" y="19178"/>
                    </a:cubicBezTo>
                    <a:lnTo>
                      <a:pt x="19396" y="39591"/>
                    </a:lnTo>
                    <a:close/>
                  </a:path>
                </a:pathLst>
              </a:custGeom>
              <a:solidFill>
                <a:srgbClr val="414958"/>
              </a:solidFill>
              <a:ln w="7260"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4437A245-745D-AD31-10CB-BA4B3B46BFCB}"/>
                  </a:ext>
                </a:extLst>
              </p:cNvPr>
              <p:cNvSpPr/>
              <p:nvPr/>
            </p:nvSpPr>
            <p:spPr>
              <a:xfrm>
                <a:off x="2500017" y="2713024"/>
                <a:ext cx="24335" cy="67413"/>
              </a:xfrm>
              <a:custGeom>
                <a:avLst/>
                <a:gdLst>
                  <a:gd name="connsiteX0" fmla="*/ 24336 w 24335"/>
                  <a:gd name="connsiteY0" fmla="*/ 67414 h 67413"/>
                  <a:gd name="connsiteX1" fmla="*/ 0 w 24335"/>
                  <a:gd name="connsiteY1" fmla="*/ 67414 h 67413"/>
                  <a:gd name="connsiteX2" fmla="*/ 0 w 24335"/>
                  <a:gd name="connsiteY2" fmla="*/ 62546 h 67413"/>
                  <a:gd name="connsiteX3" fmla="*/ 7918 w 24335"/>
                  <a:gd name="connsiteY3" fmla="*/ 60730 h 67413"/>
                  <a:gd name="connsiteX4" fmla="*/ 7918 w 24335"/>
                  <a:gd name="connsiteY4" fmla="*/ 6756 h 67413"/>
                  <a:gd name="connsiteX5" fmla="*/ 0 w 24335"/>
                  <a:gd name="connsiteY5" fmla="*/ 4867 h 67413"/>
                  <a:gd name="connsiteX6" fmla="*/ 0 w 24335"/>
                  <a:gd name="connsiteY6" fmla="*/ 0 h 67413"/>
                  <a:gd name="connsiteX7" fmla="*/ 24336 w 24335"/>
                  <a:gd name="connsiteY7" fmla="*/ 0 h 67413"/>
                  <a:gd name="connsiteX8" fmla="*/ 24336 w 24335"/>
                  <a:gd name="connsiteY8" fmla="*/ 4867 h 67413"/>
                  <a:gd name="connsiteX9" fmla="*/ 16418 w 24335"/>
                  <a:gd name="connsiteY9" fmla="*/ 6756 h 67413"/>
                  <a:gd name="connsiteX10" fmla="*/ 16418 w 24335"/>
                  <a:gd name="connsiteY10" fmla="*/ 60730 h 67413"/>
                  <a:gd name="connsiteX11" fmla="*/ 24336 w 24335"/>
                  <a:gd name="connsiteY11" fmla="*/ 62546 h 6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5" h="67413">
                    <a:moveTo>
                      <a:pt x="24336" y="67414"/>
                    </a:moveTo>
                    <a:lnTo>
                      <a:pt x="0" y="67414"/>
                    </a:lnTo>
                    <a:lnTo>
                      <a:pt x="0" y="62546"/>
                    </a:lnTo>
                    <a:lnTo>
                      <a:pt x="7918" y="60730"/>
                    </a:lnTo>
                    <a:lnTo>
                      <a:pt x="7918" y="6756"/>
                    </a:lnTo>
                    <a:lnTo>
                      <a:pt x="0" y="4867"/>
                    </a:lnTo>
                    <a:lnTo>
                      <a:pt x="0" y="0"/>
                    </a:lnTo>
                    <a:lnTo>
                      <a:pt x="24336" y="0"/>
                    </a:lnTo>
                    <a:lnTo>
                      <a:pt x="24336" y="4867"/>
                    </a:lnTo>
                    <a:lnTo>
                      <a:pt x="16418" y="6756"/>
                    </a:lnTo>
                    <a:lnTo>
                      <a:pt x="16418" y="60730"/>
                    </a:lnTo>
                    <a:lnTo>
                      <a:pt x="24336" y="62546"/>
                    </a:lnTo>
                    <a:close/>
                  </a:path>
                </a:pathLst>
              </a:custGeom>
              <a:solidFill>
                <a:srgbClr val="414958"/>
              </a:solidFill>
              <a:ln w="7260"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2573B828-9107-872A-FC2A-9C247C7A53A4}"/>
                  </a:ext>
                </a:extLst>
              </p:cNvPr>
              <p:cNvSpPr/>
              <p:nvPr/>
            </p:nvSpPr>
            <p:spPr>
              <a:xfrm>
                <a:off x="2530237" y="2748838"/>
                <a:ext cx="22882" cy="7772"/>
              </a:xfrm>
              <a:custGeom>
                <a:avLst/>
                <a:gdLst>
                  <a:gd name="connsiteX0" fmla="*/ 0 w 22882"/>
                  <a:gd name="connsiteY0" fmla="*/ 7773 h 7772"/>
                  <a:gd name="connsiteX1" fmla="*/ 0 w 22882"/>
                  <a:gd name="connsiteY1" fmla="*/ 0 h 7772"/>
                  <a:gd name="connsiteX2" fmla="*/ 22883 w 22882"/>
                  <a:gd name="connsiteY2" fmla="*/ 0 h 7772"/>
                  <a:gd name="connsiteX3" fmla="*/ 22883 w 22882"/>
                  <a:gd name="connsiteY3" fmla="*/ 7773 h 7772"/>
                </a:gdLst>
                <a:ahLst/>
                <a:cxnLst>
                  <a:cxn ang="0">
                    <a:pos x="connsiteX0" y="connsiteY0"/>
                  </a:cxn>
                  <a:cxn ang="0">
                    <a:pos x="connsiteX1" y="connsiteY1"/>
                  </a:cxn>
                  <a:cxn ang="0">
                    <a:pos x="connsiteX2" y="connsiteY2"/>
                  </a:cxn>
                  <a:cxn ang="0">
                    <a:pos x="connsiteX3" y="connsiteY3"/>
                  </a:cxn>
                </a:cxnLst>
                <a:rect l="l" t="t" r="r" b="b"/>
                <a:pathLst>
                  <a:path w="22882" h="7772">
                    <a:moveTo>
                      <a:pt x="0" y="7773"/>
                    </a:moveTo>
                    <a:lnTo>
                      <a:pt x="0" y="0"/>
                    </a:lnTo>
                    <a:lnTo>
                      <a:pt x="22883" y="0"/>
                    </a:lnTo>
                    <a:lnTo>
                      <a:pt x="22883" y="7773"/>
                    </a:lnTo>
                    <a:close/>
                  </a:path>
                </a:pathLst>
              </a:custGeom>
              <a:solidFill>
                <a:srgbClr val="414958"/>
              </a:solidFill>
              <a:ln w="7260"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078085EC-D8D3-05DB-C5E7-013E1142E7A2}"/>
                  </a:ext>
                </a:extLst>
              </p:cNvPr>
              <p:cNvSpPr/>
              <p:nvPr/>
            </p:nvSpPr>
            <p:spPr>
              <a:xfrm>
                <a:off x="2563580" y="2709247"/>
                <a:ext cx="44959" cy="72734"/>
              </a:xfrm>
              <a:custGeom>
                <a:avLst/>
                <a:gdLst>
                  <a:gd name="connsiteX0" fmla="*/ 24045 w 44959"/>
                  <a:gd name="connsiteY0" fmla="*/ 20340 h 72734"/>
                  <a:gd name="connsiteX1" fmla="*/ 39446 w 44959"/>
                  <a:gd name="connsiteY1" fmla="*/ 27241 h 72734"/>
                  <a:gd name="connsiteX2" fmla="*/ 44894 w 44959"/>
                  <a:gd name="connsiteY2" fmla="*/ 46492 h 72734"/>
                  <a:gd name="connsiteX3" fmla="*/ 39373 w 44959"/>
                  <a:gd name="connsiteY3" fmla="*/ 65815 h 72734"/>
                  <a:gd name="connsiteX4" fmla="*/ 24045 w 44959"/>
                  <a:gd name="connsiteY4" fmla="*/ 72717 h 72734"/>
                  <a:gd name="connsiteX5" fmla="*/ 14892 w 44959"/>
                  <a:gd name="connsiteY5" fmla="*/ 70828 h 72734"/>
                  <a:gd name="connsiteX6" fmla="*/ 8354 w 44959"/>
                  <a:gd name="connsiteY6" fmla="*/ 65380 h 72734"/>
                  <a:gd name="connsiteX7" fmla="*/ 7700 w 44959"/>
                  <a:gd name="connsiteY7" fmla="*/ 65380 h 72734"/>
                  <a:gd name="connsiteX8" fmla="*/ 5957 w 44959"/>
                  <a:gd name="connsiteY8" fmla="*/ 71772 h 72734"/>
                  <a:gd name="connsiteX9" fmla="*/ 0 w 44959"/>
                  <a:gd name="connsiteY9" fmla="*/ 71772 h 72734"/>
                  <a:gd name="connsiteX10" fmla="*/ 0 w 44959"/>
                  <a:gd name="connsiteY10" fmla="*/ 0 h 72734"/>
                  <a:gd name="connsiteX11" fmla="*/ 8354 w 44959"/>
                  <a:gd name="connsiteY11" fmla="*/ 0 h 72734"/>
                  <a:gd name="connsiteX12" fmla="*/ 8354 w 44959"/>
                  <a:gd name="connsiteY12" fmla="*/ 17435 h 72734"/>
                  <a:gd name="connsiteX13" fmla="*/ 7846 w 44959"/>
                  <a:gd name="connsiteY13" fmla="*/ 27895 h 72734"/>
                  <a:gd name="connsiteX14" fmla="*/ 8354 w 44959"/>
                  <a:gd name="connsiteY14" fmla="*/ 27895 h 72734"/>
                  <a:gd name="connsiteX15" fmla="*/ 24045 w 44959"/>
                  <a:gd name="connsiteY15" fmla="*/ 20340 h 72734"/>
                  <a:gd name="connsiteX16" fmla="*/ 22665 w 44959"/>
                  <a:gd name="connsiteY16" fmla="*/ 27169 h 72734"/>
                  <a:gd name="connsiteX17" fmla="*/ 11623 w 44959"/>
                  <a:gd name="connsiteY17" fmla="*/ 31527 h 72734"/>
                  <a:gd name="connsiteX18" fmla="*/ 8354 w 44959"/>
                  <a:gd name="connsiteY18" fmla="*/ 46056 h 72734"/>
                  <a:gd name="connsiteX19" fmla="*/ 8354 w 44959"/>
                  <a:gd name="connsiteY19" fmla="*/ 46056 h 72734"/>
                  <a:gd name="connsiteX20" fmla="*/ 11696 w 44959"/>
                  <a:gd name="connsiteY20" fmla="*/ 60585 h 72734"/>
                  <a:gd name="connsiteX21" fmla="*/ 22810 w 44959"/>
                  <a:gd name="connsiteY21" fmla="*/ 65016 h 72734"/>
                  <a:gd name="connsiteX22" fmla="*/ 32980 w 44959"/>
                  <a:gd name="connsiteY22" fmla="*/ 60004 h 72734"/>
                  <a:gd name="connsiteX23" fmla="*/ 36322 w 44959"/>
                  <a:gd name="connsiteY23" fmla="*/ 45475 h 72734"/>
                  <a:gd name="connsiteX24" fmla="*/ 32980 w 44959"/>
                  <a:gd name="connsiteY24" fmla="*/ 30946 h 72734"/>
                  <a:gd name="connsiteX25" fmla="*/ 22665 w 44959"/>
                  <a:gd name="connsiteY25" fmla="*/ 26878 h 7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959" h="72734">
                    <a:moveTo>
                      <a:pt x="24045" y="20340"/>
                    </a:moveTo>
                    <a:cubicBezTo>
                      <a:pt x="29995" y="20006"/>
                      <a:pt x="35734" y="22578"/>
                      <a:pt x="39446" y="27241"/>
                    </a:cubicBezTo>
                    <a:cubicBezTo>
                      <a:pt x="43397" y="32857"/>
                      <a:pt x="45315" y="39642"/>
                      <a:pt x="44894" y="46492"/>
                    </a:cubicBezTo>
                    <a:cubicBezTo>
                      <a:pt x="45352" y="53379"/>
                      <a:pt x="43405" y="60215"/>
                      <a:pt x="39373" y="65815"/>
                    </a:cubicBezTo>
                    <a:cubicBezTo>
                      <a:pt x="35646" y="70414"/>
                      <a:pt x="29958" y="72978"/>
                      <a:pt x="24045" y="72717"/>
                    </a:cubicBezTo>
                    <a:cubicBezTo>
                      <a:pt x="20892" y="72753"/>
                      <a:pt x="17769" y="72114"/>
                      <a:pt x="14892" y="70828"/>
                    </a:cubicBezTo>
                    <a:cubicBezTo>
                      <a:pt x="12255" y="69636"/>
                      <a:pt x="9996" y="67755"/>
                      <a:pt x="8354" y="65380"/>
                    </a:cubicBezTo>
                    <a:lnTo>
                      <a:pt x="7700" y="65380"/>
                    </a:lnTo>
                    <a:cubicBezTo>
                      <a:pt x="6756" y="69084"/>
                      <a:pt x="6175" y="71191"/>
                      <a:pt x="5957" y="71772"/>
                    </a:cubicBezTo>
                    <a:lnTo>
                      <a:pt x="0" y="71772"/>
                    </a:lnTo>
                    <a:lnTo>
                      <a:pt x="0" y="0"/>
                    </a:lnTo>
                    <a:lnTo>
                      <a:pt x="8354" y="0"/>
                    </a:lnTo>
                    <a:lnTo>
                      <a:pt x="8354" y="17435"/>
                    </a:lnTo>
                    <a:cubicBezTo>
                      <a:pt x="8369" y="20929"/>
                      <a:pt x="8194" y="24423"/>
                      <a:pt x="7846" y="27895"/>
                    </a:cubicBezTo>
                    <a:lnTo>
                      <a:pt x="8354" y="27895"/>
                    </a:lnTo>
                    <a:cubicBezTo>
                      <a:pt x="11870" y="22767"/>
                      <a:pt x="17841" y="19897"/>
                      <a:pt x="24045" y="20340"/>
                    </a:cubicBezTo>
                    <a:close/>
                    <a:moveTo>
                      <a:pt x="22665" y="27169"/>
                    </a:moveTo>
                    <a:cubicBezTo>
                      <a:pt x="18502" y="26769"/>
                      <a:pt x="14391" y="28389"/>
                      <a:pt x="11623" y="31527"/>
                    </a:cubicBezTo>
                    <a:cubicBezTo>
                      <a:pt x="9080" y="35922"/>
                      <a:pt x="7940" y="40993"/>
                      <a:pt x="8354" y="46056"/>
                    </a:cubicBezTo>
                    <a:lnTo>
                      <a:pt x="8354" y="46056"/>
                    </a:lnTo>
                    <a:cubicBezTo>
                      <a:pt x="7969" y="51127"/>
                      <a:pt x="9131" y="56190"/>
                      <a:pt x="11696" y="60585"/>
                    </a:cubicBezTo>
                    <a:cubicBezTo>
                      <a:pt x="14463" y="63781"/>
                      <a:pt x="18604" y="65430"/>
                      <a:pt x="22810" y="65016"/>
                    </a:cubicBezTo>
                    <a:cubicBezTo>
                      <a:pt x="26849" y="65271"/>
                      <a:pt x="30721" y="63360"/>
                      <a:pt x="32980" y="60004"/>
                    </a:cubicBezTo>
                    <a:cubicBezTo>
                      <a:pt x="35501" y="55594"/>
                      <a:pt x="36663" y="50538"/>
                      <a:pt x="36322" y="45475"/>
                    </a:cubicBezTo>
                    <a:cubicBezTo>
                      <a:pt x="36707" y="40405"/>
                      <a:pt x="35545" y="35341"/>
                      <a:pt x="32980" y="30946"/>
                    </a:cubicBezTo>
                    <a:cubicBezTo>
                      <a:pt x="30431" y="27968"/>
                      <a:pt x="26566" y="26442"/>
                      <a:pt x="22665" y="26878"/>
                    </a:cubicBezTo>
                    <a:close/>
                  </a:path>
                </a:pathLst>
              </a:custGeom>
              <a:solidFill>
                <a:srgbClr val="414958"/>
              </a:solidFill>
              <a:ln w="7260"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73EAEDBF-E908-3BAF-EC27-A7DB1ED438BA}"/>
                  </a:ext>
                </a:extLst>
              </p:cNvPr>
              <p:cNvSpPr/>
              <p:nvPr/>
            </p:nvSpPr>
            <p:spPr>
              <a:xfrm>
                <a:off x="2616298" y="2729155"/>
                <a:ext cx="41427" cy="52184"/>
              </a:xfrm>
              <a:custGeom>
                <a:avLst/>
                <a:gdLst>
                  <a:gd name="connsiteX0" fmla="*/ 34310 w 41427"/>
                  <a:gd name="connsiteY0" fmla="*/ 51283 h 52184"/>
                  <a:gd name="connsiteX1" fmla="*/ 32712 w 41427"/>
                  <a:gd name="connsiteY1" fmla="*/ 44019 h 52184"/>
                  <a:gd name="connsiteX2" fmla="*/ 32712 w 41427"/>
                  <a:gd name="connsiteY2" fmla="*/ 44019 h 52184"/>
                  <a:gd name="connsiteX3" fmla="*/ 25447 w 41427"/>
                  <a:gd name="connsiteY3" fmla="*/ 50484 h 52184"/>
                  <a:gd name="connsiteX4" fmla="*/ 16003 w 41427"/>
                  <a:gd name="connsiteY4" fmla="*/ 52155 h 52184"/>
                  <a:gd name="connsiteX5" fmla="*/ 4235 w 41427"/>
                  <a:gd name="connsiteY5" fmla="*/ 48232 h 52184"/>
                  <a:gd name="connsiteX6" fmla="*/ 22 w 41427"/>
                  <a:gd name="connsiteY6" fmla="*/ 37190 h 52184"/>
                  <a:gd name="connsiteX7" fmla="*/ 24357 w 41427"/>
                  <a:gd name="connsiteY7" fmla="*/ 20991 h 52184"/>
                  <a:gd name="connsiteX8" fmla="*/ 32929 w 41427"/>
                  <a:gd name="connsiteY8" fmla="*/ 20991 h 52184"/>
                  <a:gd name="connsiteX9" fmla="*/ 32929 w 41427"/>
                  <a:gd name="connsiteY9" fmla="*/ 18012 h 52184"/>
                  <a:gd name="connsiteX10" fmla="*/ 30387 w 41427"/>
                  <a:gd name="connsiteY10" fmla="*/ 9440 h 52184"/>
                  <a:gd name="connsiteX11" fmla="*/ 22469 w 41427"/>
                  <a:gd name="connsiteY11" fmla="*/ 6752 h 52184"/>
                  <a:gd name="connsiteX12" fmla="*/ 15204 w 41427"/>
                  <a:gd name="connsiteY12" fmla="*/ 7915 h 52184"/>
                  <a:gd name="connsiteX13" fmla="*/ 8521 w 41427"/>
                  <a:gd name="connsiteY13" fmla="*/ 10603 h 52184"/>
                  <a:gd name="connsiteX14" fmla="*/ 5978 w 41427"/>
                  <a:gd name="connsiteY14" fmla="*/ 4355 h 52184"/>
                  <a:gd name="connsiteX15" fmla="*/ 14333 w 41427"/>
                  <a:gd name="connsiteY15" fmla="*/ 1232 h 52184"/>
                  <a:gd name="connsiteX16" fmla="*/ 23268 w 41427"/>
                  <a:gd name="connsiteY16" fmla="*/ 69 h 52184"/>
                  <a:gd name="connsiteX17" fmla="*/ 36925 w 41427"/>
                  <a:gd name="connsiteY17" fmla="*/ 4137 h 52184"/>
                  <a:gd name="connsiteX18" fmla="*/ 41356 w 41427"/>
                  <a:gd name="connsiteY18" fmla="*/ 16995 h 52184"/>
                  <a:gd name="connsiteX19" fmla="*/ 41356 w 41427"/>
                  <a:gd name="connsiteY19" fmla="*/ 51283 h 52184"/>
                  <a:gd name="connsiteX20" fmla="*/ 17238 w 41427"/>
                  <a:gd name="connsiteY20" fmla="*/ 45544 h 52184"/>
                  <a:gd name="connsiteX21" fmla="*/ 28135 w 41427"/>
                  <a:gd name="connsiteY21" fmla="*/ 41767 h 52184"/>
                  <a:gd name="connsiteX22" fmla="*/ 32130 w 41427"/>
                  <a:gd name="connsiteY22" fmla="*/ 31088 h 52184"/>
                  <a:gd name="connsiteX23" fmla="*/ 32130 w 41427"/>
                  <a:gd name="connsiteY23" fmla="*/ 26512 h 52184"/>
                  <a:gd name="connsiteX24" fmla="*/ 24866 w 41427"/>
                  <a:gd name="connsiteY24" fmla="*/ 26875 h 52184"/>
                  <a:gd name="connsiteX25" fmla="*/ 12153 w 41427"/>
                  <a:gd name="connsiteY25" fmla="*/ 29635 h 52184"/>
                  <a:gd name="connsiteX26" fmla="*/ 8158 w 41427"/>
                  <a:gd name="connsiteY26" fmla="*/ 37336 h 52184"/>
                  <a:gd name="connsiteX27" fmla="*/ 10555 w 41427"/>
                  <a:gd name="connsiteY27" fmla="*/ 43438 h 52184"/>
                  <a:gd name="connsiteX28" fmla="*/ 17238 w 41427"/>
                  <a:gd name="connsiteY28" fmla="*/ 45835 h 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427" h="52184">
                    <a:moveTo>
                      <a:pt x="34310" y="51283"/>
                    </a:moveTo>
                    <a:lnTo>
                      <a:pt x="32712" y="44019"/>
                    </a:lnTo>
                    <a:lnTo>
                      <a:pt x="32712" y="44019"/>
                    </a:lnTo>
                    <a:cubicBezTo>
                      <a:pt x="30808" y="46692"/>
                      <a:pt x="28324" y="48901"/>
                      <a:pt x="25447" y="50484"/>
                    </a:cubicBezTo>
                    <a:cubicBezTo>
                      <a:pt x="22447" y="51683"/>
                      <a:pt x="19236" y="52249"/>
                      <a:pt x="16003" y="52155"/>
                    </a:cubicBezTo>
                    <a:cubicBezTo>
                      <a:pt x="11725" y="52409"/>
                      <a:pt x="7511" y="51000"/>
                      <a:pt x="4235" y="48232"/>
                    </a:cubicBezTo>
                    <a:cubicBezTo>
                      <a:pt x="1329" y="45312"/>
                      <a:pt x="-203" y="41302"/>
                      <a:pt x="22" y="37190"/>
                    </a:cubicBezTo>
                    <a:cubicBezTo>
                      <a:pt x="22" y="26875"/>
                      <a:pt x="8158" y="21499"/>
                      <a:pt x="24357" y="20991"/>
                    </a:cubicBezTo>
                    <a:lnTo>
                      <a:pt x="32929" y="20991"/>
                    </a:lnTo>
                    <a:lnTo>
                      <a:pt x="32929" y="18012"/>
                    </a:lnTo>
                    <a:cubicBezTo>
                      <a:pt x="33162" y="14939"/>
                      <a:pt x="32254" y="11888"/>
                      <a:pt x="30387" y="9440"/>
                    </a:cubicBezTo>
                    <a:cubicBezTo>
                      <a:pt x="28251" y="7457"/>
                      <a:pt x="25367" y="6484"/>
                      <a:pt x="22469" y="6752"/>
                    </a:cubicBezTo>
                    <a:cubicBezTo>
                      <a:pt x="19999" y="6767"/>
                      <a:pt x="17551" y="7159"/>
                      <a:pt x="15204" y="7915"/>
                    </a:cubicBezTo>
                    <a:cubicBezTo>
                      <a:pt x="12931" y="8699"/>
                      <a:pt x="10700" y="9593"/>
                      <a:pt x="8521" y="10603"/>
                    </a:cubicBezTo>
                    <a:lnTo>
                      <a:pt x="5978" y="4355"/>
                    </a:lnTo>
                    <a:cubicBezTo>
                      <a:pt x="8630" y="2982"/>
                      <a:pt x="11434" y="1929"/>
                      <a:pt x="14333" y="1232"/>
                    </a:cubicBezTo>
                    <a:cubicBezTo>
                      <a:pt x="17246" y="454"/>
                      <a:pt x="20253" y="62"/>
                      <a:pt x="23268" y="69"/>
                    </a:cubicBezTo>
                    <a:cubicBezTo>
                      <a:pt x="28171" y="-345"/>
                      <a:pt x="33046" y="1108"/>
                      <a:pt x="36925" y="4137"/>
                    </a:cubicBezTo>
                    <a:cubicBezTo>
                      <a:pt x="40179" y="7588"/>
                      <a:pt x="41799" y="12274"/>
                      <a:pt x="41356" y="16995"/>
                    </a:cubicBezTo>
                    <a:lnTo>
                      <a:pt x="41356" y="51283"/>
                    </a:lnTo>
                    <a:close/>
                    <a:moveTo>
                      <a:pt x="17238" y="45544"/>
                    </a:moveTo>
                    <a:cubicBezTo>
                      <a:pt x="21226" y="45762"/>
                      <a:pt x="25135" y="44404"/>
                      <a:pt x="28135" y="41767"/>
                    </a:cubicBezTo>
                    <a:cubicBezTo>
                      <a:pt x="30924" y="38941"/>
                      <a:pt x="32377" y="35055"/>
                      <a:pt x="32130" y="31088"/>
                    </a:cubicBezTo>
                    <a:lnTo>
                      <a:pt x="32130" y="26512"/>
                    </a:lnTo>
                    <a:lnTo>
                      <a:pt x="24866" y="26875"/>
                    </a:lnTo>
                    <a:cubicBezTo>
                      <a:pt x="20464" y="26730"/>
                      <a:pt x="16098" y="27674"/>
                      <a:pt x="12153" y="29635"/>
                    </a:cubicBezTo>
                    <a:cubicBezTo>
                      <a:pt x="9465" y="31234"/>
                      <a:pt x="7911" y="34219"/>
                      <a:pt x="8158" y="37336"/>
                    </a:cubicBezTo>
                    <a:cubicBezTo>
                      <a:pt x="8027" y="39624"/>
                      <a:pt x="8906" y="41854"/>
                      <a:pt x="10555" y="43438"/>
                    </a:cubicBezTo>
                    <a:cubicBezTo>
                      <a:pt x="12422" y="45021"/>
                      <a:pt x="14790" y="45871"/>
                      <a:pt x="17238" y="45835"/>
                    </a:cubicBezTo>
                    <a:close/>
                  </a:path>
                </a:pathLst>
              </a:custGeom>
              <a:solidFill>
                <a:srgbClr val="414958"/>
              </a:solidFill>
              <a:ln w="7260"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EFD3ADBD-307F-C055-248C-F6C410116B2F}"/>
                  </a:ext>
                </a:extLst>
              </p:cNvPr>
              <p:cNvSpPr/>
              <p:nvPr/>
            </p:nvSpPr>
            <p:spPr>
              <a:xfrm>
                <a:off x="2667091" y="2729408"/>
                <a:ext cx="35850" cy="52294"/>
              </a:xfrm>
              <a:custGeom>
                <a:avLst/>
                <a:gdLst>
                  <a:gd name="connsiteX0" fmla="*/ 35821 w 35850"/>
                  <a:gd name="connsiteY0" fmla="*/ 37373 h 52294"/>
                  <a:gd name="connsiteX1" fmla="*/ 30518 w 35850"/>
                  <a:gd name="connsiteY1" fmla="*/ 48342 h 52294"/>
                  <a:gd name="connsiteX2" fmla="*/ 15989 w 35850"/>
                  <a:gd name="connsiteY2" fmla="*/ 52265 h 52294"/>
                  <a:gd name="connsiteX3" fmla="*/ 80 w 35850"/>
                  <a:gd name="connsiteY3" fmla="*/ 49068 h 52294"/>
                  <a:gd name="connsiteX4" fmla="*/ 80 w 35850"/>
                  <a:gd name="connsiteY4" fmla="*/ 41804 h 52294"/>
                  <a:gd name="connsiteX5" fmla="*/ 16207 w 35850"/>
                  <a:gd name="connsiteY5" fmla="*/ 45872 h 52294"/>
                  <a:gd name="connsiteX6" fmla="*/ 25360 w 35850"/>
                  <a:gd name="connsiteY6" fmla="*/ 43838 h 52294"/>
                  <a:gd name="connsiteX7" fmla="*/ 28193 w 35850"/>
                  <a:gd name="connsiteY7" fmla="*/ 38390 h 52294"/>
                  <a:gd name="connsiteX8" fmla="*/ 25433 w 35850"/>
                  <a:gd name="connsiteY8" fmla="*/ 33305 h 52294"/>
                  <a:gd name="connsiteX9" fmla="*/ 15698 w 35850"/>
                  <a:gd name="connsiteY9" fmla="*/ 28583 h 52294"/>
                  <a:gd name="connsiteX10" fmla="*/ 5673 w 35850"/>
                  <a:gd name="connsiteY10" fmla="*/ 23861 h 52294"/>
                  <a:gd name="connsiteX11" fmla="*/ 1387 w 35850"/>
                  <a:gd name="connsiteY11" fmla="*/ 19429 h 52294"/>
                  <a:gd name="connsiteX12" fmla="*/ 7 w 35850"/>
                  <a:gd name="connsiteY12" fmla="*/ 13473 h 52294"/>
                  <a:gd name="connsiteX13" fmla="*/ 5092 w 35850"/>
                  <a:gd name="connsiteY13" fmla="*/ 3666 h 52294"/>
                  <a:gd name="connsiteX14" fmla="*/ 19040 w 35850"/>
                  <a:gd name="connsiteY14" fmla="*/ 34 h 52294"/>
                  <a:gd name="connsiteX15" fmla="*/ 35167 w 35850"/>
                  <a:gd name="connsiteY15" fmla="*/ 3448 h 52294"/>
                  <a:gd name="connsiteX16" fmla="*/ 32334 w 35850"/>
                  <a:gd name="connsiteY16" fmla="*/ 10058 h 52294"/>
                  <a:gd name="connsiteX17" fmla="*/ 18459 w 35850"/>
                  <a:gd name="connsiteY17" fmla="*/ 6862 h 52294"/>
                  <a:gd name="connsiteX18" fmla="*/ 10613 w 35850"/>
                  <a:gd name="connsiteY18" fmla="*/ 8460 h 52294"/>
                  <a:gd name="connsiteX19" fmla="*/ 7925 w 35850"/>
                  <a:gd name="connsiteY19" fmla="*/ 12964 h 52294"/>
                  <a:gd name="connsiteX20" fmla="*/ 10250 w 35850"/>
                  <a:gd name="connsiteY20" fmla="*/ 17541 h 52294"/>
                  <a:gd name="connsiteX21" fmla="*/ 21001 w 35850"/>
                  <a:gd name="connsiteY21" fmla="*/ 22626 h 52294"/>
                  <a:gd name="connsiteX22" fmla="*/ 30372 w 35850"/>
                  <a:gd name="connsiteY22" fmla="*/ 26985 h 52294"/>
                  <a:gd name="connsiteX23" fmla="*/ 34804 w 35850"/>
                  <a:gd name="connsiteY23" fmla="*/ 31561 h 52294"/>
                  <a:gd name="connsiteX24" fmla="*/ 35821 w 35850"/>
                  <a:gd name="connsiteY24" fmla="*/ 37373 h 5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850" h="52294">
                    <a:moveTo>
                      <a:pt x="35821" y="37373"/>
                    </a:moveTo>
                    <a:cubicBezTo>
                      <a:pt x="36024" y="41688"/>
                      <a:pt x="34026" y="45814"/>
                      <a:pt x="30518" y="48342"/>
                    </a:cubicBezTo>
                    <a:cubicBezTo>
                      <a:pt x="26210" y="51146"/>
                      <a:pt x="21125" y="52519"/>
                      <a:pt x="15989" y="52265"/>
                    </a:cubicBezTo>
                    <a:cubicBezTo>
                      <a:pt x="10504" y="52490"/>
                      <a:pt x="5049" y="51400"/>
                      <a:pt x="80" y="49068"/>
                    </a:cubicBezTo>
                    <a:lnTo>
                      <a:pt x="80" y="41804"/>
                    </a:lnTo>
                    <a:cubicBezTo>
                      <a:pt x="5078" y="44361"/>
                      <a:pt x="10591" y="45748"/>
                      <a:pt x="16207" y="45872"/>
                    </a:cubicBezTo>
                    <a:cubicBezTo>
                      <a:pt x="19389" y="46090"/>
                      <a:pt x="22570" y="45385"/>
                      <a:pt x="25360" y="43838"/>
                    </a:cubicBezTo>
                    <a:cubicBezTo>
                      <a:pt x="27162" y="42617"/>
                      <a:pt x="28229" y="40569"/>
                      <a:pt x="28193" y="38390"/>
                    </a:cubicBezTo>
                    <a:cubicBezTo>
                      <a:pt x="28171" y="36341"/>
                      <a:pt x="27140" y="34438"/>
                      <a:pt x="25433" y="33305"/>
                    </a:cubicBezTo>
                    <a:cubicBezTo>
                      <a:pt x="22411" y="31314"/>
                      <a:pt x="19134" y="29723"/>
                      <a:pt x="15698" y="28583"/>
                    </a:cubicBezTo>
                    <a:cubicBezTo>
                      <a:pt x="12204" y="27348"/>
                      <a:pt x="8848" y="25764"/>
                      <a:pt x="5673" y="23861"/>
                    </a:cubicBezTo>
                    <a:cubicBezTo>
                      <a:pt x="3908" y="22749"/>
                      <a:pt x="2441" y="21231"/>
                      <a:pt x="1387" y="19429"/>
                    </a:cubicBezTo>
                    <a:cubicBezTo>
                      <a:pt x="414" y="17599"/>
                      <a:pt x="-65" y="15543"/>
                      <a:pt x="7" y="13473"/>
                    </a:cubicBezTo>
                    <a:cubicBezTo>
                      <a:pt x="-116" y="9543"/>
                      <a:pt x="1809" y="5831"/>
                      <a:pt x="5092" y="3666"/>
                    </a:cubicBezTo>
                    <a:cubicBezTo>
                      <a:pt x="9255" y="1043"/>
                      <a:pt x="14129" y="-228"/>
                      <a:pt x="19040" y="34"/>
                    </a:cubicBezTo>
                    <a:cubicBezTo>
                      <a:pt x="24597" y="5"/>
                      <a:pt x="30096" y="1174"/>
                      <a:pt x="35167" y="3448"/>
                    </a:cubicBezTo>
                    <a:lnTo>
                      <a:pt x="32334" y="10058"/>
                    </a:lnTo>
                    <a:cubicBezTo>
                      <a:pt x="27961" y="8097"/>
                      <a:pt x="23246" y="7015"/>
                      <a:pt x="18459" y="6862"/>
                    </a:cubicBezTo>
                    <a:cubicBezTo>
                      <a:pt x="15749" y="6695"/>
                      <a:pt x="13040" y="7247"/>
                      <a:pt x="10613" y="8460"/>
                    </a:cubicBezTo>
                    <a:cubicBezTo>
                      <a:pt x="8964" y="9361"/>
                      <a:pt x="7933" y="11083"/>
                      <a:pt x="7925" y="12964"/>
                    </a:cubicBezTo>
                    <a:cubicBezTo>
                      <a:pt x="7911" y="14773"/>
                      <a:pt x="8783" y="16480"/>
                      <a:pt x="10250" y="17541"/>
                    </a:cubicBezTo>
                    <a:cubicBezTo>
                      <a:pt x="13621" y="19655"/>
                      <a:pt x="17231" y="21362"/>
                      <a:pt x="21001" y="22626"/>
                    </a:cubicBezTo>
                    <a:cubicBezTo>
                      <a:pt x="24270" y="23737"/>
                      <a:pt x="27416" y="25205"/>
                      <a:pt x="30372" y="26985"/>
                    </a:cubicBezTo>
                    <a:cubicBezTo>
                      <a:pt x="32167" y="28161"/>
                      <a:pt x="33685" y="29723"/>
                      <a:pt x="34804" y="31561"/>
                    </a:cubicBezTo>
                    <a:cubicBezTo>
                      <a:pt x="35610" y="33384"/>
                      <a:pt x="35959" y="35382"/>
                      <a:pt x="35821" y="37373"/>
                    </a:cubicBezTo>
                    <a:close/>
                  </a:path>
                </a:pathLst>
              </a:custGeom>
              <a:solidFill>
                <a:srgbClr val="414958"/>
              </a:solidFill>
              <a:ln w="7260"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EB0623E3-4F75-450B-E6C2-81A1DF419941}"/>
                  </a:ext>
                </a:extLst>
              </p:cNvPr>
              <p:cNvSpPr/>
              <p:nvPr/>
            </p:nvSpPr>
            <p:spPr>
              <a:xfrm>
                <a:off x="2709985" y="2729133"/>
                <a:ext cx="43369" cy="52569"/>
              </a:xfrm>
              <a:custGeom>
                <a:avLst/>
                <a:gdLst>
                  <a:gd name="connsiteX0" fmla="*/ 24381 w 43369"/>
                  <a:gd name="connsiteY0" fmla="*/ 52540 h 52569"/>
                  <a:gd name="connsiteX1" fmla="*/ 6511 w 43369"/>
                  <a:gd name="connsiteY1" fmla="*/ 45639 h 52569"/>
                  <a:gd name="connsiteX2" fmla="*/ 46 w 43369"/>
                  <a:gd name="connsiteY2" fmla="*/ 26679 h 52569"/>
                  <a:gd name="connsiteX3" fmla="*/ 6075 w 43369"/>
                  <a:gd name="connsiteY3" fmla="*/ 7283 h 52569"/>
                  <a:gd name="connsiteX4" fmla="*/ 22420 w 43369"/>
                  <a:gd name="connsiteY4" fmla="*/ 18 h 52569"/>
                  <a:gd name="connsiteX5" fmla="*/ 37603 w 43369"/>
                  <a:gd name="connsiteY5" fmla="*/ 6193 h 52569"/>
                  <a:gd name="connsiteX6" fmla="*/ 43342 w 43369"/>
                  <a:gd name="connsiteY6" fmla="*/ 22901 h 52569"/>
                  <a:gd name="connsiteX7" fmla="*/ 43342 w 43369"/>
                  <a:gd name="connsiteY7" fmla="*/ 27914 h 52569"/>
                  <a:gd name="connsiteX8" fmla="*/ 8618 w 43369"/>
                  <a:gd name="connsiteY8" fmla="*/ 27914 h 52569"/>
                  <a:gd name="connsiteX9" fmla="*/ 12976 w 43369"/>
                  <a:gd name="connsiteY9" fmla="*/ 40990 h 52569"/>
                  <a:gd name="connsiteX10" fmla="*/ 24745 w 43369"/>
                  <a:gd name="connsiteY10" fmla="*/ 45493 h 52569"/>
                  <a:gd name="connsiteX11" fmla="*/ 32445 w 43369"/>
                  <a:gd name="connsiteY11" fmla="*/ 44767 h 52569"/>
                  <a:gd name="connsiteX12" fmla="*/ 41017 w 43369"/>
                  <a:gd name="connsiteY12" fmla="*/ 42007 h 52569"/>
                  <a:gd name="connsiteX13" fmla="*/ 41017 w 43369"/>
                  <a:gd name="connsiteY13" fmla="*/ 49271 h 52569"/>
                  <a:gd name="connsiteX14" fmla="*/ 33099 w 43369"/>
                  <a:gd name="connsiteY14" fmla="*/ 51814 h 52569"/>
                  <a:gd name="connsiteX15" fmla="*/ 24381 w 43369"/>
                  <a:gd name="connsiteY15" fmla="*/ 52540 h 52569"/>
                  <a:gd name="connsiteX16" fmla="*/ 22347 w 43369"/>
                  <a:gd name="connsiteY16" fmla="*/ 6847 h 52569"/>
                  <a:gd name="connsiteX17" fmla="*/ 12904 w 43369"/>
                  <a:gd name="connsiteY17" fmla="*/ 10624 h 52569"/>
                  <a:gd name="connsiteX18" fmla="*/ 8836 w 43369"/>
                  <a:gd name="connsiteY18" fmla="*/ 21303 h 52569"/>
                  <a:gd name="connsiteX19" fmla="*/ 34624 w 43369"/>
                  <a:gd name="connsiteY19" fmla="*/ 21303 h 52569"/>
                  <a:gd name="connsiteX20" fmla="*/ 31283 w 43369"/>
                  <a:gd name="connsiteY20" fmla="*/ 10479 h 52569"/>
                  <a:gd name="connsiteX21" fmla="*/ 22347 w 43369"/>
                  <a:gd name="connsiteY21" fmla="*/ 6847 h 5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69" h="52569">
                    <a:moveTo>
                      <a:pt x="24381" y="52540"/>
                    </a:moveTo>
                    <a:cubicBezTo>
                      <a:pt x="17713" y="52874"/>
                      <a:pt x="11218" y="50368"/>
                      <a:pt x="6511" y="45639"/>
                    </a:cubicBezTo>
                    <a:cubicBezTo>
                      <a:pt x="1971" y="40401"/>
                      <a:pt x="-347" y="33602"/>
                      <a:pt x="46" y="26679"/>
                    </a:cubicBezTo>
                    <a:cubicBezTo>
                      <a:pt x="-347" y="19698"/>
                      <a:pt x="1796" y="12811"/>
                      <a:pt x="6075" y="7283"/>
                    </a:cubicBezTo>
                    <a:cubicBezTo>
                      <a:pt x="10114" y="2474"/>
                      <a:pt x="16144" y="-200"/>
                      <a:pt x="22420" y="18"/>
                    </a:cubicBezTo>
                    <a:cubicBezTo>
                      <a:pt x="28137" y="-229"/>
                      <a:pt x="33680" y="2023"/>
                      <a:pt x="37603" y="6193"/>
                    </a:cubicBezTo>
                    <a:cubicBezTo>
                      <a:pt x="41584" y="10821"/>
                      <a:pt x="43639" y="16799"/>
                      <a:pt x="43342" y="22901"/>
                    </a:cubicBezTo>
                    <a:lnTo>
                      <a:pt x="43342" y="27914"/>
                    </a:lnTo>
                    <a:lnTo>
                      <a:pt x="8618" y="27914"/>
                    </a:lnTo>
                    <a:cubicBezTo>
                      <a:pt x="8414" y="32657"/>
                      <a:pt x="9969" y="37314"/>
                      <a:pt x="12976" y="40990"/>
                    </a:cubicBezTo>
                    <a:cubicBezTo>
                      <a:pt x="16085" y="44091"/>
                      <a:pt x="20357" y="45733"/>
                      <a:pt x="24745" y="45493"/>
                    </a:cubicBezTo>
                    <a:cubicBezTo>
                      <a:pt x="27331" y="45486"/>
                      <a:pt x="29902" y="45239"/>
                      <a:pt x="32445" y="44767"/>
                    </a:cubicBezTo>
                    <a:cubicBezTo>
                      <a:pt x="35380" y="44099"/>
                      <a:pt x="38242" y="43169"/>
                      <a:pt x="41017" y="42007"/>
                    </a:cubicBezTo>
                    <a:lnTo>
                      <a:pt x="41017" y="49271"/>
                    </a:lnTo>
                    <a:cubicBezTo>
                      <a:pt x="38460" y="50361"/>
                      <a:pt x="35808" y="51211"/>
                      <a:pt x="33099" y="51814"/>
                    </a:cubicBezTo>
                    <a:cubicBezTo>
                      <a:pt x="30222" y="52307"/>
                      <a:pt x="27302" y="52554"/>
                      <a:pt x="24381" y="52540"/>
                    </a:cubicBezTo>
                    <a:close/>
                    <a:moveTo>
                      <a:pt x="22347" y="6847"/>
                    </a:moveTo>
                    <a:cubicBezTo>
                      <a:pt x="18795" y="6665"/>
                      <a:pt x="15345" y="8046"/>
                      <a:pt x="12904" y="10624"/>
                    </a:cubicBezTo>
                    <a:cubicBezTo>
                      <a:pt x="10427" y="13646"/>
                      <a:pt x="8995" y="17395"/>
                      <a:pt x="8836" y="21303"/>
                    </a:cubicBezTo>
                    <a:lnTo>
                      <a:pt x="34624" y="21303"/>
                    </a:lnTo>
                    <a:cubicBezTo>
                      <a:pt x="34835" y="17409"/>
                      <a:pt x="33651" y="13574"/>
                      <a:pt x="31283" y="10479"/>
                    </a:cubicBezTo>
                    <a:cubicBezTo>
                      <a:pt x="29002" y="7987"/>
                      <a:pt x="25718" y="6658"/>
                      <a:pt x="22347" y="6847"/>
                    </a:cubicBezTo>
                    <a:close/>
                  </a:path>
                </a:pathLst>
              </a:custGeom>
              <a:solidFill>
                <a:srgbClr val="414958"/>
              </a:solidFill>
              <a:ln w="7260"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9F271DF-08F1-4633-4A81-2CE91D2A2DAF}"/>
                  </a:ext>
                </a:extLst>
              </p:cNvPr>
              <p:cNvSpPr/>
              <p:nvPr/>
            </p:nvSpPr>
            <p:spPr>
              <a:xfrm>
                <a:off x="2760893" y="2708956"/>
                <a:ext cx="45099" cy="72736"/>
              </a:xfrm>
              <a:custGeom>
                <a:avLst/>
                <a:gdLst>
                  <a:gd name="connsiteX0" fmla="*/ 20764 w 45099"/>
                  <a:gd name="connsiteY0" fmla="*/ 72717 h 72736"/>
                  <a:gd name="connsiteX1" fmla="*/ 5509 w 45099"/>
                  <a:gd name="connsiteY1" fmla="*/ 65888 h 72736"/>
                  <a:gd name="connsiteX2" fmla="*/ 61 w 45099"/>
                  <a:gd name="connsiteY2" fmla="*/ 46565 h 72736"/>
                  <a:gd name="connsiteX3" fmla="*/ 5509 w 45099"/>
                  <a:gd name="connsiteY3" fmla="*/ 27169 h 72736"/>
                  <a:gd name="connsiteX4" fmla="*/ 34211 w 45099"/>
                  <a:gd name="connsiteY4" fmla="*/ 25207 h 72736"/>
                  <a:gd name="connsiteX5" fmla="*/ 36601 w 45099"/>
                  <a:gd name="connsiteY5" fmla="*/ 27677 h 72736"/>
                  <a:gd name="connsiteX6" fmla="*/ 37182 w 45099"/>
                  <a:gd name="connsiteY6" fmla="*/ 27677 h 72736"/>
                  <a:gd name="connsiteX7" fmla="*/ 36819 w 45099"/>
                  <a:gd name="connsiteY7" fmla="*/ 23973 h 72736"/>
                  <a:gd name="connsiteX8" fmla="*/ 36819 w 45099"/>
                  <a:gd name="connsiteY8" fmla="*/ 20195 h 72736"/>
                  <a:gd name="connsiteX9" fmla="*/ 36819 w 45099"/>
                  <a:gd name="connsiteY9" fmla="*/ 0 h 72736"/>
                  <a:gd name="connsiteX10" fmla="*/ 45100 w 45099"/>
                  <a:gd name="connsiteY10" fmla="*/ 0 h 72736"/>
                  <a:gd name="connsiteX11" fmla="*/ 45100 w 45099"/>
                  <a:gd name="connsiteY11" fmla="*/ 71482 h 72736"/>
                  <a:gd name="connsiteX12" fmla="*/ 38126 w 45099"/>
                  <a:gd name="connsiteY12" fmla="*/ 71482 h 72736"/>
                  <a:gd name="connsiteX13" fmla="*/ 36891 w 45099"/>
                  <a:gd name="connsiteY13" fmla="*/ 64726 h 72736"/>
                  <a:gd name="connsiteX14" fmla="*/ 36528 w 45099"/>
                  <a:gd name="connsiteY14" fmla="*/ 64726 h 72736"/>
                  <a:gd name="connsiteX15" fmla="*/ 20764 w 45099"/>
                  <a:gd name="connsiteY15" fmla="*/ 72717 h 72736"/>
                  <a:gd name="connsiteX16" fmla="*/ 22144 w 45099"/>
                  <a:gd name="connsiteY16" fmla="*/ 65815 h 72736"/>
                  <a:gd name="connsiteX17" fmla="*/ 33186 w 45099"/>
                  <a:gd name="connsiteY17" fmla="*/ 61675 h 72736"/>
                  <a:gd name="connsiteX18" fmla="*/ 36673 w 45099"/>
                  <a:gd name="connsiteY18" fmla="*/ 48163 h 72736"/>
                  <a:gd name="connsiteX19" fmla="*/ 36673 w 45099"/>
                  <a:gd name="connsiteY19" fmla="*/ 46637 h 72736"/>
                  <a:gd name="connsiteX20" fmla="*/ 33114 w 45099"/>
                  <a:gd name="connsiteY20" fmla="*/ 31600 h 72736"/>
                  <a:gd name="connsiteX21" fmla="*/ 22072 w 45099"/>
                  <a:gd name="connsiteY21" fmla="*/ 27096 h 72736"/>
                  <a:gd name="connsiteX22" fmla="*/ 12120 w 45099"/>
                  <a:gd name="connsiteY22" fmla="*/ 32181 h 72736"/>
                  <a:gd name="connsiteX23" fmla="*/ 8633 w 45099"/>
                  <a:gd name="connsiteY23" fmla="*/ 46710 h 72736"/>
                  <a:gd name="connsiteX24" fmla="*/ 12120 w 45099"/>
                  <a:gd name="connsiteY24" fmla="*/ 61239 h 72736"/>
                  <a:gd name="connsiteX25" fmla="*/ 22144 w 45099"/>
                  <a:gd name="connsiteY25" fmla="*/ 65815 h 7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099" h="72736">
                    <a:moveTo>
                      <a:pt x="20764" y="72717"/>
                    </a:moveTo>
                    <a:cubicBezTo>
                      <a:pt x="14880" y="72993"/>
                      <a:pt x="9221" y="70457"/>
                      <a:pt x="5509" y="65888"/>
                    </a:cubicBezTo>
                    <a:cubicBezTo>
                      <a:pt x="1550" y="60251"/>
                      <a:pt x="-375" y="53437"/>
                      <a:pt x="61" y="46565"/>
                    </a:cubicBezTo>
                    <a:cubicBezTo>
                      <a:pt x="-346" y="39671"/>
                      <a:pt x="1572" y="32842"/>
                      <a:pt x="5509" y="27169"/>
                    </a:cubicBezTo>
                    <a:cubicBezTo>
                      <a:pt x="12890" y="18698"/>
                      <a:pt x="25740" y="17820"/>
                      <a:pt x="34211" y="25207"/>
                    </a:cubicBezTo>
                    <a:cubicBezTo>
                      <a:pt x="35075" y="25963"/>
                      <a:pt x="35874" y="26784"/>
                      <a:pt x="36601" y="27677"/>
                    </a:cubicBezTo>
                    <a:lnTo>
                      <a:pt x="37182" y="27677"/>
                    </a:lnTo>
                    <a:cubicBezTo>
                      <a:pt x="36993" y="26450"/>
                      <a:pt x="36869" y="25215"/>
                      <a:pt x="36819" y="23973"/>
                    </a:cubicBezTo>
                    <a:cubicBezTo>
                      <a:pt x="36819" y="22156"/>
                      <a:pt x="36819" y="20849"/>
                      <a:pt x="36819" y="20195"/>
                    </a:cubicBezTo>
                    <a:lnTo>
                      <a:pt x="36819" y="0"/>
                    </a:lnTo>
                    <a:lnTo>
                      <a:pt x="45100" y="0"/>
                    </a:lnTo>
                    <a:lnTo>
                      <a:pt x="45100" y="71482"/>
                    </a:lnTo>
                    <a:lnTo>
                      <a:pt x="38126" y="71482"/>
                    </a:lnTo>
                    <a:lnTo>
                      <a:pt x="36891" y="64726"/>
                    </a:lnTo>
                    <a:lnTo>
                      <a:pt x="36528" y="64726"/>
                    </a:lnTo>
                    <a:cubicBezTo>
                      <a:pt x="33012" y="69942"/>
                      <a:pt x="27048" y="72964"/>
                      <a:pt x="20764" y="72717"/>
                    </a:cubicBezTo>
                    <a:close/>
                    <a:moveTo>
                      <a:pt x="22144" y="65815"/>
                    </a:moveTo>
                    <a:cubicBezTo>
                      <a:pt x="26263" y="66179"/>
                      <a:pt x="30324" y="64653"/>
                      <a:pt x="33186" y="61675"/>
                    </a:cubicBezTo>
                    <a:cubicBezTo>
                      <a:pt x="35874" y="57708"/>
                      <a:pt x="37102" y="52936"/>
                      <a:pt x="36673" y="48163"/>
                    </a:cubicBezTo>
                    <a:lnTo>
                      <a:pt x="36673" y="46637"/>
                    </a:lnTo>
                    <a:cubicBezTo>
                      <a:pt x="37153" y="41371"/>
                      <a:pt x="35903" y="36090"/>
                      <a:pt x="33114" y="31600"/>
                    </a:cubicBezTo>
                    <a:cubicBezTo>
                      <a:pt x="30360" y="28433"/>
                      <a:pt x="26256" y="26755"/>
                      <a:pt x="22072" y="27096"/>
                    </a:cubicBezTo>
                    <a:cubicBezTo>
                      <a:pt x="18091" y="26922"/>
                      <a:pt x="14313" y="28854"/>
                      <a:pt x="12120" y="32181"/>
                    </a:cubicBezTo>
                    <a:cubicBezTo>
                      <a:pt x="9548" y="36569"/>
                      <a:pt x="8335" y="41632"/>
                      <a:pt x="8633" y="46710"/>
                    </a:cubicBezTo>
                    <a:cubicBezTo>
                      <a:pt x="8226" y="51802"/>
                      <a:pt x="9446" y="56887"/>
                      <a:pt x="12120" y="61239"/>
                    </a:cubicBezTo>
                    <a:cubicBezTo>
                      <a:pt x="14473" y="64363"/>
                      <a:pt x="18243" y="66084"/>
                      <a:pt x="22144" y="65815"/>
                    </a:cubicBezTo>
                    <a:close/>
                  </a:path>
                </a:pathLst>
              </a:custGeom>
              <a:solidFill>
                <a:srgbClr val="414958"/>
              </a:solidFill>
              <a:ln w="726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DD21F909-CFB4-575E-C16F-F1FB7ACA3BFE}"/>
                  </a:ext>
                </a:extLst>
              </p:cNvPr>
              <p:cNvSpPr/>
              <p:nvPr/>
            </p:nvSpPr>
            <p:spPr>
              <a:xfrm>
                <a:off x="2443367" y="2810658"/>
                <a:ext cx="45463" cy="72796"/>
              </a:xfrm>
              <a:custGeom>
                <a:avLst/>
                <a:gdLst>
                  <a:gd name="connsiteX0" fmla="*/ 20837 w 45463"/>
                  <a:gd name="connsiteY0" fmla="*/ 72717 h 72796"/>
                  <a:gd name="connsiteX1" fmla="*/ 5509 w 45463"/>
                  <a:gd name="connsiteY1" fmla="*/ 65888 h 72796"/>
                  <a:gd name="connsiteX2" fmla="*/ 61 w 45463"/>
                  <a:gd name="connsiteY2" fmla="*/ 46565 h 72796"/>
                  <a:gd name="connsiteX3" fmla="*/ 5509 w 45463"/>
                  <a:gd name="connsiteY3" fmla="*/ 27169 h 72796"/>
                  <a:gd name="connsiteX4" fmla="*/ 34211 w 45463"/>
                  <a:gd name="connsiteY4" fmla="*/ 25207 h 72796"/>
                  <a:gd name="connsiteX5" fmla="*/ 36601 w 45463"/>
                  <a:gd name="connsiteY5" fmla="*/ 27677 h 72796"/>
                  <a:gd name="connsiteX6" fmla="*/ 37182 w 45463"/>
                  <a:gd name="connsiteY6" fmla="*/ 27677 h 72796"/>
                  <a:gd name="connsiteX7" fmla="*/ 37182 w 45463"/>
                  <a:gd name="connsiteY7" fmla="*/ 23973 h 72796"/>
                  <a:gd name="connsiteX8" fmla="*/ 37182 w 45463"/>
                  <a:gd name="connsiteY8" fmla="*/ 20195 h 72796"/>
                  <a:gd name="connsiteX9" fmla="*/ 37182 w 45463"/>
                  <a:gd name="connsiteY9" fmla="*/ 0 h 72796"/>
                  <a:gd name="connsiteX10" fmla="*/ 45463 w 45463"/>
                  <a:gd name="connsiteY10" fmla="*/ 0 h 72796"/>
                  <a:gd name="connsiteX11" fmla="*/ 45463 w 45463"/>
                  <a:gd name="connsiteY11" fmla="*/ 71482 h 72796"/>
                  <a:gd name="connsiteX12" fmla="*/ 38780 w 45463"/>
                  <a:gd name="connsiteY12" fmla="*/ 71482 h 72796"/>
                  <a:gd name="connsiteX13" fmla="*/ 37545 w 45463"/>
                  <a:gd name="connsiteY13" fmla="*/ 64726 h 72796"/>
                  <a:gd name="connsiteX14" fmla="*/ 37545 w 45463"/>
                  <a:gd name="connsiteY14" fmla="*/ 64726 h 72796"/>
                  <a:gd name="connsiteX15" fmla="*/ 20837 w 45463"/>
                  <a:gd name="connsiteY15" fmla="*/ 72717 h 72796"/>
                  <a:gd name="connsiteX16" fmla="*/ 22144 w 45463"/>
                  <a:gd name="connsiteY16" fmla="*/ 65815 h 72796"/>
                  <a:gd name="connsiteX17" fmla="*/ 33186 w 45463"/>
                  <a:gd name="connsiteY17" fmla="*/ 61675 h 72796"/>
                  <a:gd name="connsiteX18" fmla="*/ 36673 w 45463"/>
                  <a:gd name="connsiteY18" fmla="*/ 48163 h 72796"/>
                  <a:gd name="connsiteX19" fmla="*/ 36673 w 45463"/>
                  <a:gd name="connsiteY19" fmla="*/ 46637 h 72796"/>
                  <a:gd name="connsiteX20" fmla="*/ 33114 w 45463"/>
                  <a:gd name="connsiteY20" fmla="*/ 31600 h 72796"/>
                  <a:gd name="connsiteX21" fmla="*/ 22072 w 45463"/>
                  <a:gd name="connsiteY21" fmla="*/ 27096 h 72796"/>
                  <a:gd name="connsiteX22" fmla="*/ 12120 w 45463"/>
                  <a:gd name="connsiteY22" fmla="*/ 32181 h 72796"/>
                  <a:gd name="connsiteX23" fmla="*/ 8633 w 45463"/>
                  <a:gd name="connsiteY23" fmla="*/ 46710 h 72796"/>
                  <a:gd name="connsiteX24" fmla="*/ 12120 w 45463"/>
                  <a:gd name="connsiteY24" fmla="*/ 61239 h 72796"/>
                  <a:gd name="connsiteX25" fmla="*/ 22144 w 45463"/>
                  <a:gd name="connsiteY25" fmla="*/ 65815 h 7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463" h="72796">
                    <a:moveTo>
                      <a:pt x="20837" y="72717"/>
                    </a:moveTo>
                    <a:cubicBezTo>
                      <a:pt x="14931" y="73007"/>
                      <a:pt x="9243" y="70472"/>
                      <a:pt x="5509" y="65888"/>
                    </a:cubicBezTo>
                    <a:cubicBezTo>
                      <a:pt x="1550" y="60251"/>
                      <a:pt x="-375" y="53437"/>
                      <a:pt x="61" y="46565"/>
                    </a:cubicBezTo>
                    <a:cubicBezTo>
                      <a:pt x="-346" y="39671"/>
                      <a:pt x="1572" y="32842"/>
                      <a:pt x="5509" y="27169"/>
                    </a:cubicBezTo>
                    <a:cubicBezTo>
                      <a:pt x="12889" y="18698"/>
                      <a:pt x="25740" y="17820"/>
                      <a:pt x="34211" y="25207"/>
                    </a:cubicBezTo>
                    <a:cubicBezTo>
                      <a:pt x="35075" y="25963"/>
                      <a:pt x="35874" y="26784"/>
                      <a:pt x="36601" y="27677"/>
                    </a:cubicBezTo>
                    <a:lnTo>
                      <a:pt x="37182" y="27677"/>
                    </a:lnTo>
                    <a:cubicBezTo>
                      <a:pt x="37182" y="27096"/>
                      <a:pt x="37182" y="25861"/>
                      <a:pt x="37182" y="23973"/>
                    </a:cubicBezTo>
                    <a:cubicBezTo>
                      <a:pt x="37182" y="22084"/>
                      <a:pt x="37182" y="20849"/>
                      <a:pt x="37182" y="20195"/>
                    </a:cubicBezTo>
                    <a:lnTo>
                      <a:pt x="37182" y="0"/>
                    </a:lnTo>
                    <a:lnTo>
                      <a:pt x="45463" y="0"/>
                    </a:lnTo>
                    <a:lnTo>
                      <a:pt x="45463" y="71482"/>
                    </a:lnTo>
                    <a:lnTo>
                      <a:pt x="38780" y="71482"/>
                    </a:lnTo>
                    <a:lnTo>
                      <a:pt x="37545" y="64726"/>
                    </a:lnTo>
                    <a:lnTo>
                      <a:pt x="37545" y="64726"/>
                    </a:lnTo>
                    <a:cubicBezTo>
                      <a:pt x="33876" y="70268"/>
                      <a:pt x="27455" y="73341"/>
                      <a:pt x="20837" y="72717"/>
                    </a:cubicBezTo>
                    <a:close/>
                    <a:moveTo>
                      <a:pt x="22144" y="65815"/>
                    </a:moveTo>
                    <a:cubicBezTo>
                      <a:pt x="26263" y="66179"/>
                      <a:pt x="30324" y="64653"/>
                      <a:pt x="33186" y="61675"/>
                    </a:cubicBezTo>
                    <a:cubicBezTo>
                      <a:pt x="35874" y="57708"/>
                      <a:pt x="37102" y="52936"/>
                      <a:pt x="36673" y="48163"/>
                    </a:cubicBezTo>
                    <a:lnTo>
                      <a:pt x="36673" y="46637"/>
                    </a:lnTo>
                    <a:cubicBezTo>
                      <a:pt x="37153" y="41371"/>
                      <a:pt x="35903" y="36090"/>
                      <a:pt x="33114" y="31600"/>
                    </a:cubicBezTo>
                    <a:cubicBezTo>
                      <a:pt x="30360" y="28433"/>
                      <a:pt x="26256" y="26755"/>
                      <a:pt x="22072" y="27096"/>
                    </a:cubicBezTo>
                    <a:cubicBezTo>
                      <a:pt x="18091" y="26936"/>
                      <a:pt x="14321" y="28869"/>
                      <a:pt x="12120" y="32181"/>
                    </a:cubicBezTo>
                    <a:cubicBezTo>
                      <a:pt x="9548" y="36569"/>
                      <a:pt x="8335" y="41632"/>
                      <a:pt x="8633" y="46710"/>
                    </a:cubicBezTo>
                    <a:cubicBezTo>
                      <a:pt x="8226" y="51802"/>
                      <a:pt x="9446" y="56887"/>
                      <a:pt x="12120" y="61239"/>
                    </a:cubicBezTo>
                    <a:cubicBezTo>
                      <a:pt x="14473" y="64363"/>
                      <a:pt x="18243" y="66084"/>
                      <a:pt x="22144" y="65815"/>
                    </a:cubicBezTo>
                    <a:close/>
                  </a:path>
                </a:pathLst>
              </a:custGeom>
              <a:solidFill>
                <a:srgbClr val="414958"/>
              </a:solidFill>
              <a:ln w="7260"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C0C8E3A1-B38C-0502-84A9-674276D74167}"/>
                  </a:ext>
                </a:extLst>
              </p:cNvPr>
              <p:cNvSpPr/>
              <p:nvPr/>
            </p:nvSpPr>
            <p:spPr>
              <a:xfrm>
                <a:off x="2498546" y="2830856"/>
                <a:ext cx="41124" cy="52184"/>
              </a:xfrm>
              <a:custGeom>
                <a:avLst/>
                <a:gdLst>
                  <a:gd name="connsiteX0" fmla="*/ 34669 w 41124"/>
                  <a:gd name="connsiteY0" fmla="*/ 51283 h 52184"/>
                  <a:gd name="connsiteX1" fmla="*/ 33071 w 41124"/>
                  <a:gd name="connsiteY1" fmla="*/ 44019 h 52184"/>
                  <a:gd name="connsiteX2" fmla="*/ 32708 w 41124"/>
                  <a:gd name="connsiteY2" fmla="*/ 44019 h 52184"/>
                  <a:gd name="connsiteX3" fmla="*/ 25443 w 41124"/>
                  <a:gd name="connsiteY3" fmla="*/ 50484 h 52184"/>
                  <a:gd name="connsiteX4" fmla="*/ 15999 w 41124"/>
                  <a:gd name="connsiteY4" fmla="*/ 52155 h 52184"/>
                  <a:gd name="connsiteX5" fmla="*/ 4304 w 41124"/>
                  <a:gd name="connsiteY5" fmla="*/ 48232 h 52184"/>
                  <a:gd name="connsiteX6" fmla="*/ 18 w 41124"/>
                  <a:gd name="connsiteY6" fmla="*/ 37190 h 52184"/>
                  <a:gd name="connsiteX7" fmla="*/ 24353 w 41124"/>
                  <a:gd name="connsiteY7" fmla="*/ 20991 h 52184"/>
                  <a:gd name="connsiteX8" fmla="*/ 32925 w 41124"/>
                  <a:gd name="connsiteY8" fmla="*/ 20991 h 52184"/>
                  <a:gd name="connsiteX9" fmla="*/ 32925 w 41124"/>
                  <a:gd name="connsiteY9" fmla="*/ 18012 h 52184"/>
                  <a:gd name="connsiteX10" fmla="*/ 30456 w 41124"/>
                  <a:gd name="connsiteY10" fmla="*/ 9440 h 52184"/>
                  <a:gd name="connsiteX11" fmla="*/ 22465 w 41124"/>
                  <a:gd name="connsiteY11" fmla="*/ 6752 h 52184"/>
                  <a:gd name="connsiteX12" fmla="*/ 14837 w 41124"/>
                  <a:gd name="connsiteY12" fmla="*/ 7915 h 52184"/>
                  <a:gd name="connsiteX13" fmla="*/ 8154 w 41124"/>
                  <a:gd name="connsiteY13" fmla="*/ 10603 h 52184"/>
                  <a:gd name="connsiteX14" fmla="*/ 5611 w 41124"/>
                  <a:gd name="connsiteY14" fmla="*/ 4355 h 52184"/>
                  <a:gd name="connsiteX15" fmla="*/ 13965 w 41124"/>
                  <a:gd name="connsiteY15" fmla="*/ 1232 h 52184"/>
                  <a:gd name="connsiteX16" fmla="*/ 22901 w 41124"/>
                  <a:gd name="connsiteY16" fmla="*/ 69 h 52184"/>
                  <a:gd name="connsiteX17" fmla="*/ 36558 w 41124"/>
                  <a:gd name="connsiteY17" fmla="*/ 4137 h 52184"/>
                  <a:gd name="connsiteX18" fmla="*/ 41062 w 41124"/>
                  <a:gd name="connsiteY18" fmla="*/ 16995 h 52184"/>
                  <a:gd name="connsiteX19" fmla="*/ 41062 w 41124"/>
                  <a:gd name="connsiteY19" fmla="*/ 51283 h 52184"/>
                  <a:gd name="connsiteX20" fmla="*/ 17598 w 41124"/>
                  <a:gd name="connsiteY20" fmla="*/ 45544 h 52184"/>
                  <a:gd name="connsiteX21" fmla="*/ 28567 w 41124"/>
                  <a:gd name="connsiteY21" fmla="*/ 41767 h 52184"/>
                  <a:gd name="connsiteX22" fmla="*/ 32562 w 41124"/>
                  <a:gd name="connsiteY22" fmla="*/ 31088 h 52184"/>
                  <a:gd name="connsiteX23" fmla="*/ 32562 w 41124"/>
                  <a:gd name="connsiteY23" fmla="*/ 26512 h 52184"/>
                  <a:gd name="connsiteX24" fmla="*/ 25298 w 41124"/>
                  <a:gd name="connsiteY24" fmla="*/ 26875 h 52184"/>
                  <a:gd name="connsiteX25" fmla="*/ 12585 w 41124"/>
                  <a:gd name="connsiteY25" fmla="*/ 29635 h 52184"/>
                  <a:gd name="connsiteX26" fmla="*/ 8590 w 41124"/>
                  <a:gd name="connsiteY26" fmla="*/ 37336 h 52184"/>
                  <a:gd name="connsiteX27" fmla="*/ 10987 w 41124"/>
                  <a:gd name="connsiteY27" fmla="*/ 43438 h 52184"/>
                  <a:gd name="connsiteX28" fmla="*/ 17598 w 41124"/>
                  <a:gd name="connsiteY28" fmla="*/ 45835 h 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124" h="52184">
                    <a:moveTo>
                      <a:pt x="34669" y="51283"/>
                    </a:moveTo>
                    <a:lnTo>
                      <a:pt x="33071" y="44019"/>
                    </a:lnTo>
                    <a:lnTo>
                      <a:pt x="32708" y="44019"/>
                    </a:lnTo>
                    <a:cubicBezTo>
                      <a:pt x="30804" y="46692"/>
                      <a:pt x="28320" y="48901"/>
                      <a:pt x="25443" y="50484"/>
                    </a:cubicBezTo>
                    <a:cubicBezTo>
                      <a:pt x="22443" y="51683"/>
                      <a:pt x="19232" y="52249"/>
                      <a:pt x="15999" y="52155"/>
                    </a:cubicBezTo>
                    <a:cubicBezTo>
                      <a:pt x="11742" y="52409"/>
                      <a:pt x="7551" y="51007"/>
                      <a:pt x="4304" y="48232"/>
                    </a:cubicBezTo>
                    <a:cubicBezTo>
                      <a:pt x="1369" y="45326"/>
                      <a:pt x="-186" y="41309"/>
                      <a:pt x="18" y="37190"/>
                    </a:cubicBezTo>
                    <a:cubicBezTo>
                      <a:pt x="18" y="26875"/>
                      <a:pt x="8154" y="21499"/>
                      <a:pt x="24353" y="20991"/>
                    </a:cubicBezTo>
                    <a:lnTo>
                      <a:pt x="32925" y="20991"/>
                    </a:lnTo>
                    <a:lnTo>
                      <a:pt x="32925" y="18012"/>
                    </a:lnTo>
                    <a:cubicBezTo>
                      <a:pt x="33136" y="14954"/>
                      <a:pt x="32264" y="11917"/>
                      <a:pt x="30456" y="9440"/>
                    </a:cubicBezTo>
                    <a:cubicBezTo>
                      <a:pt x="28291" y="7457"/>
                      <a:pt x="25385" y="6476"/>
                      <a:pt x="22465" y="6752"/>
                    </a:cubicBezTo>
                    <a:cubicBezTo>
                      <a:pt x="19879" y="6723"/>
                      <a:pt x="17300" y="7116"/>
                      <a:pt x="14837" y="7915"/>
                    </a:cubicBezTo>
                    <a:cubicBezTo>
                      <a:pt x="12512" y="8714"/>
                      <a:pt x="10261" y="9658"/>
                      <a:pt x="8154" y="10603"/>
                    </a:cubicBezTo>
                    <a:lnTo>
                      <a:pt x="5611" y="4355"/>
                    </a:lnTo>
                    <a:cubicBezTo>
                      <a:pt x="8263" y="2982"/>
                      <a:pt x="11067" y="1929"/>
                      <a:pt x="13965" y="1232"/>
                    </a:cubicBezTo>
                    <a:cubicBezTo>
                      <a:pt x="16878" y="454"/>
                      <a:pt x="19886" y="62"/>
                      <a:pt x="22901" y="69"/>
                    </a:cubicBezTo>
                    <a:cubicBezTo>
                      <a:pt x="27804" y="-345"/>
                      <a:pt x="32678" y="1108"/>
                      <a:pt x="36558" y="4137"/>
                    </a:cubicBezTo>
                    <a:cubicBezTo>
                      <a:pt x="39834" y="7581"/>
                      <a:pt x="41476" y="12259"/>
                      <a:pt x="41062" y="16995"/>
                    </a:cubicBezTo>
                    <a:lnTo>
                      <a:pt x="41062" y="51283"/>
                    </a:lnTo>
                    <a:close/>
                    <a:moveTo>
                      <a:pt x="17598" y="45544"/>
                    </a:moveTo>
                    <a:cubicBezTo>
                      <a:pt x="21608" y="45748"/>
                      <a:pt x="25538" y="44397"/>
                      <a:pt x="28567" y="41767"/>
                    </a:cubicBezTo>
                    <a:cubicBezTo>
                      <a:pt x="31298" y="38897"/>
                      <a:pt x="32744" y="35040"/>
                      <a:pt x="32562" y="31088"/>
                    </a:cubicBezTo>
                    <a:lnTo>
                      <a:pt x="32562" y="26512"/>
                    </a:lnTo>
                    <a:lnTo>
                      <a:pt x="25298" y="26875"/>
                    </a:lnTo>
                    <a:cubicBezTo>
                      <a:pt x="20896" y="26730"/>
                      <a:pt x="16530" y="27674"/>
                      <a:pt x="12585" y="29635"/>
                    </a:cubicBezTo>
                    <a:cubicBezTo>
                      <a:pt x="9897" y="31234"/>
                      <a:pt x="8343" y="34219"/>
                      <a:pt x="8590" y="37336"/>
                    </a:cubicBezTo>
                    <a:cubicBezTo>
                      <a:pt x="8459" y="39624"/>
                      <a:pt x="9338" y="41854"/>
                      <a:pt x="10987" y="43438"/>
                    </a:cubicBezTo>
                    <a:cubicBezTo>
                      <a:pt x="12839" y="44992"/>
                      <a:pt x="15179" y="45842"/>
                      <a:pt x="17598" y="45835"/>
                    </a:cubicBezTo>
                    <a:close/>
                  </a:path>
                </a:pathLst>
              </a:custGeom>
              <a:solidFill>
                <a:srgbClr val="414958"/>
              </a:solidFill>
              <a:ln w="7260"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DBC492CC-8E88-1237-F53D-7804001BE859}"/>
                  </a:ext>
                </a:extLst>
              </p:cNvPr>
              <p:cNvSpPr/>
              <p:nvPr/>
            </p:nvSpPr>
            <p:spPr>
              <a:xfrm>
                <a:off x="2546291" y="2820465"/>
                <a:ext cx="30292" cy="63127"/>
              </a:xfrm>
              <a:custGeom>
                <a:avLst/>
                <a:gdLst>
                  <a:gd name="connsiteX0" fmla="*/ 23246 w 30292"/>
                  <a:gd name="connsiteY0" fmla="*/ 56081 h 63127"/>
                  <a:gd name="connsiteX1" fmla="*/ 27023 w 30292"/>
                  <a:gd name="connsiteY1" fmla="*/ 56081 h 63127"/>
                  <a:gd name="connsiteX2" fmla="*/ 30293 w 30292"/>
                  <a:gd name="connsiteY2" fmla="*/ 55355 h 63127"/>
                  <a:gd name="connsiteX3" fmla="*/ 30293 w 30292"/>
                  <a:gd name="connsiteY3" fmla="*/ 61675 h 63127"/>
                  <a:gd name="connsiteX4" fmla="*/ 26733 w 30292"/>
                  <a:gd name="connsiteY4" fmla="*/ 62619 h 63127"/>
                  <a:gd name="connsiteX5" fmla="*/ 21793 w 30292"/>
                  <a:gd name="connsiteY5" fmla="*/ 63128 h 63127"/>
                  <a:gd name="connsiteX6" fmla="*/ 7264 w 30292"/>
                  <a:gd name="connsiteY6" fmla="*/ 47509 h 63127"/>
                  <a:gd name="connsiteX7" fmla="*/ 7264 w 30292"/>
                  <a:gd name="connsiteY7" fmla="*/ 18088 h 63127"/>
                  <a:gd name="connsiteX8" fmla="*/ 0 w 30292"/>
                  <a:gd name="connsiteY8" fmla="*/ 18088 h 63127"/>
                  <a:gd name="connsiteX9" fmla="*/ 0 w 30292"/>
                  <a:gd name="connsiteY9" fmla="*/ 14093 h 63127"/>
                  <a:gd name="connsiteX10" fmla="*/ 7264 w 30292"/>
                  <a:gd name="connsiteY10" fmla="*/ 10824 h 63127"/>
                  <a:gd name="connsiteX11" fmla="*/ 10606 w 30292"/>
                  <a:gd name="connsiteY11" fmla="*/ 0 h 63127"/>
                  <a:gd name="connsiteX12" fmla="*/ 15546 w 30292"/>
                  <a:gd name="connsiteY12" fmla="*/ 0 h 63127"/>
                  <a:gd name="connsiteX13" fmla="*/ 15546 w 30292"/>
                  <a:gd name="connsiteY13" fmla="*/ 11623 h 63127"/>
                  <a:gd name="connsiteX14" fmla="*/ 30075 w 30292"/>
                  <a:gd name="connsiteY14" fmla="*/ 11623 h 63127"/>
                  <a:gd name="connsiteX15" fmla="*/ 30075 w 30292"/>
                  <a:gd name="connsiteY15" fmla="*/ 18088 h 63127"/>
                  <a:gd name="connsiteX16" fmla="*/ 15546 w 30292"/>
                  <a:gd name="connsiteY16" fmla="*/ 18088 h 63127"/>
                  <a:gd name="connsiteX17" fmla="*/ 15546 w 30292"/>
                  <a:gd name="connsiteY17" fmla="*/ 47146 h 63127"/>
                  <a:gd name="connsiteX18" fmla="*/ 17652 w 30292"/>
                  <a:gd name="connsiteY18" fmla="*/ 53902 h 63127"/>
                  <a:gd name="connsiteX19" fmla="*/ 23246 w 30292"/>
                  <a:gd name="connsiteY19" fmla="*/ 56081 h 6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92" h="63127">
                    <a:moveTo>
                      <a:pt x="23246" y="56081"/>
                    </a:moveTo>
                    <a:cubicBezTo>
                      <a:pt x="24503" y="56176"/>
                      <a:pt x="25767" y="56176"/>
                      <a:pt x="27023" y="56081"/>
                    </a:cubicBezTo>
                    <a:cubicBezTo>
                      <a:pt x="28135" y="55958"/>
                      <a:pt x="29232" y="55711"/>
                      <a:pt x="30293" y="55355"/>
                    </a:cubicBezTo>
                    <a:lnTo>
                      <a:pt x="30293" y="61675"/>
                    </a:lnTo>
                    <a:cubicBezTo>
                      <a:pt x="29137" y="62089"/>
                      <a:pt x="27946" y="62408"/>
                      <a:pt x="26733" y="62619"/>
                    </a:cubicBezTo>
                    <a:cubicBezTo>
                      <a:pt x="25106" y="62939"/>
                      <a:pt x="23449" y="63106"/>
                      <a:pt x="21793" y="63128"/>
                    </a:cubicBezTo>
                    <a:cubicBezTo>
                      <a:pt x="11914" y="63128"/>
                      <a:pt x="7264" y="57897"/>
                      <a:pt x="7264" y="47509"/>
                    </a:cubicBezTo>
                    <a:lnTo>
                      <a:pt x="7264" y="18088"/>
                    </a:lnTo>
                    <a:lnTo>
                      <a:pt x="0" y="18088"/>
                    </a:lnTo>
                    <a:lnTo>
                      <a:pt x="0" y="14093"/>
                    </a:lnTo>
                    <a:lnTo>
                      <a:pt x="7264" y="10824"/>
                    </a:lnTo>
                    <a:lnTo>
                      <a:pt x="10606" y="0"/>
                    </a:lnTo>
                    <a:lnTo>
                      <a:pt x="15546" y="0"/>
                    </a:lnTo>
                    <a:lnTo>
                      <a:pt x="15546" y="11623"/>
                    </a:lnTo>
                    <a:lnTo>
                      <a:pt x="30075" y="11623"/>
                    </a:lnTo>
                    <a:lnTo>
                      <a:pt x="30075" y="18088"/>
                    </a:lnTo>
                    <a:lnTo>
                      <a:pt x="15546" y="18088"/>
                    </a:lnTo>
                    <a:lnTo>
                      <a:pt x="15546" y="47146"/>
                    </a:lnTo>
                    <a:cubicBezTo>
                      <a:pt x="15342" y="49587"/>
                      <a:pt x="16098" y="52006"/>
                      <a:pt x="17652" y="53902"/>
                    </a:cubicBezTo>
                    <a:cubicBezTo>
                      <a:pt x="19113" y="55398"/>
                      <a:pt x="21154" y="56197"/>
                      <a:pt x="23246" y="56081"/>
                    </a:cubicBezTo>
                    <a:close/>
                  </a:path>
                </a:pathLst>
              </a:custGeom>
              <a:solidFill>
                <a:srgbClr val="414958"/>
              </a:solidFill>
              <a:ln w="7260"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6C461DBE-A48A-429E-DD68-202174454893}"/>
                  </a:ext>
                </a:extLst>
              </p:cNvPr>
              <p:cNvSpPr/>
              <p:nvPr/>
            </p:nvSpPr>
            <p:spPr>
              <a:xfrm>
                <a:off x="2580920" y="2830856"/>
                <a:ext cx="41356" cy="52181"/>
              </a:xfrm>
              <a:custGeom>
                <a:avLst/>
                <a:gdLst>
                  <a:gd name="connsiteX0" fmla="*/ 34673 w 41356"/>
                  <a:gd name="connsiteY0" fmla="*/ 51283 h 52181"/>
                  <a:gd name="connsiteX1" fmla="*/ 33075 w 41356"/>
                  <a:gd name="connsiteY1" fmla="*/ 44019 h 52181"/>
                  <a:gd name="connsiteX2" fmla="*/ 32712 w 41356"/>
                  <a:gd name="connsiteY2" fmla="*/ 44019 h 52181"/>
                  <a:gd name="connsiteX3" fmla="*/ 25447 w 41356"/>
                  <a:gd name="connsiteY3" fmla="*/ 50484 h 52181"/>
                  <a:gd name="connsiteX4" fmla="*/ 15931 w 41356"/>
                  <a:gd name="connsiteY4" fmla="*/ 52155 h 52181"/>
                  <a:gd name="connsiteX5" fmla="*/ 4235 w 41356"/>
                  <a:gd name="connsiteY5" fmla="*/ 48232 h 52181"/>
                  <a:gd name="connsiteX6" fmla="*/ 22 w 41356"/>
                  <a:gd name="connsiteY6" fmla="*/ 37190 h 52181"/>
                  <a:gd name="connsiteX7" fmla="*/ 24285 w 41356"/>
                  <a:gd name="connsiteY7" fmla="*/ 20991 h 52181"/>
                  <a:gd name="connsiteX8" fmla="*/ 32857 w 41356"/>
                  <a:gd name="connsiteY8" fmla="*/ 20991 h 52181"/>
                  <a:gd name="connsiteX9" fmla="*/ 32857 w 41356"/>
                  <a:gd name="connsiteY9" fmla="*/ 18012 h 52181"/>
                  <a:gd name="connsiteX10" fmla="*/ 30387 w 41356"/>
                  <a:gd name="connsiteY10" fmla="*/ 9440 h 52181"/>
                  <a:gd name="connsiteX11" fmla="*/ 22396 w 41356"/>
                  <a:gd name="connsiteY11" fmla="*/ 6752 h 52181"/>
                  <a:gd name="connsiteX12" fmla="*/ 15132 w 41356"/>
                  <a:gd name="connsiteY12" fmla="*/ 7915 h 52181"/>
                  <a:gd name="connsiteX13" fmla="*/ 8376 w 41356"/>
                  <a:gd name="connsiteY13" fmla="*/ 10603 h 52181"/>
                  <a:gd name="connsiteX14" fmla="*/ 5906 w 41356"/>
                  <a:gd name="connsiteY14" fmla="*/ 4355 h 52181"/>
                  <a:gd name="connsiteX15" fmla="*/ 14187 w 41356"/>
                  <a:gd name="connsiteY15" fmla="*/ 1232 h 52181"/>
                  <a:gd name="connsiteX16" fmla="*/ 23195 w 41356"/>
                  <a:gd name="connsiteY16" fmla="*/ 69 h 52181"/>
                  <a:gd name="connsiteX17" fmla="*/ 36780 w 41356"/>
                  <a:gd name="connsiteY17" fmla="*/ 4137 h 52181"/>
                  <a:gd name="connsiteX18" fmla="*/ 41284 w 41356"/>
                  <a:gd name="connsiteY18" fmla="*/ 16995 h 52181"/>
                  <a:gd name="connsiteX19" fmla="*/ 41284 w 41356"/>
                  <a:gd name="connsiteY19" fmla="*/ 51283 h 52181"/>
                  <a:gd name="connsiteX20" fmla="*/ 17529 w 41356"/>
                  <a:gd name="connsiteY20" fmla="*/ 45544 h 52181"/>
                  <a:gd name="connsiteX21" fmla="*/ 28498 w 41356"/>
                  <a:gd name="connsiteY21" fmla="*/ 41767 h 52181"/>
                  <a:gd name="connsiteX22" fmla="*/ 32494 w 41356"/>
                  <a:gd name="connsiteY22" fmla="*/ 31088 h 52181"/>
                  <a:gd name="connsiteX23" fmla="*/ 32494 w 41356"/>
                  <a:gd name="connsiteY23" fmla="*/ 26512 h 52181"/>
                  <a:gd name="connsiteX24" fmla="*/ 25229 w 41356"/>
                  <a:gd name="connsiteY24" fmla="*/ 26875 h 52181"/>
                  <a:gd name="connsiteX25" fmla="*/ 12516 w 41356"/>
                  <a:gd name="connsiteY25" fmla="*/ 29635 h 52181"/>
                  <a:gd name="connsiteX26" fmla="*/ 8521 w 41356"/>
                  <a:gd name="connsiteY26" fmla="*/ 37336 h 52181"/>
                  <a:gd name="connsiteX27" fmla="*/ 10991 w 41356"/>
                  <a:gd name="connsiteY27" fmla="*/ 43438 h 52181"/>
                  <a:gd name="connsiteX28" fmla="*/ 17529 w 41356"/>
                  <a:gd name="connsiteY28" fmla="*/ 45835 h 5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356" h="52181">
                    <a:moveTo>
                      <a:pt x="34673" y="51283"/>
                    </a:moveTo>
                    <a:lnTo>
                      <a:pt x="33075" y="44019"/>
                    </a:lnTo>
                    <a:lnTo>
                      <a:pt x="32712" y="44019"/>
                    </a:lnTo>
                    <a:cubicBezTo>
                      <a:pt x="30808" y="46692"/>
                      <a:pt x="28324" y="48901"/>
                      <a:pt x="25447" y="50484"/>
                    </a:cubicBezTo>
                    <a:cubicBezTo>
                      <a:pt x="22418" y="51683"/>
                      <a:pt x="19185" y="52249"/>
                      <a:pt x="15931" y="52155"/>
                    </a:cubicBezTo>
                    <a:cubicBezTo>
                      <a:pt x="11674" y="52395"/>
                      <a:pt x="7490" y="50993"/>
                      <a:pt x="4235" y="48232"/>
                    </a:cubicBezTo>
                    <a:cubicBezTo>
                      <a:pt x="1329" y="45312"/>
                      <a:pt x="-203" y="41302"/>
                      <a:pt x="22" y="37190"/>
                    </a:cubicBezTo>
                    <a:cubicBezTo>
                      <a:pt x="22" y="26875"/>
                      <a:pt x="8085" y="21499"/>
                      <a:pt x="24285" y="20991"/>
                    </a:cubicBezTo>
                    <a:lnTo>
                      <a:pt x="32857" y="20991"/>
                    </a:lnTo>
                    <a:lnTo>
                      <a:pt x="32857" y="18012"/>
                    </a:lnTo>
                    <a:cubicBezTo>
                      <a:pt x="33111" y="14947"/>
                      <a:pt x="32232" y="11903"/>
                      <a:pt x="30387" y="9440"/>
                    </a:cubicBezTo>
                    <a:cubicBezTo>
                      <a:pt x="28229" y="7450"/>
                      <a:pt x="25324" y="6469"/>
                      <a:pt x="22396" y="6752"/>
                    </a:cubicBezTo>
                    <a:cubicBezTo>
                      <a:pt x="19926" y="6760"/>
                      <a:pt x="17478" y="7152"/>
                      <a:pt x="15132" y="7915"/>
                    </a:cubicBezTo>
                    <a:cubicBezTo>
                      <a:pt x="12836" y="8699"/>
                      <a:pt x="10584" y="9593"/>
                      <a:pt x="8376" y="10603"/>
                    </a:cubicBezTo>
                    <a:lnTo>
                      <a:pt x="5906" y="4355"/>
                    </a:lnTo>
                    <a:cubicBezTo>
                      <a:pt x="8536" y="2990"/>
                      <a:pt x="11311" y="1943"/>
                      <a:pt x="14187" y="1232"/>
                    </a:cubicBezTo>
                    <a:cubicBezTo>
                      <a:pt x="17129" y="454"/>
                      <a:pt x="20151" y="69"/>
                      <a:pt x="23195" y="69"/>
                    </a:cubicBezTo>
                    <a:cubicBezTo>
                      <a:pt x="28077" y="-345"/>
                      <a:pt x="32929" y="1108"/>
                      <a:pt x="36780" y="4137"/>
                    </a:cubicBezTo>
                    <a:cubicBezTo>
                      <a:pt x="40092" y="7559"/>
                      <a:pt x="41734" y="12259"/>
                      <a:pt x="41284" y="16995"/>
                    </a:cubicBezTo>
                    <a:lnTo>
                      <a:pt x="41284" y="51283"/>
                    </a:lnTo>
                    <a:close/>
                    <a:moveTo>
                      <a:pt x="17529" y="45544"/>
                    </a:moveTo>
                    <a:cubicBezTo>
                      <a:pt x="21539" y="45755"/>
                      <a:pt x="25469" y="44404"/>
                      <a:pt x="28498" y="41767"/>
                    </a:cubicBezTo>
                    <a:cubicBezTo>
                      <a:pt x="31288" y="38941"/>
                      <a:pt x="32741" y="35055"/>
                      <a:pt x="32494" y="31088"/>
                    </a:cubicBezTo>
                    <a:lnTo>
                      <a:pt x="32494" y="26512"/>
                    </a:lnTo>
                    <a:lnTo>
                      <a:pt x="25229" y="26875"/>
                    </a:lnTo>
                    <a:cubicBezTo>
                      <a:pt x="20827" y="26737"/>
                      <a:pt x="16461" y="27689"/>
                      <a:pt x="12516" y="29635"/>
                    </a:cubicBezTo>
                    <a:cubicBezTo>
                      <a:pt x="9850" y="31255"/>
                      <a:pt x="8310" y="34226"/>
                      <a:pt x="8521" y="37336"/>
                    </a:cubicBezTo>
                    <a:cubicBezTo>
                      <a:pt x="8376" y="39638"/>
                      <a:pt x="9284" y="41883"/>
                      <a:pt x="10991" y="43438"/>
                    </a:cubicBezTo>
                    <a:cubicBezTo>
                      <a:pt x="12814" y="44992"/>
                      <a:pt x="15132" y="45842"/>
                      <a:pt x="17529" y="45835"/>
                    </a:cubicBezTo>
                    <a:close/>
                  </a:path>
                </a:pathLst>
              </a:custGeom>
              <a:solidFill>
                <a:srgbClr val="414958"/>
              </a:solidFill>
              <a:ln w="7260"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C5D0EB72-1EA5-3E3D-ED81-69F59E41A3D8}"/>
                  </a:ext>
                </a:extLst>
              </p:cNvPr>
              <p:cNvSpPr/>
              <p:nvPr/>
            </p:nvSpPr>
            <p:spPr>
              <a:xfrm>
                <a:off x="2654267" y="2830836"/>
                <a:ext cx="43303" cy="52572"/>
              </a:xfrm>
              <a:custGeom>
                <a:avLst/>
                <a:gdLst>
                  <a:gd name="connsiteX0" fmla="*/ 24381 w 43303"/>
                  <a:gd name="connsiteY0" fmla="*/ 52538 h 52572"/>
                  <a:gd name="connsiteX1" fmla="*/ 6511 w 43303"/>
                  <a:gd name="connsiteY1" fmla="*/ 45637 h 52572"/>
                  <a:gd name="connsiteX2" fmla="*/ 46 w 43303"/>
                  <a:gd name="connsiteY2" fmla="*/ 26677 h 52572"/>
                  <a:gd name="connsiteX3" fmla="*/ 6075 w 43303"/>
                  <a:gd name="connsiteY3" fmla="*/ 7281 h 52572"/>
                  <a:gd name="connsiteX4" fmla="*/ 22420 w 43303"/>
                  <a:gd name="connsiteY4" fmla="*/ 17 h 52572"/>
                  <a:gd name="connsiteX5" fmla="*/ 37603 w 43303"/>
                  <a:gd name="connsiteY5" fmla="*/ 6191 h 52572"/>
                  <a:gd name="connsiteX6" fmla="*/ 43269 w 43303"/>
                  <a:gd name="connsiteY6" fmla="*/ 22899 h 52572"/>
                  <a:gd name="connsiteX7" fmla="*/ 43269 w 43303"/>
                  <a:gd name="connsiteY7" fmla="*/ 27912 h 52572"/>
                  <a:gd name="connsiteX8" fmla="*/ 8618 w 43303"/>
                  <a:gd name="connsiteY8" fmla="*/ 27912 h 52572"/>
                  <a:gd name="connsiteX9" fmla="*/ 12976 w 43303"/>
                  <a:gd name="connsiteY9" fmla="*/ 40988 h 52572"/>
                  <a:gd name="connsiteX10" fmla="*/ 24745 w 43303"/>
                  <a:gd name="connsiteY10" fmla="*/ 45492 h 52572"/>
                  <a:gd name="connsiteX11" fmla="*/ 32445 w 43303"/>
                  <a:gd name="connsiteY11" fmla="*/ 44765 h 52572"/>
                  <a:gd name="connsiteX12" fmla="*/ 40944 w 43303"/>
                  <a:gd name="connsiteY12" fmla="*/ 42005 h 52572"/>
                  <a:gd name="connsiteX13" fmla="*/ 40944 w 43303"/>
                  <a:gd name="connsiteY13" fmla="*/ 49269 h 52572"/>
                  <a:gd name="connsiteX14" fmla="*/ 33099 w 43303"/>
                  <a:gd name="connsiteY14" fmla="*/ 51812 h 52572"/>
                  <a:gd name="connsiteX15" fmla="*/ 24381 w 43303"/>
                  <a:gd name="connsiteY15" fmla="*/ 52538 h 52572"/>
                  <a:gd name="connsiteX16" fmla="*/ 22275 w 43303"/>
                  <a:gd name="connsiteY16" fmla="*/ 6845 h 52572"/>
                  <a:gd name="connsiteX17" fmla="*/ 12904 w 43303"/>
                  <a:gd name="connsiteY17" fmla="*/ 10623 h 52572"/>
                  <a:gd name="connsiteX18" fmla="*/ 8763 w 43303"/>
                  <a:gd name="connsiteY18" fmla="*/ 21301 h 52572"/>
                  <a:gd name="connsiteX19" fmla="*/ 34552 w 43303"/>
                  <a:gd name="connsiteY19" fmla="*/ 21301 h 52572"/>
                  <a:gd name="connsiteX20" fmla="*/ 31283 w 43303"/>
                  <a:gd name="connsiteY20" fmla="*/ 10477 h 52572"/>
                  <a:gd name="connsiteX21" fmla="*/ 22275 w 43303"/>
                  <a:gd name="connsiteY21" fmla="*/ 6845 h 5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3" h="52572">
                    <a:moveTo>
                      <a:pt x="24381" y="52538"/>
                    </a:moveTo>
                    <a:cubicBezTo>
                      <a:pt x="17713" y="52901"/>
                      <a:pt x="11204" y="50388"/>
                      <a:pt x="6511" y="45637"/>
                    </a:cubicBezTo>
                    <a:cubicBezTo>
                      <a:pt x="1971" y="40399"/>
                      <a:pt x="-347" y="33600"/>
                      <a:pt x="46" y="26677"/>
                    </a:cubicBezTo>
                    <a:cubicBezTo>
                      <a:pt x="-347" y="19696"/>
                      <a:pt x="1796" y="12809"/>
                      <a:pt x="6075" y="7281"/>
                    </a:cubicBezTo>
                    <a:cubicBezTo>
                      <a:pt x="10092" y="2450"/>
                      <a:pt x="16136" y="-238"/>
                      <a:pt x="22420" y="17"/>
                    </a:cubicBezTo>
                    <a:cubicBezTo>
                      <a:pt x="28137" y="-209"/>
                      <a:pt x="33665" y="2043"/>
                      <a:pt x="37603" y="6191"/>
                    </a:cubicBezTo>
                    <a:cubicBezTo>
                      <a:pt x="41569" y="10826"/>
                      <a:pt x="43596" y="16812"/>
                      <a:pt x="43269" y="22899"/>
                    </a:cubicBezTo>
                    <a:lnTo>
                      <a:pt x="43269" y="27912"/>
                    </a:lnTo>
                    <a:lnTo>
                      <a:pt x="8618" y="27912"/>
                    </a:lnTo>
                    <a:cubicBezTo>
                      <a:pt x="8414" y="32655"/>
                      <a:pt x="9969" y="37312"/>
                      <a:pt x="12976" y="40988"/>
                    </a:cubicBezTo>
                    <a:cubicBezTo>
                      <a:pt x="16064" y="44111"/>
                      <a:pt x="20357" y="45753"/>
                      <a:pt x="24745" y="45492"/>
                    </a:cubicBezTo>
                    <a:cubicBezTo>
                      <a:pt x="27331" y="45477"/>
                      <a:pt x="29902" y="45237"/>
                      <a:pt x="32445" y="44765"/>
                    </a:cubicBezTo>
                    <a:cubicBezTo>
                      <a:pt x="35358" y="44104"/>
                      <a:pt x="38198" y="43182"/>
                      <a:pt x="40944" y="42005"/>
                    </a:cubicBezTo>
                    <a:lnTo>
                      <a:pt x="40944" y="49269"/>
                    </a:lnTo>
                    <a:cubicBezTo>
                      <a:pt x="38416" y="50366"/>
                      <a:pt x="35787" y="51223"/>
                      <a:pt x="33099" y="51812"/>
                    </a:cubicBezTo>
                    <a:cubicBezTo>
                      <a:pt x="30222" y="52306"/>
                      <a:pt x="27302" y="52553"/>
                      <a:pt x="24381" y="52538"/>
                    </a:cubicBezTo>
                    <a:close/>
                    <a:moveTo>
                      <a:pt x="22275" y="6845"/>
                    </a:moveTo>
                    <a:cubicBezTo>
                      <a:pt x="18752" y="6671"/>
                      <a:pt x="15323" y="8051"/>
                      <a:pt x="12904" y="10623"/>
                    </a:cubicBezTo>
                    <a:cubicBezTo>
                      <a:pt x="10405" y="13637"/>
                      <a:pt x="8952" y="17386"/>
                      <a:pt x="8763" y="21301"/>
                    </a:cubicBezTo>
                    <a:lnTo>
                      <a:pt x="34552" y="21301"/>
                    </a:lnTo>
                    <a:cubicBezTo>
                      <a:pt x="34755" y="17422"/>
                      <a:pt x="33600" y="13594"/>
                      <a:pt x="31283" y="10477"/>
                    </a:cubicBezTo>
                    <a:cubicBezTo>
                      <a:pt x="28980" y="7978"/>
                      <a:pt x="25667" y="6642"/>
                      <a:pt x="22275" y="6845"/>
                    </a:cubicBezTo>
                    <a:close/>
                  </a:path>
                </a:pathLst>
              </a:custGeom>
              <a:solidFill>
                <a:srgbClr val="414958"/>
              </a:solidFill>
              <a:ln w="7260"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7F822C58-C42E-69CE-0E9A-E28E651E7C3F}"/>
                  </a:ext>
                </a:extLst>
              </p:cNvPr>
              <p:cNvSpPr/>
              <p:nvPr/>
            </p:nvSpPr>
            <p:spPr>
              <a:xfrm>
                <a:off x="2700805" y="2831797"/>
                <a:ext cx="46564" cy="50632"/>
              </a:xfrm>
              <a:custGeom>
                <a:avLst/>
                <a:gdLst>
                  <a:gd name="connsiteX0" fmla="*/ 18306 w 46564"/>
                  <a:gd name="connsiteY0" fmla="*/ 24772 h 50632"/>
                  <a:gd name="connsiteX1" fmla="*/ 799 w 46564"/>
                  <a:gd name="connsiteY1" fmla="*/ 0 h 50632"/>
                  <a:gd name="connsiteX2" fmla="*/ 10243 w 46564"/>
                  <a:gd name="connsiteY2" fmla="*/ 0 h 50632"/>
                  <a:gd name="connsiteX3" fmla="*/ 23319 w 46564"/>
                  <a:gd name="connsiteY3" fmla="*/ 19105 h 50632"/>
                  <a:gd name="connsiteX4" fmla="*/ 36177 w 46564"/>
                  <a:gd name="connsiteY4" fmla="*/ 0 h 50632"/>
                  <a:gd name="connsiteX5" fmla="*/ 45548 w 46564"/>
                  <a:gd name="connsiteY5" fmla="*/ 0 h 50632"/>
                  <a:gd name="connsiteX6" fmla="*/ 28113 w 46564"/>
                  <a:gd name="connsiteY6" fmla="*/ 24772 h 50632"/>
                  <a:gd name="connsiteX7" fmla="*/ 46565 w 46564"/>
                  <a:gd name="connsiteY7" fmla="*/ 50633 h 50632"/>
                  <a:gd name="connsiteX8" fmla="*/ 37048 w 46564"/>
                  <a:gd name="connsiteY8" fmla="*/ 50633 h 50632"/>
                  <a:gd name="connsiteX9" fmla="*/ 23319 w 46564"/>
                  <a:gd name="connsiteY9" fmla="*/ 30438 h 50632"/>
                  <a:gd name="connsiteX10" fmla="*/ 9298 w 46564"/>
                  <a:gd name="connsiteY10" fmla="*/ 50342 h 50632"/>
                  <a:gd name="connsiteX11" fmla="*/ 0 w 46564"/>
                  <a:gd name="connsiteY11" fmla="*/ 50342 h 5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64" h="50632">
                    <a:moveTo>
                      <a:pt x="18306" y="24772"/>
                    </a:moveTo>
                    <a:lnTo>
                      <a:pt x="799" y="0"/>
                    </a:lnTo>
                    <a:lnTo>
                      <a:pt x="10243" y="0"/>
                    </a:lnTo>
                    <a:lnTo>
                      <a:pt x="23319" y="19105"/>
                    </a:lnTo>
                    <a:lnTo>
                      <a:pt x="36177" y="0"/>
                    </a:lnTo>
                    <a:lnTo>
                      <a:pt x="45548" y="0"/>
                    </a:lnTo>
                    <a:lnTo>
                      <a:pt x="28113" y="24772"/>
                    </a:lnTo>
                    <a:lnTo>
                      <a:pt x="46565" y="50633"/>
                    </a:lnTo>
                    <a:lnTo>
                      <a:pt x="37048" y="50633"/>
                    </a:lnTo>
                    <a:lnTo>
                      <a:pt x="23319" y="30438"/>
                    </a:lnTo>
                    <a:lnTo>
                      <a:pt x="9298" y="50342"/>
                    </a:lnTo>
                    <a:lnTo>
                      <a:pt x="0" y="50342"/>
                    </a:lnTo>
                    <a:close/>
                  </a:path>
                </a:pathLst>
              </a:custGeom>
              <a:solidFill>
                <a:srgbClr val="414958"/>
              </a:solidFill>
              <a:ln w="7260"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CBE5C4BC-D4F2-4342-1EE1-8B899029957B}"/>
                  </a:ext>
                </a:extLst>
              </p:cNvPr>
              <p:cNvSpPr/>
              <p:nvPr/>
            </p:nvSpPr>
            <p:spPr>
              <a:xfrm>
                <a:off x="2748023" y="2820465"/>
                <a:ext cx="30655" cy="63127"/>
              </a:xfrm>
              <a:custGeom>
                <a:avLst/>
                <a:gdLst>
                  <a:gd name="connsiteX0" fmla="*/ 23537 w 30655"/>
                  <a:gd name="connsiteY0" fmla="*/ 56081 h 63127"/>
                  <a:gd name="connsiteX1" fmla="*/ 27314 w 30655"/>
                  <a:gd name="connsiteY1" fmla="*/ 56081 h 63127"/>
                  <a:gd name="connsiteX2" fmla="*/ 30656 w 30655"/>
                  <a:gd name="connsiteY2" fmla="*/ 55355 h 63127"/>
                  <a:gd name="connsiteX3" fmla="*/ 30656 w 30655"/>
                  <a:gd name="connsiteY3" fmla="*/ 61675 h 63127"/>
                  <a:gd name="connsiteX4" fmla="*/ 27024 w 30655"/>
                  <a:gd name="connsiteY4" fmla="*/ 62619 h 63127"/>
                  <a:gd name="connsiteX5" fmla="*/ 22156 w 30655"/>
                  <a:gd name="connsiteY5" fmla="*/ 63128 h 63127"/>
                  <a:gd name="connsiteX6" fmla="*/ 7264 w 30655"/>
                  <a:gd name="connsiteY6" fmla="*/ 47509 h 63127"/>
                  <a:gd name="connsiteX7" fmla="*/ 7264 w 30655"/>
                  <a:gd name="connsiteY7" fmla="*/ 18088 h 63127"/>
                  <a:gd name="connsiteX8" fmla="*/ 0 w 30655"/>
                  <a:gd name="connsiteY8" fmla="*/ 18088 h 63127"/>
                  <a:gd name="connsiteX9" fmla="*/ 0 w 30655"/>
                  <a:gd name="connsiteY9" fmla="*/ 14093 h 63127"/>
                  <a:gd name="connsiteX10" fmla="*/ 7264 w 30655"/>
                  <a:gd name="connsiteY10" fmla="*/ 10824 h 63127"/>
                  <a:gd name="connsiteX11" fmla="*/ 10533 w 30655"/>
                  <a:gd name="connsiteY11" fmla="*/ 0 h 63127"/>
                  <a:gd name="connsiteX12" fmla="*/ 15473 w 30655"/>
                  <a:gd name="connsiteY12" fmla="*/ 0 h 63127"/>
                  <a:gd name="connsiteX13" fmla="*/ 15473 w 30655"/>
                  <a:gd name="connsiteY13" fmla="*/ 11623 h 63127"/>
                  <a:gd name="connsiteX14" fmla="*/ 30002 w 30655"/>
                  <a:gd name="connsiteY14" fmla="*/ 11623 h 63127"/>
                  <a:gd name="connsiteX15" fmla="*/ 30002 w 30655"/>
                  <a:gd name="connsiteY15" fmla="*/ 18088 h 63127"/>
                  <a:gd name="connsiteX16" fmla="*/ 15473 w 30655"/>
                  <a:gd name="connsiteY16" fmla="*/ 18088 h 63127"/>
                  <a:gd name="connsiteX17" fmla="*/ 15473 w 30655"/>
                  <a:gd name="connsiteY17" fmla="*/ 47146 h 63127"/>
                  <a:gd name="connsiteX18" fmla="*/ 17580 w 30655"/>
                  <a:gd name="connsiteY18" fmla="*/ 53902 h 63127"/>
                  <a:gd name="connsiteX19" fmla="*/ 23537 w 30655"/>
                  <a:gd name="connsiteY19" fmla="*/ 56081 h 6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655" h="63127">
                    <a:moveTo>
                      <a:pt x="23537" y="56081"/>
                    </a:moveTo>
                    <a:cubicBezTo>
                      <a:pt x="24793" y="56176"/>
                      <a:pt x="26057" y="56176"/>
                      <a:pt x="27314" y="56081"/>
                    </a:cubicBezTo>
                    <a:cubicBezTo>
                      <a:pt x="28447" y="55943"/>
                      <a:pt x="29566" y="55703"/>
                      <a:pt x="30656" y="55355"/>
                    </a:cubicBezTo>
                    <a:lnTo>
                      <a:pt x="30656" y="61675"/>
                    </a:lnTo>
                    <a:cubicBezTo>
                      <a:pt x="29479" y="62096"/>
                      <a:pt x="28258" y="62416"/>
                      <a:pt x="27024" y="62619"/>
                    </a:cubicBezTo>
                    <a:cubicBezTo>
                      <a:pt x="25418" y="62939"/>
                      <a:pt x="23791" y="63106"/>
                      <a:pt x="22156" y="63128"/>
                    </a:cubicBezTo>
                    <a:cubicBezTo>
                      <a:pt x="12204" y="63128"/>
                      <a:pt x="7264" y="57897"/>
                      <a:pt x="7264" y="47509"/>
                    </a:cubicBezTo>
                    <a:lnTo>
                      <a:pt x="7264" y="18088"/>
                    </a:lnTo>
                    <a:lnTo>
                      <a:pt x="0" y="18088"/>
                    </a:lnTo>
                    <a:lnTo>
                      <a:pt x="0" y="14093"/>
                    </a:lnTo>
                    <a:lnTo>
                      <a:pt x="7264" y="10824"/>
                    </a:lnTo>
                    <a:lnTo>
                      <a:pt x="10533" y="0"/>
                    </a:lnTo>
                    <a:lnTo>
                      <a:pt x="15473" y="0"/>
                    </a:lnTo>
                    <a:lnTo>
                      <a:pt x="15473" y="11623"/>
                    </a:lnTo>
                    <a:lnTo>
                      <a:pt x="30002" y="11623"/>
                    </a:lnTo>
                    <a:lnTo>
                      <a:pt x="30002" y="18088"/>
                    </a:lnTo>
                    <a:lnTo>
                      <a:pt x="15473" y="18088"/>
                    </a:lnTo>
                    <a:lnTo>
                      <a:pt x="15473" y="47146"/>
                    </a:lnTo>
                    <a:cubicBezTo>
                      <a:pt x="15313" y="49580"/>
                      <a:pt x="16062" y="51991"/>
                      <a:pt x="17580" y="53902"/>
                    </a:cubicBezTo>
                    <a:cubicBezTo>
                      <a:pt x="19127" y="55500"/>
                      <a:pt x="21321" y="56306"/>
                      <a:pt x="23537" y="56081"/>
                    </a:cubicBezTo>
                    <a:close/>
                  </a:path>
                </a:pathLst>
              </a:custGeom>
              <a:solidFill>
                <a:srgbClr val="414958"/>
              </a:solidFill>
              <a:ln w="7260"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7866E79A-6156-6BEC-94C9-5C861DC7B0F8}"/>
                  </a:ext>
                </a:extLst>
              </p:cNvPr>
              <p:cNvSpPr/>
              <p:nvPr/>
            </p:nvSpPr>
            <p:spPr>
              <a:xfrm>
                <a:off x="2786524" y="2830846"/>
                <a:ext cx="29420" cy="51293"/>
              </a:xfrm>
              <a:custGeom>
                <a:avLst/>
                <a:gdLst>
                  <a:gd name="connsiteX0" fmla="*/ 23464 w 29420"/>
                  <a:gd name="connsiteY0" fmla="*/ 7 h 51293"/>
                  <a:gd name="connsiteX1" fmla="*/ 29421 w 29420"/>
                  <a:gd name="connsiteY1" fmla="*/ 588 h 51293"/>
                  <a:gd name="connsiteX2" fmla="*/ 28404 w 29420"/>
                  <a:gd name="connsiteY2" fmla="*/ 7853 h 51293"/>
                  <a:gd name="connsiteX3" fmla="*/ 22883 w 29420"/>
                  <a:gd name="connsiteY3" fmla="*/ 7199 h 51293"/>
                  <a:gd name="connsiteX4" fmla="*/ 15618 w 29420"/>
                  <a:gd name="connsiteY4" fmla="*/ 9451 h 51293"/>
                  <a:gd name="connsiteX5" fmla="*/ 10243 w 29420"/>
                  <a:gd name="connsiteY5" fmla="*/ 15553 h 51293"/>
                  <a:gd name="connsiteX6" fmla="*/ 8281 w 29420"/>
                  <a:gd name="connsiteY6" fmla="*/ 24197 h 51293"/>
                  <a:gd name="connsiteX7" fmla="*/ 8281 w 29420"/>
                  <a:gd name="connsiteY7" fmla="*/ 51294 h 51293"/>
                  <a:gd name="connsiteX8" fmla="*/ 0 w 29420"/>
                  <a:gd name="connsiteY8" fmla="*/ 51294 h 51293"/>
                  <a:gd name="connsiteX9" fmla="*/ 0 w 29420"/>
                  <a:gd name="connsiteY9" fmla="*/ 443 h 51293"/>
                  <a:gd name="connsiteX10" fmla="*/ 6829 w 29420"/>
                  <a:gd name="connsiteY10" fmla="*/ 443 h 51293"/>
                  <a:gd name="connsiteX11" fmla="*/ 7773 w 29420"/>
                  <a:gd name="connsiteY11" fmla="*/ 9741 h 51293"/>
                  <a:gd name="connsiteX12" fmla="*/ 7773 w 29420"/>
                  <a:gd name="connsiteY12" fmla="*/ 9741 h 51293"/>
                  <a:gd name="connsiteX13" fmla="*/ 14601 w 29420"/>
                  <a:gd name="connsiteY13" fmla="*/ 2477 h 51293"/>
                  <a:gd name="connsiteX14" fmla="*/ 23464 w 29420"/>
                  <a:gd name="connsiteY14" fmla="*/ 7 h 5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20" h="51293">
                    <a:moveTo>
                      <a:pt x="23464" y="7"/>
                    </a:moveTo>
                    <a:cubicBezTo>
                      <a:pt x="25462" y="-8"/>
                      <a:pt x="27459" y="189"/>
                      <a:pt x="29421" y="588"/>
                    </a:cubicBezTo>
                    <a:lnTo>
                      <a:pt x="28404" y="7853"/>
                    </a:lnTo>
                    <a:cubicBezTo>
                      <a:pt x="26595" y="7424"/>
                      <a:pt x="24743" y="7206"/>
                      <a:pt x="22883" y="7199"/>
                    </a:cubicBezTo>
                    <a:cubicBezTo>
                      <a:pt x="20297" y="7250"/>
                      <a:pt x="17776" y="8027"/>
                      <a:pt x="15618" y="9451"/>
                    </a:cubicBezTo>
                    <a:cubicBezTo>
                      <a:pt x="13279" y="10933"/>
                      <a:pt x="11420" y="13047"/>
                      <a:pt x="10243" y="15553"/>
                    </a:cubicBezTo>
                    <a:cubicBezTo>
                      <a:pt x="8913" y="18241"/>
                      <a:pt x="8238" y="21204"/>
                      <a:pt x="8281" y="24197"/>
                    </a:cubicBezTo>
                    <a:lnTo>
                      <a:pt x="8281" y="51294"/>
                    </a:lnTo>
                    <a:lnTo>
                      <a:pt x="0" y="51294"/>
                    </a:lnTo>
                    <a:lnTo>
                      <a:pt x="0" y="443"/>
                    </a:lnTo>
                    <a:lnTo>
                      <a:pt x="6829" y="443"/>
                    </a:lnTo>
                    <a:lnTo>
                      <a:pt x="7773" y="9741"/>
                    </a:lnTo>
                    <a:lnTo>
                      <a:pt x="7773" y="9741"/>
                    </a:lnTo>
                    <a:cubicBezTo>
                      <a:pt x="9444" y="6814"/>
                      <a:pt x="11783" y="4329"/>
                      <a:pt x="14601" y="2477"/>
                    </a:cubicBezTo>
                    <a:cubicBezTo>
                      <a:pt x="17238" y="777"/>
                      <a:pt x="20326" y="-87"/>
                      <a:pt x="23464" y="7"/>
                    </a:cubicBezTo>
                    <a:close/>
                  </a:path>
                </a:pathLst>
              </a:custGeom>
              <a:solidFill>
                <a:srgbClr val="414958"/>
              </a:solidFill>
              <a:ln w="7260"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3D8A23CE-B591-F317-6B3D-F8A85ABD8536}"/>
                  </a:ext>
                </a:extLst>
              </p:cNvPr>
              <p:cNvSpPr/>
              <p:nvPr/>
            </p:nvSpPr>
            <p:spPr>
              <a:xfrm>
                <a:off x="2819047" y="2830856"/>
                <a:ext cx="41428" cy="52184"/>
              </a:xfrm>
              <a:custGeom>
                <a:avLst/>
                <a:gdLst>
                  <a:gd name="connsiteX0" fmla="*/ 34310 w 41428"/>
                  <a:gd name="connsiteY0" fmla="*/ 51283 h 52184"/>
                  <a:gd name="connsiteX1" fmla="*/ 32712 w 41428"/>
                  <a:gd name="connsiteY1" fmla="*/ 44019 h 52184"/>
                  <a:gd name="connsiteX2" fmla="*/ 32712 w 41428"/>
                  <a:gd name="connsiteY2" fmla="*/ 44019 h 52184"/>
                  <a:gd name="connsiteX3" fmla="*/ 25447 w 41428"/>
                  <a:gd name="connsiteY3" fmla="*/ 50484 h 52184"/>
                  <a:gd name="connsiteX4" fmla="*/ 16003 w 41428"/>
                  <a:gd name="connsiteY4" fmla="*/ 52155 h 52184"/>
                  <a:gd name="connsiteX5" fmla="*/ 4235 w 41428"/>
                  <a:gd name="connsiteY5" fmla="*/ 48232 h 52184"/>
                  <a:gd name="connsiteX6" fmla="*/ 22 w 41428"/>
                  <a:gd name="connsiteY6" fmla="*/ 37190 h 52184"/>
                  <a:gd name="connsiteX7" fmla="*/ 24357 w 41428"/>
                  <a:gd name="connsiteY7" fmla="*/ 20991 h 52184"/>
                  <a:gd name="connsiteX8" fmla="*/ 32929 w 41428"/>
                  <a:gd name="connsiteY8" fmla="*/ 20991 h 52184"/>
                  <a:gd name="connsiteX9" fmla="*/ 32929 w 41428"/>
                  <a:gd name="connsiteY9" fmla="*/ 18012 h 52184"/>
                  <a:gd name="connsiteX10" fmla="*/ 30387 w 41428"/>
                  <a:gd name="connsiteY10" fmla="*/ 9440 h 52184"/>
                  <a:gd name="connsiteX11" fmla="*/ 22469 w 41428"/>
                  <a:gd name="connsiteY11" fmla="*/ 6752 h 52184"/>
                  <a:gd name="connsiteX12" fmla="*/ 15204 w 41428"/>
                  <a:gd name="connsiteY12" fmla="*/ 7915 h 52184"/>
                  <a:gd name="connsiteX13" fmla="*/ 8521 w 41428"/>
                  <a:gd name="connsiteY13" fmla="*/ 10603 h 52184"/>
                  <a:gd name="connsiteX14" fmla="*/ 5979 w 41428"/>
                  <a:gd name="connsiteY14" fmla="*/ 4355 h 52184"/>
                  <a:gd name="connsiteX15" fmla="*/ 14333 w 41428"/>
                  <a:gd name="connsiteY15" fmla="*/ 1232 h 52184"/>
                  <a:gd name="connsiteX16" fmla="*/ 23268 w 41428"/>
                  <a:gd name="connsiteY16" fmla="*/ 69 h 52184"/>
                  <a:gd name="connsiteX17" fmla="*/ 36925 w 41428"/>
                  <a:gd name="connsiteY17" fmla="*/ 4137 h 52184"/>
                  <a:gd name="connsiteX18" fmla="*/ 41356 w 41428"/>
                  <a:gd name="connsiteY18" fmla="*/ 16995 h 52184"/>
                  <a:gd name="connsiteX19" fmla="*/ 41356 w 41428"/>
                  <a:gd name="connsiteY19" fmla="*/ 51283 h 52184"/>
                  <a:gd name="connsiteX20" fmla="*/ 17238 w 41428"/>
                  <a:gd name="connsiteY20" fmla="*/ 45544 h 52184"/>
                  <a:gd name="connsiteX21" fmla="*/ 28135 w 41428"/>
                  <a:gd name="connsiteY21" fmla="*/ 41767 h 52184"/>
                  <a:gd name="connsiteX22" fmla="*/ 32130 w 41428"/>
                  <a:gd name="connsiteY22" fmla="*/ 31088 h 52184"/>
                  <a:gd name="connsiteX23" fmla="*/ 32130 w 41428"/>
                  <a:gd name="connsiteY23" fmla="*/ 26512 h 52184"/>
                  <a:gd name="connsiteX24" fmla="*/ 24866 w 41428"/>
                  <a:gd name="connsiteY24" fmla="*/ 26875 h 52184"/>
                  <a:gd name="connsiteX25" fmla="*/ 12153 w 41428"/>
                  <a:gd name="connsiteY25" fmla="*/ 29635 h 52184"/>
                  <a:gd name="connsiteX26" fmla="*/ 8158 w 41428"/>
                  <a:gd name="connsiteY26" fmla="*/ 37336 h 52184"/>
                  <a:gd name="connsiteX27" fmla="*/ 10555 w 41428"/>
                  <a:gd name="connsiteY27" fmla="*/ 43438 h 52184"/>
                  <a:gd name="connsiteX28" fmla="*/ 17238 w 41428"/>
                  <a:gd name="connsiteY28" fmla="*/ 45835 h 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428" h="52184">
                    <a:moveTo>
                      <a:pt x="34310" y="51283"/>
                    </a:moveTo>
                    <a:lnTo>
                      <a:pt x="32712" y="44019"/>
                    </a:lnTo>
                    <a:lnTo>
                      <a:pt x="32712" y="44019"/>
                    </a:lnTo>
                    <a:cubicBezTo>
                      <a:pt x="30808" y="46692"/>
                      <a:pt x="28324" y="48901"/>
                      <a:pt x="25447" y="50484"/>
                    </a:cubicBezTo>
                    <a:cubicBezTo>
                      <a:pt x="22447" y="51683"/>
                      <a:pt x="19229" y="52249"/>
                      <a:pt x="16003" y="52155"/>
                    </a:cubicBezTo>
                    <a:cubicBezTo>
                      <a:pt x="11725" y="52409"/>
                      <a:pt x="7511" y="51000"/>
                      <a:pt x="4235" y="48232"/>
                    </a:cubicBezTo>
                    <a:cubicBezTo>
                      <a:pt x="1329" y="45312"/>
                      <a:pt x="-203" y="41302"/>
                      <a:pt x="22" y="37190"/>
                    </a:cubicBezTo>
                    <a:cubicBezTo>
                      <a:pt x="22" y="26875"/>
                      <a:pt x="8158" y="21499"/>
                      <a:pt x="24357" y="20991"/>
                    </a:cubicBezTo>
                    <a:lnTo>
                      <a:pt x="32929" y="20991"/>
                    </a:lnTo>
                    <a:lnTo>
                      <a:pt x="32929" y="18012"/>
                    </a:lnTo>
                    <a:cubicBezTo>
                      <a:pt x="33162" y="14939"/>
                      <a:pt x="32254" y="11888"/>
                      <a:pt x="30387" y="9440"/>
                    </a:cubicBezTo>
                    <a:cubicBezTo>
                      <a:pt x="28251" y="7450"/>
                      <a:pt x="25375" y="6469"/>
                      <a:pt x="22469" y="6752"/>
                    </a:cubicBezTo>
                    <a:cubicBezTo>
                      <a:pt x="19999" y="6767"/>
                      <a:pt x="17551" y="7159"/>
                      <a:pt x="15204" y="7915"/>
                    </a:cubicBezTo>
                    <a:cubicBezTo>
                      <a:pt x="12931" y="8699"/>
                      <a:pt x="10700" y="9593"/>
                      <a:pt x="8521" y="10603"/>
                    </a:cubicBezTo>
                    <a:lnTo>
                      <a:pt x="5979" y="4355"/>
                    </a:lnTo>
                    <a:cubicBezTo>
                      <a:pt x="8630" y="2982"/>
                      <a:pt x="11434" y="1929"/>
                      <a:pt x="14333" y="1232"/>
                    </a:cubicBezTo>
                    <a:cubicBezTo>
                      <a:pt x="17246" y="454"/>
                      <a:pt x="20253" y="62"/>
                      <a:pt x="23268" y="69"/>
                    </a:cubicBezTo>
                    <a:cubicBezTo>
                      <a:pt x="28171" y="-345"/>
                      <a:pt x="33046" y="1108"/>
                      <a:pt x="36925" y="4137"/>
                    </a:cubicBezTo>
                    <a:cubicBezTo>
                      <a:pt x="40179" y="7588"/>
                      <a:pt x="41799" y="12274"/>
                      <a:pt x="41356" y="16995"/>
                    </a:cubicBezTo>
                    <a:lnTo>
                      <a:pt x="41356" y="51283"/>
                    </a:lnTo>
                    <a:close/>
                    <a:moveTo>
                      <a:pt x="17238" y="45544"/>
                    </a:moveTo>
                    <a:cubicBezTo>
                      <a:pt x="21227" y="45762"/>
                      <a:pt x="25135" y="44404"/>
                      <a:pt x="28135" y="41767"/>
                    </a:cubicBezTo>
                    <a:cubicBezTo>
                      <a:pt x="30925" y="38941"/>
                      <a:pt x="32377" y="35055"/>
                      <a:pt x="32130" y="31088"/>
                    </a:cubicBezTo>
                    <a:lnTo>
                      <a:pt x="32130" y="26512"/>
                    </a:lnTo>
                    <a:lnTo>
                      <a:pt x="24866" y="26875"/>
                    </a:lnTo>
                    <a:cubicBezTo>
                      <a:pt x="20464" y="26730"/>
                      <a:pt x="16098" y="27674"/>
                      <a:pt x="12153" y="29635"/>
                    </a:cubicBezTo>
                    <a:cubicBezTo>
                      <a:pt x="9465" y="31234"/>
                      <a:pt x="7911" y="34219"/>
                      <a:pt x="8158" y="37336"/>
                    </a:cubicBezTo>
                    <a:cubicBezTo>
                      <a:pt x="8027" y="39624"/>
                      <a:pt x="8906" y="41854"/>
                      <a:pt x="10555" y="43438"/>
                    </a:cubicBezTo>
                    <a:cubicBezTo>
                      <a:pt x="12422" y="45007"/>
                      <a:pt x="14798" y="45857"/>
                      <a:pt x="17238" y="45835"/>
                    </a:cubicBezTo>
                    <a:close/>
                  </a:path>
                </a:pathLst>
              </a:custGeom>
              <a:solidFill>
                <a:srgbClr val="414958"/>
              </a:solidFill>
              <a:ln w="7260"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CA6634D6-5DAC-C290-8C45-85AF10FD0CF9}"/>
                  </a:ext>
                </a:extLst>
              </p:cNvPr>
              <p:cNvSpPr/>
              <p:nvPr/>
            </p:nvSpPr>
            <p:spPr>
              <a:xfrm>
                <a:off x="2869856" y="2830813"/>
                <a:ext cx="36966" cy="52609"/>
              </a:xfrm>
              <a:custGeom>
                <a:avLst/>
                <a:gdLst>
                  <a:gd name="connsiteX0" fmla="*/ 23164 w 36966"/>
                  <a:gd name="connsiteY0" fmla="*/ 52561 h 52609"/>
                  <a:gd name="connsiteX1" fmla="*/ 6166 w 36966"/>
                  <a:gd name="connsiteY1" fmla="*/ 45806 h 52609"/>
                  <a:gd name="connsiteX2" fmla="*/ 63 w 36966"/>
                  <a:gd name="connsiteY2" fmla="*/ 26555 h 52609"/>
                  <a:gd name="connsiteX3" fmla="*/ 6238 w 36966"/>
                  <a:gd name="connsiteY3" fmla="*/ 6941 h 52609"/>
                  <a:gd name="connsiteX4" fmla="*/ 23745 w 36966"/>
                  <a:gd name="connsiteY4" fmla="*/ 40 h 52609"/>
                  <a:gd name="connsiteX5" fmla="*/ 31010 w 36966"/>
                  <a:gd name="connsiteY5" fmla="*/ 839 h 52609"/>
                  <a:gd name="connsiteX6" fmla="*/ 36966 w 36966"/>
                  <a:gd name="connsiteY6" fmla="*/ 2800 h 52609"/>
                  <a:gd name="connsiteX7" fmla="*/ 34424 w 36966"/>
                  <a:gd name="connsiteY7" fmla="*/ 10065 h 52609"/>
                  <a:gd name="connsiteX8" fmla="*/ 23527 w 36966"/>
                  <a:gd name="connsiteY8" fmla="*/ 7667 h 52609"/>
                  <a:gd name="connsiteX9" fmla="*/ 12195 w 36966"/>
                  <a:gd name="connsiteY9" fmla="*/ 12462 h 52609"/>
                  <a:gd name="connsiteX10" fmla="*/ 8563 w 36966"/>
                  <a:gd name="connsiteY10" fmla="*/ 26991 h 52609"/>
                  <a:gd name="connsiteX11" fmla="*/ 12195 w 36966"/>
                  <a:gd name="connsiteY11" fmla="*/ 41011 h 52609"/>
                  <a:gd name="connsiteX12" fmla="*/ 23019 w 36966"/>
                  <a:gd name="connsiteY12" fmla="*/ 45878 h 52609"/>
                  <a:gd name="connsiteX13" fmla="*/ 36167 w 36966"/>
                  <a:gd name="connsiteY13" fmla="*/ 42972 h 52609"/>
                  <a:gd name="connsiteX14" fmla="*/ 36167 w 36966"/>
                  <a:gd name="connsiteY14" fmla="*/ 50237 h 52609"/>
                  <a:gd name="connsiteX15" fmla="*/ 23164 w 36966"/>
                  <a:gd name="connsiteY15" fmla="*/ 5256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966" h="52609">
                    <a:moveTo>
                      <a:pt x="23164" y="52561"/>
                    </a:moveTo>
                    <a:cubicBezTo>
                      <a:pt x="16779" y="52910"/>
                      <a:pt x="10568" y="50440"/>
                      <a:pt x="6166" y="45806"/>
                    </a:cubicBezTo>
                    <a:cubicBezTo>
                      <a:pt x="1770" y="40386"/>
                      <a:pt x="-409" y="33514"/>
                      <a:pt x="63" y="26555"/>
                    </a:cubicBezTo>
                    <a:cubicBezTo>
                      <a:pt x="-394" y="19479"/>
                      <a:pt x="1807" y="12484"/>
                      <a:pt x="6238" y="6941"/>
                    </a:cubicBezTo>
                    <a:cubicBezTo>
                      <a:pt x="10771" y="2168"/>
                      <a:pt x="17178" y="-352"/>
                      <a:pt x="23745" y="40"/>
                    </a:cubicBezTo>
                    <a:cubicBezTo>
                      <a:pt x="26186" y="54"/>
                      <a:pt x="28620" y="323"/>
                      <a:pt x="31010" y="839"/>
                    </a:cubicBezTo>
                    <a:cubicBezTo>
                      <a:pt x="33073" y="1238"/>
                      <a:pt x="35070" y="1899"/>
                      <a:pt x="36966" y="2800"/>
                    </a:cubicBezTo>
                    <a:lnTo>
                      <a:pt x="34424" y="10065"/>
                    </a:lnTo>
                    <a:cubicBezTo>
                      <a:pt x="30959" y="8641"/>
                      <a:pt x="27269" y="7827"/>
                      <a:pt x="23527" y="7667"/>
                    </a:cubicBezTo>
                    <a:cubicBezTo>
                      <a:pt x="19198" y="7326"/>
                      <a:pt x="14970" y="9113"/>
                      <a:pt x="12195" y="12462"/>
                    </a:cubicBezTo>
                    <a:cubicBezTo>
                      <a:pt x="9471" y="16799"/>
                      <a:pt x="8200" y="21884"/>
                      <a:pt x="8563" y="26991"/>
                    </a:cubicBezTo>
                    <a:cubicBezTo>
                      <a:pt x="8250" y="31931"/>
                      <a:pt x="9522" y="36841"/>
                      <a:pt x="12195" y="41011"/>
                    </a:cubicBezTo>
                    <a:cubicBezTo>
                      <a:pt x="14767" y="44331"/>
                      <a:pt x="18827" y="46154"/>
                      <a:pt x="23019" y="45878"/>
                    </a:cubicBezTo>
                    <a:cubicBezTo>
                      <a:pt x="27559" y="45864"/>
                      <a:pt x="32041" y="44876"/>
                      <a:pt x="36167" y="42972"/>
                    </a:cubicBezTo>
                    <a:lnTo>
                      <a:pt x="36167" y="50237"/>
                    </a:lnTo>
                    <a:cubicBezTo>
                      <a:pt x="32078" y="52024"/>
                      <a:pt x="27625" y="52823"/>
                      <a:pt x="23164" y="52561"/>
                    </a:cubicBezTo>
                    <a:close/>
                  </a:path>
                </a:pathLst>
              </a:custGeom>
              <a:solidFill>
                <a:srgbClr val="414958"/>
              </a:solidFill>
              <a:ln w="7260"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368D0301-23C0-3CDC-BBF3-D886EAF1E06D}"/>
                  </a:ext>
                </a:extLst>
              </p:cNvPr>
              <p:cNvSpPr/>
              <p:nvPr/>
            </p:nvSpPr>
            <p:spPr>
              <a:xfrm>
                <a:off x="2909365" y="2820465"/>
                <a:ext cx="30292" cy="63127"/>
              </a:xfrm>
              <a:custGeom>
                <a:avLst/>
                <a:gdLst>
                  <a:gd name="connsiteX0" fmla="*/ 23246 w 30292"/>
                  <a:gd name="connsiteY0" fmla="*/ 56081 h 63127"/>
                  <a:gd name="connsiteX1" fmla="*/ 27024 w 30292"/>
                  <a:gd name="connsiteY1" fmla="*/ 56081 h 63127"/>
                  <a:gd name="connsiteX2" fmla="*/ 30293 w 30292"/>
                  <a:gd name="connsiteY2" fmla="*/ 55355 h 63127"/>
                  <a:gd name="connsiteX3" fmla="*/ 30293 w 30292"/>
                  <a:gd name="connsiteY3" fmla="*/ 61675 h 63127"/>
                  <a:gd name="connsiteX4" fmla="*/ 26733 w 30292"/>
                  <a:gd name="connsiteY4" fmla="*/ 62619 h 63127"/>
                  <a:gd name="connsiteX5" fmla="*/ 21793 w 30292"/>
                  <a:gd name="connsiteY5" fmla="*/ 63128 h 63127"/>
                  <a:gd name="connsiteX6" fmla="*/ 7264 w 30292"/>
                  <a:gd name="connsiteY6" fmla="*/ 47509 h 63127"/>
                  <a:gd name="connsiteX7" fmla="*/ 7264 w 30292"/>
                  <a:gd name="connsiteY7" fmla="*/ 18088 h 63127"/>
                  <a:gd name="connsiteX8" fmla="*/ 0 w 30292"/>
                  <a:gd name="connsiteY8" fmla="*/ 18088 h 63127"/>
                  <a:gd name="connsiteX9" fmla="*/ 0 w 30292"/>
                  <a:gd name="connsiteY9" fmla="*/ 14093 h 63127"/>
                  <a:gd name="connsiteX10" fmla="*/ 7264 w 30292"/>
                  <a:gd name="connsiteY10" fmla="*/ 10824 h 63127"/>
                  <a:gd name="connsiteX11" fmla="*/ 10606 w 30292"/>
                  <a:gd name="connsiteY11" fmla="*/ 0 h 63127"/>
                  <a:gd name="connsiteX12" fmla="*/ 15546 w 30292"/>
                  <a:gd name="connsiteY12" fmla="*/ 0 h 63127"/>
                  <a:gd name="connsiteX13" fmla="*/ 15546 w 30292"/>
                  <a:gd name="connsiteY13" fmla="*/ 11623 h 63127"/>
                  <a:gd name="connsiteX14" fmla="*/ 30075 w 30292"/>
                  <a:gd name="connsiteY14" fmla="*/ 11623 h 63127"/>
                  <a:gd name="connsiteX15" fmla="*/ 30075 w 30292"/>
                  <a:gd name="connsiteY15" fmla="*/ 18088 h 63127"/>
                  <a:gd name="connsiteX16" fmla="*/ 15546 w 30292"/>
                  <a:gd name="connsiteY16" fmla="*/ 18088 h 63127"/>
                  <a:gd name="connsiteX17" fmla="*/ 15546 w 30292"/>
                  <a:gd name="connsiteY17" fmla="*/ 47146 h 63127"/>
                  <a:gd name="connsiteX18" fmla="*/ 17652 w 30292"/>
                  <a:gd name="connsiteY18" fmla="*/ 53902 h 63127"/>
                  <a:gd name="connsiteX19" fmla="*/ 23246 w 30292"/>
                  <a:gd name="connsiteY19" fmla="*/ 56081 h 6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92" h="63127">
                    <a:moveTo>
                      <a:pt x="23246" y="56081"/>
                    </a:moveTo>
                    <a:cubicBezTo>
                      <a:pt x="24503" y="56176"/>
                      <a:pt x="25767" y="56176"/>
                      <a:pt x="27024" y="56081"/>
                    </a:cubicBezTo>
                    <a:cubicBezTo>
                      <a:pt x="28135" y="55958"/>
                      <a:pt x="29232" y="55711"/>
                      <a:pt x="30293" y="55355"/>
                    </a:cubicBezTo>
                    <a:lnTo>
                      <a:pt x="30293" y="61675"/>
                    </a:lnTo>
                    <a:cubicBezTo>
                      <a:pt x="29137" y="62103"/>
                      <a:pt x="27946" y="62416"/>
                      <a:pt x="26733" y="62619"/>
                    </a:cubicBezTo>
                    <a:cubicBezTo>
                      <a:pt x="25106" y="62939"/>
                      <a:pt x="23449" y="63106"/>
                      <a:pt x="21793" y="63128"/>
                    </a:cubicBezTo>
                    <a:cubicBezTo>
                      <a:pt x="11914" y="63128"/>
                      <a:pt x="7264" y="57897"/>
                      <a:pt x="7264" y="47509"/>
                    </a:cubicBezTo>
                    <a:lnTo>
                      <a:pt x="7264" y="18088"/>
                    </a:lnTo>
                    <a:lnTo>
                      <a:pt x="0" y="18088"/>
                    </a:lnTo>
                    <a:lnTo>
                      <a:pt x="0" y="14093"/>
                    </a:lnTo>
                    <a:lnTo>
                      <a:pt x="7264" y="10824"/>
                    </a:lnTo>
                    <a:lnTo>
                      <a:pt x="10606" y="0"/>
                    </a:lnTo>
                    <a:lnTo>
                      <a:pt x="15546" y="0"/>
                    </a:lnTo>
                    <a:lnTo>
                      <a:pt x="15546" y="11623"/>
                    </a:lnTo>
                    <a:lnTo>
                      <a:pt x="30075" y="11623"/>
                    </a:lnTo>
                    <a:lnTo>
                      <a:pt x="30075" y="18088"/>
                    </a:lnTo>
                    <a:lnTo>
                      <a:pt x="15546" y="18088"/>
                    </a:lnTo>
                    <a:lnTo>
                      <a:pt x="15546" y="47146"/>
                    </a:lnTo>
                    <a:cubicBezTo>
                      <a:pt x="15386" y="49580"/>
                      <a:pt x="16134" y="51991"/>
                      <a:pt x="17652" y="53902"/>
                    </a:cubicBezTo>
                    <a:cubicBezTo>
                      <a:pt x="19113" y="55398"/>
                      <a:pt x="21154" y="56197"/>
                      <a:pt x="23246" y="56081"/>
                    </a:cubicBezTo>
                    <a:close/>
                  </a:path>
                </a:pathLst>
              </a:custGeom>
              <a:solidFill>
                <a:srgbClr val="414958"/>
              </a:solidFill>
              <a:ln w="7260"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53A3385A-F791-5EA8-7C08-48BB6CC440ED}"/>
                  </a:ext>
                </a:extLst>
              </p:cNvPr>
              <p:cNvSpPr/>
              <p:nvPr/>
            </p:nvSpPr>
            <p:spPr>
              <a:xfrm>
                <a:off x="2946716" y="2812822"/>
                <a:ext cx="9812" cy="69607"/>
              </a:xfrm>
              <a:custGeom>
                <a:avLst/>
                <a:gdLst>
                  <a:gd name="connsiteX0" fmla="*/ 61 w 9812"/>
                  <a:gd name="connsiteY0" fmla="*/ 5318 h 69607"/>
                  <a:gd name="connsiteX1" fmla="*/ 3838 w 9812"/>
                  <a:gd name="connsiteY1" fmla="*/ 58 h 69607"/>
                  <a:gd name="connsiteX2" fmla="*/ 4928 w 9812"/>
                  <a:gd name="connsiteY2" fmla="*/ 15 h 69607"/>
                  <a:gd name="connsiteX3" fmla="*/ 8342 w 9812"/>
                  <a:gd name="connsiteY3" fmla="*/ 1250 h 69607"/>
                  <a:gd name="connsiteX4" fmla="*/ 9795 w 9812"/>
                  <a:gd name="connsiteY4" fmla="*/ 5318 h 69607"/>
                  <a:gd name="connsiteX5" fmla="*/ 8342 w 9812"/>
                  <a:gd name="connsiteY5" fmla="*/ 9313 h 69607"/>
                  <a:gd name="connsiteX6" fmla="*/ 4928 w 9812"/>
                  <a:gd name="connsiteY6" fmla="*/ 10621 h 69607"/>
                  <a:gd name="connsiteX7" fmla="*/ 1441 w 9812"/>
                  <a:gd name="connsiteY7" fmla="*/ 9313 h 69607"/>
                  <a:gd name="connsiteX8" fmla="*/ 61 w 9812"/>
                  <a:gd name="connsiteY8" fmla="*/ 5318 h 69607"/>
                  <a:gd name="connsiteX9" fmla="*/ 8996 w 9812"/>
                  <a:gd name="connsiteY9" fmla="*/ 69607 h 69607"/>
                  <a:gd name="connsiteX10" fmla="*/ 714 w 9812"/>
                  <a:gd name="connsiteY10" fmla="*/ 69607 h 69607"/>
                  <a:gd name="connsiteX11" fmla="*/ 714 w 9812"/>
                  <a:gd name="connsiteY11" fmla="*/ 18757 h 69607"/>
                  <a:gd name="connsiteX12" fmla="*/ 8996 w 9812"/>
                  <a:gd name="connsiteY12" fmla="*/ 18757 h 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2" h="69607">
                    <a:moveTo>
                      <a:pt x="61" y="5318"/>
                    </a:moveTo>
                    <a:cubicBezTo>
                      <a:pt x="-346" y="2826"/>
                      <a:pt x="1339" y="472"/>
                      <a:pt x="3838" y="58"/>
                    </a:cubicBezTo>
                    <a:cubicBezTo>
                      <a:pt x="4194" y="0"/>
                      <a:pt x="4565" y="-15"/>
                      <a:pt x="4928" y="15"/>
                    </a:cubicBezTo>
                    <a:cubicBezTo>
                      <a:pt x="6177" y="15"/>
                      <a:pt x="7383" y="450"/>
                      <a:pt x="8342" y="1250"/>
                    </a:cubicBezTo>
                    <a:cubicBezTo>
                      <a:pt x="9388" y="2332"/>
                      <a:pt x="9918" y="3814"/>
                      <a:pt x="9795" y="5318"/>
                    </a:cubicBezTo>
                    <a:cubicBezTo>
                      <a:pt x="9904" y="6799"/>
                      <a:pt x="9381" y="8252"/>
                      <a:pt x="8342" y="9313"/>
                    </a:cubicBezTo>
                    <a:cubicBezTo>
                      <a:pt x="7412" y="10163"/>
                      <a:pt x="6192" y="10628"/>
                      <a:pt x="4928" y="10621"/>
                    </a:cubicBezTo>
                    <a:cubicBezTo>
                      <a:pt x="3642" y="10657"/>
                      <a:pt x="2385" y="10185"/>
                      <a:pt x="1441" y="9313"/>
                    </a:cubicBezTo>
                    <a:cubicBezTo>
                      <a:pt x="431" y="8238"/>
                      <a:pt x="-70" y="6785"/>
                      <a:pt x="61" y="5318"/>
                    </a:cubicBezTo>
                    <a:close/>
                    <a:moveTo>
                      <a:pt x="8996" y="69607"/>
                    </a:moveTo>
                    <a:lnTo>
                      <a:pt x="714" y="69607"/>
                    </a:lnTo>
                    <a:lnTo>
                      <a:pt x="714" y="18757"/>
                    </a:lnTo>
                    <a:lnTo>
                      <a:pt x="8996" y="18757"/>
                    </a:lnTo>
                    <a:close/>
                  </a:path>
                </a:pathLst>
              </a:custGeom>
              <a:solidFill>
                <a:srgbClr val="414958"/>
              </a:solidFill>
              <a:ln w="7260"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296DEDF7-D160-01E1-AA4F-4A4D0F9612AF}"/>
                  </a:ext>
                </a:extLst>
              </p:cNvPr>
              <p:cNvSpPr/>
              <p:nvPr/>
            </p:nvSpPr>
            <p:spPr>
              <a:xfrm>
                <a:off x="2966558" y="2831102"/>
                <a:ext cx="46881" cy="52582"/>
              </a:xfrm>
              <a:custGeom>
                <a:avLst/>
                <a:gdLst>
                  <a:gd name="connsiteX0" fmla="*/ 46834 w 46881"/>
                  <a:gd name="connsiteY0" fmla="*/ 25902 h 52582"/>
                  <a:gd name="connsiteX1" fmla="*/ 40586 w 46881"/>
                  <a:gd name="connsiteY1" fmla="*/ 45298 h 52582"/>
                  <a:gd name="connsiteX2" fmla="*/ 23224 w 46881"/>
                  <a:gd name="connsiteY2" fmla="*/ 52563 h 52582"/>
                  <a:gd name="connsiteX3" fmla="*/ 11020 w 46881"/>
                  <a:gd name="connsiteY3" fmla="*/ 49366 h 52582"/>
                  <a:gd name="connsiteX4" fmla="*/ 2884 w 46881"/>
                  <a:gd name="connsiteY4" fmla="*/ 40141 h 52582"/>
                  <a:gd name="connsiteX5" fmla="*/ 51 w 46881"/>
                  <a:gd name="connsiteY5" fmla="*/ 26193 h 52582"/>
                  <a:gd name="connsiteX6" fmla="*/ 6226 w 46881"/>
                  <a:gd name="connsiteY6" fmla="*/ 6942 h 52582"/>
                  <a:gd name="connsiteX7" fmla="*/ 23515 w 46881"/>
                  <a:gd name="connsiteY7" fmla="*/ 41 h 52582"/>
                  <a:gd name="connsiteX8" fmla="*/ 40514 w 46881"/>
                  <a:gd name="connsiteY8" fmla="*/ 7306 h 52582"/>
                  <a:gd name="connsiteX9" fmla="*/ 46834 w 46881"/>
                  <a:gd name="connsiteY9" fmla="*/ 25902 h 52582"/>
                  <a:gd name="connsiteX10" fmla="*/ 8623 w 46881"/>
                  <a:gd name="connsiteY10" fmla="*/ 25902 h 52582"/>
                  <a:gd name="connsiteX11" fmla="*/ 12328 w 46881"/>
                  <a:gd name="connsiteY11" fmla="*/ 40431 h 52582"/>
                  <a:gd name="connsiteX12" fmla="*/ 23442 w 46881"/>
                  <a:gd name="connsiteY12" fmla="*/ 45371 h 52582"/>
                  <a:gd name="connsiteX13" fmla="*/ 34484 w 46881"/>
                  <a:gd name="connsiteY13" fmla="*/ 40431 h 52582"/>
                  <a:gd name="connsiteX14" fmla="*/ 38262 w 46881"/>
                  <a:gd name="connsiteY14" fmla="*/ 25902 h 52582"/>
                  <a:gd name="connsiteX15" fmla="*/ 34484 w 46881"/>
                  <a:gd name="connsiteY15" fmla="*/ 11374 h 52582"/>
                  <a:gd name="connsiteX16" fmla="*/ 23297 w 46881"/>
                  <a:gd name="connsiteY16" fmla="*/ 6506 h 52582"/>
                  <a:gd name="connsiteX17" fmla="*/ 8623 w 46881"/>
                  <a:gd name="connsiteY17" fmla="*/ 25902 h 5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881" h="52582">
                    <a:moveTo>
                      <a:pt x="46834" y="25902"/>
                    </a:moveTo>
                    <a:cubicBezTo>
                      <a:pt x="47241" y="32920"/>
                      <a:pt x="45018" y="39835"/>
                      <a:pt x="40586" y="45298"/>
                    </a:cubicBezTo>
                    <a:cubicBezTo>
                      <a:pt x="36169" y="50180"/>
                      <a:pt x="29806" y="52839"/>
                      <a:pt x="23224" y="52563"/>
                    </a:cubicBezTo>
                    <a:cubicBezTo>
                      <a:pt x="18938" y="52628"/>
                      <a:pt x="14725" y="51524"/>
                      <a:pt x="11020" y="49366"/>
                    </a:cubicBezTo>
                    <a:cubicBezTo>
                      <a:pt x="7475" y="47136"/>
                      <a:pt x="4657" y="43933"/>
                      <a:pt x="2884" y="40141"/>
                    </a:cubicBezTo>
                    <a:cubicBezTo>
                      <a:pt x="915" y="35760"/>
                      <a:pt x="-51" y="30995"/>
                      <a:pt x="51" y="26193"/>
                    </a:cubicBezTo>
                    <a:cubicBezTo>
                      <a:pt x="-370" y="19226"/>
                      <a:pt x="1831" y="12362"/>
                      <a:pt x="6226" y="6942"/>
                    </a:cubicBezTo>
                    <a:cubicBezTo>
                      <a:pt x="10664" y="2170"/>
                      <a:pt x="17013" y="-358"/>
                      <a:pt x="23515" y="41"/>
                    </a:cubicBezTo>
                    <a:cubicBezTo>
                      <a:pt x="29980" y="-177"/>
                      <a:pt x="36206" y="2482"/>
                      <a:pt x="40514" y="7306"/>
                    </a:cubicBezTo>
                    <a:cubicBezTo>
                      <a:pt x="44836" y="12514"/>
                      <a:pt x="47088" y="19139"/>
                      <a:pt x="46834" y="25902"/>
                    </a:cubicBezTo>
                    <a:close/>
                    <a:moveTo>
                      <a:pt x="8623" y="25902"/>
                    </a:moveTo>
                    <a:cubicBezTo>
                      <a:pt x="8282" y="31017"/>
                      <a:pt x="9582" y="36102"/>
                      <a:pt x="12328" y="40431"/>
                    </a:cubicBezTo>
                    <a:cubicBezTo>
                      <a:pt x="15008" y="43787"/>
                      <a:pt x="19156" y="45625"/>
                      <a:pt x="23442" y="45371"/>
                    </a:cubicBezTo>
                    <a:cubicBezTo>
                      <a:pt x="27707" y="45625"/>
                      <a:pt x="31833" y="43780"/>
                      <a:pt x="34484" y="40431"/>
                    </a:cubicBezTo>
                    <a:cubicBezTo>
                      <a:pt x="37288" y="36131"/>
                      <a:pt x="38618" y="31024"/>
                      <a:pt x="38262" y="25902"/>
                    </a:cubicBezTo>
                    <a:cubicBezTo>
                      <a:pt x="38647" y="20774"/>
                      <a:pt x="37317" y="15660"/>
                      <a:pt x="34484" y="11374"/>
                    </a:cubicBezTo>
                    <a:cubicBezTo>
                      <a:pt x="31775" y="8025"/>
                      <a:pt x="27598" y="6209"/>
                      <a:pt x="23297" y="6506"/>
                    </a:cubicBezTo>
                    <a:cubicBezTo>
                      <a:pt x="13490" y="6724"/>
                      <a:pt x="8623" y="13117"/>
                      <a:pt x="8623" y="25902"/>
                    </a:cubicBezTo>
                    <a:close/>
                  </a:path>
                </a:pathLst>
              </a:custGeom>
              <a:solidFill>
                <a:srgbClr val="414958"/>
              </a:solidFill>
              <a:ln w="7260"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21938FF8-8691-8C93-DAF4-73BD9D785C77}"/>
                  </a:ext>
                </a:extLst>
              </p:cNvPr>
              <p:cNvSpPr/>
              <p:nvPr/>
            </p:nvSpPr>
            <p:spPr>
              <a:xfrm>
                <a:off x="3024215" y="2830645"/>
                <a:ext cx="42778" cy="51494"/>
              </a:xfrm>
              <a:custGeom>
                <a:avLst/>
                <a:gdLst>
                  <a:gd name="connsiteX0" fmla="*/ 34433 w 42778"/>
                  <a:gd name="connsiteY0" fmla="*/ 51494 h 51494"/>
                  <a:gd name="connsiteX1" fmla="*/ 34433 w 42778"/>
                  <a:gd name="connsiteY1" fmla="*/ 19095 h 51494"/>
                  <a:gd name="connsiteX2" fmla="*/ 31673 w 42778"/>
                  <a:gd name="connsiteY2" fmla="*/ 9942 h 51494"/>
                  <a:gd name="connsiteX3" fmla="*/ 23101 w 42778"/>
                  <a:gd name="connsiteY3" fmla="*/ 6891 h 51494"/>
                  <a:gd name="connsiteX4" fmla="*/ 11768 w 42778"/>
                  <a:gd name="connsiteY4" fmla="*/ 11250 h 51494"/>
                  <a:gd name="connsiteX5" fmla="*/ 8282 w 42778"/>
                  <a:gd name="connsiteY5" fmla="*/ 25270 h 51494"/>
                  <a:gd name="connsiteX6" fmla="*/ 8282 w 42778"/>
                  <a:gd name="connsiteY6" fmla="*/ 51494 h 51494"/>
                  <a:gd name="connsiteX7" fmla="*/ 0 w 42778"/>
                  <a:gd name="connsiteY7" fmla="*/ 51494 h 51494"/>
                  <a:gd name="connsiteX8" fmla="*/ 0 w 42778"/>
                  <a:gd name="connsiteY8" fmla="*/ 644 h 51494"/>
                  <a:gd name="connsiteX9" fmla="*/ 6683 w 42778"/>
                  <a:gd name="connsiteY9" fmla="*/ 644 h 51494"/>
                  <a:gd name="connsiteX10" fmla="*/ 7991 w 42778"/>
                  <a:gd name="connsiteY10" fmla="*/ 7908 h 51494"/>
                  <a:gd name="connsiteX11" fmla="*/ 8427 w 42778"/>
                  <a:gd name="connsiteY11" fmla="*/ 7908 h 51494"/>
                  <a:gd name="connsiteX12" fmla="*/ 15037 w 42778"/>
                  <a:gd name="connsiteY12" fmla="*/ 2169 h 51494"/>
                  <a:gd name="connsiteX13" fmla="*/ 24408 w 42778"/>
                  <a:gd name="connsiteY13" fmla="*/ 62 h 51494"/>
                  <a:gd name="connsiteX14" fmla="*/ 38211 w 42778"/>
                  <a:gd name="connsiteY14" fmla="*/ 4639 h 51494"/>
                  <a:gd name="connsiteX15" fmla="*/ 42715 w 42778"/>
                  <a:gd name="connsiteY15" fmla="*/ 18659 h 51494"/>
                  <a:gd name="connsiteX16" fmla="*/ 42715 w 42778"/>
                  <a:gd name="connsiteY16" fmla="*/ 51494 h 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78" h="51494">
                    <a:moveTo>
                      <a:pt x="34433" y="51494"/>
                    </a:moveTo>
                    <a:lnTo>
                      <a:pt x="34433" y="19095"/>
                    </a:lnTo>
                    <a:cubicBezTo>
                      <a:pt x="34709" y="15804"/>
                      <a:pt x="33721" y="12535"/>
                      <a:pt x="31673" y="9942"/>
                    </a:cubicBezTo>
                    <a:cubicBezTo>
                      <a:pt x="29399" y="7726"/>
                      <a:pt x="26268" y="6608"/>
                      <a:pt x="23101" y="6891"/>
                    </a:cubicBezTo>
                    <a:cubicBezTo>
                      <a:pt x="18851" y="6528"/>
                      <a:pt x="14674" y="8133"/>
                      <a:pt x="11768" y="11250"/>
                    </a:cubicBezTo>
                    <a:cubicBezTo>
                      <a:pt x="9080" y="15405"/>
                      <a:pt x="7853" y="20337"/>
                      <a:pt x="8282" y="25270"/>
                    </a:cubicBezTo>
                    <a:lnTo>
                      <a:pt x="8282" y="51494"/>
                    </a:lnTo>
                    <a:lnTo>
                      <a:pt x="0" y="51494"/>
                    </a:lnTo>
                    <a:lnTo>
                      <a:pt x="0" y="644"/>
                    </a:lnTo>
                    <a:lnTo>
                      <a:pt x="6683" y="644"/>
                    </a:lnTo>
                    <a:lnTo>
                      <a:pt x="7991" y="7908"/>
                    </a:lnTo>
                    <a:lnTo>
                      <a:pt x="8427" y="7908"/>
                    </a:lnTo>
                    <a:cubicBezTo>
                      <a:pt x="10032" y="5402"/>
                      <a:pt x="12328" y="3404"/>
                      <a:pt x="15037" y="2169"/>
                    </a:cubicBezTo>
                    <a:cubicBezTo>
                      <a:pt x="17957" y="760"/>
                      <a:pt x="21161" y="33"/>
                      <a:pt x="24408" y="62"/>
                    </a:cubicBezTo>
                    <a:cubicBezTo>
                      <a:pt x="29443" y="-352"/>
                      <a:pt x="34419" y="1305"/>
                      <a:pt x="38211" y="4639"/>
                    </a:cubicBezTo>
                    <a:cubicBezTo>
                      <a:pt x="41509" y="8533"/>
                      <a:pt x="43129" y="13574"/>
                      <a:pt x="42715" y="18659"/>
                    </a:cubicBezTo>
                    <a:lnTo>
                      <a:pt x="42715" y="51494"/>
                    </a:lnTo>
                    <a:close/>
                  </a:path>
                </a:pathLst>
              </a:custGeom>
              <a:solidFill>
                <a:srgbClr val="414958"/>
              </a:solidFill>
              <a:ln w="7260"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89D3849-C252-6C09-367D-A0D75C457E66}"/>
                  </a:ext>
                </a:extLst>
              </p:cNvPr>
              <p:cNvSpPr/>
              <p:nvPr/>
            </p:nvSpPr>
            <p:spPr>
              <a:xfrm>
                <a:off x="3078910" y="2870879"/>
                <a:ext cx="11781" cy="12862"/>
              </a:xfrm>
              <a:custGeom>
                <a:avLst/>
                <a:gdLst>
                  <a:gd name="connsiteX0" fmla="*/ 7 w 11781"/>
                  <a:gd name="connsiteY0" fmla="*/ 6465 h 12862"/>
                  <a:gd name="connsiteX1" fmla="*/ 515 w 11781"/>
                  <a:gd name="connsiteY1" fmla="*/ 3487 h 12862"/>
                  <a:gd name="connsiteX2" fmla="*/ 1750 w 11781"/>
                  <a:gd name="connsiteY2" fmla="*/ 1453 h 12862"/>
                  <a:gd name="connsiteX3" fmla="*/ 3566 w 11781"/>
                  <a:gd name="connsiteY3" fmla="*/ 363 h 12862"/>
                  <a:gd name="connsiteX4" fmla="*/ 5891 w 11781"/>
                  <a:gd name="connsiteY4" fmla="*/ 0 h 12862"/>
                  <a:gd name="connsiteX5" fmla="*/ 8143 w 11781"/>
                  <a:gd name="connsiteY5" fmla="*/ 363 h 12862"/>
                  <a:gd name="connsiteX6" fmla="*/ 10031 w 11781"/>
                  <a:gd name="connsiteY6" fmla="*/ 1453 h 12862"/>
                  <a:gd name="connsiteX7" fmla="*/ 11266 w 11781"/>
                  <a:gd name="connsiteY7" fmla="*/ 3487 h 12862"/>
                  <a:gd name="connsiteX8" fmla="*/ 11775 w 11781"/>
                  <a:gd name="connsiteY8" fmla="*/ 6465 h 12862"/>
                  <a:gd name="connsiteX9" fmla="*/ 11266 w 11781"/>
                  <a:gd name="connsiteY9" fmla="*/ 9371 h 12862"/>
                  <a:gd name="connsiteX10" fmla="*/ 10031 w 11781"/>
                  <a:gd name="connsiteY10" fmla="*/ 11405 h 12862"/>
                  <a:gd name="connsiteX11" fmla="*/ 8143 w 11781"/>
                  <a:gd name="connsiteY11" fmla="*/ 12495 h 12862"/>
                  <a:gd name="connsiteX12" fmla="*/ 5891 w 11781"/>
                  <a:gd name="connsiteY12" fmla="*/ 12858 h 12862"/>
                  <a:gd name="connsiteX13" fmla="*/ 3566 w 11781"/>
                  <a:gd name="connsiteY13" fmla="*/ 12495 h 12862"/>
                  <a:gd name="connsiteX14" fmla="*/ 1750 w 11781"/>
                  <a:gd name="connsiteY14" fmla="*/ 11405 h 12862"/>
                  <a:gd name="connsiteX15" fmla="*/ 515 w 11781"/>
                  <a:gd name="connsiteY15" fmla="*/ 9371 h 12862"/>
                  <a:gd name="connsiteX16" fmla="*/ 7 w 11781"/>
                  <a:gd name="connsiteY16" fmla="*/ 6465 h 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81" h="12862">
                    <a:moveTo>
                      <a:pt x="7" y="6465"/>
                    </a:moveTo>
                    <a:cubicBezTo>
                      <a:pt x="-37" y="5448"/>
                      <a:pt x="137" y="4431"/>
                      <a:pt x="515" y="3487"/>
                    </a:cubicBezTo>
                    <a:cubicBezTo>
                      <a:pt x="762" y="2724"/>
                      <a:pt x="1183" y="2027"/>
                      <a:pt x="1750" y="1453"/>
                    </a:cubicBezTo>
                    <a:cubicBezTo>
                      <a:pt x="2266" y="952"/>
                      <a:pt x="2883" y="581"/>
                      <a:pt x="3566" y="363"/>
                    </a:cubicBezTo>
                    <a:cubicBezTo>
                      <a:pt x="4322" y="131"/>
                      <a:pt x="5106" y="7"/>
                      <a:pt x="5891" y="0"/>
                    </a:cubicBezTo>
                    <a:cubicBezTo>
                      <a:pt x="6654" y="7"/>
                      <a:pt x="7416" y="131"/>
                      <a:pt x="8143" y="363"/>
                    </a:cubicBezTo>
                    <a:cubicBezTo>
                      <a:pt x="8855" y="567"/>
                      <a:pt x="9501" y="937"/>
                      <a:pt x="10031" y="1453"/>
                    </a:cubicBezTo>
                    <a:cubicBezTo>
                      <a:pt x="10598" y="2027"/>
                      <a:pt x="11019" y="2724"/>
                      <a:pt x="11266" y="3487"/>
                    </a:cubicBezTo>
                    <a:cubicBezTo>
                      <a:pt x="11644" y="4431"/>
                      <a:pt x="11819" y="5448"/>
                      <a:pt x="11775" y="6465"/>
                    </a:cubicBezTo>
                    <a:cubicBezTo>
                      <a:pt x="11804" y="7461"/>
                      <a:pt x="11630" y="8449"/>
                      <a:pt x="11266" y="9371"/>
                    </a:cubicBezTo>
                    <a:cubicBezTo>
                      <a:pt x="10983" y="10119"/>
                      <a:pt x="10569" y="10809"/>
                      <a:pt x="10031" y="11405"/>
                    </a:cubicBezTo>
                    <a:cubicBezTo>
                      <a:pt x="9501" y="11921"/>
                      <a:pt x="8855" y="12291"/>
                      <a:pt x="8143" y="12495"/>
                    </a:cubicBezTo>
                    <a:cubicBezTo>
                      <a:pt x="7423" y="12764"/>
                      <a:pt x="6661" y="12887"/>
                      <a:pt x="5891" y="12858"/>
                    </a:cubicBezTo>
                    <a:cubicBezTo>
                      <a:pt x="5099" y="12887"/>
                      <a:pt x="4314" y="12764"/>
                      <a:pt x="3566" y="12495"/>
                    </a:cubicBezTo>
                    <a:cubicBezTo>
                      <a:pt x="2883" y="12277"/>
                      <a:pt x="2266" y="11906"/>
                      <a:pt x="1750" y="11405"/>
                    </a:cubicBezTo>
                    <a:cubicBezTo>
                      <a:pt x="1213" y="10809"/>
                      <a:pt x="798" y="10119"/>
                      <a:pt x="515" y="9371"/>
                    </a:cubicBezTo>
                    <a:cubicBezTo>
                      <a:pt x="152" y="8449"/>
                      <a:pt x="-22" y="7461"/>
                      <a:pt x="7" y="6465"/>
                    </a:cubicBezTo>
                    <a:close/>
                  </a:path>
                </a:pathLst>
              </a:custGeom>
              <a:solidFill>
                <a:srgbClr val="414958"/>
              </a:solidFill>
              <a:ln w="7260"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60677E06-FE88-C282-3658-76F037417FF8}"/>
                  </a:ext>
                </a:extLst>
              </p:cNvPr>
              <p:cNvSpPr/>
              <p:nvPr/>
            </p:nvSpPr>
            <p:spPr>
              <a:xfrm>
                <a:off x="3557567" y="3034474"/>
                <a:ext cx="60294" cy="67631"/>
              </a:xfrm>
              <a:custGeom>
                <a:avLst/>
                <a:gdLst>
                  <a:gd name="connsiteX0" fmla="*/ 51505 w 60294"/>
                  <a:gd name="connsiteY0" fmla="*/ 67632 h 67631"/>
                  <a:gd name="connsiteX1" fmla="*/ 43368 w 60294"/>
                  <a:gd name="connsiteY1" fmla="*/ 46783 h 67631"/>
                  <a:gd name="connsiteX2" fmla="*/ 16635 w 60294"/>
                  <a:gd name="connsiteY2" fmla="*/ 46783 h 67631"/>
                  <a:gd name="connsiteX3" fmla="*/ 8644 w 60294"/>
                  <a:gd name="connsiteY3" fmla="*/ 67632 h 67631"/>
                  <a:gd name="connsiteX4" fmla="*/ 0 w 60294"/>
                  <a:gd name="connsiteY4" fmla="*/ 67632 h 67631"/>
                  <a:gd name="connsiteX5" fmla="*/ 26370 w 60294"/>
                  <a:gd name="connsiteY5" fmla="*/ 0 h 67631"/>
                  <a:gd name="connsiteX6" fmla="*/ 33997 w 60294"/>
                  <a:gd name="connsiteY6" fmla="*/ 0 h 67631"/>
                  <a:gd name="connsiteX7" fmla="*/ 60294 w 60294"/>
                  <a:gd name="connsiteY7" fmla="*/ 67632 h 67631"/>
                  <a:gd name="connsiteX8" fmla="*/ 40535 w 60294"/>
                  <a:gd name="connsiteY8" fmla="*/ 39228 h 67631"/>
                  <a:gd name="connsiteX9" fmla="*/ 33271 w 60294"/>
                  <a:gd name="connsiteY9" fmla="*/ 18815 h 67631"/>
                  <a:gd name="connsiteX10" fmla="*/ 30074 w 60294"/>
                  <a:gd name="connsiteY10" fmla="*/ 8717 h 67631"/>
                  <a:gd name="connsiteX11" fmla="*/ 27169 w 60294"/>
                  <a:gd name="connsiteY11" fmla="*/ 18815 h 67631"/>
                  <a:gd name="connsiteX12" fmla="*/ 19469 w 60294"/>
                  <a:gd name="connsiteY12" fmla="*/ 39228 h 6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94" h="67631">
                    <a:moveTo>
                      <a:pt x="51505" y="67632"/>
                    </a:moveTo>
                    <a:lnTo>
                      <a:pt x="43368" y="46783"/>
                    </a:lnTo>
                    <a:lnTo>
                      <a:pt x="16635" y="46783"/>
                    </a:lnTo>
                    <a:lnTo>
                      <a:pt x="8644" y="67632"/>
                    </a:lnTo>
                    <a:lnTo>
                      <a:pt x="0" y="67632"/>
                    </a:lnTo>
                    <a:lnTo>
                      <a:pt x="26370" y="0"/>
                    </a:lnTo>
                    <a:lnTo>
                      <a:pt x="33997" y="0"/>
                    </a:lnTo>
                    <a:lnTo>
                      <a:pt x="60294" y="67632"/>
                    </a:lnTo>
                    <a:close/>
                    <a:moveTo>
                      <a:pt x="40535" y="39228"/>
                    </a:moveTo>
                    <a:lnTo>
                      <a:pt x="33271" y="18815"/>
                    </a:lnTo>
                    <a:lnTo>
                      <a:pt x="30074" y="8717"/>
                    </a:lnTo>
                    <a:cubicBezTo>
                      <a:pt x="29130" y="12422"/>
                      <a:pt x="28186" y="15982"/>
                      <a:pt x="27169" y="18815"/>
                    </a:cubicBezTo>
                    <a:lnTo>
                      <a:pt x="19469" y="39228"/>
                    </a:lnTo>
                    <a:close/>
                  </a:path>
                </a:pathLst>
              </a:custGeom>
              <a:solidFill>
                <a:srgbClr val="414958"/>
              </a:solidFill>
              <a:ln w="7260"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E1EA6321-6092-037E-132F-8DC4769EC24F}"/>
                  </a:ext>
                </a:extLst>
              </p:cNvPr>
              <p:cNvSpPr/>
              <p:nvPr/>
            </p:nvSpPr>
            <p:spPr>
              <a:xfrm>
                <a:off x="3623014" y="3051472"/>
                <a:ext cx="42937" cy="51850"/>
              </a:xfrm>
              <a:custGeom>
                <a:avLst/>
                <a:gdLst>
                  <a:gd name="connsiteX0" fmla="*/ 8432 w 42937"/>
                  <a:gd name="connsiteY0" fmla="*/ 0 h 51850"/>
                  <a:gd name="connsiteX1" fmla="*/ 8432 w 42937"/>
                  <a:gd name="connsiteY1" fmla="*/ 32617 h 51850"/>
                  <a:gd name="connsiteX2" fmla="*/ 11193 w 42937"/>
                  <a:gd name="connsiteY2" fmla="*/ 41770 h 51850"/>
                  <a:gd name="connsiteX3" fmla="*/ 19692 w 42937"/>
                  <a:gd name="connsiteY3" fmla="*/ 44749 h 51850"/>
                  <a:gd name="connsiteX4" fmla="*/ 31024 w 42937"/>
                  <a:gd name="connsiteY4" fmla="*/ 40390 h 51850"/>
                  <a:gd name="connsiteX5" fmla="*/ 34584 w 42937"/>
                  <a:gd name="connsiteY5" fmla="*/ 26442 h 51850"/>
                  <a:gd name="connsiteX6" fmla="*/ 34584 w 42937"/>
                  <a:gd name="connsiteY6" fmla="*/ 0 h 51850"/>
                  <a:gd name="connsiteX7" fmla="*/ 42938 w 42937"/>
                  <a:gd name="connsiteY7" fmla="*/ 0 h 51850"/>
                  <a:gd name="connsiteX8" fmla="*/ 42938 w 42937"/>
                  <a:gd name="connsiteY8" fmla="*/ 50851 h 51850"/>
                  <a:gd name="connsiteX9" fmla="*/ 36109 w 42937"/>
                  <a:gd name="connsiteY9" fmla="*/ 50851 h 51850"/>
                  <a:gd name="connsiteX10" fmla="*/ 34947 w 42937"/>
                  <a:gd name="connsiteY10" fmla="*/ 44168 h 51850"/>
                  <a:gd name="connsiteX11" fmla="*/ 34511 w 42937"/>
                  <a:gd name="connsiteY11" fmla="*/ 44168 h 51850"/>
                  <a:gd name="connsiteX12" fmla="*/ 28119 w 42937"/>
                  <a:gd name="connsiteY12" fmla="*/ 49834 h 51850"/>
                  <a:gd name="connsiteX13" fmla="*/ 18457 w 42937"/>
                  <a:gd name="connsiteY13" fmla="*/ 51795 h 51850"/>
                  <a:gd name="connsiteX14" fmla="*/ 4727 w 42937"/>
                  <a:gd name="connsiteY14" fmla="*/ 47436 h 51850"/>
                  <a:gd name="connsiteX15" fmla="*/ 78 w 42937"/>
                  <a:gd name="connsiteY15" fmla="*/ 33416 h 51850"/>
                  <a:gd name="connsiteX16" fmla="*/ 78 w 42937"/>
                  <a:gd name="connsiteY16" fmla="*/ 218 h 5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937" h="51850">
                    <a:moveTo>
                      <a:pt x="8432" y="0"/>
                    </a:moveTo>
                    <a:lnTo>
                      <a:pt x="8432" y="32617"/>
                    </a:lnTo>
                    <a:cubicBezTo>
                      <a:pt x="8178" y="35908"/>
                      <a:pt x="9166" y="39170"/>
                      <a:pt x="11193" y="41770"/>
                    </a:cubicBezTo>
                    <a:cubicBezTo>
                      <a:pt x="13474" y="43928"/>
                      <a:pt x="16561" y="45010"/>
                      <a:pt x="19692" y="44749"/>
                    </a:cubicBezTo>
                    <a:cubicBezTo>
                      <a:pt x="23942" y="45148"/>
                      <a:pt x="28133" y="43535"/>
                      <a:pt x="31024" y="40390"/>
                    </a:cubicBezTo>
                    <a:cubicBezTo>
                      <a:pt x="33756" y="36278"/>
                      <a:pt x="35012" y="31360"/>
                      <a:pt x="34584" y="26442"/>
                    </a:cubicBezTo>
                    <a:lnTo>
                      <a:pt x="34584" y="0"/>
                    </a:lnTo>
                    <a:lnTo>
                      <a:pt x="42938" y="0"/>
                    </a:lnTo>
                    <a:lnTo>
                      <a:pt x="42938" y="50851"/>
                    </a:lnTo>
                    <a:lnTo>
                      <a:pt x="36109" y="50851"/>
                    </a:lnTo>
                    <a:lnTo>
                      <a:pt x="34947" y="44168"/>
                    </a:lnTo>
                    <a:lnTo>
                      <a:pt x="34511" y="44168"/>
                    </a:lnTo>
                    <a:cubicBezTo>
                      <a:pt x="32993" y="46652"/>
                      <a:pt x="30770" y="48628"/>
                      <a:pt x="28119" y="49834"/>
                    </a:cubicBezTo>
                    <a:cubicBezTo>
                      <a:pt x="25082" y="51192"/>
                      <a:pt x="21784" y="51861"/>
                      <a:pt x="18457" y="51795"/>
                    </a:cubicBezTo>
                    <a:cubicBezTo>
                      <a:pt x="13488" y="52173"/>
                      <a:pt x="8570" y="50611"/>
                      <a:pt x="4727" y="47436"/>
                    </a:cubicBezTo>
                    <a:cubicBezTo>
                      <a:pt x="1291" y="43615"/>
                      <a:pt x="-394" y="38530"/>
                      <a:pt x="78" y="33416"/>
                    </a:cubicBezTo>
                    <a:lnTo>
                      <a:pt x="78" y="218"/>
                    </a:lnTo>
                    <a:close/>
                  </a:path>
                </a:pathLst>
              </a:custGeom>
              <a:solidFill>
                <a:srgbClr val="414958"/>
              </a:solidFill>
              <a:ln w="7260"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0F505BD7-4DFE-468D-DAED-205E35427897}"/>
                  </a:ext>
                </a:extLst>
              </p:cNvPr>
              <p:cNvSpPr/>
              <p:nvPr/>
            </p:nvSpPr>
            <p:spPr>
              <a:xfrm>
                <a:off x="3672999" y="3039922"/>
                <a:ext cx="30655" cy="63491"/>
              </a:xfrm>
              <a:custGeom>
                <a:avLst/>
                <a:gdLst>
                  <a:gd name="connsiteX0" fmla="*/ 23537 w 30655"/>
                  <a:gd name="connsiteY0" fmla="*/ 56372 h 63491"/>
                  <a:gd name="connsiteX1" fmla="*/ 27387 w 30655"/>
                  <a:gd name="connsiteY1" fmla="*/ 56372 h 63491"/>
                  <a:gd name="connsiteX2" fmla="*/ 30656 w 30655"/>
                  <a:gd name="connsiteY2" fmla="*/ 55645 h 63491"/>
                  <a:gd name="connsiteX3" fmla="*/ 30656 w 30655"/>
                  <a:gd name="connsiteY3" fmla="*/ 62038 h 63491"/>
                  <a:gd name="connsiteX4" fmla="*/ 27024 w 30655"/>
                  <a:gd name="connsiteY4" fmla="*/ 62982 h 63491"/>
                  <a:gd name="connsiteX5" fmla="*/ 22156 w 30655"/>
                  <a:gd name="connsiteY5" fmla="*/ 63491 h 63491"/>
                  <a:gd name="connsiteX6" fmla="*/ 7264 w 30655"/>
                  <a:gd name="connsiteY6" fmla="*/ 47872 h 63491"/>
                  <a:gd name="connsiteX7" fmla="*/ 7264 w 30655"/>
                  <a:gd name="connsiteY7" fmla="*/ 18016 h 63491"/>
                  <a:gd name="connsiteX8" fmla="*/ 0 w 30655"/>
                  <a:gd name="connsiteY8" fmla="*/ 18016 h 63491"/>
                  <a:gd name="connsiteX9" fmla="*/ 0 w 30655"/>
                  <a:gd name="connsiteY9" fmla="*/ 14093 h 63491"/>
                  <a:gd name="connsiteX10" fmla="*/ 7264 w 30655"/>
                  <a:gd name="connsiteY10" fmla="*/ 10751 h 63491"/>
                  <a:gd name="connsiteX11" fmla="*/ 10533 w 30655"/>
                  <a:gd name="connsiteY11" fmla="*/ 0 h 63491"/>
                  <a:gd name="connsiteX12" fmla="*/ 15473 w 30655"/>
                  <a:gd name="connsiteY12" fmla="*/ 0 h 63491"/>
                  <a:gd name="connsiteX13" fmla="*/ 15473 w 30655"/>
                  <a:gd name="connsiteY13" fmla="*/ 11550 h 63491"/>
                  <a:gd name="connsiteX14" fmla="*/ 30002 w 30655"/>
                  <a:gd name="connsiteY14" fmla="*/ 11550 h 63491"/>
                  <a:gd name="connsiteX15" fmla="*/ 30002 w 30655"/>
                  <a:gd name="connsiteY15" fmla="*/ 18016 h 63491"/>
                  <a:gd name="connsiteX16" fmla="*/ 15473 w 30655"/>
                  <a:gd name="connsiteY16" fmla="*/ 18016 h 63491"/>
                  <a:gd name="connsiteX17" fmla="*/ 15473 w 30655"/>
                  <a:gd name="connsiteY17" fmla="*/ 47073 h 63491"/>
                  <a:gd name="connsiteX18" fmla="*/ 17580 w 30655"/>
                  <a:gd name="connsiteY18" fmla="*/ 53756 h 63491"/>
                  <a:gd name="connsiteX19" fmla="*/ 23537 w 30655"/>
                  <a:gd name="connsiteY19" fmla="*/ 56372 h 6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655" h="63491">
                    <a:moveTo>
                      <a:pt x="23537" y="56372"/>
                    </a:moveTo>
                    <a:cubicBezTo>
                      <a:pt x="24815" y="56466"/>
                      <a:pt x="26108" y="56466"/>
                      <a:pt x="27387" y="56372"/>
                    </a:cubicBezTo>
                    <a:cubicBezTo>
                      <a:pt x="28498" y="56226"/>
                      <a:pt x="29588" y="55987"/>
                      <a:pt x="30656" y="55645"/>
                    </a:cubicBezTo>
                    <a:lnTo>
                      <a:pt x="30656" y="62038"/>
                    </a:lnTo>
                    <a:cubicBezTo>
                      <a:pt x="29486" y="62496"/>
                      <a:pt x="28266" y="62815"/>
                      <a:pt x="27024" y="62982"/>
                    </a:cubicBezTo>
                    <a:cubicBezTo>
                      <a:pt x="25425" y="63331"/>
                      <a:pt x="23791" y="63505"/>
                      <a:pt x="22156" y="63491"/>
                    </a:cubicBezTo>
                    <a:cubicBezTo>
                      <a:pt x="12277" y="63491"/>
                      <a:pt x="7264" y="58260"/>
                      <a:pt x="7264" y="47872"/>
                    </a:cubicBezTo>
                    <a:lnTo>
                      <a:pt x="7264" y="18016"/>
                    </a:lnTo>
                    <a:lnTo>
                      <a:pt x="0" y="18016"/>
                    </a:lnTo>
                    <a:lnTo>
                      <a:pt x="0" y="14093"/>
                    </a:lnTo>
                    <a:lnTo>
                      <a:pt x="7264" y="10751"/>
                    </a:lnTo>
                    <a:lnTo>
                      <a:pt x="10533" y="0"/>
                    </a:lnTo>
                    <a:lnTo>
                      <a:pt x="15473" y="0"/>
                    </a:lnTo>
                    <a:lnTo>
                      <a:pt x="15473" y="11550"/>
                    </a:lnTo>
                    <a:lnTo>
                      <a:pt x="30002" y="11550"/>
                    </a:lnTo>
                    <a:lnTo>
                      <a:pt x="30002" y="18016"/>
                    </a:lnTo>
                    <a:lnTo>
                      <a:pt x="15473" y="18016"/>
                    </a:lnTo>
                    <a:lnTo>
                      <a:pt x="15473" y="47073"/>
                    </a:lnTo>
                    <a:cubicBezTo>
                      <a:pt x="15313" y="49485"/>
                      <a:pt x="16069" y="51868"/>
                      <a:pt x="17580" y="53756"/>
                    </a:cubicBezTo>
                    <a:cubicBezTo>
                      <a:pt x="19040" y="55522"/>
                      <a:pt x="21248" y="56488"/>
                      <a:pt x="23537" y="56372"/>
                    </a:cubicBezTo>
                    <a:close/>
                  </a:path>
                </a:pathLst>
              </a:custGeom>
              <a:solidFill>
                <a:srgbClr val="414958"/>
              </a:solidFill>
              <a:ln w="7260"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AB47EBF1-69E2-73BE-40B1-32CA1E5C031A}"/>
                  </a:ext>
                </a:extLst>
              </p:cNvPr>
              <p:cNvSpPr/>
              <p:nvPr/>
            </p:nvSpPr>
            <p:spPr>
              <a:xfrm>
                <a:off x="3708472" y="3050846"/>
                <a:ext cx="46952" cy="52518"/>
              </a:xfrm>
              <a:custGeom>
                <a:avLst/>
                <a:gdLst>
                  <a:gd name="connsiteX0" fmla="*/ 46905 w 46952"/>
                  <a:gd name="connsiteY0" fmla="*/ 25907 h 52518"/>
                  <a:gd name="connsiteX1" fmla="*/ 40585 w 46952"/>
                  <a:gd name="connsiteY1" fmla="*/ 45230 h 52518"/>
                  <a:gd name="connsiteX2" fmla="*/ 23295 w 46952"/>
                  <a:gd name="connsiteY2" fmla="*/ 52494 h 52518"/>
                  <a:gd name="connsiteX3" fmla="*/ 11091 w 46952"/>
                  <a:gd name="connsiteY3" fmla="*/ 49298 h 52518"/>
                  <a:gd name="connsiteX4" fmla="*/ 2955 w 46952"/>
                  <a:gd name="connsiteY4" fmla="*/ 40072 h 52518"/>
                  <a:gd name="connsiteX5" fmla="*/ 49 w 46952"/>
                  <a:gd name="connsiteY5" fmla="*/ 26197 h 52518"/>
                  <a:gd name="connsiteX6" fmla="*/ 6224 w 46952"/>
                  <a:gd name="connsiteY6" fmla="*/ 6946 h 52518"/>
                  <a:gd name="connsiteX7" fmla="*/ 23586 w 46952"/>
                  <a:gd name="connsiteY7" fmla="*/ 45 h 52518"/>
                  <a:gd name="connsiteX8" fmla="*/ 40585 w 46952"/>
                  <a:gd name="connsiteY8" fmla="*/ 7310 h 52518"/>
                  <a:gd name="connsiteX9" fmla="*/ 46905 w 46952"/>
                  <a:gd name="connsiteY9" fmla="*/ 25907 h 52518"/>
                  <a:gd name="connsiteX10" fmla="*/ 8621 w 46952"/>
                  <a:gd name="connsiteY10" fmla="*/ 25907 h 52518"/>
                  <a:gd name="connsiteX11" fmla="*/ 12399 w 46952"/>
                  <a:gd name="connsiteY11" fmla="*/ 40435 h 52518"/>
                  <a:gd name="connsiteX12" fmla="*/ 32877 w 46952"/>
                  <a:gd name="connsiteY12" fmla="*/ 42113 h 52518"/>
                  <a:gd name="connsiteX13" fmla="*/ 34555 w 46952"/>
                  <a:gd name="connsiteY13" fmla="*/ 40435 h 52518"/>
                  <a:gd name="connsiteX14" fmla="*/ 38333 w 46952"/>
                  <a:gd name="connsiteY14" fmla="*/ 25907 h 52518"/>
                  <a:gd name="connsiteX15" fmla="*/ 34483 w 46952"/>
                  <a:gd name="connsiteY15" fmla="*/ 11378 h 52518"/>
                  <a:gd name="connsiteX16" fmla="*/ 23368 w 46952"/>
                  <a:gd name="connsiteY16" fmla="*/ 6583 h 52518"/>
                  <a:gd name="connsiteX17" fmla="*/ 8621 w 46952"/>
                  <a:gd name="connsiteY17" fmla="*/ 25907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52" h="52518">
                    <a:moveTo>
                      <a:pt x="46905" y="25907"/>
                    </a:moveTo>
                    <a:cubicBezTo>
                      <a:pt x="47319" y="32917"/>
                      <a:pt x="45059" y="39818"/>
                      <a:pt x="40585" y="45230"/>
                    </a:cubicBezTo>
                    <a:cubicBezTo>
                      <a:pt x="36212" y="50133"/>
                      <a:pt x="29862" y="52807"/>
                      <a:pt x="23295" y="52494"/>
                    </a:cubicBezTo>
                    <a:cubicBezTo>
                      <a:pt x="19009" y="52560"/>
                      <a:pt x="14796" y="51455"/>
                      <a:pt x="11091" y="49298"/>
                    </a:cubicBezTo>
                    <a:cubicBezTo>
                      <a:pt x="7503" y="47119"/>
                      <a:pt x="4669" y="43900"/>
                      <a:pt x="2955" y="40072"/>
                    </a:cubicBezTo>
                    <a:cubicBezTo>
                      <a:pt x="935" y="35735"/>
                      <a:pt x="-60" y="30984"/>
                      <a:pt x="49" y="26197"/>
                    </a:cubicBezTo>
                    <a:cubicBezTo>
                      <a:pt x="-365" y="19238"/>
                      <a:pt x="1836" y="12366"/>
                      <a:pt x="6224" y="6946"/>
                    </a:cubicBezTo>
                    <a:cubicBezTo>
                      <a:pt x="10684" y="2159"/>
                      <a:pt x="17055" y="-376"/>
                      <a:pt x="23586" y="45"/>
                    </a:cubicBezTo>
                    <a:cubicBezTo>
                      <a:pt x="30051" y="-173"/>
                      <a:pt x="36277" y="2486"/>
                      <a:pt x="40585" y="7310"/>
                    </a:cubicBezTo>
                    <a:cubicBezTo>
                      <a:pt x="44914" y="12518"/>
                      <a:pt x="47166" y="19143"/>
                      <a:pt x="46905" y="25907"/>
                    </a:cubicBezTo>
                    <a:close/>
                    <a:moveTo>
                      <a:pt x="8621" y="25907"/>
                    </a:moveTo>
                    <a:cubicBezTo>
                      <a:pt x="8280" y="31028"/>
                      <a:pt x="9609" y="36128"/>
                      <a:pt x="12399" y="40435"/>
                    </a:cubicBezTo>
                    <a:cubicBezTo>
                      <a:pt x="17593" y="46552"/>
                      <a:pt x="26761" y="47307"/>
                      <a:pt x="32877" y="42113"/>
                    </a:cubicBezTo>
                    <a:cubicBezTo>
                      <a:pt x="33480" y="41598"/>
                      <a:pt x="34039" y="41038"/>
                      <a:pt x="34555" y="40435"/>
                    </a:cubicBezTo>
                    <a:cubicBezTo>
                      <a:pt x="37345" y="36128"/>
                      <a:pt x="38674" y="31028"/>
                      <a:pt x="38333" y="25907"/>
                    </a:cubicBezTo>
                    <a:cubicBezTo>
                      <a:pt x="38725" y="20771"/>
                      <a:pt x="37374" y="15649"/>
                      <a:pt x="34483" y="11378"/>
                    </a:cubicBezTo>
                    <a:cubicBezTo>
                      <a:pt x="31758" y="8094"/>
                      <a:pt x="27625" y="6315"/>
                      <a:pt x="23368" y="6583"/>
                    </a:cubicBezTo>
                    <a:cubicBezTo>
                      <a:pt x="13561" y="6729"/>
                      <a:pt x="8621" y="12903"/>
                      <a:pt x="8621" y="25907"/>
                    </a:cubicBezTo>
                    <a:close/>
                  </a:path>
                </a:pathLst>
              </a:custGeom>
              <a:solidFill>
                <a:srgbClr val="414958"/>
              </a:solidFill>
              <a:ln w="7260"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2913A2CA-861C-AA11-682F-A2E8287225BF}"/>
                  </a:ext>
                </a:extLst>
              </p:cNvPr>
              <p:cNvSpPr/>
              <p:nvPr/>
            </p:nvSpPr>
            <p:spPr>
              <a:xfrm>
                <a:off x="3766128" y="3050549"/>
                <a:ext cx="72723" cy="51628"/>
              </a:xfrm>
              <a:custGeom>
                <a:avLst/>
                <a:gdLst>
                  <a:gd name="connsiteX0" fmla="*/ 64435 w 72723"/>
                  <a:gd name="connsiteY0" fmla="*/ 51556 h 51628"/>
                  <a:gd name="connsiteX1" fmla="*/ 64435 w 72723"/>
                  <a:gd name="connsiteY1" fmla="*/ 19012 h 51628"/>
                  <a:gd name="connsiteX2" fmla="*/ 54120 w 72723"/>
                  <a:gd name="connsiteY2" fmla="*/ 7025 h 51628"/>
                  <a:gd name="connsiteX3" fmla="*/ 43732 w 72723"/>
                  <a:gd name="connsiteY3" fmla="*/ 11094 h 51628"/>
                  <a:gd name="connsiteX4" fmla="*/ 40463 w 72723"/>
                  <a:gd name="connsiteY4" fmla="*/ 23661 h 51628"/>
                  <a:gd name="connsiteX5" fmla="*/ 40463 w 72723"/>
                  <a:gd name="connsiteY5" fmla="*/ 51556 h 51628"/>
                  <a:gd name="connsiteX6" fmla="*/ 32181 w 72723"/>
                  <a:gd name="connsiteY6" fmla="*/ 51556 h 51628"/>
                  <a:gd name="connsiteX7" fmla="*/ 32181 w 72723"/>
                  <a:gd name="connsiteY7" fmla="*/ 19012 h 51628"/>
                  <a:gd name="connsiteX8" fmla="*/ 29639 w 72723"/>
                  <a:gd name="connsiteY8" fmla="*/ 10004 h 51628"/>
                  <a:gd name="connsiteX9" fmla="*/ 21793 w 72723"/>
                  <a:gd name="connsiteY9" fmla="*/ 7025 h 51628"/>
                  <a:gd name="connsiteX10" fmla="*/ 11550 w 72723"/>
                  <a:gd name="connsiteY10" fmla="*/ 11311 h 51628"/>
                  <a:gd name="connsiteX11" fmla="*/ 8281 w 72723"/>
                  <a:gd name="connsiteY11" fmla="*/ 25332 h 51628"/>
                  <a:gd name="connsiteX12" fmla="*/ 8281 w 72723"/>
                  <a:gd name="connsiteY12" fmla="*/ 51556 h 51628"/>
                  <a:gd name="connsiteX13" fmla="*/ 0 w 72723"/>
                  <a:gd name="connsiteY13" fmla="*/ 51556 h 51628"/>
                  <a:gd name="connsiteX14" fmla="*/ 0 w 72723"/>
                  <a:gd name="connsiteY14" fmla="*/ 705 h 51628"/>
                  <a:gd name="connsiteX15" fmla="*/ 6683 w 72723"/>
                  <a:gd name="connsiteY15" fmla="*/ 705 h 51628"/>
                  <a:gd name="connsiteX16" fmla="*/ 7918 w 72723"/>
                  <a:gd name="connsiteY16" fmla="*/ 7970 h 51628"/>
                  <a:gd name="connsiteX17" fmla="*/ 8427 w 72723"/>
                  <a:gd name="connsiteY17" fmla="*/ 7970 h 51628"/>
                  <a:gd name="connsiteX18" fmla="*/ 14529 w 72723"/>
                  <a:gd name="connsiteY18" fmla="*/ 2158 h 51628"/>
                  <a:gd name="connsiteX19" fmla="*/ 23319 w 72723"/>
                  <a:gd name="connsiteY19" fmla="*/ 124 h 51628"/>
                  <a:gd name="connsiteX20" fmla="*/ 38792 w 72723"/>
                  <a:gd name="connsiteY20" fmla="*/ 8624 h 51628"/>
                  <a:gd name="connsiteX21" fmla="*/ 39300 w 72723"/>
                  <a:gd name="connsiteY21" fmla="*/ 8624 h 51628"/>
                  <a:gd name="connsiteX22" fmla="*/ 45984 w 72723"/>
                  <a:gd name="connsiteY22" fmla="*/ 2304 h 51628"/>
                  <a:gd name="connsiteX23" fmla="*/ 55500 w 72723"/>
                  <a:gd name="connsiteY23" fmla="*/ 124 h 51628"/>
                  <a:gd name="connsiteX24" fmla="*/ 68358 w 72723"/>
                  <a:gd name="connsiteY24" fmla="*/ 4556 h 51628"/>
                  <a:gd name="connsiteX25" fmla="*/ 72644 w 72723"/>
                  <a:gd name="connsiteY25" fmla="*/ 18721 h 51628"/>
                  <a:gd name="connsiteX26" fmla="*/ 72644 w 72723"/>
                  <a:gd name="connsiteY26" fmla="*/ 51629 h 5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723" h="51628">
                    <a:moveTo>
                      <a:pt x="64435" y="51556"/>
                    </a:moveTo>
                    <a:lnTo>
                      <a:pt x="64435" y="19012"/>
                    </a:lnTo>
                    <a:cubicBezTo>
                      <a:pt x="64435" y="11021"/>
                      <a:pt x="61021" y="7025"/>
                      <a:pt x="54120" y="7025"/>
                    </a:cubicBezTo>
                    <a:cubicBezTo>
                      <a:pt x="50211" y="6677"/>
                      <a:pt x="46361" y="8181"/>
                      <a:pt x="43732" y="11094"/>
                    </a:cubicBezTo>
                    <a:cubicBezTo>
                      <a:pt x="41276" y="14798"/>
                      <a:pt x="40121" y="19222"/>
                      <a:pt x="40463" y="23661"/>
                    </a:cubicBezTo>
                    <a:lnTo>
                      <a:pt x="40463" y="51556"/>
                    </a:lnTo>
                    <a:lnTo>
                      <a:pt x="32181" y="51556"/>
                    </a:lnTo>
                    <a:lnTo>
                      <a:pt x="32181" y="19012"/>
                    </a:lnTo>
                    <a:cubicBezTo>
                      <a:pt x="32450" y="15801"/>
                      <a:pt x="31542" y="12605"/>
                      <a:pt x="29639" y="10004"/>
                    </a:cubicBezTo>
                    <a:cubicBezTo>
                      <a:pt x="27627" y="7846"/>
                      <a:pt x="24728" y="6749"/>
                      <a:pt x="21793" y="7025"/>
                    </a:cubicBezTo>
                    <a:cubicBezTo>
                      <a:pt x="17878" y="6677"/>
                      <a:pt x="14049" y="8282"/>
                      <a:pt x="11550" y="11311"/>
                    </a:cubicBezTo>
                    <a:cubicBezTo>
                      <a:pt x="9015" y="15525"/>
                      <a:pt x="7874" y="20428"/>
                      <a:pt x="8281" y="25332"/>
                    </a:cubicBezTo>
                    <a:lnTo>
                      <a:pt x="8281" y="51556"/>
                    </a:lnTo>
                    <a:lnTo>
                      <a:pt x="0" y="51556"/>
                    </a:lnTo>
                    <a:lnTo>
                      <a:pt x="0" y="705"/>
                    </a:lnTo>
                    <a:lnTo>
                      <a:pt x="6683" y="705"/>
                    </a:lnTo>
                    <a:lnTo>
                      <a:pt x="7918" y="7970"/>
                    </a:lnTo>
                    <a:lnTo>
                      <a:pt x="8427" y="7970"/>
                    </a:lnTo>
                    <a:cubicBezTo>
                      <a:pt x="9843" y="5471"/>
                      <a:pt x="11964" y="3451"/>
                      <a:pt x="14529" y="2158"/>
                    </a:cubicBezTo>
                    <a:cubicBezTo>
                      <a:pt x="17246" y="764"/>
                      <a:pt x="20268" y="66"/>
                      <a:pt x="23319" y="124"/>
                    </a:cubicBezTo>
                    <a:cubicBezTo>
                      <a:pt x="29777" y="-711"/>
                      <a:pt x="36031" y="2725"/>
                      <a:pt x="38792" y="8624"/>
                    </a:cubicBezTo>
                    <a:lnTo>
                      <a:pt x="39300" y="8624"/>
                    </a:lnTo>
                    <a:cubicBezTo>
                      <a:pt x="40884" y="5928"/>
                      <a:pt x="43201" y="3735"/>
                      <a:pt x="45984" y="2304"/>
                    </a:cubicBezTo>
                    <a:cubicBezTo>
                      <a:pt x="48933" y="807"/>
                      <a:pt x="52195" y="59"/>
                      <a:pt x="55500" y="124"/>
                    </a:cubicBezTo>
                    <a:cubicBezTo>
                      <a:pt x="60215" y="-261"/>
                      <a:pt x="64878" y="1345"/>
                      <a:pt x="68358" y="4556"/>
                    </a:cubicBezTo>
                    <a:cubicBezTo>
                      <a:pt x="71569" y="8544"/>
                      <a:pt x="73102" y="13622"/>
                      <a:pt x="72644" y="18721"/>
                    </a:cubicBezTo>
                    <a:lnTo>
                      <a:pt x="72644" y="51629"/>
                    </a:lnTo>
                    <a:close/>
                  </a:path>
                </a:pathLst>
              </a:custGeom>
              <a:solidFill>
                <a:srgbClr val="414958"/>
              </a:solidFill>
              <a:ln w="7260"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D2B36849-49B7-8525-8237-C9BE21660637}"/>
                  </a:ext>
                </a:extLst>
              </p:cNvPr>
              <p:cNvSpPr/>
              <p:nvPr/>
            </p:nvSpPr>
            <p:spPr>
              <a:xfrm>
                <a:off x="3848707" y="3050905"/>
                <a:ext cx="41126" cy="52101"/>
              </a:xfrm>
              <a:custGeom>
                <a:avLst/>
                <a:gdLst>
                  <a:gd name="connsiteX0" fmla="*/ 34596 w 41126"/>
                  <a:gd name="connsiteY0" fmla="*/ 51200 h 52101"/>
                  <a:gd name="connsiteX1" fmla="*/ 32998 w 41126"/>
                  <a:gd name="connsiteY1" fmla="*/ 43936 h 52101"/>
                  <a:gd name="connsiteX2" fmla="*/ 32708 w 41126"/>
                  <a:gd name="connsiteY2" fmla="*/ 43936 h 52101"/>
                  <a:gd name="connsiteX3" fmla="*/ 25443 w 41126"/>
                  <a:gd name="connsiteY3" fmla="*/ 50401 h 52101"/>
                  <a:gd name="connsiteX4" fmla="*/ 15999 w 41126"/>
                  <a:gd name="connsiteY4" fmla="*/ 52072 h 52101"/>
                  <a:gd name="connsiteX5" fmla="*/ 4304 w 41126"/>
                  <a:gd name="connsiteY5" fmla="*/ 48149 h 52101"/>
                  <a:gd name="connsiteX6" fmla="*/ 18 w 41126"/>
                  <a:gd name="connsiteY6" fmla="*/ 37107 h 52101"/>
                  <a:gd name="connsiteX7" fmla="*/ 24354 w 41126"/>
                  <a:gd name="connsiteY7" fmla="*/ 20980 h 52101"/>
                  <a:gd name="connsiteX8" fmla="*/ 32925 w 41126"/>
                  <a:gd name="connsiteY8" fmla="*/ 20980 h 52101"/>
                  <a:gd name="connsiteX9" fmla="*/ 32925 w 41126"/>
                  <a:gd name="connsiteY9" fmla="*/ 18002 h 52101"/>
                  <a:gd name="connsiteX10" fmla="*/ 30456 w 41126"/>
                  <a:gd name="connsiteY10" fmla="*/ 9502 h 52101"/>
                  <a:gd name="connsiteX11" fmla="*/ 22465 w 41126"/>
                  <a:gd name="connsiteY11" fmla="*/ 6742 h 52101"/>
                  <a:gd name="connsiteX12" fmla="*/ 14837 w 41126"/>
                  <a:gd name="connsiteY12" fmla="*/ 7977 h 52101"/>
                  <a:gd name="connsiteX13" fmla="*/ 8154 w 41126"/>
                  <a:gd name="connsiteY13" fmla="*/ 10592 h 52101"/>
                  <a:gd name="connsiteX14" fmla="*/ 5611 w 41126"/>
                  <a:gd name="connsiteY14" fmla="*/ 4417 h 52101"/>
                  <a:gd name="connsiteX15" fmla="*/ 13965 w 41126"/>
                  <a:gd name="connsiteY15" fmla="*/ 1221 h 52101"/>
                  <a:gd name="connsiteX16" fmla="*/ 22901 w 41126"/>
                  <a:gd name="connsiteY16" fmla="*/ 59 h 52101"/>
                  <a:gd name="connsiteX17" fmla="*/ 36558 w 41126"/>
                  <a:gd name="connsiteY17" fmla="*/ 4127 h 52101"/>
                  <a:gd name="connsiteX18" fmla="*/ 41062 w 41126"/>
                  <a:gd name="connsiteY18" fmla="*/ 17057 h 52101"/>
                  <a:gd name="connsiteX19" fmla="*/ 41062 w 41126"/>
                  <a:gd name="connsiteY19" fmla="*/ 51491 h 52101"/>
                  <a:gd name="connsiteX20" fmla="*/ 17525 w 41126"/>
                  <a:gd name="connsiteY20" fmla="*/ 45461 h 52101"/>
                  <a:gd name="connsiteX21" fmla="*/ 28494 w 41126"/>
                  <a:gd name="connsiteY21" fmla="*/ 41684 h 52101"/>
                  <a:gd name="connsiteX22" fmla="*/ 32490 w 41126"/>
                  <a:gd name="connsiteY22" fmla="*/ 31005 h 52101"/>
                  <a:gd name="connsiteX23" fmla="*/ 32490 w 41126"/>
                  <a:gd name="connsiteY23" fmla="*/ 26501 h 52101"/>
                  <a:gd name="connsiteX24" fmla="*/ 25225 w 41126"/>
                  <a:gd name="connsiteY24" fmla="*/ 26501 h 52101"/>
                  <a:gd name="connsiteX25" fmla="*/ 12513 w 41126"/>
                  <a:gd name="connsiteY25" fmla="*/ 29262 h 52101"/>
                  <a:gd name="connsiteX26" fmla="*/ 8517 w 41126"/>
                  <a:gd name="connsiteY26" fmla="*/ 36962 h 52101"/>
                  <a:gd name="connsiteX27" fmla="*/ 10914 w 41126"/>
                  <a:gd name="connsiteY27" fmla="*/ 43064 h 52101"/>
                  <a:gd name="connsiteX28" fmla="*/ 17525 w 41126"/>
                  <a:gd name="connsiteY28" fmla="*/ 45461 h 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126" h="52101">
                    <a:moveTo>
                      <a:pt x="34596" y="51200"/>
                    </a:moveTo>
                    <a:lnTo>
                      <a:pt x="32998" y="43936"/>
                    </a:lnTo>
                    <a:lnTo>
                      <a:pt x="32708" y="43936"/>
                    </a:lnTo>
                    <a:cubicBezTo>
                      <a:pt x="30833" y="46638"/>
                      <a:pt x="28342" y="48854"/>
                      <a:pt x="25443" y="50401"/>
                    </a:cubicBezTo>
                    <a:cubicBezTo>
                      <a:pt x="22443" y="51600"/>
                      <a:pt x="19232" y="52166"/>
                      <a:pt x="15999" y="52072"/>
                    </a:cubicBezTo>
                    <a:cubicBezTo>
                      <a:pt x="11743" y="52326"/>
                      <a:pt x="7551" y="50924"/>
                      <a:pt x="4304" y="48149"/>
                    </a:cubicBezTo>
                    <a:cubicBezTo>
                      <a:pt x="1369" y="45243"/>
                      <a:pt x="-186" y="41226"/>
                      <a:pt x="18" y="37107"/>
                    </a:cubicBezTo>
                    <a:cubicBezTo>
                      <a:pt x="18" y="26792"/>
                      <a:pt x="8154" y="21416"/>
                      <a:pt x="24354" y="20980"/>
                    </a:cubicBezTo>
                    <a:lnTo>
                      <a:pt x="32925" y="20980"/>
                    </a:lnTo>
                    <a:lnTo>
                      <a:pt x="32925" y="18002"/>
                    </a:lnTo>
                    <a:cubicBezTo>
                      <a:pt x="33151" y="14965"/>
                      <a:pt x="32279" y="11943"/>
                      <a:pt x="30456" y="9502"/>
                    </a:cubicBezTo>
                    <a:cubicBezTo>
                      <a:pt x="28298" y="7498"/>
                      <a:pt x="25399" y="6495"/>
                      <a:pt x="22465" y="6742"/>
                    </a:cubicBezTo>
                    <a:cubicBezTo>
                      <a:pt x="19871" y="6742"/>
                      <a:pt x="17300" y="7156"/>
                      <a:pt x="14837" y="7977"/>
                    </a:cubicBezTo>
                    <a:cubicBezTo>
                      <a:pt x="12513" y="8776"/>
                      <a:pt x="10261" y="9648"/>
                      <a:pt x="8154" y="10592"/>
                    </a:cubicBezTo>
                    <a:lnTo>
                      <a:pt x="5611" y="4417"/>
                    </a:lnTo>
                    <a:cubicBezTo>
                      <a:pt x="8263" y="3030"/>
                      <a:pt x="11067" y="1955"/>
                      <a:pt x="13965" y="1221"/>
                    </a:cubicBezTo>
                    <a:cubicBezTo>
                      <a:pt x="16879" y="451"/>
                      <a:pt x="19886" y="59"/>
                      <a:pt x="22901" y="59"/>
                    </a:cubicBezTo>
                    <a:cubicBezTo>
                      <a:pt x="27797" y="-319"/>
                      <a:pt x="32664" y="1134"/>
                      <a:pt x="36558" y="4127"/>
                    </a:cubicBezTo>
                    <a:cubicBezTo>
                      <a:pt x="39848" y="7592"/>
                      <a:pt x="41483" y="12299"/>
                      <a:pt x="41062" y="17057"/>
                    </a:cubicBezTo>
                    <a:lnTo>
                      <a:pt x="41062" y="51491"/>
                    </a:lnTo>
                    <a:close/>
                    <a:moveTo>
                      <a:pt x="17525" y="45461"/>
                    </a:moveTo>
                    <a:cubicBezTo>
                      <a:pt x="21535" y="45694"/>
                      <a:pt x="25479" y="44335"/>
                      <a:pt x="28494" y="41684"/>
                    </a:cubicBezTo>
                    <a:cubicBezTo>
                      <a:pt x="31276" y="38851"/>
                      <a:pt x="32729" y="34971"/>
                      <a:pt x="32490" y="31005"/>
                    </a:cubicBezTo>
                    <a:lnTo>
                      <a:pt x="32490" y="26501"/>
                    </a:lnTo>
                    <a:lnTo>
                      <a:pt x="25225" y="26501"/>
                    </a:lnTo>
                    <a:cubicBezTo>
                      <a:pt x="20830" y="26399"/>
                      <a:pt x="16472" y="27344"/>
                      <a:pt x="12513" y="29262"/>
                    </a:cubicBezTo>
                    <a:cubicBezTo>
                      <a:pt x="9846" y="30882"/>
                      <a:pt x="8306" y="33853"/>
                      <a:pt x="8517" y="36962"/>
                    </a:cubicBezTo>
                    <a:cubicBezTo>
                      <a:pt x="8386" y="39250"/>
                      <a:pt x="9265" y="41480"/>
                      <a:pt x="10914" y="43064"/>
                    </a:cubicBezTo>
                    <a:cubicBezTo>
                      <a:pt x="12774" y="44604"/>
                      <a:pt x="15113" y="45454"/>
                      <a:pt x="17525" y="45461"/>
                    </a:cubicBezTo>
                    <a:close/>
                  </a:path>
                </a:pathLst>
              </a:custGeom>
              <a:solidFill>
                <a:srgbClr val="414958"/>
              </a:solidFill>
              <a:ln w="7260"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B8C12B3B-37ED-B07F-AB50-A8A84CF1FB54}"/>
                  </a:ext>
                </a:extLst>
              </p:cNvPr>
              <p:cNvSpPr/>
              <p:nvPr/>
            </p:nvSpPr>
            <p:spPr>
              <a:xfrm>
                <a:off x="3896379" y="3039922"/>
                <a:ext cx="30292" cy="63491"/>
              </a:xfrm>
              <a:custGeom>
                <a:avLst/>
                <a:gdLst>
                  <a:gd name="connsiteX0" fmla="*/ 23246 w 30292"/>
                  <a:gd name="connsiteY0" fmla="*/ 56372 h 63491"/>
                  <a:gd name="connsiteX1" fmla="*/ 27024 w 30292"/>
                  <a:gd name="connsiteY1" fmla="*/ 56372 h 63491"/>
                  <a:gd name="connsiteX2" fmla="*/ 30293 w 30292"/>
                  <a:gd name="connsiteY2" fmla="*/ 55645 h 63491"/>
                  <a:gd name="connsiteX3" fmla="*/ 30293 w 30292"/>
                  <a:gd name="connsiteY3" fmla="*/ 62038 h 63491"/>
                  <a:gd name="connsiteX4" fmla="*/ 26733 w 30292"/>
                  <a:gd name="connsiteY4" fmla="*/ 62982 h 63491"/>
                  <a:gd name="connsiteX5" fmla="*/ 21793 w 30292"/>
                  <a:gd name="connsiteY5" fmla="*/ 63491 h 63491"/>
                  <a:gd name="connsiteX6" fmla="*/ 7264 w 30292"/>
                  <a:gd name="connsiteY6" fmla="*/ 47872 h 63491"/>
                  <a:gd name="connsiteX7" fmla="*/ 7264 w 30292"/>
                  <a:gd name="connsiteY7" fmla="*/ 18016 h 63491"/>
                  <a:gd name="connsiteX8" fmla="*/ 0 w 30292"/>
                  <a:gd name="connsiteY8" fmla="*/ 18016 h 63491"/>
                  <a:gd name="connsiteX9" fmla="*/ 0 w 30292"/>
                  <a:gd name="connsiteY9" fmla="*/ 14093 h 63491"/>
                  <a:gd name="connsiteX10" fmla="*/ 7264 w 30292"/>
                  <a:gd name="connsiteY10" fmla="*/ 10751 h 63491"/>
                  <a:gd name="connsiteX11" fmla="*/ 10606 w 30292"/>
                  <a:gd name="connsiteY11" fmla="*/ 0 h 63491"/>
                  <a:gd name="connsiteX12" fmla="*/ 15546 w 30292"/>
                  <a:gd name="connsiteY12" fmla="*/ 0 h 63491"/>
                  <a:gd name="connsiteX13" fmla="*/ 15546 w 30292"/>
                  <a:gd name="connsiteY13" fmla="*/ 11550 h 63491"/>
                  <a:gd name="connsiteX14" fmla="*/ 30075 w 30292"/>
                  <a:gd name="connsiteY14" fmla="*/ 11550 h 63491"/>
                  <a:gd name="connsiteX15" fmla="*/ 30075 w 30292"/>
                  <a:gd name="connsiteY15" fmla="*/ 18016 h 63491"/>
                  <a:gd name="connsiteX16" fmla="*/ 15546 w 30292"/>
                  <a:gd name="connsiteY16" fmla="*/ 18016 h 63491"/>
                  <a:gd name="connsiteX17" fmla="*/ 15546 w 30292"/>
                  <a:gd name="connsiteY17" fmla="*/ 47073 h 63491"/>
                  <a:gd name="connsiteX18" fmla="*/ 17652 w 30292"/>
                  <a:gd name="connsiteY18" fmla="*/ 53756 h 63491"/>
                  <a:gd name="connsiteX19" fmla="*/ 23246 w 30292"/>
                  <a:gd name="connsiteY19" fmla="*/ 56372 h 6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92" h="63491">
                    <a:moveTo>
                      <a:pt x="23246" y="56372"/>
                    </a:moveTo>
                    <a:cubicBezTo>
                      <a:pt x="24503" y="56459"/>
                      <a:pt x="25767" y="56459"/>
                      <a:pt x="27024" y="56372"/>
                    </a:cubicBezTo>
                    <a:cubicBezTo>
                      <a:pt x="28135" y="56248"/>
                      <a:pt x="29232" y="56001"/>
                      <a:pt x="30293" y="55645"/>
                    </a:cubicBezTo>
                    <a:lnTo>
                      <a:pt x="30293" y="62038"/>
                    </a:lnTo>
                    <a:cubicBezTo>
                      <a:pt x="29152" y="62496"/>
                      <a:pt x="27953" y="62815"/>
                      <a:pt x="26733" y="62982"/>
                    </a:cubicBezTo>
                    <a:cubicBezTo>
                      <a:pt x="25113" y="63331"/>
                      <a:pt x="23457" y="63505"/>
                      <a:pt x="21793" y="63491"/>
                    </a:cubicBezTo>
                    <a:cubicBezTo>
                      <a:pt x="11914" y="63491"/>
                      <a:pt x="7264" y="58260"/>
                      <a:pt x="7264" y="47872"/>
                    </a:cubicBezTo>
                    <a:lnTo>
                      <a:pt x="7264" y="18016"/>
                    </a:lnTo>
                    <a:lnTo>
                      <a:pt x="0" y="18016"/>
                    </a:lnTo>
                    <a:lnTo>
                      <a:pt x="0" y="14093"/>
                    </a:lnTo>
                    <a:lnTo>
                      <a:pt x="7264" y="10751"/>
                    </a:lnTo>
                    <a:lnTo>
                      <a:pt x="10606" y="0"/>
                    </a:lnTo>
                    <a:lnTo>
                      <a:pt x="15546" y="0"/>
                    </a:lnTo>
                    <a:lnTo>
                      <a:pt x="15546" y="11550"/>
                    </a:lnTo>
                    <a:lnTo>
                      <a:pt x="30075" y="11550"/>
                    </a:lnTo>
                    <a:lnTo>
                      <a:pt x="30075" y="18016"/>
                    </a:lnTo>
                    <a:lnTo>
                      <a:pt x="15546" y="18016"/>
                    </a:lnTo>
                    <a:lnTo>
                      <a:pt x="15546" y="47073"/>
                    </a:lnTo>
                    <a:cubicBezTo>
                      <a:pt x="15357" y="49492"/>
                      <a:pt x="16113" y="51882"/>
                      <a:pt x="17652" y="53756"/>
                    </a:cubicBezTo>
                    <a:cubicBezTo>
                      <a:pt x="19033" y="55420"/>
                      <a:pt x="21089" y="56372"/>
                      <a:pt x="23246" y="56372"/>
                    </a:cubicBezTo>
                    <a:close/>
                  </a:path>
                </a:pathLst>
              </a:custGeom>
              <a:solidFill>
                <a:srgbClr val="414958"/>
              </a:solidFill>
              <a:ln w="7260"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E00DEC40-C0E1-FEE4-C8F1-A09526269F40}"/>
                  </a:ext>
                </a:extLst>
              </p:cNvPr>
              <p:cNvSpPr/>
              <p:nvPr/>
            </p:nvSpPr>
            <p:spPr>
              <a:xfrm>
                <a:off x="3931565" y="3050506"/>
                <a:ext cx="43304" cy="52577"/>
              </a:xfrm>
              <a:custGeom>
                <a:avLst/>
                <a:gdLst>
                  <a:gd name="connsiteX0" fmla="*/ 24381 w 43304"/>
                  <a:gd name="connsiteY0" fmla="*/ 52543 h 52577"/>
                  <a:gd name="connsiteX1" fmla="*/ 6511 w 43304"/>
                  <a:gd name="connsiteY1" fmla="*/ 45642 h 52577"/>
                  <a:gd name="connsiteX2" fmla="*/ 46 w 43304"/>
                  <a:gd name="connsiteY2" fmla="*/ 26682 h 52577"/>
                  <a:gd name="connsiteX3" fmla="*/ 6075 w 43304"/>
                  <a:gd name="connsiteY3" fmla="*/ 7286 h 52577"/>
                  <a:gd name="connsiteX4" fmla="*/ 22420 w 43304"/>
                  <a:gd name="connsiteY4" fmla="*/ 22 h 52577"/>
                  <a:gd name="connsiteX5" fmla="*/ 37603 w 43304"/>
                  <a:gd name="connsiteY5" fmla="*/ 6196 h 52577"/>
                  <a:gd name="connsiteX6" fmla="*/ 43269 w 43304"/>
                  <a:gd name="connsiteY6" fmla="*/ 22832 h 52577"/>
                  <a:gd name="connsiteX7" fmla="*/ 43269 w 43304"/>
                  <a:gd name="connsiteY7" fmla="*/ 27772 h 52577"/>
                  <a:gd name="connsiteX8" fmla="*/ 8618 w 43304"/>
                  <a:gd name="connsiteY8" fmla="*/ 27772 h 52577"/>
                  <a:gd name="connsiteX9" fmla="*/ 12976 w 43304"/>
                  <a:gd name="connsiteY9" fmla="*/ 40847 h 52577"/>
                  <a:gd name="connsiteX10" fmla="*/ 24745 w 43304"/>
                  <a:gd name="connsiteY10" fmla="*/ 45351 h 52577"/>
                  <a:gd name="connsiteX11" fmla="*/ 32445 w 43304"/>
                  <a:gd name="connsiteY11" fmla="*/ 44625 h 52577"/>
                  <a:gd name="connsiteX12" fmla="*/ 40944 w 43304"/>
                  <a:gd name="connsiteY12" fmla="*/ 41864 h 52577"/>
                  <a:gd name="connsiteX13" fmla="*/ 40944 w 43304"/>
                  <a:gd name="connsiteY13" fmla="*/ 49129 h 52577"/>
                  <a:gd name="connsiteX14" fmla="*/ 33099 w 43304"/>
                  <a:gd name="connsiteY14" fmla="*/ 51671 h 52577"/>
                  <a:gd name="connsiteX15" fmla="*/ 24381 w 43304"/>
                  <a:gd name="connsiteY15" fmla="*/ 52543 h 52577"/>
                  <a:gd name="connsiteX16" fmla="*/ 22275 w 43304"/>
                  <a:gd name="connsiteY16" fmla="*/ 6850 h 52577"/>
                  <a:gd name="connsiteX17" fmla="*/ 12904 w 43304"/>
                  <a:gd name="connsiteY17" fmla="*/ 10700 h 52577"/>
                  <a:gd name="connsiteX18" fmla="*/ 8763 w 43304"/>
                  <a:gd name="connsiteY18" fmla="*/ 21306 h 52577"/>
                  <a:gd name="connsiteX19" fmla="*/ 34552 w 43304"/>
                  <a:gd name="connsiteY19" fmla="*/ 21306 h 52577"/>
                  <a:gd name="connsiteX20" fmla="*/ 31283 w 43304"/>
                  <a:gd name="connsiteY20" fmla="*/ 10555 h 52577"/>
                  <a:gd name="connsiteX21" fmla="*/ 22493 w 43304"/>
                  <a:gd name="connsiteY21" fmla="*/ 6850 h 5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4" h="52577">
                    <a:moveTo>
                      <a:pt x="24381" y="52543"/>
                    </a:moveTo>
                    <a:cubicBezTo>
                      <a:pt x="17713" y="52906"/>
                      <a:pt x="11204" y="50393"/>
                      <a:pt x="6511" y="45642"/>
                    </a:cubicBezTo>
                    <a:cubicBezTo>
                      <a:pt x="1971" y="40404"/>
                      <a:pt x="-347" y="33605"/>
                      <a:pt x="46" y="26682"/>
                    </a:cubicBezTo>
                    <a:cubicBezTo>
                      <a:pt x="-347" y="19701"/>
                      <a:pt x="1796" y="12814"/>
                      <a:pt x="6075" y="7286"/>
                    </a:cubicBezTo>
                    <a:cubicBezTo>
                      <a:pt x="10085" y="2441"/>
                      <a:pt x="16136" y="-247"/>
                      <a:pt x="22420" y="22"/>
                    </a:cubicBezTo>
                    <a:cubicBezTo>
                      <a:pt x="28144" y="-247"/>
                      <a:pt x="33694" y="2012"/>
                      <a:pt x="37603" y="6196"/>
                    </a:cubicBezTo>
                    <a:cubicBezTo>
                      <a:pt x="41576" y="10795"/>
                      <a:pt x="43603" y="16759"/>
                      <a:pt x="43269" y="22832"/>
                    </a:cubicBezTo>
                    <a:lnTo>
                      <a:pt x="43269" y="27772"/>
                    </a:lnTo>
                    <a:lnTo>
                      <a:pt x="8618" y="27772"/>
                    </a:lnTo>
                    <a:cubicBezTo>
                      <a:pt x="8414" y="32515"/>
                      <a:pt x="9969" y="37172"/>
                      <a:pt x="12976" y="40847"/>
                    </a:cubicBezTo>
                    <a:cubicBezTo>
                      <a:pt x="16064" y="43971"/>
                      <a:pt x="20357" y="45613"/>
                      <a:pt x="24745" y="45351"/>
                    </a:cubicBezTo>
                    <a:cubicBezTo>
                      <a:pt x="27331" y="45373"/>
                      <a:pt x="29910" y="45133"/>
                      <a:pt x="32445" y="44625"/>
                    </a:cubicBezTo>
                    <a:cubicBezTo>
                      <a:pt x="35373" y="44022"/>
                      <a:pt x="38220" y="43092"/>
                      <a:pt x="40944" y="41864"/>
                    </a:cubicBezTo>
                    <a:lnTo>
                      <a:pt x="40944" y="49129"/>
                    </a:lnTo>
                    <a:cubicBezTo>
                      <a:pt x="38431" y="50262"/>
                      <a:pt x="35801" y="51112"/>
                      <a:pt x="33099" y="51671"/>
                    </a:cubicBezTo>
                    <a:cubicBezTo>
                      <a:pt x="30229" y="52253"/>
                      <a:pt x="27309" y="52543"/>
                      <a:pt x="24381" y="52543"/>
                    </a:cubicBezTo>
                    <a:close/>
                    <a:moveTo>
                      <a:pt x="22275" y="6850"/>
                    </a:moveTo>
                    <a:cubicBezTo>
                      <a:pt x="18737" y="6705"/>
                      <a:pt x="15315" y="8114"/>
                      <a:pt x="12904" y="10700"/>
                    </a:cubicBezTo>
                    <a:cubicBezTo>
                      <a:pt x="10405" y="13686"/>
                      <a:pt x="8952" y="17413"/>
                      <a:pt x="8763" y="21306"/>
                    </a:cubicBezTo>
                    <a:lnTo>
                      <a:pt x="34552" y="21306"/>
                    </a:lnTo>
                    <a:cubicBezTo>
                      <a:pt x="34755" y="17449"/>
                      <a:pt x="33600" y="13642"/>
                      <a:pt x="31283" y="10555"/>
                    </a:cubicBezTo>
                    <a:cubicBezTo>
                      <a:pt x="29053" y="8070"/>
                      <a:pt x="25827" y="6712"/>
                      <a:pt x="22493" y="6850"/>
                    </a:cubicBezTo>
                    <a:close/>
                  </a:path>
                </a:pathLst>
              </a:custGeom>
              <a:solidFill>
                <a:srgbClr val="414958"/>
              </a:solidFill>
              <a:ln w="7260"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12259FC6-2632-46F0-7824-44EFB1E123DF}"/>
                  </a:ext>
                </a:extLst>
              </p:cNvPr>
              <p:cNvSpPr/>
              <p:nvPr/>
            </p:nvSpPr>
            <p:spPr>
              <a:xfrm>
                <a:off x="3563314" y="3135435"/>
                <a:ext cx="56000" cy="69372"/>
              </a:xfrm>
              <a:custGeom>
                <a:avLst/>
                <a:gdLst>
                  <a:gd name="connsiteX0" fmla="*/ 32754 w 56000"/>
                  <a:gd name="connsiteY0" fmla="*/ 32777 h 69372"/>
                  <a:gd name="connsiteX1" fmla="*/ 56000 w 56000"/>
                  <a:gd name="connsiteY1" fmla="*/ 32777 h 69372"/>
                  <a:gd name="connsiteX2" fmla="*/ 56000 w 56000"/>
                  <a:gd name="connsiteY2" fmla="*/ 65829 h 69372"/>
                  <a:gd name="connsiteX3" fmla="*/ 45176 w 56000"/>
                  <a:gd name="connsiteY3" fmla="*/ 68445 h 69372"/>
                  <a:gd name="connsiteX4" fmla="*/ 32318 w 56000"/>
                  <a:gd name="connsiteY4" fmla="*/ 69316 h 69372"/>
                  <a:gd name="connsiteX5" fmla="*/ 8491 w 56000"/>
                  <a:gd name="connsiteY5" fmla="*/ 60163 h 69372"/>
                  <a:gd name="connsiteX6" fmla="*/ 64 w 56000"/>
                  <a:gd name="connsiteY6" fmla="*/ 34665 h 69372"/>
                  <a:gd name="connsiteX7" fmla="*/ 4278 w 56000"/>
                  <a:gd name="connsiteY7" fmla="*/ 16214 h 69372"/>
                  <a:gd name="connsiteX8" fmla="*/ 16337 w 56000"/>
                  <a:gd name="connsiteY8" fmla="*/ 4227 h 69372"/>
                  <a:gd name="connsiteX9" fmla="*/ 35006 w 56000"/>
                  <a:gd name="connsiteY9" fmla="*/ 14 h 69372"/>
                  <a:gd name="connsiteX10" fmla="*/ 55128 w 56000"/>
                  <a:gd name="connsiteY10" fmla="*/ 4009 h 69372"/>
                  <a:gd name="connsiteX11" fmla="*/ 51860 w 56000"/>
                  <a:gd name="connsiteY11" fmla="*/ 11274 h 69372"/>
                  <a:gd name="connsiteX12" fmla="*/ 34498 w 56000"/>
                  <a:gd name="connsiteY12" fmla="*/ 7424 h 69372"/>
                  <a:gd name="connsiteX13" fmla="*/ 15683 w 56000"/>
                  <a:gd name="connsiteY13" fmla="*/ 14688 h 69372"/>
                  <a:gd name="connsiteX14" fmla="*/ 8927 w 56000"/>
                  <a:gd name="connsiteY14" fmla="*/ 34593 h 69372"/>
                  <a:gd name="connsiteX15" fmla="*/ 15392 w 56000"/>
                  <a:gd name="connsiteY15" fmla="*/ 54933 h 69372"/>
                  <a:gd name="connsiteX16" fmla="*/ 34280 w 56000"/>
                  <a:gd name="connsiteY16" fmla="*/ 62197 h 69372"/>
                  <a:gd name="connsiteX17" fmla="*/ 47574 w 56000"/>
                  <a:gd name="connsiteY17" fmla="*/ 60599 h 69372"/>
                  <a:gd name="connsiteX18" fmla="*/ 47574 w 56000"/>
                  <a:gd name="connsiteY18" fmla="*/ 40549 h 69372"/>
                  <a:gd name="connsiteX19" fmla="*/ 33045 w 56000"/>
                  <a:gd name="connsiteY19" fmla="*/ 40549 h 6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00" h="69372">
                    <a:moveTo>
                      <a:pt x="32754" y="32777"/>
                    </a:moveTo>
                    <a:lnTo>
                      <a:pt x="56000" y="32777"/>
                    </a:lnTo>
                    <a:lnTo>
                      <a:pt x="56000" y="65829"/>
                    </a:lnTo>
                    <a:cubicBezTo>
                      <a:pt x="52470" y="66984"/>
                      <a:pt x="48845" y="67856"/>
                      <a:pt x="45176" y="68445"/>
                    </a:cubicBezTo>
                    <a:cubicBezTo>
                      <a:pt x="40919" y="69062"/>
                      <a:pt x="36619" y="69353"/>
                      <a:pt x="32318" y="69316"/>
                    </a:cubicBezTo>
                    <a:cubicBezTo>
                      <a:pt x="23427" y="69854"/>
                      <a:pt x="14738" y="66520"/>
                      <a:pt x="8491" y="60163"/>
                    </a:cubicBezTo>
                    <a:cubicBezTo>
                      <a:pt x="2527" y="53051"/>
                      <a:pt x="-488" y="43927"/>
                      <a:pt x="64" y="34665"/>
                    </a:cubicBezTo>
                    <a:cubicBezTo>
                      <a:pt x="-88" y="28258"/>
                      <a:pt x="1357" y="21916"/>
                      <a:pt x="4278" y="16214"/>
                    </a:cubicBezTo>
                    <a:cubicBezTo>
                      <a:pt x="6973" y="11078"/>
                      <a:pt x="11179" y="6886"/>
                      <a:pt x="16337" y="4227"/>
                    </a:cubicBezTo>
                    <a:cubicBezTo>
                      <a:pt x="22112" y="1293"/>
                      <a:pt x="28526" y="-160"/>
                      <a:pt x="35006" y="14"/>
                    </a:cubicBezTo>
                    <a:cubicBezTo>
                      <a:pt x="41914" y="-51"/>
                      <a:pt x="48765" y="1307"/>
                      <a:pt x="55128" y="4009"/>
                    </a:cubicBezTo>
                    <a:lnTo>
                      <a:pt x="51860" y="11274"/>
                    </a:lnTo>
                    <a:cubicBezTo>
                      <a:pt x="46397" y="8811"/>
                      <a:pt x="40491" y="7504"/>
                      <a:pt x="34498" y="7424"/>
                    </a:cubicBezTo>
                    <a:cubicBezTo>
                      <a:pt x="27473" y="7017"/>
                      <a:pt x="20615" y="9668"/>
                      <a:pt x="15683" y="14688"/>
                    </a:cubicBezTo>
                    <a:cubicBezTo>
                      <a:pt x="10939" y="20202"/>
                      <a:pt x="8520" y="27336"/>
                      <a:pt x="8927" y="34593"/>
                    </a:cubicBezTo>
                    <a:cubicBezTo>
                      <a:pt x="8426" y="41944"/>
                      <a:pt x="10736" y="49216"/>
                      <a:pt x="15392" y="54933"/>
                    </a:cubicBezTo>
                    <a:cubicBezTo>
                      <a:pt x="20361" y="59938"/>
                      <a:pt x="27233" y="62582"/>
                      <a:pt x="34280" y="62197"/>
                    </a:cubicBezTo>
                    <a:cubicBezTo>
                      <a:pt x="38762" y="62219"/>
                      <a:pt x="43222" y="61682"/>
                      <a:pt x="47574" y="60599"/>
                    </a:cubicBezTo>
                    <a:lnTo>
                      <a:pt x="47574" y="40549"/>
                    </a:lnTo>
                    <a:lnTo>
                      <a:pt x="33045" y="40549"/>
                    </a:lnTo>
                    <a:close/>
                  </a:path>
                </a:pathLst>
              </a:custGeom>
              <a:solidFill>
                <a:srgbClr val="414958"/>
              </a:solidFill>
              <a:ln w="7260"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E4AFBF53-D700-409E-B571-15CB1AA34F14}"/>
                  </a:ext>
                </a:extLst>
              </p:cNvPr>
              <p:cNvSpPr/>
              <p:nvPr/>
            </p:nvSpPr>
            <p:spPr>
              <a:xfrm>
                <a:off x="3633190" y="3136393"/>
                <a:ext cx="37920" cy="67413"/>
              </a:xfrm>
              <a:custGeom>
                <a:avLst/>
                <a:gdLst>
                  <a:gd name="connsiteX0" fmla="*/ 0 w 37920"/>
                  <a:gd name="connsiteY0" fmla="*/ 67414 h 67413"/>
                  <a:gd name="connsiteX1" fmla="*/ 0 w 37920"/>
                  <a:gd name="connsiteY1" fmla="*/ 0 h 67413"/>
                  <a:gd name="connsiteX2" fmla="*/ 8499 w 37920"/>
                  <a:gd name="connsiteY2" fmla="*/ 0 h 67413"/>
                  <a:gd name="connsiteX3" fmla="*/ 8499 w 37920"/>
                  <a:gd name="connsiteY3" fmla="*/ 59859 h 67413"/>
                  <a:gd name="connsiteX4" fmla="*/ 37920 w 37920"/>
                  <a:gd name="connsiteY4" fmla="*/ 59859 h 67413"/>
                  <a:gd name="connsiteX5" fmla="*/ 37920 w 37920"/>
                  <a:gd name="connsiteY5" fmla="*/ 67123 h 6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20" h="67413">
                    <a:moveTo>
                      <a:pt x="0" y="67414"/>
                    </a:moveTo>
                    <a:lnTo>
                      <a:pt x="0" y="0"/>
                    </a:lnTo>
                    <a:lnTo>
                      <a:pt x="8499" y="0"/>
                    </a:lnTo>
                    <a:lnTo>
                      <a:pt x="8499" y="59859"/>
                    </a:lnTo>
                    <a:lnTo>
                      <a:pt x="37920" y="59859"/>
                    </a:lnTo>
                    <a:lnTo>
                      <a:pt x="37920" y="67123"/>
                    </a:lnTo>
                    <a:close/>
                  </a:path>
                </a:pathLst>
              </a:custGeom>
              <a:solidFill>
                <a:srgbClr val="414958"/>
              </a:solidFill>
              <a:ln w="7260"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FE0E6D92-F286-EEBB-9231-B245C484637A}"/>
                  </a:ext>
                </a:extLst>
              </p:cNvPr>
              <p:cNvSpPr/>
              <p:nvPr/>
            </p:nvSpPr>
            <p:spPr>
              <a:xfrm>
                <a:off x="3698432" y="3152248"/>
                <a:ext cx="36967" cy="52540"/>
              </a:xfrm>
              <a:custGeom>
                <a:avLst/>
                <a:gdLst>
                  <a:gd name="connsiteX0" fmla="*/ 23165 w 36967"/>
                  <a:gd name="connsiteY0" fmla="*/ 52503 h 52540"/>
                  <a:gd name="connsiteX1" fmla="*/ 6167 w 36967"/>
                  <a:gd name="connsiteY1" fmla="*/ 45820 h 52540"/>
                  <a:gd name="connsiteX2" fmla="*/ 64 w 36967"/>
                  <a:gd name="connsiteY2" fmla="*/ 26569 h 52540"/>
                  <a:gd name="connsiteX3" fmla="*/ 6239 w 36967"/>
                  <a:gd name="connsiteY3" fmla="*/ 6956 h 52540"/>
                  <a:gd name="connsiteX4" fmla="*/ 23746 w 36967"/>
                  <a:gd name="connsiteY4" fmla="*/ 54 h 52540"/>
                  <a:gd name="connsiteX5" fmla="*/ 31011 w 36967"/>
                  <a:gd name="connsiteY5" fmla="*/ 781 h 52540"/>
                  <a:gd name="connsiteX6" fmla="*/ 36968 w 36967"/>
                  <a:gd name="connsiteY6" fmla="*/ 2742 h 52540"/>
                  <a:gd name="connsiteX7" fmla="*/ 34425 w 36967"/>
                  <a:gd name="connsiteY7" fmla="*/ 9643 h 52540"/>
                  <a:gd name="connsiteX8" fmla="*/ 23528 w 36967"/>
                  <a:gd name="connsiteY8" fmla="*/ 7246 h 52540"/>
                  <a:gd name="connsiteX9" fmla="*/ 12196 w 36967"/>
                  <a:gd name="connsiteY9" fmla="*/ 12113 h 52540"/>
                  <a:gd name="connsiteX10" fmla="*/ 8564 w 36967"/>
                  <a:gd name="connsiteY10" fmla="*/ 26642 h 52540"/>
                  <a:gd name="connsiteX11" fmla="*/ 12196 w 36967"/>
                  <a:gd name="connsiteY11" fmla="*/ 40662 h 52540"/>
                  <a:gd name="connsiteX12" fmla="*/ 23020 w 36967"/>
                  <a:gd name="connsiteY12" fmla="*/ 45530 h 52540"/>
                  <a:gd name="connsiteX13" fmla="*/ 36169 w 36967"/>
                  <a:gd name="connsiteY13" fmla="*/ 42551 h 52540"/>
                  <a:gd name="connsiteX14" fmla="*/ 36169 w 36967"/>
                  <a:gd name="connsiteY14" fmla="*/ 49816 h 52540"/>
                  <a:gd name="connsiteX15" fmla="*/ 23165 w 36967"/>
                  <a:gd name="connsiteY15" fmla="*/ 52503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967" h="52540">
                    <a:moveTo>
                      <a:pt x="23165" y="52503"/>
                    </a:moveTo>
                    <a:cubicBezTo>
                      <a:pt x="16794" y="52874"/>
                      <a:pt x="10583" y="50433"/>
                      <a:pt x="6167" y="45820"/>
                    </a:cubicBezTo>
                    <a:cubicBezTo>
                      <a:pt x="1779" y="40401"/>
                      <a:pt x="-400" y="33529"/>
                      <a:pt x="64" y="26569"/>
                    </a:cubicBezTo>
                    <a:cubicBezTo>
                      <a:pt x="-415" y="19487"/>
                      <a:pt x="1793" y="12484"/>
                      <a:pt x="6239" y="6956"/>
                    </a:cubicBezTo>
                    <a:cubicBezTo>
                      <a:pt x="10729" y="2125"/>
                      <a:pt x="17165" y="-411"/>
                      <a:pt x="23746" y="54"/>
                    </a:cubicBezTo>
                    <a:cubicBezTo>
                      <a:pt x="26187" y="47"/>
                      <a:pt x="28621" y="287"/>
                      <a:pt x="31011" y="781"/>
                    </a:cubicBezTo>
                    <a:cubicBezTo>
                      <a:pt x="33074" y="1180"/>
                      <a:pt x="35072" y="1841"/>
                      <a:pt x="36968" y="2742"/>
                    </a:cubicBezTo>
                    <a:lnTo>
                      <a:pt x="34425" y="9643"/>
                    </a:lnTo>
                    <a:cubicBezTo>
                      <a:pt x="30960" y="8219"/>
                      <a:pt x="27270" y="7406"/>
                      <a:pt x="23528" y="7246"/>
                    </a:cubicBezTo>
                    <a:cubicBezTo>
                      <a:pt x="19184" y="6926"/>
                      <a:pt x="14956" y="8742"/>
                      <a:pt x="12196" y="12113"/>
                    </a:cubicBezTo>
                    <a:cubicBezTo>
                      <a:pt x="9457" y="16443"/>
                      <a:pt x="8179" y="21535"/>
                      <a:pt x="8564" y="26642"/>
                    </a:cubicBezTo>
                    <a:cubicBezTo>
                      <a:pt x="8259" y="31582"/>
                      <a:pt x="9530" y="36493"/>
                      <a:pt x="12196" y="40662"/>
                    </a:cubicBezTo>
                    <a:cubicBezTo>
                      <a:pt x="14797" y="43953"/>
                      <a:pt x="18836" y="45769"/>
                      <a:pt x="23020" y="45530"/>
                    </a:cubicBezTo>
                    <a:cubicBezTo>
                      <a:pt x="27567" y="45493"/>
                      <a:pt x="32049" y="44476"/>
                      <a:pt x="36169" y="42551"/>
                    </a:cubicBezTo>
                    <a:lnTo>
                      <a:pt x="36169" y="49816"/>
                    </a:lnTo>
                    <a:cubicBezTo>
                      <a:pt x="32108" y="51719"/>
                      <a:pt x="27647" y="52641"/>
                      <a:pt x="23165" y="52503"/>
                    </a:cubicBezTo>
                    <a:close/>
                  </a:path>
                </a:pathLst>
              </a:custGeom>
              <a:solidFill>
                <a:srgbClr val="414958"/>
              </a:solidFill>
              <a:ln w="7260"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F66932B7-2C30-B003-5A95-CC8E06DA33F5}"/>
                  </a:ext>
                </a:extLst>
              </p:cNvPr>
              <p:cNvSpPr/>
              <p:nvPr/>
            </p:nvSpPr>
            <p:spPr>
              <a:xfrm>
                <a:off x="3741380" y="3152548"/>
                <a:ext cx="46952" cy="52518"/>
              </a:xfrm>
              <a:custGeom>
                <a:avLst/>
                <a:gdLst>
                  <a:gd name="connsiteX0" fmla="*/ 46905 w 46952"/>
                  <a:gd name="connsiteY0" fmla="*/ 25907 h 52518"/>
                  <a:gd name="connsiteX1" fmla="*/ 40585 w 46952"/>
                  <a:gd name="connsiteY1" fmla="*/ 45230 h 52518"/>
                  <a:gd name="connsiteX2" fmla="*/ 23295 w 46952"/>
                  <a:gd name="connsiteY2" fmla="*/ 52494 h 52518"/>
                  <a:gd name="connsiteX3" fmla="*/ 11091 w 46952"/>
                  <a:gd name="connsiteY3" fmla="*/ 49298 h 52518"/>
                  <a:gd name="connsiteX4" fmla="*/ 2955 w 46952"/>
                  <a:gd name="connsiteY4" fmla="*/ 40072 h 52518"/>
                  <a:gd name="connsiteX5" fmla="*/ 49 w 46952"/>
                  <a:gd name="connsiteY5" fmla="*/ 26197 h 52518"/>
                  <a:gd name="connsiteX6" fmla="*/ 6224 w 46952"/>
                  <a:gd name="connsiteY6" fmla="*/ 6946 h 52518"/>
                  <a:gd name="connsiteX7" fmla="*/ 23586 w 46952"/>
                  <a:gd name="connsiteY7" fmla="*/ 45 h 52518"/>
                  <a:gd name="connsiteX8" fmla="*/ 40585 w 46952"/>
                  <a:gd name="connsiteY8" fmla="*/ 7310 h 52518"/>
                  <a:gd name="connsiteX9" fmla="*/ 46905 w 46952"/>
                  <a:gd name="connsiteY9" fmla="*/ 25907 h 52518"/>
                  <a:gd name="connsiteX10" fmla="*/ 8694 w 46952"/>
                  <a:gd name="connsiteY10" fmla="*/ 25907 h 52518"/>
                  <a:gd name="connsiteX11" fmla="*/ 12399 w 46952"/>
                  <a:gd name="connsiteY11" fmla="*/ 40435 h 52518"/>
                  <a:gd name="connsiteX12" fmla="*/ 32877 w 46952"/>
                  <a:gd name="connsiteY12" fmla="*/ 42113 h 52518"/>
                  <a:gd name="connsiteX13" fmla="*/ 34555 w 46952"/>
                  <a:gd name="connsiteY13" fmla="*/ 40435 h 52518"/>
                  <a:gd name="connsiteX14" fmla="*/ 38333 w 46952"/>
                  <a:gd name="connsiteY14" fmla="*/ 25907 h 52518"/>
                  <a:gd name="connsiteX15" fmla="*/ 34483 w 46952"/>
                  <a:gd name="connsiteY15" fmla="*/ 11378 h 52518"/>
                  <a:gd name="connsiteX16" fmla="*/ 23368 w 46952"/>
                  <a:gd name="connsiteY16" fmla="*/ 6583 h 52518"/>
                  <a:gd name="connsiteX17" fmla="*/ 8694 w 46952"/>
                  <a:gd name="connsiteY17" fmla="*/ 25907 h 5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52" h="52518">
                    <a:moveTo>
                      <a:pt x="46905" y="25907"/>
                    </a:moveTo>
                    <a:cubicBezTo>
                      <a:pt x="47319" y="32917"/>
                      <a:pt x="45059" y="39818"/>
                      <a:pt x="40585" y="45230"/>
                    </a:cubicBezTo>
                    <a:cubicBezTo>
                      <a:pt x="36212" y="50133"/>
                      <a:pt x="29863" y="52807"/>
                      <a:pt x="23295" y="52494"/>
                    </a:cubicBezTo>
                    <a:cubicBezTo>
                      <a:pt x="19009" y="52560"/>
                      <a:pt x="14796" y="51455"/>
                      <a:pt x="11091" y="49298"/>
                    </a:cubicBezTo>
                    <a:cubicBezTo>
                      <a:pt x="7503" y="47118"/>
                      <a:pt x="4669" y="43900"/>
                      <a:pt x="2955" y="40072"/>
                    </a:cubicBezTo>
                    <a:cubicBezTo>
                      <a:pt x="965" y="35721"/>
                      <a:pt x="-23" y="30977"/>
                      <a:pt x="49" y="26197"/>
                    </a:cubicBezTo>
                    <a:cubicBezTo>
                      <a:pt x="-365" y="19238"/>
                      <a:pt x="1836" y="12366"/>
                      <a:pt x="6224" y="6946"/>
                    </a:cubicBezTo>
                    <a:cubicBezTo>
                      <a:pt x="10684" y="2159"/>
                      <a:pt x="17055" y="-376"/>
                      <a:pt x="23586" y="45"/>
                    </a:cubicBezTo>
                    <a:cubicBezTo>
                      <a:pt x="30051" y="-173"/>
                      <a:pt x="36277" y="2486"/>
                      <a:pt x="40585" y="7310"/>
                    </a:cubicBezTo>
                    <a:cubicBezTo>
                      <a:pt x="44914" y="12518"/>
                      <a:pt x="47166" y="19143"/>
                      <a:pt x="46905" y="25907"/>
                    </a:cubicBezTo>
                    <a:close/>
                    <a:moveTo>
                      <a:pt x="8694" y="25907"/>
                    </a:moveTo>
                    <a:cubicBezTo>
                      <a:pt x="8331" y="31021"/>
                      <a:pt x="9631" y="36120"/>
                      <a:pt x="12399" y="40435"/>
                    </a:cubicBezTo>
                    <a:cubicBezTo>
                      <a:pt x="17593" y="46552"/>
                      <a:pt x="26761" y="47307"/>
                      <a:pt x="32877" y="42113"/>
                    </a:cubicBezTo>
                    <a:cubicBezTo>
                      <a:pt x="33480" y="41598"/>
                      <a:pt x="34039" y="41038"/>
                      <a:pt x="34555" y="40435"/>
                    </a:cubicBezTo>
                    <a:cubicBezTo>
                      <a:pt x="37345" y="36127"/>
                      <a:pt x="38674" y="31028"/>
                      <a:pt x="38333" y="25907"/>
                    </a:cubicBezTo>
                    <a:cubicBezTo>
                      <a:pt x="38725" y="20771"/>
                      <a:pt x="37374" y="15649"/>
                      <a:pt x="34483" y="11378"/>
                    </a:cubicBezTo>
                    <a:cubicBezTo>
                      <a:pt x="31758" y="8094"/>
                      <a:pt x="27625" y="6314"/>
                      <a:pt x="23368" y="6583"/>
                    </a:cubicBezTo>
                    <a:cubicBezTo>
                      <a:pt x="13561" y="6728"/>
                      <a:pt x="8694" y="12903"/>
                      <a:pt x="8694" y="25907"/>
                    </a:cubicBezTo>
                    <a:close/>
                  </a:path>
                </a:pathLst>
              </a:custGeom>
              <a:solidFill>
                <a:srgbClr val="414958"/>
              </a:solidFill>
              <a:ln w="7260"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17B69673-4CF2-5B13-4E8D-04446A54A1F5}"/>
                  </a:ext>
                </a:extLst>
              </p:cNvPr>
              <p:cNvSpPr/>
              <p:nvPr/>
            </p:nvSpPr>
            <p:spPr>
              <a:xfrm>
                <a:off x="3796165" y="3132107"/>
                <a:ext cx="45004" cy="72683"/>
              </a:xfrm>
              <a:custGeom>
                <a:avLst/>
                <a:gdLst>
                  <a:gd name="connsiteX0" fmla="*/ 20814 w 45004"/>
                  <a:gd name="connsiteY0" fmla="*/ 72644 h 72683"/>
                  <a:gd name="connsiteX1" fmla="*/ 5486 w 45004"/>
                  <a:gd name="connsiteY1" fmla="*/ 65815 h 72683"/>
                  <a:gd name="connsiteX2" fmla="*/ 5486 w 45004"/>
                  <a:gd name="connsiteY2" fmla="*/ 27169 h 72683"/>
                  <a:gd name="connsiteX3" fmla="*/ 34079 w 45004"/>
                  <a:gd name="connsiteY3" fmla="*/ 25171 h 72683"/>
                  <a:gd name="connsiteX4" fmla="*/ 36505 w 45004"/>
                  <a:gd name="connsiteY4" fmla="*/ 27677 h 72683"/>
                  <a:gd name="connsiteX5" fmla="*/ 37087 w 45004"/>
                  <a:gd name="connsiteY5" fmla="*/ 27677 h 72683"/>
                  <a:gd name="connsiteX6" fmla="*/ 36723 w 45004"/>
                  <a:gd name="connsiteY6" fmla="*/ 23972 h 72683"/>
                  <a:gd name="connsiteX7" fmla="*/ 36723 w 45004"/>
                  <a:gd name="connsiteY7" fmla="*/ 20195 h 72683"/>
                  <a:gd name="connsiteX8" fmla="*/ 36723 w 45004"/>
                  <a:gd name="connsiteY8" fmla="*/ 0 h 72683"/>
                  <a:gd name="connsiteX9" fmla="*/ 45005 w 45004"/>
                  <a:gd name="connsiteY9" fmla="*/ 0 h 72683"/>
                  <a:gd name="connsiteX10" fmla="*/ 45005 w 45004"/>
                  <a:gd name="connsiteY10" fmla="*/ 71700 h 72683"/>
                  <a:gd name="connsiteX11" fmla="*/ 38322 w 45004"/>
                  <a:gd name="connsiteY11" fmla="*/ 71700 h 72683"/>
                  <a:gd name="connsiteX12" fmla="*/ 37087 w 45004"/>
                  <a:gd name="connsiteY12" fmla="*/ 64944 h 72683"/>
                  <a:gd name="connsiteX13" fmla="*/ 36723 w 45004"/>
                  <a:gd name="connsiteY13" fmla="*/ 64944 h 72683"/>
                  <a:gd name="connsiteX14" fmla="*/ 20814 w 45004"/>
                  <a:gd name="connsiteY14" fmla="*/ 72644 h 72683"/>
                  <a:gd name="connsiteX15" fmla="*/ 22122 w 45004"/>
                  <a:gd name="connsiteY15" fmla="*/ 65815 h 72683"/>
                  <a:gd name="connsiteX16" fmla="*/ 33164 w 45004"/>
                  <a:gd name="connsiteY16" fmla="*/ 61675 h 72683"/>
                  <a:gd name="connsiteX17" fmla="*/ 36651 w 45004"/>
                  <a:gd name="connsiteY17" fmla="*/ 48090 h 72683"/>
                  <a:gd name="connsiteX18" fmla="*/ 36651 w 45004"/>
                  <a:gd name="connsiteY18" fmla="*/ 46637 h 72683"/>
                  <a:gd name="connsiteX19" fmla="*/ 33164 w 45004"/>
                  <a:gd name="connsiteY19" fmla="*/ 31527 h 72683"/>
                  <a:gd name="connsiteX20" fmla="*/ 22049 w 45004"/>
                  <a:gd name="connsiteY20" fmla="*/ 27024 h 72683"/>
                  <a:gd name="connsiteX21" fmla="*/ 12170 w 45004"/>
                  <a:gd name="connsiteY21" fmla="*/ 32181 h 72683"/>
                  <a:gd name="connsiteX22" fmla="*/ 8683 w 45004"/>
                  <a:gd name="connsiteY22" fmla="*/ 46710 h 72683"/>
                  <a:gd name="connsiteX23" fmla="*/ 12097 w 45004"/>
                  <a:gd name="connsiteY23" fmla="*/ 61239 h 72683"/>
                  <a:gd name="connsiteX24" fmla="*/ 22122 w 45004"/>
                  <a:gd name="connsiteY24" fmla="*/ 65815 h 7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004" h="72683">
                    <a:moveTo>
                      <a:pt x="20814" y="72644"/>
                    </a:moveTo>
                    <a:cubicBezTo>
                      <a:pt x="14901" y="72971"/>
                      <a:pt x="9199" y="70428"/>
                      <a:pt x="5486" y="65815"/>
                    </a:cubicBezTo>
                    <a:cubicBezTo>
                      <a:pt x="-1829" y="53974"/>
                      <a:pt x="-1829" y="39010"/>
                      <a:pt x="5486" y="27169"/>
                    </a:cubicBezTo>
                    <a:cubicBezTo>
                      <a:pt x="12831" y="18720"/>
                      <a:pt x="25631" y="17827"/>
                      <a:pt x="34079" y="25171"/>
                    </a:cubicBezTo>
                    <a:cubicBezTo>
                      <a:pt x="34958" y="25934"/>
                      <a:pt x="35772" y="26777"/>
                      <a:pt x="36505" y="27677"/>
                    </a:cubicBezTo>
                    <a:lnTo>
                      <a:pt x="37087" y="27677"/>
                    </a:lnTo>
                    <a:cubicBezTo>
                      <a:pt x="37087" y="27024"/>
                      <a:pt x="37087" y="25789"/>
                      <a:pt x="36723" y="23972"/>
                    </a:cubicBezTo>
                    <a:cubicBezTo>
                      <a:pt x="36360" y="22156"/>
                      <a:pt x="36723" y="20849"/>
                      <a:pt x="36723" y="20195"/>
                    </a:cubicBezTo>
                    <a:lnTo>
                      <a:pt x="36723" y="0"/>
                    </a:lnTo>
                    <a:lnTo>
                      <a:pt x="45005" y="0"/>
                    </a:lnTo>
                    <a:lnTo>
                      <a:pt x="45005" y="71700"/>
                    </a:lnTo>
                    <a:lnTo>
                      <a:pt x="38322" y="71700"/>
                    </a:lnTo>
                    <a:lnTo>
                      <a:pt x="37087" y="64944"/>
                    </a:lnTo>
                    <a:lnTo>
                      <a:pt x="36723" y="64944"/>
                    </a:lnTo>
                    <a:cubicBezTo>
                      <a:pt x="33149" y="70138"/>
                      <a:pt x="27105" y="73065"/>
                      <a:pt x="20814" y="72644"/>
                    </a:cubicBezTo>
                    <a:close/>
                    <a:moveTo>
                      <a:pt x="22122" y="65815"/>
                    </a:moveTo>
                    <a:cubicBezTo>
                      <a:pt x="26241" y="66200"/>
                      <a:pt x="30309" y="64675"/>
                      <a:pt x="33164" y="61675"/>
                    </a:cubicBezTo>
                    <a:cubicBezTo>
                      <a:pt x="35852" y="57679"/>
                      <a:pt x="37079" y="52885"/>
                      <a:pt x="36651" y="48090"/>
                    </a:cubicBezTo>
                    <a:lnTo>
                      <a:pt x="36651" y="46637"/>
                    </a:lnTo>
                    <a:cubicBezTo>
                      <a:pt x="37101" y="41356"/>
                      <a:pt x="35881" y="36075"/>
                      <a:pt x="33164" y="31527"/>
                    </a:cubicBezTo>
                    <a:cubicBezTo>
                      <a:pt x="30381" y="28353"/>
                      <a:pt x="26255" y="26682"/>
                      <a:pt x="22049" y="27024"/>
                    </a:cubicBezTo>
                    <a:cubicBezTo>
                      <a:pt x="18076" y="26878"/>
                      <a:pt x="14320" y="28840"/>
                      <a:pt x="12170" y="32181"/>
                    </a:cubicBezTo>
                    <a:cubicBezTo>
                      <a:pt x="9576" y="36569"/>
                      <a:pt x="8363" y="41625"/>
                      <a:pt x="8683" y="46710"/>
                    </a:cubicBezTo>
                    <a:cubicBezTo>
                      <a:pt x="8276" y="51788"/>
                      <a:pt x="9467" y="56873"/>
                      <a:pt x="12097" y="61239"/>
                    </a:cubicBezTo>
                    <a:cubicBezTo>
                      <a:pt x="14465" y="64341"/>
                      <a:pt x="18228" y="66055"/>
                      <a:pt x="22122" y="65815"/>
                    </a:cubicBezTo>
                    <a:close/>
                  </a:path>
                </a:pathLst>
              </a:custGeom>
              <a:solidFill>
                <a:srgbClr val="414958"/>
              </a:solidFill>
              <a:ln w="7260"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66A81F4A-B37E-820E-C52F-37A566B6B792}"/>
                  </a:ext>
                </a:extLst>
              </p:cNvPr>
              <p:cNvSpPr/>
              <p:nvPr/>
            </p:nvSpPr>
            <p:spPr>
              <a:xfrm>
                <a:off x="3854123" y="3134275"/>
                <a:ext cx="9743" cy="69531"/>
              </a:xfrm>
              <a:custGeom>
                <a:avLst/>
                <a:gdLst>
                  <a:gd name="connsiteX0" fmla="*/ 50 w 9743"/>
                  <a:gd name="connsiteY0" fmla="*/ 5242 h 69531"/>
                  <a:gd name="connsiteX1" fmla="*/ 3915 w 9743"/>
                  <a:gd name="connsiteY1" fmla="*/ 48 h 69531"/>
                  <a:gd name="connsiteX2" fmla="*/ 4917 w 9743"/>
                  <a:gd name="connsiteY2" fmla="*/ 12 h 69531"/>
                  <a:gd name="connsiteX3" fmla="*/ 8259 w 9743"/>
                  <a:gd name="connsiteY3" fmla="*/ 1247 h 69531"/>
                  <a:gd name="connsiteX4" fmla="*/ 9712 w 9743"/>
                  <a:gd name="connsiteY4" fmla="*/ 5242 h 69531"/>
                  <a:gd name="connsiteX5" fmla="*/ 8259 w 9743"/>
                  <a:gd name="connsiteY5" fmla="*/ 9237 h 69531"/>
                  <a:gd name="connsiteX6" fmla="*/ 4917 w 9743"/>
                  <a:gd name="connsiteY6" fmla="*/ 10545 h 69531"/>
                  <a:gd name="connsiteX7" fmla="*/ 1430 w 9743"/>
                  <a:gd name="connsiteY7" fmla="*/ 9237 h 69531"/>
                  <a:gd name="connsiteX8" fmla="*/ 50 w 9743"/>
                  <a:gd name="connsiteY8" fmla="*/ 5242 h 69531"/>
                  <a:gd name="connsiteX9" fmla="*/ 8985 w 9743"/>
                  <a:gd name="connsiteY9" fmla="*/ 69532 h 69531"/>
                  <a:gd name="connsiteX10" fmla="*/ 631 w 9743"/>
                  <a:gd name="connsiteY10" fmla="*/ 69532 h 69531"/>
                  <a:gd name="connsiteX11" fmla="*/ 631 w 9743"/>
                  <a:gd name="connsiteY11" fmla="*/ 18681 h 69531"/>
                  <a:gd name="connsiteX12" fmla="*/ 8985 w 9743"/>
                  <a:gd name="connsiteY12" fmla="*/ 18681 h 6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 h="69531">
                    <a:moveTo>
                      <a:pt x="50" y="5242"/>
                    </a:moveTo>
                    <a:cubicBezTo>
                      <a:pt x="-320" y="2743"/>
                      <a:pt x="1408" y="418"/>
                      <a:pt x="3915" y="48"/>
                    </a:cubicBezTo>
                    <a:cubicBezTo>
                      <a:pt x="4241" y="-3"/>
                      <a:pt x="4583" y="-10"/>
                      <a:pt x="4917" y="12"/>
                    </a:cubicBezTo>
                    <a:cubicBezTo>
                      <a:pt x="6152" y="-39"/>
                      <a:pt x="7351" y="404"/>
                      <a:pt x="8259" y="1247"/>
                    </a:cubicBezTo>
                    <a:cubicBezTo>
                      <a:pt x="9348" y="2271"/>
                      <a:pt x="9886" y="3753"/>
                      <a:pt x="9712" y="5242"/>
                    </a:cubicBezTo>
                    <a:cubicBezTo>
                      <a:pt x="9857" y="6724"/>
                      <a:pt x="9319" y="8191"/>
                      <a:pt x="8259" y="9237"/>
                    </a:cubicBezTo>
                    <a:cubicBezTo>
                      <a:pt x="7358" y="10095"/>
                      <a:pt x="6159" y="10567"/>
                      <a:pt x="4917" y="10545"/>
                    </a:cubicBezTo>
                    <a:cubicBezTo>
                      <a:pt x="3631" y="10581"/>
                      <a:pt x="2375" y="10109"/>
                      <a:pt x="1430" y="9237"/>
                    </a:cubicBezTo>
                    <a:cubicBezTo>
                      <a:pt x="420" y="8162"/>
                      <a:pt x="-81" y="6709"/>
                      <a:pt x="50" y="5242"/>
                    </a:cubicBezTo>
                    <a:close/>
                    <a:moveTo>
                      <a:pt x="8985" y="69532"/>
                    </a:moveTo>
                    <a:lnTo>
                      <a:pt x="631" y="69532"/>
                    </a:lnTo>
                    <a:lnTo>
                      <a:pt x="631" y="18681"/>
                    </a:lnTo>
                    <a:lnTo>
                      <a:pt x="8985" y="18681"/>
                    </a:lnTo>
                    <a:close/>
                  </a:path>
                </a:pathLst>
              </a:custGeom>
              <a:solidFill>
                <a:srgbClr val="414958"/>
              </a:solidFill>
              <a:ln w="7260"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D610F5A9-62B3-373D-3DB6-78BAF6553611}"/>
                  </a:ext>
                </a:extLst>
              </p:cNvPr>
              <p:cNvSpPr/>
              <p:nvPr/>
            </p:nvSpPr>
            <p:spPr>
              <a:xfrm>
                <a:off x="3876765" y="3152305"/>
                <a:ext cx="42782" cy="51574"/>
              </a:xfrm>
              <a:custGeom>
                <a:avLst/>
                <a:gdLst>
                  <a:gd name="connsiteX0" fmla="*/ 34506 w 42782"/>
                  <a:gd name="connsiteY0" fmla="*/ 51501 h 51574"/>
                  <a:gd name="connsiteX1" fmla="*/ 34506 w 42782"/>
                  <a:gd name="connsiteY1" fmla="*/ 19175 h 51574"/>
                  <a:gd name="connsiteX2" fmla="*/ 31746 w 42782"/>
                  <a:gd name="connsiteY2" fmla="*/ 9949 h 51574"/>
                  <a:gd name="connsiteX3" fmla="*/ 23173 w 42782"/>
                  <a:gd name="connsiteY3" fmla="*/ 6971 h 51574"/>
                  <a:gd name="connsiteX4" fmla="*/ 11841 w 42782"/>
                  <a:gd name="connsiteY4" fmla="*/ 11257 h 51574"/>
                  <a:gd name="connsiteX5" fmla="*/ 8282 w 42782"/>
                  <a:gd name="connsiteY5" fmla="*/ 25277 h 51574"/>
                  <a:gd name="connsiteX6" fmla="*/ 8282 w 42782"/>
                  <a:gd name="connsiteY6" fmla="*/ 51501 h 51574"/>
                  <a:gd name="connsiteX7" fmla="*/ 0 w 42782"/>
                  <a:gd name="connsiteY7" fmla="*/ 51501 h 51574"/>
                  <a:gd name="connsiteX8" fmla="*/ 0 w 42782"/>
                  <a:gd name="connsiteY8" fmla="*/ 651 h 51574"/>
                  <a:gd name="connsiteX9" fmla="*/ 6683 w 42782"/>
                  <a:gd name="connsiteY9" fmla="*/ 651 h 51574"/>
                  <a:gd name="connsiteX10" fmla="*/ 7918 w 42782"/>
                  <a:gd name="connsiteY10" fmla="*/ 7915 h 51574"/>
                  <a:gd name="connsiteX11" fmla="*/ 8427 w 42782"/>
                  <a:gd name="connsiteY11" fmla="*/ 7915 h 51574"/>
                  <a:gd name="connsiteX12" fmla="*/ 14965 w 42782"/>
                  <a:gd name="connsiteY12" fmla="*/ 2104 h 51574"/>
                  <a:gd name="connsiteX13" fmla="*/ 24336 w 42782"/>
                  <a:gd name="connsiteY13" fmla="*/ 70 h 51574"/>
                  <a:gd name="connsiteX14" fmla="*/ 38211 w 42782"/>
                  <a:gd name="connsiteY14" fmla="*/ 4573 h 51574"/>
                  <a:gd name="connsiteX15" fmla="*/ 42715 w 42782"/>
                  <a:gd name="connsiteY15" fmla="*/ 18666 h 51574"/>
                  <a:gd name="connsiteX16" fmla="*/ 42715 w 42782"/>
                  <a:gd name="connsiteY16" fmla="*/ 51574 h 5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82" h="51574">
                    <a:moveTo>
                      <a:pt x="34506" y="51501"/>
                    </a:moveTo>
                    <a:lnTo>
                      <a:pt x="34506" y="19175"/>
                    </a:lnTo>
                    <a:cubicBezTo>
                      <a:pt x="34760" y="15862"/>
                      <a:pt x="33772" y="12579"/>
                      <a:pt x="31746" y="9949"/>
                    </a:cubicBezTo>
                    <a:cubicBezTo>
                      <a:pt x="29450" y="7762"/>
                      <a:pt x="26326" y="6680"/>
                      <a:pt x="23173" y="6971"/>
                    </a:cubicBezTo>
                    <a:cubicBezTo>
                      <a:pt x="18931" y="6556"/>
                      <a:pt x="14747" y="8140"/>
                      <a:pt x="11841" y="11257"/>
                    </a:cubicBezTo>
                    <a:cubicBezTo>
                      <a:pt x="9124" y="15405"/>
                      <a:pt x="7875" y="20337"/>
                      <a:pt x="8282" y="25277"/>
                    </a:cubicBezTo>
                    <a:lnTo>
                      <a:pt x="8282" y="51501"/>
                    </a:lnTo>
                    <a:lnTo>
                      <a:pt x="0" y="51501"/>
                    </a:lnTo>
                    <a:lnTo>
                      <a:pt x="0" y="651"/>
                    </a:lnTo>
                    <a:lnTo>
                      <a:pt x="6683" y="651"/>
                    </a:lnTo>
                    <a:lnTo>
                      <a:pt x="7918" y="7915"/>
                    </a:lnTo>
                    <a:lnTo>
                      <a:pt x="8427" y="7915"/>
                    </a:lnTo>
                    <a:cubicBezTo>
                      <a:pt x="9981" y="5372"/>
                      <a:pt x="12255" y="3353"/>
                      <a:pt x="14965" y="2104"/>
                    </a:cubicBezTo>
                    <a:cubicBezTo>
                      <a:pt x="17892" y="716"/>
                      <a:pt x="21096" y="19"/>
                      <a:pt x="24336" y="70"/>
                    </a:cubicBezTo>
                    <a:cubicBezTo>
                      <a:pt x="29377" y="-366"/>
                      <a:pt x="34382" y="1261"/>
                      <a:pt x="38211" y="4573"/>
                    </a:cubicBezTo>
                    <a:cubicBezTo>
                      <a:pt x="41523" y="8489"/>
                      <a:pt x="43143" y="13559"/>
                      <a:pt x="42715" y="18666"/>
                    </a:cubicBezTo>
                    <a:lnTo>
                      <a:pt x="42715" y="51574"/>
                    </a:lnTo>
                    <a:close/>
                  </a:path>
                </a:pathLst>
              </a:custGeom>
              <a:solidFill>
                <a:srgbClr val="414958"/>
              </a:solidFill>
              <a:ln w="7260"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E9B01524-51B6-9122-D411-E802AE8AB33D}"/>
                  </a:ext>
                </a:extLst>
              </p:cNvPr>
              <p:cNvSpPr/>
              <p:nvPr/>
            </p:nvSpPr>
            <p:spPr>
              <a:xfrm>
                <a:off x="3929697" y="3152063"/>
                <a:ext cx="44839" cy="74345"/>
              </a:xfrm>
              <a:custGeom>
                <a:avLst/>
                <a:gdLst>
                  <a:gd name="connsiteX0" fmla="*/ 36929 w 44839"/>
                  <a:gd name="connsiteY0" fmla="*/ 51308 h 74345"/>
                  <a:gd name="connsiteX1" fmla="*/ 36929 w 44839"/>
                  <a:gd name="connsiteY1" fmla="*/ 45060 h 74345"/>
                  <a:gd name="connsiteX2" fmla="*/ 36565 w 44839"/>
                  <a:gd name="connsiteY2" fmla="*/ 45060 h 74345"/>
                  <a:gd name="connsiteX3" fmla="*/ 20874 w 44839"/>
                  <a:gd name="connsiteY3" fmla="*/ 52688 h 74345"/>
                  <a:gd name="connsiteX4" fmla="*/ 5546 w 44839"/>
                  <a:gd name="connsiteY4" fmla="*/ 45859 h 74345"/>
                  <a:gd name="connsiteX5" fmla="*/ 5546 w 44839"/>
                  <a:gd name="connsiteY5" fmla="*/ 7286 h 74345"/>
                  <a:gd name="connsiteX6" fmla="*/ 20729 w 44839"/>
                  <a:gd name="connsiteY6" fmla="*/ 21 h 74345"/>
                  <a:gd name="connsiteX7" fmla="*/ 36638 w 44839"/>
                  <a:gd name="connsiteY7" fmla="*/ 7649 h 74345"/>
                  <a:gd name="connsiteX8" fmla="*/ 37074 w 44839"/>
                  <a:gd name="connsiteY8" fmla="*/ 7649 h 74345"/>
                  <a:gd name="connsiteX9" fmla="*/ 38236 w 44839"/>
                  <a:gd name="connsiteY9" fmla="*/ 893 h 74345"/>
                  <a:gd name="connsiteX10" fmla="*/ 44774 w 44839"/>
                  <a:gd name="connsiteY10" fmla="*/ 893 h 74345"/>
                  <a:gd name="connsiteX11" fmla="*/ 44774 w 44839"/>
                  <a:gd name="connsiteY11" fmla="*/ 52397 h 74345"/>
                  <a:gd name="connsiteX12" fmla="*/ 39326 w 44839"/>
                  <a:gd name="connsiteY12" fmla="*/ 68742 h 74345"/>
                  <a:gd name="connsiteX13" fmla="*/ 22182 w 44839"/>
                  <a:gd name="connsiteY13" fmla="*/ 74263 h 74345"/>
                  <a:gd name="connsiteX14" fmla="*/ 3948 w 44839"/>
                  <a:gd name="connsiteY14" fmla="*/ 70994 h 74345"/>
                  <a:gd name="connsiteX15" fmla="*/ 3948 w 44839"/>
                  <a:gd name="connsiteY15" fmla="*/ 63730 h 74345"/>
                  <a:gd name="connsiteX16" fmla="*/ 22618 w 44839"/>
                  <a:gd name="connsiteY16" fmla="*/ 67725 h 74345"/>
                  <a:gd name="connsiteX17" fmla="*/ 32861 w 44839"/>
                  <a:gd name="connsiteY17" fmla="*/ 63875 h 74345"/>
                  <a:gd name="connsiteX18" fmla="*/ 36638 w 44839"/>
                  <a:gd name="connsiteY18" fmla="*/ 53414 h 74345"/>
                  <a:gd name="connsiteX19" fmla="*/ 22400 w 44839"/>
                  <a:gd name="connsiteY19" fmla="*/ 45932 h 74345"/>
                  <a:gd name="connsiteX20" fmla="*/ 33514 w 44839"/>
                  <a:gd name="connsiteY20" fmla="*/ 41791 h 74345"/>
                  <a:gd name="connsiteX21" fmla="*/ 37001 w 44839"/>
                  <a:gd name="connsiteY21" fmla="*/ 28570 h 74345"/>
                  <a:gd name="connsiteX22" fmla="*/ 37001 w 44839"/>
                  <a:gd name="connsiteY22" fmla="*/ 26536 h 74345"/>
                  <a:gd name="connsiteX23" fmla="*/ 33442 w 44839"/>
                  <a:gd name="connsiteY23" fmla="*/ 12007 h 74345"/>
                  <a:gd name="connsiteX24" fmla="*/ 22182 w 44839"/>
                  <a:gd name="connsiteY24" fmla="*/ 7431 h 74345"/>
                  <a:gd name="connsiteX25" fmla="*/ 12302 w 44839"/>
                  <a:gd name="connsiteY25" fmla="*/ 12443 h 74345"/>
                  <a:gd name="connsiteX26" fmla="*/ 8888 w 44839"/>
                  <a:gd name="connsiteY26" fmla="*/ 26972 h 74345"/>
                  <a:gd name="connsiteX27" fmla="*/ 12230 w 44839"/>
                  <a:gd name="connsiteY27" fmla="*/ 41501 h 74345"/>
                  <a:gd name="connsiteX28" fmla="*/ 22400 w 44839"/>
                  <a:gd name="connsiteY28" fmla="*/ 45932 h 7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839" h="74345">
                    <a:moveTo>
                      <a:pt x="36929" y="51308"/>
                    </a:moveTo>
                    <a:lnTo>
                      <a:pt x="36929" y="45060"/>
                    </a:lnTo>
                    <a:lnTo>
                      <a:pt x="36565" y="45060"/>
                    </a:lnTo>
                    <a:cubicBezTo>
                      <a:pt x="33057" y="50203"/>
                      <a:pt x="27085" y="53102"/>
                      <a:pt x="20874" y="52688"/>
                    </a:cubicBezTo>
                    <a:cubicBezTo>
                      <a:pt x="14968" y="52979"/>
                      <a:pt x="9280" y="50443"/>
                      <a:pt x="5546" y="45859"/>
                    </a:cubicBezTo>
                    <a:cubicBezTo>
                      <a:pt x="-1849" y="34062"/>
                      <a:pt x="-1849" y="19083"/>
                      <a:pt x="5546" y="7286"/>
                    </a:cubicBezTo>
                    <a:cubicBezTo>
                      <a:pt x="9121" y="2535"/>
                      <a:pt x="14787" y="-175"/>
                      <a:pt x="20729" y="21"/>
                    </a:cubicBezTo>
                    <a:cubicBezTo>
                      <a:pt x="26976" y="-277"/>
                      <a:pt x="32955" y="2593"/>
                      <a:pt x="36638" y="7649"/>
                    </a:cubicBezTo>
                    <a:lnTo>
                      <a:pt x="37074" y="7649"/>
                    </a:lnTo>
                    <a:lnTo>
                      <a:pt x="38236" y="893"/>
                    </a:lnTo>
                    <a:lnTo>
                      <a:pt x="44774" y="893"/>
                    </a:lnTo>
                    <a:lnTo>
                      <a:pt x="44774" y="52397"/>
                    </a:lnTo>
                    <a:cubicBezTo>
                      <a:pt x="45232" y="58354"/>
                      <a:pt x="43263" y="64246"/>
                      <a:pt x="39326" y="68742"/>
                    </a:cubicBezTo>
                    <a:cubicBezTo>
                      <a:pt x="34575" y="72796"/>
                      <a:pt x="28407" y="74786"/>
                      <a:pt x="22182" y="74263"/>
                    </a:cubicBezTo>
                    <a:cubicBezTo>
                      <a:pt x="15942" y="74481"/>
                      <a:pt x="9723" y="73363"/>
                      <a:pt x="3948" y="70994"/>
                    </a:cubicBezTo>
                    <a:lnTo>
                      <a:pt x="3948" y="63730"/>
                    </a:lnTo>
                    <a:cubicBezTo>
                      <a:pt x="9753" y="66570"/>
                      <a:pt x="16160" y="67936"/>
                      <a:pt x="22618" y="67725"/>
                    </a:cubicBezTo>
                    <a:cubicBezTo>
                      <a:pt x="26417" y="67900"/>
                      <a:pt x="30114" y="66505"/>
                      <a:pt x="32861" y="63875"/>
                    </a:cubicBezTo>
                    <a:cubicBezTo>
                      <a:pt x="35454" y="61028"/>
                      <a:pt x="36820" y="57265"/>
                      <a:pt x="36638" y="53414"/>
                    </a:cubicBezTo>
                    <a:close/>
                    <a:moveTo>
                      <a:pt x="22400" y="45932"/>
                    </a:moveTo>
                    <a:cubicBezTo>
                      <a:pt x="26540" y="46303"/>
                      <a:pt x="30630" y="44784"/>
                      <a:pt x="33514" y="41791"/>
                    </a:cubicBezTo>
                    <a:cubicBezTo>
                      <a:pt x="36158" y="37920"/>
                      <a:pt x="37394" y="33249"/>
                      <a:pt x="37001" y="28570"/>
                    </a:cubicBezTo>
                    <a:lnTo>
                      <a:pt x="37001" y="26536"/>
                    </a:lnTo>
                    <a:cubicBezTo>
                      <a:pt x="37386" y="21437"/>
                      <a:pt x="36144" y="16351"/>
                      <a:pt x="33442" y="12007"/>
                    </a:cubicBezTo>
                    <a:cubicBezTo>
                      <a:pt x="30652" y="8746"/>
                      <a:pt x="26453" y="7039"/>
                      <a:pt x="22182" y="7431"/>
                    </a:cubicBezTo>
                    <a:cubicBezTo>
                      <a:pt x="18244" y="7286"/>
                      <a:pt x="14511" y="9174"/>
                      <a:pt x="12302" y="12443"/>
                    </a:cubicBezTo>
                    <a:cubicBezTo>
                      <a:pt x="9767" y="16846"/>
                      <a:pt x="8576" y="21901"/>
                      <a:pt x="8888" y="26972"/>
                    </a:cubicBezTo>
                    <a:cubicBezTo>
                      <a:pt x="8518" y="32042"/>
                      <a:pt x="9680" y="37106"/>
                      <a:pt x="12230" y="41501"/>
                    </a:cubicBezTo>
                    <a:cubicBezTo>
                      <a:pt x="14641" y="44617"/>
                      <a:pt x="18477" y="46288"/>
                      <a:pt x="22400" y="45932"/>
                    </a:cubicBezTo>
                    <a:close/>
                  </a:path>
                </a:pathLst>
              </a:custGeom>
              <a:solidFill>
                <a:srgbClr val="414958"/>
              </a:solidFill>
              <a:ln w="7260"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4EC2F423-4360-46CF-C265-024EEA38F4C9}"/>
                  </a:ext>
                </a:extLst>
              </p:cNvPr>
              <p:cNvSpPr/>
              <p:nvPr/>
            </p:nvSpPr>
            <p:spPr>
              <a:xfrm>
                <a:off x="4007284" y="3152243"/>
                <a:ext cx="41357" cy="52464"/>
              </a:xfrm>
              <a:custGeom>
                <a:avLst/>
                <a:gdLst>
                  <a:gd name="connsiteX0" fmla="*/ 34673 w 41357"/>
                  <a:gd name="connsiteY0" fmla="*/ 51563 h 52464"/>
                  <a:gd name="connsiteX1" fmla="*/ 33075 w 41357"/>
                  <a:gd name="connsiteY1" fmla="*/ 44299 h 52464"/>
                  <a:gd name="connsiteX2" fmla="*/ 32711 w 41357"/>
                  <a:gd name="connsiteY2" fmla="*/ 44299 h 52464"/>
                  <a:gd name="connsiteX3" fmla="*/ 25447 w 41357"/>
                  <a:gd name="connsiteY3" fmla="*/ 50764 h 52464"/>
                  <a:gd name="connsiteX4" fmla="*/ 16003 w 41357"/>
                  <a:gd name="connsiteY4" fmla="*/ 52435 h 52464"/>
                  <a:gd name="connsiteX5" fmla="*/ 4235 w 41357"/>
                  <a:gd name="connsiteY5" fmla="*/ 48512 h 52464"/>
                  <a:gd name="connsiteX6" fmla="*/ 22 w 41357"/>
                  <a:gd name="connsiteY6" fmla="*/ 37470 h 52464"/>
                  <a:gd name="connsiteX7" fmla="*/ 24285 w 41357"/>
                  <a:gd name="connsiteY7" fmla="*/ 21343 h 52464"/>
                  <a:gd name="connsiteX8" fmla="*/ 32929 w 41357"/>
                  <a:gd name="connsiteY8" fmla="*/ 20980 h 52464"/>
                  <a:gd name="connsiteX9" fmla="*/ 32929 w 41357"/>
                  <a:gd name="connsiteY9" fmla="*/ 18002 h 52464"/>
                  <a:gd name="connsiteX10" fmla="*/ 30387 w 41357"/>
                  <a:gd name="connsiteY10" fmla="*/ 9502 h 52464"/>
                  <a:gd name="connsiteX11" fmla="*/ 22396 w 41357"/>
                  <a:gd name="connsiteY11" fmla="*/ 6742 h 52464"/>
                  <a:gd name="connsiteX12" fmla="*/ 15132 w 41357"/>
                  <a:gd name="connsiteY12" fmla="*/ 7977 h 52464"/>
                  <a:gd name="connsiteX13" fmla="*/ 8448 w 41357"/>
                  <a:gd name="connsiteY13" fmla="*/ 10592 h 52464"/>
                  <a:gd name="connsiteX14" fmla="*/ 5906 w 41357"/>
                  <a:gd name="connsiteY14" fmla="*/ 4417 h 52464"/>
                  <a:gd name="connsiteX15" fmla="*/ 14260 w 41357"/>
                  <a:gd name="connsiteY15" fmla="*/ 1221 h 52464"/>
                  <a:gd name="connsiteX16" fmla="*/ 23195 w 41357"/>
                  <a:gd name="connsiteY16" fmla="*/ 59 h 52464"/>
                  <a:gd name="connsiteX17" fmla="*/ 36852 w 41357"/>
                  <a:gd name="connsiteY17" fmla="*/ 4127 h 52464"/>
                  <a:gd name="connsiteX18" fmla="*/ 41284 w 41357"/>
                  <a:gd name="connsiteY18" fmla="*/ 17057 h 52464"/>
                  <a:gd name="connsiteX19" fmla="*/ 41284 w 41357"/>
                  <a:gd name="connsiteY19" fmla="*/ 51491 h 52464"/>
                  <a:gd name="connsiteX20" fmla="*/ 17602 w 41357"/>
                  <a:gd name="connsiteY20" fmla="*/ 45824 h 52464"/>
                  <a:gd name="connsiteX21" fmla="*/ 28498 w 41357"/>
                  <a:gd name="connsiteY21" fmla="*/ 42047 h 52464"/>
                  <a:gd name="connsiteX22" fmla="*/ 32494 w 41357"/>
                  <a:gd name="connsiteY22" fmla="*/ 31368 h 52464"/>
                  <a:gd name="connsiteX23" fmla="*/ 32494 w 41357"/>
                  <a:gd name="connsiteY23" fmla="*/ 26864 h 52464"/>
                  <a:gd name="connsiteX24" fmla="*/ 25229 w 41357"/>
                  <a:gd name="connsiteY24" fmla="*/ 26864 h 52464"/>
                  <a:gd name="connsiteX25" fmla="*/ 12589 w 41357"/>
                  <a:gd name="connsiteY25" fmla="*/ 29625 h 52464"/>
                  <a:gd name="connsiteX26" fmla="*/ 8594 w 41357"/>
                  <a:gd name="connsiteY26" fmla="*/ 37325 h 52464"/>
                  <a:gd name="connsiteX27" fmla="*/ 10991 w 41357"/>
                  <a:gd name="connsiteY27" fmla="*/ 43427 h 52464"/>
                  <a:gd name="connsiteX28" fmla="*/ 17602 w 41357"/>
                  <a:gd name="connsiteY28" fmla="*/ 45824 h 5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357" h="52464">
                    <a:moveTo>
                      <a:pt x="34673" y="51563"/>
                    </a:moveTo>
                    <a:lnTo>
                      <a:pt x="33075" y="44299"/>
                    </a:lnTo>
                    <a:lnTo>
                      <a:pt x="32711" y="44299"/>
                    </a:lnTo>
                    <a:cubicBezTo>
                      <a:pt x="30823" y="46987"/>
                      <a:pt x="28338" y="49195"/>
                      <a:pt x="25447" y="50764"/>
                    </a:cubicBezTo>
                    <a:cubicBezTo>
                      <a:pt x="22447" y="51963"/>
                      <a:pt x="19229" y="52529"/>
                      <a:pt x="16003" y="52435"/>
                    </a:cubicBezTo>
                    <a:cubicBezTo>
                      <a:pt x="11725" y="52689"/>
                      <a:pt x="7511" y="51280"/>
                      <a:pt x="4235" y="48512"/>
                    </a:cubicBezTo>
                    <a:cubicBezTo>
                      <a:pt x="1329" y="45592"/>
                      <a:pt x="-203" y="41582"/>
                      <a:pt x="22" y="37470"/>
                    </a:cubicBezTo>
                    <a:cubicBezTo>
                      <a:pt x="22" y="27155"/>
                      <a:pt x="8085" y="21779"/>
                      <a:pt x="24285" y="21343"/>
                    </a:cubicBezTo>
                    <a:lnTo>
                      <a:pt x="32929" y="20980"/>
                    </a:lnTo>
                    <a:lnTo>
                      <a:pt x="32929" y="18002"/>
                    </a:lnTo>
                    <a:cubicBezTo>
                      <a:pt x="33169" y="14951"/>
                      <a:pt x="32261" y="11922"/>
                      <a:pt x="30387" y="9502"/>
                    </a:cubicBezTo>
                    <a:cubicBezTo>
                      <a:pt x="28237" y="7483"/>
                      <a:pt x="25331" y="6481"/>
                      <a:pt x="22396" y="6742"/>
                    </a:cubicBezTo>
                    <a:cubicBezTo>
                      <a:pt x="19926" y="6778"/>
                      <a:pt x="17478" y="7192"/>
                      <a:pt x="15132" y="7977"/>
                    </a:cubicBezTo>
                    <a:cubicBezTo>
                      <a:pt x="12858" y="8725"/>
                      <a:pt x="10628" y="9597"/>
                      <a:pt x="8448" y="10592"/>
                    </a:cubicBezTo>
                    <a:lnTo>
                      <a:pt x="5906" y="4417"/>
                    </a:lnTo>
                    <a:cubicBezTo>
                      <a:pt x="8550" y="3015"/>
                      <a:pt x="11354" y="1940"/>
                      <a:pt x="14260" y="1221"/>
                    </a:cubicBezTo>
                    <a:cubicBezTo>
                      <a:pt x="17173" y="444"/>
                      <a:pt x="20181" y="51"/>
                      <a:pt x="23195" y="59"/>
                    </a:cubicBezTo>
                    <a:cubicBezTo>
                      <a:pt x="28091" y="-319"/>
                      <a:pt x="32959" y="1134"/>
                      <a:pt x="36852" y="4127"/>
                    </a:cubicBezTo>
                    <a:cubicBezTo>
                      <a:pt x="40121" y="7599"/>
                      <a:pt x="41734" y="12314"/>
                      <a:pt x="41284" y="17057"/>
                    </a:cubicBezTo>
                    <a:lnTo>
                      <a:pt x="41284" y="51491"/>
                    </a:lnTo>
                    <a:close/>
                    <a:moveTo>
                      <a:pt x="17602" y="45824"/>
                    </a:moveTo>
                    <a:cubicBezTo>
                      <a:pt x="21590" y="46064"/>
                      <a:pt x="25512" y="44706"/>
                      <a:pt x="28498" y="42047"/>
                    </a:cubicBezTo>
                    <a:cubicBezTo>
                      <a:pt x="31317" y="39236"/>
                      <a:pt x="32770" y="35342"/>
                      <a:pt x="32494" y="31368"/>
                    </a:cubicBezTo>
                    <a:lnTo>
                      <a:pt x="32494" y="26864"/>
                    </a:lnTo>
                    <a:lnTo>
                      <a:pt x="25229" y="26864"/>
                    </a:lnTo>
                    <a:cubicBezTo>
                      <a:pt x="20856" y="26755"/>
                      <a:pt x="16519" y="27700"/>
                      <a:pt x="12589" y="29625"/>
                    </a:cubicBezTo>
                    <a:cubicBezTo>
                      <a:pt x="9923" y="31245"/>
                      <a:pt x="8383" y="34216"/>
                      <a:pt x="8594" y="37325"/>
                    </a:cubicBezTo>
                    <a:cubicBezTo>
                      <a:pt x="8463" y="39613"/>
                      <a:pt x="9342" y="41843"/>
                      <a:pt x="10991" y="43427"/>
                    </a:cubicBezTo>
                    <a:cubicBezTo>
                      <a:pt x="12836" y="44989"/>
                      <a:pt x="15183" y="45846"/>
                      <a:pt x="17602" y="45824"/>
                    </a:cubicBezTo>
                    <a:close/>
                  </a:path>
                </a:pathLst>
              </a:custGeom>
              <a:solidFill>
                <a:srgbClr val="414958"/>
              </a:solidFill>
              <a:ln w="7260"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64EC03D0-176D-DA8E-CF14-C79A092CF955}"/>
                  </a:ext>
                </a:extLst>
              </p:cNvPr>
              <p:cNvSpPr/>
              <p:nvPr/>
            </p:nvSpPr>
            <p:spPr>
              <a:xfrm>
                <a:off x="4061353" y="3152307"/>
                <a:ext cx="42722" cy="51572"/>
              </a:xfrm>
              <a:custGeom>
                <a:avLst/>
                <a:gdLst>
                  <a:gd name="connsiteX0" fmla="*/ 34433 w 42722"/>
                  <a:gd name="connsiteY0" fmla="*/ 51500 h 51572"/>
                  <a:gd name="connsiteX1" fmla="*/ 34433 w 42722"/>
                  <a:gd name="connsiteY1" fmla="*/ 19173 h 51572"/>
                  <a:gd name="connsiteX2" fmla="*/ 31746 w 42722"/>
                  <a:gd name="connsiteY2" fmla="*/ 9947 h 51572"/>
                  <a:gd name="connsiteX3" fmla="*/ 23101 w 42722"/>
                  <a:gd name="connsiteY3" fmla="*/ 6969 h 51572"/>
                  <a:gd name="connsiteX4" fmla="*/ 11769 w 42722"/>
                  <a:gd name="connsiteY4" fmla="*/ 11255 h 51572"/>
                  <a:gd name="connsiteX5" fmla="*/ 8282 w 42722"/>
                  <a:gd name="connsiteY5" fmla="*/ 25275 h 51572"/>
                  <a:gd name="connsiteX6" fmla="*/ 8282 w 42722"/>
                  <a:gd name="connsiteY6" fmla="*/ 51500 h 51572"/>
                  <a:gd name="connsiteX7" fmla="*/ 0 w 42722"/>
                  <a:gd name="connsiteY7" fmla="*/ 51500 h 51572"/>
                  <a:gd name="connsiteX8" fmla="*/ 0 w 42722"/>
                  <a:gd name="connsiteY8" fmla="*/ 649 h 51572"/>
                  <a:gd name="connsiteX9" fmla="*/ 6683 w 42722"/>
                  <a:gd name="connsiteY9" fmla="*/ 649 h 51572"/>
                  <a:gd name="connsiteX10" fmla="*/ 7918 w 42722"/>
                  <a:gd name="connsiteY10" fmla="*/ 7913 h 51572"/>
                  <a:gd name="connsiteX11" fmla="*/ 8354 w 42722"/>
                  <a:gd name="connsiteY11" fmla="*/ 7913 h 51572"/>
                  <a:gd name="connsiteX12" fmla="*/ 14965 w 42722"/>
                  <a:gd name="connsiteY12" fmla="*/ 2102 h 51572"/>
                  <a:gd name="connsiteX13" fmla="*/ 24336 w 42722"/>
                  <a:gd name="connsiteY13" fmla="*/ 68 h 51572"/>
                  <a:gd name="connsiteX14" fmla="*/ 38138 w 42722"/>
                  <a:gd name="connsiteY14" fmla="*/ 4572 h 51572"/>
                  <a:gd name="connsiteX15" fmla="*/ 42642 w 42722"/>
                  <a:gd name="connsiteY15" fmla="*/ 18665 h 51572"/>
                  <a:gd name="connsiteX16" fmla="*/ 42642 w 42722"/>
                  <a:gd name="connsiteY16" fmla="*/ 51572 h 5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22" h="51572">
                    <a:moveTo>
                      <a:pt x="34433" y="51500"/>
                    </a:moveTo>
                    <a:lnTo>
                      <a:pt x="34433" y="19173"/>
                    </a:lnTo>
                    <a:cubicBezTo>
                      <a:pt x="34702" y="15875"/>
                      <a:pt x="33750" y="12584"/>
                      <a:pt x="31746" y="9947"/>
                    </a:cubicBezTo>
                    <a:cubicBezTo>
                      <a:pt x="29421" y="7768"/>
                      <a:pt x="26275" y="6685"/>
                      <a:pt x="23101" y="6969"/>
                    </a:cubicBezTo>
                    <a:cubicBezTo>
                      <a:pt x="18866" y="6577"/>
                      <a:pt x="14681" y="8153"/>
                      <a:pt x="11769" y="11255"/>
                    </a:cubicBezTo>
                    <a:cubicBezTo>
                      <a:pt x="9080" y="15410"/>
                      <a:pt x="7853" y="20343"/>
                      <a:pt x="8282" y="25275"/>
                    </a:cubicBezTo>
                    <a:lnTo>
                      <a:pt x="8282" y="51500"/>
                    </a:lnTo>
                    <a:lnTo>
                      <a:pt x="0" y="51500"/>
                    </a:lnTo>
                    <a:lnTo>
                      <a:pt x="0" y="649"/>
                    </a:lnTo>
                    <a:lnTo>
                      <a:pt x="6683" y="649"/>
                    </a:lnTo>
                    <a:lnTo>
                      <a:pt x="7918" y="7913"/>
                    </a:lnTo>
                    <a:lnTo>
                      <a:pt x="8354" y="7913"/>
                    </a:lnTo>
                    <a:cubicBezTo>
                      <a:pt x="9952" y="5385"/>
                      <a:pt x="12248" y="3366"/>
                      <a:pt x="14965" y="2102"/>
                    </a:cubicBezTo>
                    <a:cubicBezTo>
                      <a:pt x="17892" y="714"/>
                      <a:pt x="21096" y="17"/>
                      <a:pt x="24336" y="68"/>
                    </a:cubicBezTo>
                    <a:cubicBezTo>
                      <a:pt x="29356" y="-361"/>
                      <a:pt x="34339" y="1259"/>
                      <a:pt x="38138" y="4572"/>
                    </a:cubicBezTo>
                    <a:cubicBezTo>
                      <a:pt x="41487" y="8465"/>
                      <a:pt x="43114" y="13550"/>
                      <a:pt x="42642" y="18665"/>
                    </a:cubicBezTo>
                    <a:lnTo>
                      <a:pt x="42642" y="51572"/>
                    </a:lnTo>
                    <a:close/>
                  </a:path>
                </a:pathLst>
              </a:custGeom>
              <a:solidFill>
                <a:srgbClr val="414958"/>
              </a:solidFill>
              <a:ln w="7260"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1ABF0656-5867-6B25-C067-D50FE61FD7CF}"/>
                  </a:ext>
                </a:extLst>
              </p:cNvPr>
              <p:cNvSpPr/>
              <p:nvPr/>
            </p:nvSpPr>
            <p:spPr>
              <a:xfrm>
                <a:off x="4114829" y="3132107"/>
                <a:ext cx="45101" cy="72687"/>
              </a:xfrm>
              <a:custGeom>
                <a:avLst/>
                <a:gdLst>
                  <a:gd name="connsiteX0" fmla="*/ 20839 w 45101"/>
                  <a:gd name="connsiteY0" fmla="*/ 72644 h 72687"/>
                  <a:gd name="connsiteX1" fmla="*/ 5511 w 45101"/>
                  <a:gd name="connsiteY1" fmla="*/ 65815 h 72687"/>
                  <a:gd name="connsiteX2" fmla="*/ 63 w 45101"/>
                  <a:gd name="connsiteY2" fmla="*/ 46492 h 72687"/>
                  <a:gd name="connsiteX3" fmla="*/ 5511 w 45101"/>
                  <a:gd name="connsiteY3" fmla="*/ 27169 h 72687"/>
                  <a:gd name="connsiteX4" fmla="*/ 34212 w 45101"/>
                  <a:gd name="connsiteY4" fmla="*/ 25207 h 72687"/>
                  <a:gd name="connsiteX5" fmla="*/ 36603 w 45101"/>
                  <a:gd name="connsiteY5" fmla="*/ 27677 h 72687"/>
                  <a:gd name="connsiteX6" fmla="*/ 37184 w 45101"/>
                  <a:gd name="connsiteY6" fmla="*/ 27677 h 72687"/>
                  <a:gd name="connsiteX7" fmla="*/ 36820 w 45101"/>
                  <a:gd name="connsiteY7" fmla="*/ 23972 h 72687"/>
                  <a:gd name="connsiteX8" fmla="*/ 36820 w 45101"/>
                  <a:gd name="connsiteY8" fmla="*/ 20195 h 72687"/>
                  <a:gd name="connsiteX9" fmla="*/ 36820 w 45101"/>
                  <a:gd name="connsiteY9" fmla="*/ 0 h 72687"/>
                  <a:gd name="connsiteX10" fmla="*/ 45102 w 45101"/>
                  <a:gd name="connsiteY10" fmla="*/ 0 h 72687"/>
                  <a:gd name="connsiteX11" fmla="*/ 45102 w 45101"/>
                  <a:gd name="connsiteY11" fmla="*/ 71700 h 72687"/>
                  <a:gd name="connsiteX12" fmla="*/ 38419 w 45101"/>
                  <a:gd name="connsiteY12" fmla="*/ 71700 h 72687"/>
                  <a:gd name="connsiteX13" fmla="*/ 37184 w 45101"/>
                  <a:gd name="connsiteY13" fmla="*/ 64944 h 72687"/>
                  <a:gd name="connsiteX14" fmla="*/ 36820 w 45101"/>
                  <a:gd name="connsiteY14" fmla="*/ 64944 h 72687"/>
                  <a:gd name="connsiteX15" fmla="*/ 20839 w 45101"/>
                  <a:gd name="connsiteY15" fmla="*/ 72644 h 72687"/>
                  <a:gd name="connsiteX16" fmla="*/ 22146 w 45101"/>
                  <a:gd name="connsiteY16" fmla="*/ 65815 h 72687"/>
                  <a:gd name="connsiteX17" fmla="*/ 33188 w 45101"/>
                  <a:gd name="connsiteY17" fmla="*/ 61675 h 72687"/>
                  <a:gd name="connsiteX18" fmla="*/ 36675 w 45101"/>
                  <a:gd name="connsiteY18" fmla="*/ 48090 h 72687"/>
                  <a:gd name="connsiteX19" fmla="*/ 36675 w 45101"/>
                  <a:gd name="connsiteY19" fmla="*/ 46637 h 72687"/>
                  <a:gd name="connsiteX20" fmla="*/ 33116 w 45101"/>
                  <a:gd name="connsiteY20" fmla="*/ 31527 h 72687"/>
                  <a:gd name="connsiteX21" fmla="*/ 22074 w 45101"/>
                  <a:gd name="connsiteY21" fmla="*/ 27024 h 72687"/>
                  <a:gd name="connsiteX22" fmla="*/ 12121 w 45101"/>
                  <a:gd name="connsiteY22" fmla="*/ 32181 h 72687"/>
                  <a:gd name="connsiteX23" fmla="*/ 8635 w 45101"/>
                  <a:gd name="connsiteY23" fmla="*/ 46710 h 72687"/>
                  <a:gd name="connsiteX24" fmla="*/ 12121 w 45101"/>
                  <a:gd name="connsiteY24" fmla="*/ 61239 h 72687"/>
                  <a:gd name="connsiteX25" fmla="*/ 21783 w 45101"/>
                  <a:gd name="connsiteY25" fmla="*/ 65815 h 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101" h="72687">
                    <a:moveTo>
                      <a:pt x="20839" y="72644"/>
                    </a:moveTo>
                    <a:cubicBezTo>
                      <a:pt x="14926" y="72971"/>
                      <a:pt x="9223" y="70428"/>
                      <a:pt x="5511" y="65815"/>
                    </a:cubicBezTo>
                    <a:cubicBezTo>
                      <a:pt x="1537" y="60186"/>
                      <a:pt x="-381" y="53364"/>
                      <a:pt x="63" y="46492"/>
                    </a:cubicBezTo>
                    <a:cubicBezTo>
                      <a:pt x="-344" y="39620"/>
                      <a:pt x="1573" y="32813"/>
                      <a:pt x="5511" y="27169"/>
                    </a:cubicBezTo>
                    <a:cubicBezTo>
                      <a:pt x="12892" y="18699"/>
                      <a:pt x="25742" y="17820"/>
                      <a:pt x="34212" y="25207"/>
                    </a:cubicBezTo>
                    <a:cubicBezTo>
                      <a:pt x="35077" y="25963"/>
                      <a:pt x="35876" y="26784"/>
                      <a:pt x="36603" y="27677"/>
                    </a:cubicBezTo>
                    <a:lnTo>
                      <a:pt x="37184" y="27677"/>
                    </a:lnTo>
                    <a:cubicBezTo>
                      <a:pt x="37184" y="27024"/>
                      <a:pt x="37184" y="25789"/>
                      <a:pt x="36820" y="23972"/>
                    </a:cubicBezTo>
                    <a:cubicBezTo>
                      <a:pt x="36457" y="22156"/>
                      <a:pt x="36820" y="20849"/>
                      <a:pt x="36820" y="20195"/>
                    </a:cubicBezTo>
                    <a:lnTo>
                      <a:pt x="36820" y="0"/>
                    </a:lnTo>
                    <a:lnTo>
                      <a:pt x="45102" y="0"/>
                    </a:lnTo>
                    <a:lnTo>
                      <a:pt x="45102" y="71700"/>
                    </a:lnTo>
                    <a:lnTo>
                      <a:pt x="38419" y="71700"/>
                    </a:lnTo>
                    <a:lnTo>
                      <a:pt x="37184" y="64944"/>
                    </a:lnTo>
                    <a:lnTo>
                      <a:pt x="36820" y="64944"/>
                    </a:lnTo>
                    <a:cubicBezTo>
                      <a:pt x="33232" y="70159"/>
                      <a:pt x="27151" y="73087"/>
                      <a:pt x="20839" y="72644"/>
                    </a:cubicBezTo>
                    <a:close/>
                    <a:moveTo>
                      <a:pt x="22146" y="65815"/>
                    </a:moveTo>
                    <a:cubicBezTo>
                      <a:pt x="26265" y="66179"/>
                      <a:pt x="30326" y="64653"/>
                      <a:pt x="33188" y="61675"/>
                    </a:cubicBezTo>
                    <a:cubicBezTo>
                      <a:pt x="35876" y="57679"/>
                      <a:pt x="37104" y="52885"/>
                      <a:pt x="36675" y="48090"/>
                    </a:cubicBezTo>
                    <a:lnTo>
                      <a:pt x="36675" y="46637"/>
                    </a:lnTo>
                    <a:cubicBezTo>
                      <a:pt x="37140" y="41349"/>
                      <a:pt x="35898" y="36053"/>
                      <a:pt x="33116" y="31527"/>
                    </a:cubicBezTo>
                    <a:cubicBezTo>
                      <a:pt x="30362" y="28360"/>
                      <a:pt x="26258" y="26682"/>
                      <a:pt x="22074" y="27024"/>
                    </a:cubicBezTo>
                    <a:cubicBezTo>
                      <a:pt x="18086" y="26878"/>
                      <a:pt x="14308" y="28840"/>
                      <a:pt x="12121" y="32181"/>
                    </a:cubicBezTo>
                    <a:cubicBezTo>
                      <a:pt x="9528" y="36569"/>
                      <a:pt x="8315" y="41625"/>
                      <a:pt x="8635" y="46710"/>
                    </a:cubicBezTo>
                    <a:cubicBezTo>
                      <a:pt x="8250" y="51795"/>
                      <a:pt x="9470" y="56880"/>
                      <a:pt x="12121" y="61239"/>
                    </a:cubicBezTo>
                    <a:cubicBezTo>
                      <a:pt x="14417" y="64232"/>
                      <a:pt x="18013" y="65939"/>
                      <a:pt x="21783" y="65815"/>
                    </a:cubicBezTo>
                    <a:close/>
                  </a:path>
                </a:pathLst>
              </a:custGeom>
              <a:solidFill>
                <a:srgbClr val="414958"/>
              </a:solidFill>
              <a:ln w="7260"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B727D55B-268A-FCA6-E999-3A3364A18BA3}"/>
                  </a:ext>
                </a:extLst>
              </p:cNvPr>
              <p:cNvSpPr/>
              <p:nvPr/>
            </p:nvSpPr>
            <p:spPr>
              <a:xfrm>
                <a:off x="3566575" y="3238095"/>
                <a:ext cx="43394" cy="67413"/>
              </a:xfrm>
              <a:custGeom>
                <a:avLst/>
                <a:gdLst>
                  <a:gd name="connsiteX0" fmla="*/ 43368 w 43394"/>
                  <a:gd name="connsiteY0" fmla="*/ 19832 h 67413"/>
                  <a:gd name="connsiteX1" fmla="*/ 36104 w 43394"/>
                  <a:gd name="connsiteY1" fmla="*/ 35668 h 67413"/>
                  <a:gd name="connsiteX2" fmla="*/ 16200 w 43394"/>
                  <a:gd name="connsiteY2" fmla="*/ 41189 h 67413"/>
                  <a:gd name="connsiteX3" fmla="*/ 8499 w 43394"/>
                  <a:gd name="connsiteY3" fmla="*/ 41189 h 67413"/>
                  <a:gd name="connsiteX4" fmla="*/ 8499 w 43394"/>
                  <a:gd name="connsiteY4" fmla="*/ 67414 h 67413"/>
                  <a:gd name="connsiteX5" fmla="*/ 0 w 43394"/>
                  <a:gd name="connsiteY5" fmla="*/ 67414 h 67413"/>
                  <a:gd name="connsiteX6" fmla="*/ 0 w 43394"/>
                  <a:gd name="connsiteY6" fmla="*/ 0 h 67413"/>
                  <a:gd name="connsiteX7" fmla="*/ 17798 w 43394"/>
                  <a:gd name="connsiteY7" fmla="*/ 0 h 67413"/>
                  <a:gd name="connsiteX8" fmla="*/ 43368 w 43394"/>
                  <a:gd name="connsiteY8" fmla="*/ 19832 h 67413"/>
                  <a:gd name="connsiteX9" fmla="*/ 8717 w 43394"/>
                  <a:gd name="connsiteY9" fmla="*/ 33925 h 67413"/>
                  <a:gd name="connsiteX10" fmla="*/ 15473 w 43394"/>
                  <a:gd name="connsiteY10" fmla="*/ 33925 h 67413"/>
                  <a:gd name="connsiteX11" fmla="*/ 30002 w 43394"/>
                  <a:gd name="connsiteY11" fmla="*/ 30656 h 67413"/>
                  <a:gd name="connsiteX12" fmla="*/ 34579 w 43394"/>
                  <a:gd name="connsiteY12" fmla="*/ 20195 h 67413"/>
                  <a:gd name="connsiteX13" fmla="*/ 30365 w 43394"/>
                  <a:gd name="connsiteY13" fmla="*/ 10461 h 67413"/>
                  <a:gd name="connsiteX14" fmla="*/ 16999 w 43394"/>
                  <a:gd name="connsiteY14" fmla="*/ 7264 h 67413"/>
                  <a:gd name="connsiteX15" fmla="*/ 8427 w 43394"/>
                  <a:gd name="connsiteY15" fmla="*/ 7264 h 6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94" h="67413">
                    <a:moveTo>
                      <a:pt x="43368" y="19832"/>
                    </a:moveTo>
                    <a:cubicBezTo>
                      <a:pt x="43695" y="25985"/>
                      <a:pt x="40978" y="31905"/>
                      <a:pt x="36104" y="35668"/>
                    </a:cubicBezTo>
                    <a:cubicBezTo>
                      <a:pt x="30278" y="39693"/>
                      <a:pt x="23268" y="41639"/>
                      <a:pt x="16200" y="41189"/>
                    </a:cubicBezTo>
                    <a:lnTo>
                      <a:pt x="8499" y="41189"/>
                    </a:lnTo>
                    <a:lnTo>
                      <a:pt x="8499" y="67414"/>
                    </a:lnTo>
                    <a:lnTo>
                      <a:pt x="0" y="67414"/>
                    </a:lnTo>
                    <a:lnTo>
                      <a:pt x="0" y="0"/>
                    </a:lnTo>
                    <a:lnTo>
                      <a:pt x="17798" y="0"/>
                    </a:lnTo>
                    <a:cubicBezTo>
                      <a:pt x="34891" y="0"/>
                      <a:pt x="43419" y="6611"/>
                      <a:pt x="43368" y="19832"/>
                    </a:cubicBezTo>
                    <a:close/>
                    <a:moveTo>
                      <a:pt x="8717" y="33925"/>
                    </a:moveTo>
                    <a:lnTo>
                      <a:pt x="15473" y="33925"/>
                    </a:lnTo>
                    <a:cubicBezTo>
                      <a:pt x="20536" y="34324"/>
                      <a:pt x="25600" y="33191"/>
                      <a:pt x="30002" y="30656"/>
                    </a:cubicBezTo>
                    <a:cubicBezTo>
                      <a:pt x="33198" y="28164"/>
                      <a:pt x="34920" y="24234"/>
                      <a:pt x="34579" y="20195"/>
                    </a:cubicBezTo>
                    <a:cubicBezTo>
                      <a:pt x="34811" y="16461"/>
                      <a:pt x="33242" y="12843"/>
                      <a:pt x="30365" y="10461"/>
                    </a:cubicBezTo>
                    <a:cubicBezTo>
                      <a:pt x="26370" y="7984"/>
                      <a:pt x="21684" y="6858"/>
                      <a:pt x="16999" y="7264"/>
                    </a:cubicBezTo>
                    <a:lnTo>
                      <a:pt x="8427" y="7264"/>
                    </a:lnTo>
                    <a:close/>
                  </a:path>
                </a:pathLst>
              </a:custGeom>
              <a:solidFill>
                <a:srgbClr val="414958"/>
              </a:solidFill>
              <a:ln w="7260"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60A23246-473F-2FFA-56AA-48C8D65AA502}"/>
                  </a:ext>
                </a:extLst>
              </p:cNvPr>
              <p:cNvSpPr/>
              <p:nvPr/>
            </p:nvSpPr>
            <p:spPr>
              <a:xfrm>
                <a:off x="3618187" y="3237008"/>
                <a:ext cx="62286" cy="69505"/>
              </a:xfrm>
              <a:custGeom>
                <a:avLst/>
                <a:gdLst>
                  <a:gd name="connsiteX0" fmla="*/ 62221 w 62286"/>
                  <a:gd name="connsiteY0" fmla="*/ 34721 h 69505"/>
                  <a:gd name="connsiteX1" fmla="*/ 54013 w 62286"/>
                  <a:gd name="connsiteY1" fmla="*/ 60219 h 69505"/>
                  <a:gd name="connsiteX2" fmla="*/ 31130 w 62286"/>
                  <a:gd name="connsiteY2" fmla="*/ 69445 h 69505"/>
                  <a:gd name="connsiteX3" fmla="*/ 8102 w 62286"/>
                  <a:gd name="connsiteY3" fmla="*/ 60364 h 69505"/>
                  <a:gd name="connsiteX4" fmla="*/ 8102 w 62286"/>
                  <a:gd name="connsiteY4" fmla="*/ 9150 h 69505"/>
                  <a:gd name="connsiteX5" fmla="*/ 31275 w 62286"/>
                  <a:gd name="connsiteY5" fmla="*/ 70 h 69505"/>
                  <a:gd name="connsiteX6" fmla="*/ 54085 w 62286"/>
                  <a:gd name="connsiteY6" fmla="*/ 9223 h 69505"/>
                  <a:gd name="connsiteX7" fmla="*/ 62221 w 62286"/>
                  <a:gd name="connsiteY7" fmla="*/ 34721 h 69505"/>
                  <a:gd name="connsiteX8" fmla="*/ 8901 w 62286"/>
                  <a:gd name="connsiteY8" fmla="*/ 34721 h 69505"/>
                  <a:gd name="connsiteX9" fmla="*/ 14567 w 62286"/>
                  <a:gd name="connsiteY9" fmla="*/ 55134 h 69505"/>
                  <a:gd name="connsiteX10" fmla="*/ 47337 w 62286"/>
                  <a:gd name="connsiteY10" fmla="*/ 55417 h 69505"/>
                  <a:gd name="connsiteX11" fmla="*/ 47620 w 62286"/>
                  <a:gd name="connsiteY11" fmla="*/ 55134 h 69505"/>
                  <a:gd name="connsiteX12" fmla="*/ 47620 w 62286"/>
                  <a:gd name="connsiteY12" fmla="*/ 14308 h 69505"/>
                  <a:gd name="connsiteX13" fmla="*/ 31202 w 62286"/>
                  <a:gd name="connsiteY13" fmla="*/ 7479 h 69505"/>
                  <a:gd name="connsiteX14" fmla="*/ 14567 w 62286"/>
                  <a:gd name="connsiteY14" fmla="*/ 14381 h 69505"/>
                  <a:gd name="connsiteX15" fmla="*/ 8973 w 62286"/>
                  <a:gd name="connsiteY15" fmla="*/ 34721 h 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86" h="69505">
                    <a:moveTo>
                      <a:pt x="62221" y="34721"/>
                    </a:moveTo>
                    <a:cubicBezTo>
                      <a:pt x="62730" y="43947"/>
                      <a:pt x="59809" y="53027"/>
                      <a:pt x="54013" y="60219"/>
                    </a:cubicBezTo>
                    <a:cubicBezTo>
                      <a:pt x="48136" y="66539"/>
                      <a:pt x="39753" y="69924"/>
                      <a:pt x="31130" y="69445"/>
                    </a:cubicBezTo>
                    <a:cubicBezTo>
                      <a:pt x="22485" y="70004"/>
                      <a:pt x="14037" y="66670"/>
                      <a:pt x="8102" y="60364"/>
                    </a:cubicBezTo>
                    <a:cubicBezTo>
                      <a:pt x="-2701" y="45000"/>
                      <a:pt x="-2701" y="24514"/>
                      <a:pt x="8102" y="9150"/>
                    </a:cubicBezTo>
                    <a:cubicBezTo>
                      <a:pt x="14073" y="2801"/>
                      <a:pt x="22579" y="-533"/>
                      <a:pt x="31275" y="70"/>
                    </a:cubicBezTo>
                    <a:cubicBezTo>
                      <a:pt x="39854" y="-402"/>
                      <a:pt x="48208" y="2947"/>
                      <a:pt x="54085" y="9223"/>
                    </a:cubicBezTo>
                    <a:cubicBezTo>
                      <a:pt x="59868" y="16422"/>
                      <a:pt x="62766" y="25510"/>
                      <a:pt x="62221" y="34721"/>
                    </a:cubicBezTo>
                    <a:close/>
                    <a:moveTo>
                      <a:pt x="8901" y="34721"/>
                    </a:moveTo>
                    <a:cubicBezTo>
                      <a:pt x="8414" y="41971"/>
                      <a:pt x="10412" y="49170"/>
                      <a:pt x="14567" y="55134"/>
                    </a:cubicBezTo>
                    <a:cubicBezTo>
                      <a:pt x="23538" y="64258"/>
                      <a:pt x="38212" y="64389"/>
                      <a:pt x="47337" y="55417"/>
                    </a:cubicBezTo>
                    <a:cubicBezTo>
                      <a:pt x="47431" y="55323"/>
                      <a:pt x="47525" y="55228"/>
                      <a:pt x="47620" y="55134"/>
                    </a:cubicBezTo>
                    <a:cubicBezTo>
                      <a:pt x="55080" y="42545"/>
                      <a:pt x="55080" y="26897"/>
                      <a:pt x="47620" y="14308"/>
                    </a:cubicBezTo>
                    <a:cubicBezTo>
                      <a:pt x="43530" y="9572"/>
                      <a:pt x="37443" y="7036"/>
                      <a:pt x="31202" y="7479"/>
                    </a:cubicBezTo>
                    <a:cubicBezTo>
                      <a:pt x="24882" y="7065"/>
                      <a:pt x="18737" y="9615"/>
                      <a:pt x="14567" y="14381"/>
                    </a:cubicBezTo>
                    <a:cubicBezTo>
                      <a:pt x="10419" y="20316"/>
                      <a:pt x="8443" y="27500"/>
                      <a:pt x="8973" y="34721"/>
                    </a:cubicBezTo>
                    <a:close/>
                  </a:path>
                </a:pathLst>
              </a:custGeom>
              <a:solidFill>
                <a:srgbClr val="414958"/>
              </a:solidFill>
              <a:ln w="7260"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0199A4F1-8782-555F-1015-286543C035BA}"/>
                  </a:ext>
                </a:extLst>
              </p:cNvPr>
              <p:cNvSpPr/>
              <p:nvPr/>
            </p:nvSpPr>
            <p:spPr>
              <a:xfrm>
                <a:off x="3714333" y="3253952"/>
                <a:ext cx="72658" cy="51628"/>
              </a:xfrm>
              <a:custGeom>
                <a:avLst/>
                <a:gdLst>
                  <a:gd name="connsiteX0" fmla="*/ 63999 w 72658"/>
                  <a:gd name="connsiteY0" fmla="*/ 51556 h 51628"/>
                  <a:gd name="connsiteX1" fmla="*/ 63999 w 72658"/>
                  <a:gd name="connsiteY1" fmla="*/ 19012 h 51628"/>
                  <a:gd name="connsiteX2" fmla="*/ 53756 w 72658"/>
                  <a:gd name="connsiteY2" fmla="*/ 7025 h 51628"/>
                  <a:gd name="connsiteX3" fmla="*/ 43368 w 72658"/>
                  <a:gd name="connsiteY3" fmla="*/ 11093 h 51628"/>
                  <a:gd name="connsiteX4" fmla="*/ 40027 w 72658"/>
                  <a:gd name="connsiteY4" fmla="*/ 23661 h 51628"/>
                  <a:gd name="connsiteX5" fmla="*/ 40027 w 72658"/>
                  <a:gd name="connsiteY5" fmla="*/ 51556 h 51628"/>
                  <a:gd name="connsiteX6" fmla="*/ 31818 w 72658"/>
                  <a:gd name="connsiteY6" fmla="*/ 51556 h 51628"/>
                  <a:gd name="connsiteX7" fmla="*/ 31818 w 72658"/>
                  <a:gd name="connsiteY7" fmla="*/ 19012 h 51628"/>
                  <a:gd name="connsiteX8" fmla="*/ 29276 w 72658"/>
                  <a:gd name="connsiteY8" fmla="*/ 10004 h 51628"/>
                  <a:gd name="connsiteX9" fmla="*/ 21430 w 72658"/>
                  <a:gd name="connsiteY9" fmla="*/ 7025 h 51628"/>
                  <a:gd name="connsiteX10" fmla="*/ 11187 w 72658"/>
                  <a:gd name="connsiteY10" fmla="*/ 11311 h 51628"/>
                  <a:gd name="connsiteX11" fmla="*/ 7918 w 72658"/>
                  <a:gd name="connsiteY11" fmla="*/ 25332 h 51628"/>
                  <a:gd name="connsiteX12" fmla="*/ 7918 w 72658"/>
                  <a:gd name="connsiteY12" fmla="*/ 51556 h 51628"/>
                  <a:gd name="connsiteX13" fmla="*/ 0 w 72658"/>
                  <a:gd name="connsiteY13" fmla="*/ 51556 h 51628"/>
                  <a:gd name="connsiteX14" fmla="*/ 0 w 72658"/>
                  <a:gd name="connsiteY14" fmla="*/ 705 h 51628"/>
                  <a:gd name="connsiteX15" fmla="*/ 6683 w 72658"/>
                  <a:gd name="connsiteY15" fmla="*/ 705 h 51628"/>
                  <a:gd name="connsiteX16" fmla="*/ 7918 w 72658"/>
                  <a:gd name="connsiteY16" fmla="*/ 7970 h 51628"/>
                  <a:gd name="connsiteX17" fmla="*/ 8354 w 72658"/>
                  <a:gd name="connsiteY17" fmla="*/ 7970 h 51628"/>
                  <a:gd name="connsiteX18" fmla="*/ 14456 w 72658"/>
                  <a:gd name="connsiteY18" fmla="*/ 2158 h 51628"/>
                  <a:gd name="connsiteX19" fmla="*/ 23319 w 72658"/>
                  <a:gd name="connsiteY19" fmla="*/ 124 h 51628"/>
                  <a:gd name="connsiteX20" fmla="*/ 38792 w 72658"/>
                  <a:gd name="connsiteY20" fmla="*/ 8624 h 51628"/>
                  <a:gd name="connsiteX21" fmla="*/ 39228 w 72658"/>
                  <a:gd name="connsiteY21" fmla="*/ 8624 h 51628"/>
                  <a:gd name="connsiteX22" fmla="*/ 45911 w 72658"/>
                  <a:gd name="connsiteY22" fmla="*/ 2304 h 51628"/>
                  <a:gd name="connsiteX23" fmla="*/ 55500 w 72658"/>
                  <a:gd name="connsiteY23" fmla="*/ 124 h 51628"/>
                  <a:gd name="connsiteX24" fmla="*/ 68358 w 72658"/>
                  <a:gd name="connsiteY24" fmla="*/ 4555 h 51628"/>
                  <a:gd name="connsiteX25" fmla="*/ 72571 w 72658"/>
                  <a:gd name="connsiteY25" fmla="*/ 18721 h 51628"/>
                  <a:gd name="connsiteX26" fmla="*/ 72571 w 72658"/>
                  <a:gd name="connsiteY26" fmla="*/ 51629 h 5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658" h="51628">
                    <a:moveTo>
                      <a:pt x="63999" y="51556"/>
                    </a:moveTo>
                    <a:lnTo>
                      <a:pt x="63999" y="19012"/>
                    </a:lnTo>
                    <a:cubicBezTo>
                      <a:pt x="63999" y="11021"/>
                      <a:pt x="60585" y="7025"/>
                      <a:pt x="53756" y="7025"/>
                    </a:cubicBezTo>
                    <a:cubicBezTo>
                      <a:pt x="49848" y="6677"/>
                      <a:pt x="45998" y="8180"/>
                      <a:pt x="43368" y="11093"/>
                    </a:cubicBezTo>
                    <a:cubicBezTo>
                      <a:pt x="40884" y="14791"/>
                      <a:pt x="39707" y="19215"/>
                      <a:pt x="40027" y="23661"/>
                    </a:cubicBezTo>
                    <a:lnTo>
                      <a:pt x="40027" y="51556"/>
                    </a:lnTo>
                    <a:lnTo>
                      <a:pt x="31818" y="51556"/>
                    </a:lnTo>
                    <a:lnTo>
                      <a:pt x="31818" y="19012"/>
                    </a:lnTo>
                    <a:cubicBezTo>
                      <a:pt x="32050" y="15801"/>
                      <a:pt x="31150" y="12619"/>
                      <a:pt x="29276" y="10004"/>
                    </a:cubicBezTo>
                    <a:cubicBezTo>
                      <a:pt x="27263" y="7846"/>
                      <a:pt x="24365" y="6749"/>
                      <a:pt x="21430" y="7025"/>
                    </a:cubicBezTo>
                    <a:cubicBezTo>
                      <a:pt x="17515" y="6662"/>
                      <a:pt x="13679" y="8275"/>
                      <a:pt x="11187" y="11311"/>
                    </a:cubicBezTo>
                    <a:cubicBezTo>
                      <a:pt x="8652" y="15525"/>
                      <a:pt x="7511" y="20428"/>
                      <a:pt x="7918" y="25332"/>
                    </a:cubicBezTo>
                    <a:lnTo>
                      <a:pt x="7918" y="51556"/>
                    </a:lnTo>
                    <a:lnTo>
                      <a:pt x="0" y="51556"/>
                    </a:lnTo>
                    <a:lnTo>
                      <a:pt x="0" y="705"/>
                    </a:lnTo>
                    <a:lnTo>
                      <a:pt x="6683" y="705"/>
                    </a:lnTo>
                    <a:lnTo>
                      <a:pt x="7918" y="7970"/>
                    </a:lnTo>
                    <a:lnTo>
                      <a:pt x="8354" y="7970"/>
                    </a:lnTo>
                    <a:cubicBezTo>
                      <a:pt x="9800" y="5493"/>
                      <a:pt x="11914" y="3480"/>
                      <a:pt x="14456" y="2158"/>
                    </a:cubicBezTo>
                    <a:cubicBezTo>
                      <a:pt x="17195" y="763"/>
                      <a:pt x="20239" y="66"/>
                      <a:pt x="23319" y="124"/>
                    </a:cubicBezTo>
                    <a:cubicBezTo>
                      <a:pt x="29777" y="-711"/>
                      <a:pt x="36031" y="2725"/>
                      <a:pt x="38792" y="8624"/>
                    </a:cubicBezTo>
                    <a:lnTo>
                      <a:pt x="39228" y="8624"/>
                    </a:lnTo>
                    <a:cubicBezTo>
                      <a:pt x="40826" y="5943"/>
                      <a:pt x="43143" y="3757"/>
                      <a:pt x="45911" y="2304"/>
                    </a:cubicBezTo>
                    <a:cubicBezTo>
                      <a:pt x="48889" y="814"/>
                      <a:pt x="52173" y="73"/>
                      <a:pt x="55500" y="124"/>
                    </a:cubicBezTo>
                    <a:cubicBezTo>
                      <a:pt x="60215" y="-246"/>
                      <a:pt x="64871" y="1359"/>
                      <a:pt x="68358" y="4555"/>
                    </a:cubicBezTo>
                    <a:cubicBezTo>
                      <a:pt x="71540" y="8558"/>
                      <a:pt x="73051" y="13629"/>
                      <a:pt x="72571" y="18721"/>
                    </a:cubicBezTo>
                    <a:lnTo>
                      <a:pt x="72571" y="51629"/>
                    </a:lnTo>
                    <a:close/>
                  </a:path>
                </a:pathLst>
              </a:custGeom>
              <a:solidFill>
                <a:srgbClr val="414958"/>
              </a:solidFill>
              <a:ln w="7260"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FEC38962-8186-DF65-E24E-C3FDBA2C5A12}"/>
                  </a:ext>
                </a:extLst>
              </p:cNvPr>
              <p:cNvSpPr/>
              <p:nvPr/>
            </p:nvSpPr>
            <p:spPr>
              <a:xfrm>
                <a:off x="3796472" y="3253945"/>
                <a:ext cx="41357" cy="52461"/>
              </a:xfrm>
              <a:custGeom>
                <a:avLst/>
                <a:gdLst>
                  <a:gd name="connsiteX0" fmla="*/ 34673 w 41357"/>
                  <a:gd name="connsiteY0" fmla="*/ 51563 h 52461"/>
                  <a:gd name="connsiteX1" fmla="*/ 33075 w 41357"/>
                  <a:gd name="connsiteY1" fmla="*/ 44299 h 52461"/>
                  <a:gd name="connsiteX2" fmla="*/ 32712 w 41357"/>
                  <a:gd name="connsiteY2" fmla="*/ 44299 h 52461"/>
                  <a:gd name="connsiteX3" fmla="*/ 25447 w 41357"/>
                  <a:gd name="connsiteY3" fmla="*/ 50764 h 52461"/>
                  <a:gd name="connsiteX4" fmla="*/ 15931 w 41357"/>
                  <a:gd name="connsiteY4" fmla="*/ 52435 h 52461"/>
                  <a:gd name="connsiteX5" fmla="*/ 4235 w 41357"/>
                  <a:gd name="connsiteY5" fmla="*/ 48512 h 52461"/>
                  <a:gd name="connsiteX6" fmla="*/ 22 w 41357"/>
                  <a:gd name="connsiteY6" fmla="*/ 37470 h 52461"/>
                  <a:gd name="connsiteX7" fmla="*/ 24285 w 41357"/>
                  <a:gd name="connsiteY7" fmla="*/ 21343 h 52461"/>
                  <a:gd name="connsiteX8" fmla="*/ 32857 w 41357"/>
                  <a:gd name="connsiteY8" fmla="*/ 20980 h 52461"/>
                  <a:gd name="connsiteX9" fmla="*/ 32857 w 41357"/>
                  <a:gd name="connsiteY9" fmla="*/ 18002 h 52461"/>
                  <a:gd name="connsiteX10" fmla="*/ 30387 w 41357"/>
                  <a:gd name="connsiteY10" fmla="*/ 9502 h 52461"/>
                  <a:gd name="connsiteX11" fmla="*/ 22396 w 41357"/>
                  <a:gd name="connsiteY11" fmla="*/ 6742 h 52461"/>
                  <a:gd name="connsiteX12" fmla="*/ 15132 w 41357"/>
                  <a:gd name="connsiteY12" fmla="*/ 7977 h 52461"/>
                  <a:gd name="connsiteX13" fmla="*/ 8448 w 41357"/>
                  <a:gd name="connsiteY13" fmla="*/ 10592 h 52461"/>
                  <a:gd name="connsiteX14" fmla="*/ 5906 w 41357"/>
                  <a:gd name="connsiteY14" fmla="*/ 4417 h 52461"/>
                  <a:gd name="connsiteX15" fmla="*/ 14260 w 41357"/>
                  <a:gd name="connsiteY15" fmla="*/ 1221 h 52461"/>
                  <a:gd name="connsiteX16" fmla="*/ 23195 w 41357"/>
                  <a:gd name="connsiteY16" fmla="*/ 59 h 52461"/>
                  <a:gd name="connsiteX17" fmla="*/ 36852 w 41357"/>
                  <a:gd name="connsiteY17" fmla="*/ 4127 h 52461"/>
                  <a:gd name="connsiteX18" fmla="*/ 41283 w 41357"/>
                  <a:gd name="connsiteY18" fmla="*/ 17057 h 52461"/>
                  <a:gd name="connsiteX19" fmla="*/ 41283 w 41357"/>
                  <a:gd name="connsiteY19" fmla="*/ 51491 h 52461"/>
                  <a:gd name="connsiteX20" fmla="*/ 17529 w 41357"/>
                  <a:gd name="connsiteY20" fmla="*/ 45824 h 52461"/>
                  <a:gd name="connsiteX21" fmla="*/ 28498 w 41357"/>
                  <a:gd name="connsiteY21" fmla="*/ 42047 h 52461"/>
                  <a:gd name="connsiteX22" fmla="*/ 32494 w 41357"/>
                  <a:gd name="connsiteY22" fmla="*/ 31368 h 52461"/>
                  <a:gd name="connsiteX23" fmla="*/ 32494 w 41357"/>
                  <a:gd name="connsiteY23" fmla="*/ 26864 h 52461"/>
                  <a:gd name="connsiteX24" fmla="*/ 25229 w 41357"/>
                  <a:gd name="connsiteY24" fmla="*/ 26864 h 52461"/>
                  <a:gd name="connsiteX25" fmla="*/ 12517 w 41357"/>
                  <a:gd name="connsiteY25" fmla="*/ 29625 h 52461"/>
                  <a:gd name="connsiteX26" fmla="*/ 8594 w 41357"/>
                  <a:gd name="connsiteY26" fmla="*/ 37325 h 52461"/>
                  <a:gd name="connsiteX27" fmla="*/ 10991 w 41357"/>
                  <a:gd name="connsiteY27" fmla="*/ 43427 h 52461"/>
                  <a:gd name="connsiteX28" fmla="*/ 17529 w 41357"/>
                  <a:gd name="connsiteY28" fmla="*/ 45824 h 5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357" h="52461">
                    <a:moveTo>
                      <a:pt x="34673" y="51563"/>
                    </a:moveTo>
                    <a:lnTo>
                      <a:pt x="33075" y="44299"/>
                    </a:lnTo>
                    <a:lnTo>
                      <a:pt x="32712" y="44299"/>
                    </a:lnTo>
                    <a:cubicBezTo>
                      <a:pt x="30823" y="46987"/>
                      <a:pt x="28338" y="49195"/>
                      <a:pt x="25447" y="50764"/>
                    </a:cubicBezTo>
                    <a:cubicBezTo>
                      <a:pt x="22418" y="51963"/>
                      <a:pt x="19185" y="52529"/>
                      <a:pt x="15931" y="52435"/>
                    </a:cubicBezTo>
                    <a:cubicBezTo>
                      <a:pt x="11674" y="52675"/>
                      <a:pt x="7490" y="51273"/>
                      <a:pt x="4235" y="48512"/>
                    </a:cubicBezTo>
                    <a:cubicBezTo>
                      <a:pt x="1329" y="45592"/>
                      <a:pt x="-203" y="41582"/>
                      <a:pt x="22" y="37470"/>
                    </a:cubicBezTo>
                    <a:cubicBezTo>
                      <a:pt x="22" y="27155"/>
                      <a:pt x="8085" y="21779"/>
                      <a:pt x="24285" y="21343"/>
                    </a:cubicBezTo>
                    <a:lnTo>
                      <a:pt x="32857" y="20980"/>
                    </a:lnTo>
                    <a:lnTo>
                      <a:pt x="32857" y="18002"/>
                    </a:lnTo>
                    <a:cubicBezTo>
                      <a:pt x="33118" y="14958"/>
                      <a:pt x="32239" y="11929"/>
                      <a:pt x="30387" y="9502"/>
                    </a:cubicBezTo>
                    <a:cubicBezTo>
                      <a:pt x="28237" y="7483"/>
                      <a:pt x="25331" y="6481"/>
                      <a:pt x="22396" y="6742"/>
                    </a:cubicBezTo>
                    <a:cubicBezTo>
                      <a:pt x="19926" y="6778"/>
                      <a:pt x="17478" y="7192"/>
                      <a:pt x="15132" y="7977"/>
                    </a:cubicBezTo>
                    <a:cubicBezTo>
                      <a:pt x="12858" y="8725"/>
                      <a:pt x="10628" y="9597"/>
                      <a:pt x="8448" y="10592"/>
                    </a:cubicBezTo>
                    <a:lnTo>
                      <a:pt x="5906" y="4417"/>
                    </a:lnTo>
                    <a:cubicBezTo>
                      <a:pt x="8550" y="3015"/>
                      <a:pt x="11354" y="1940"/>
                      <a:pt x="14260" y="1221"/>
                    </a:cubicBezTo>
                    <a:cubicBezTo>
                      <a:pt x="17173" y="444"/>
                      <a:pt x="20180" y="51"/>
                      <a:pt x="23195" y="59"/>
                    </a:cubicBezTo>
                    <a:cubicBezTo>
                      <a:pt x="28091" y="-319"/>
                      <a:pt x="32958" y="1134"/>
                      <a:pt x="36852" y="4127"/>
                    </a:cubicBezTo>
                    <a:cubicBezTo>
                      <a:pt x="40121" y="7599"/>
                      <a:pt x="41734" y="12314"/>
                      <a:pt x="41283" y="17057"/>
                    </a:cubicBezTo>
                    <a:lnTo>
                      <a:pt x="41283" y="51491"/>
                    </a:lnTo>
                    <a:close/>
                    <a:moveTo>
                      <a:pt x="17529" y="45824"/>
                    </a:moveTo>
                    <a:cubicBezTo>
                      <a:pt x="21539" y="46079"/>
                      <a:pt x="25491" y="44713"/>
                      <a:pt x="28498" y="42047"/>
                    </a:cubicBezTo>
                    <a:cubicBezTo>
                      <a:pt x="31317" y="39236"/>
                      <a:pt x="32770" y="35342"/>
                      <a:pt x="32494" y="31368"/>
                    </a:cubicBezTo>
                    <a:lnTo>
                      <a:pt x="32494" y="26864"/>
                    </a:lnTo>
                    <a:lnTo>
                      <a:pt x="25229" y="26864"/>
                    </a:lnTo>
                    <a:cubicBezTo>
                      <a:pt x="20834" y="26763"/>
                      <a:pt x="16476" y="27707"/>
                      <a:pt x="12517" y="29625"/>
                    </a:cubicBezTo>
                    <a:cubicBezTo>
                      <a:pt x="9901" y="31289"/>
                      <a:pt x="8405" y="34238"/>
                      <a:pt x="8594" y="37325"/>
                    </a:cubicBezTo>
                    <a:cubicBezTo>
                      <a:pt x="8463" y="39613"/>
                      <a:pt x="9342" y="41843"/>
                      <a:pt x="10991" y="43427"/>
                    </a:cubicBezTo>
                    <a:cubicBezTo>
                      <a:pt x="12814" y="44982"/>
                      <a:pt x="15132" y="45832"/>
                      <a:pt x="17529" y="45824"/>
                    </a:cubicBezTo>
                    <a:close/>
                  </a:path>
                </a:pathLst>
              </a:custGeom>
              <a:solidFill>
                <a:srgbClr val="414958"/>
              </a:solidFill>
              <a:ln w="7260"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4E05294D-DD54-52CB-4CB8-C7880DD26CA9}"/>
                  </a:ext>
                </a:extLst>
              </p:cNvPr>
              <p:cNvSpPr/>
              <p:nvPr/>
            </p:nvSpPr>
            <p:spPr>
              <a:xfrm>
                <a:off x="3843857" y="3243325"/>
                <a:ext cx="30655" cy="63128"/>
              </a:xfrm>
              <a:custGeom>
                <a:avLst/>
                <a:gdLst>
                  <a:gd name="connsiteX0" fmla="*/ 23537 w 30655"/>
                  <a:gd name="connsiteY0" fmla="*/ 56372 h 63128"/>
                  <a:gd name="connsiteX1" fmla="*/ 27387 w 30655"/>
                  <a:gd name="connsiteY1" fmla="*/ 56008 h 63128"/>
                  <a:gd name="connsiteX2" fmla="*/ 30656 w 30655"/>
                  <a:gd name="connsiteY2" fmla="*/ 55282 h 63128"/>
                  <a:gd name="connsiteX3" fmla="*/ 30656 w 30655"/>
                  <a:gd name="connsiteY3" fmla="*/ 61675 h 63128"/>
                  <a:gd name="connsiteX4" fmla="*/ 27024 w 30655"/>
                  <a:gd name="connsiteY4" fmla="*/ 62619 h 63128"/>
                  <a:gd name="connsiteX5" fmla="*/ 22157 w 30655"/>
                  <a:gd name="connsiteY5" fmla="*/ 63128 h 63128"/>
                  <a:gd name="connsiteX6" fmla="*/ 7264 w 30655"/>
                  <a:gd name="connsiteY6" fmla="*/ 47509 h 63128"/>
                  <a:gd name="connsiteX7" fmla="*/ 7264 w 30655"/>
                  <a:gd name="connsiteY7" fmla="*/ 18016 h 63128"/>
                  <a:gd name="connsiteX8" fmla="*/ 0 w 30655"/>
                  <a:gd name="connsiteY8" fmla="*/ 18016 h 63128"/>
                  <a:gd name="connsiteX9" fmla="*/ 0 w 30655"/>
                  <a:gd name="connsiteY9" fmla="*/ 14093 h 63128"/>
                  <a:gd name="connsiteX10" fmla="*/ 7264 w 30655"/>
                  <a:gd name="connsiteY10" fmla="*/ 10751 h 63128"/>
                  <a:gd name="connsiteX11" fmla="*/ 10533 w 30655"/>
                  <a:gd name="connsiteY11" fmla="*/ 0 h 63128"/>
                  <a:gd name="connsiteX12" fmla="*/ 15764 w 30655"/>
                  <a:gd name="connsiteY12" fmla="*/ 0 h 63128"/>
                  <a:gd name="connsiteX13" fmla="*/ 15764 w 30655"/>
                  <a:gd name="connsiteY13" fmla="*/ 11550 h 63128"/>
                  <a:gd name="connsiteX14" fmla="*/ 30293 w 30655"/>
                  <a:gd name="connsiteY14" fmla="*/ 11550 h 63128"/>
                  <a:gd name="connsiteX15" fmla="*/ 30293 w 30655"/>
                  <a:gd name="connsiteY15" fmla="*/ 18016 h 63128"/>
                  <a:gd name="connsiteX16" fmla="*/ 15764 w 30655"/>
                  <a:gd name="connsiteY16" fmla="*/ 18016 h 63128"/>
                  <a:gd name="connsiteX17" fmla="*/ 15764 w 30655"/>
                  <a:gd name="connsiteY17" fmla="*/ 47073 h 63128"/>
                  <a:gd name="connsiteX18" fmla="*/ 17871 w 30655"/>
                  <a:gd name="connsiteY18" fmla="*/ 53756 h 63128"/>
                  <a:gd name="connsiteX19" fmla="*/ 23537 w 30655"/>
                  <a:gd name="connsiteY19" fmla="*/ 56372 h 6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655" h="63128">
                    <a:moveTo>
                      <a:pt x="23537" y="56372"/>
                    </a:moveTo>
                    <a:cubicBezTo>
                      <a:pt x="24830" y="56343"/>
                      <a:pt x="26116" y="56219"/>
                      <a:pt x="27387" y="56008"/>
                    </a:cubicBezTo>
                    <a:cubicBezTo>
                      <a:pt x="28498" y="55863"/>
                      <a:pt x="29588" y="55624"/>
                      <a:pt x="30656" y="55282"/>
                    </a:cubicBezTo>
                    <a:lnTo>
                      <a:pt x="30656" y="61675"/>
                    </a:lnTo>
                    <a:cubicBezTo>
                      <a:pt x="29486" y="62132"/>
                      <a:pt x="28266" y="62452"/>
                      <a:pt x="27024" y="62619"/>
                    </a:cubicBezTo>
                    <a:cubicBezTo>
                      <a:pt x="25425" y="62968"/>
                      <a:pt x="23791" y="63142"/>
                      <a:pt x="22157" y="63128"/>
                    </a:cubicBezTo>
                    <a:cubicBezTo>
                      <a:pt x="12277" y="63128"/>
                      <a:pt x="7264" y="57897"/>
                      <a:pt x="7264" y="47509"/>
                    </a:cubicBezTo>
                    <a:lnTo>
                      <a:pt x="7264" y="18016"/>
                    </a:lnTo>
                    <a:lnTo>
                      <a:pt x="0" y="18016"/>
                    </a:lnTo>
                    <a:lnTo>
                      <a:pt x="0" y="14093"/>
                    </a:lnTo>
                    <a:lnTo>
                      <a:pt x="7264" y="10751"/>
                    </a:lnTo>
                    <a:lnTo>
                      <a:pt x="10533" y="0"/>
                    </a:lnTo>
                    <a:lnTo>
                      <a:pt x="15764" y="0"/>
                    </a:lnTo>
                    <a:lnTo>
                      <a:pt x="15764" y="11550"/>
                    </a:lnTo>
                    <a:lnTo>
                      <a:pt x="30293" y="11550"/>
                    </a:lnTo>
                    <a:lnTo>
                      <a:pt x="30293" y="18016"/>
                    </a:lnTo>
                    <a:lnTo>
                      <a:pt x="15764" y="18016"/>
                    </a:lnTo>
                    <a:lnTo>
                      <a:pt x="15764" y="47073"/>
                    </a:lnTo>
                    <a:cubicBezTo>
                      <a:pt x="15604" y="49485"/>
                      <a:pt x="16360" y="51868"/>
                      <a:pt x="17871" y="53756"/>
                    </a:cubicBezTo>
                    <a:cubicBezTo>
                      <a:pt x="19273" y="55435"/>
                      <a:pt x="21350" y="56401"/>
                      <a:pt x="23537" y="56372"/>
                    </a:cubicBezTo>
                    <a:close/>
                  </a:path>
                </a:pathLst>
              </a:custGeom>
              <a:solidFill>
                <a:srgbClr val="414958"/>
              </a:solidFill>
              <a:ln w="7260"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3EF398B9-2948-BB12-31BC-8DEC41893D3D}"/>
                  </a:ext>
                </a:extLst>
              </p:cNvPr>
              <p:cNvSpPr/>
              <p:nvPr/>
            </p:nvSpPr>
            <p:spPr>
              <a:xfrm>
                <a:off x="3879318" y="3253957"/>
                <a:ext cx="37110" cy="52532"/>
              </a:xfrm>
              <a:custGeom>
                <a:avLst/>
                <a:gdLst>
                  <a:gd name="connsiteX0" fmla="*/ 23162 w 37110"/>
                  <a:gd name="connsiteY0" fmla="*/ 52496 h 52532"/>
                  <a:gd name="connsiteX1" fmla="*/ 6164 w 37110"/>
                  <a:gd name="connsiteY1" fmla="*/ 45812 h 52532"/>
                  <a:gd name="connsiteX2" fmla="*/ 62 w 37110"/>
                  <a:gd name="connsiteY2" fmla="*/ 26562 h 52532"/>
                  <a:gd name="connsiteX3" fmla="*/ 6236 w 37110"/>
                  <a:gd name="connsiteY3" fmla="*/ 6948 h 52532"/>
                  <a:gd name="connsiteX4" fmla="*/ 23816 w 37110"/>
                  <a:gd name="connsiteY4" fmla="*/ 47 h 52532"/>
                  <a:gd name="connsiteX5" fmla="*/ 31080 w 37110"/>
                  <a:gd name="connsiteY5" fmla="*/ 773 h 52532"/>
                  <a:gd name="connsiteX6" fmla="*/ 37110 w 37110"/>
                  <a:gd name="connsiteY6" fmla="*/ 2735 h 52532"/>
                  <a:gd name="connsiteX7" fmla="*/ 34567 w 37110"/>
                  <a:gd name="connsiteY7" fmla="*/ 9636 h 52532"/>
                  <a:gd name="connsiteX8" fmla="*/ 23598 w 37110"/>
                  <a:gd name="connsiteY8" fmla="*/ 7239 h 52532"/>
                  <a:gd name="connsiteX9" fmla="*/ 12338 w 37110"/>
                  <a:gd name="connsiteY9" fmla="*/ 12106 h 52532"/>
                  <a:gd name="connsiteX10" fmla="*/ 8706 w 37110"/>
                  <a:gd name="connsiteY10" fmla="*/ 26635 h 52532"/>
                  <a:gd name="connsiteX11" fmla="*/ 12338 w 37110"/>
                  <a:gd name="connsiteY11" fmla="*/ 40655 h 52532"/>
                  <a:gd name="connsiteX12" fmla="*/ 23090 w 37110"/>
                  <a:gd name="connsiteY12" fmla="*/ 45522 h 52532"/>
                  <a:gd name="connsiteX13" fmla="*/ 36238 w 37110"/>
                  <a:gd name="connsiteY13" fmla="*/ 42544 h 52532"/>
                  <a:gd name="connsiteX14" fmla="*/ 36238 w 37110"/>
                  <a:gd name="connsiteY14" fmla="*/ 49808 h 52532"/>
                  <a:gd name="connsiteX15" fmla="*/ 23162 w 37110"/>
                  <a:gd name="connsiteY15" fmla="*/ 52496 h 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110" h="52532">
                    <a:moveTo>
                      <a:pt x="23162" y="52496"/>
                    </a:moveTo>
                    <a:cubicBezTo>
                      <a:pt x="16792" y="52866"/>
                      <a:pt x="10580" y="50425"/>
                      <a:pt x="6164" y="45812"/>
                    </a:cubicBezTo>
                    <a:cubicBezTo>
                      <a:pt x="1776" y="40393"/>
                      <a:pt x="-403" y="33521"/>
                      <a:pt x="62" y="26562"/>
                    </a:cubicBezTo>
                    <a:cubicBezTo>
                      <a:pt x="-382" y="19486"/>
                      <a:pt x="1820" y="12498"/>
                      <a:pt x="6236" y="6948"/>
                    </a:cubicBezTo>
                    <a:cubicBezTo>
                      <a:pt x="10777" y="2146"/>
                      <a:pt x="17220" y="-382"/>
                      <a:pt x="23816" y="47"/>
                    </a:cubicBezTo>
                    <a:cubicBezTo>
                      <a:pt x="26257" y="32"/>
                      <a:pt x="28691" y="279"/>
                      <a:pt x="31080" y="773"/>
                    </a:cubicBezTo>
                    <a:cubicBezTo>
                      <a:pt x="33165" y="1166"/>
                      <a:pt x="35192" y="1819"/>
                      <a:pt x="37110" y="2735"/>
                    </a:cubicBezTo>
                    <a:lnTo>
                      <a:pt x="34567" y="9636"/>
                    </a:lnTo>
                    <a:cubicBezTo>
                      <a:pt x="31080" y="8205"/>
                      <a:pt x="27368" y="7391"/>
                      <a:pt x="23598" y="7239"/>
                    </a:cubicBezTo>
                    <a:cubicBezTo>
                      <a:pt x="19276" y="6919"/>
                      <a:pt x="15070" y="8735"/>
                      <a:pt x="12338" y="12106"/>
                    </a:cubicBezTo>
                    <a:cubicBezTo>
                      <a:pt x="9564" y="16421"/>
                      <a:pt x="8285" y="21528"/>
                      <a:pt x="8706" y="26635"/>
                    </a:cubicBezTo>
                    <a:cubicBezTo>
                      <a:pt x="8365" y="31582"/>
                      <a:pt x="9643" y="36500"/>
                      <a:pt x="12338" y="40655"/>
                    </a:cubicBezTo>
                    <a:cubicBezTo>
                      <a:pt x="14903" y="43946"/>
                      <a:pt x="18927" y="45762"/>
                      <a:pt x="23090" y="45522"/>
                    </a:cubicBezTo>
                    <a:cubicBezTo>
                      <a:pt x="27637" y="45486"/>
                      <a:pt x="32119" y="44476"/>
                      <a:pt x="36238" y="42544"/>
                    </a:cubicBezTo>
                    <a:lnTo>
                      <a:pt x="36238" y="49808"/>
                    </a:lnTo>
                    <a:cubicBezTo>
                      <a:pt x="32156" y="51740"/>
                      <a:pt x="27674" y="52663"/>
                      <a:pt x="23162" y="52496"/>
                    </a:cubicBezTo>
                    <a:close/>
                  </a:path>
                </a:pathLst>
              </a:custGeom>
              <a:solidFill>
                <a:srgbClr val="414958"/>
              </a:solidFill>
              <a:ln w="7260"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703EDE57-1B4B-4A0F-A664-D43BF8E2CA4B}"/>
                  </a:ext>
                </a:extLst>
              </p:cNvPr>
              <p:cNvSpPr/>
              <p:nvPr/>
            </p:nvSpPr>
            <p:spPr>
              <a:xfrm>
                <a:off x="3925000" y="3233809"/>
                <a:ext cx="42722" cy="71844"/>
              </a:xfrm>
              <a:custGeom>
                <a:avLst/>
                <a:gdLst>
                  <a:gd name="connsiteX0" fmla="*/ 34651 w 42722"/>
                  <a:gd name="connsiteY0" fmla="*/ 71700 h 71844"/>
                  <a:gd name="connsiteX1" fmla="*/ 34651 w 42722"/>
                  <a:gd name="connsiteY1" fmla="*/ 39373 h 71844"/>
                  <a:gd name="connsiteX2" fmla="*/ 31963 w 42722"/>
                  <a:gd name="connsiteY2" fmla="*/ 30147 h 71844"/>
                  <a:gd name="connsiteX3" fmla="*/ 23319 w 42722"/>
                  <a:gd name="connsiteY3" fmla="*/ 27169 h 71844"/>
                  <a:gd name="connsiteX4" fmla="*/ 12059 w 42722"/>
                  <a:gd name="connsiteY4" fmla="*/ 31455 h 71844"/>
                  <a:gd name="connsiteX5" fmla="*/ 8499 w 42722"/>
                  <a:gd name="connsiteY5" fmla="*/ 45548 h 71844"/>
                  <a:gd name="connsiteX6" fmla="*/ 8499 w 42722"/>
                  <a:gd name="connsiteY6" fmla="*/ 71700 h 71844"/>
                  <a:gd name="connsiteX7" fmla="*/ 0 w 42722"/>
                  <a:gd name="connsiteY7" fmla="*/ 71700 h 71844"/>
                  <a:gd name="connsiteX8" fmla="*/ 0 w 42722"/>
                  <a:gd name="connsiteY8" fmla="*/ 0 h 71844"/>
                  <a:gd name="connsiteX9" fmla="*/ 8282 w 42722"/>
                  <a:gd name="connsiteY9" fmla="*/ 0 h 71844"/>
                  <a:gd name="connsiteX10" fmla="*/ 8282 w 42722"/>
                  <a:gd name="connsiteY10" fmla="*/ 20994 h 71844"/>
                  <a:gd name="connsiteX11" fmla="*/ 7773 w 42722"/>
                  <a:gd name="connsiteY11" fmla="*/ 28258 h 71844"/>
                  <a:gd name="connsiteX12" fmla="*/ 8354 w 42722"/>
                  <a:gd name="connsiteY12" fmla="*/ 28258 h 71844"/>
                  <a:gd name="connsiteX13" fmla="*/ 14747 w 42722"/>
                  <a:gd name="connsiteY13" fmla="*/ 22520 h 71844"/>
                  <a:gd name="connsiteX14" fmla="*/ 24118 w 42722"/>
                  <a:gd name="connsiteY14" fmla="*/ 20413 h 71844"/>
                  <a:gd name="connsiteX15" fmla="*/ 37993 w 42722"/>
                  <a:gd name="connsiteY15" fmla="*/ 24844 h 71844"/>
                  <a:gd name="connsiteX16" fmla="*/ 42642 w 42722"/>
                  <a:gd name="connsiteY16" fmla="*/ 38937 h 71844"/>
                  <a:gd name="connsiteX17" fmla="*/ 42642 w 42722"/>
                  <a:gd name="connsiteY17" fmla="*/ 71845 h 7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22" h="71844">
                    <a:moveTo>
                      <a:pt x="34651" y="71700"/>
                    </a:moveTo>
                    <a:lnTo>
                      <a:pt x="34651" y="39373"/>
                    </a:lnTo>
                    <a:cubicBezTo>
                      <a:pt x="34920" y="36075"/>
                      <a:pt x="33968" y="32784"/>
                      <a:pt x="31963" y="30147"/>
                    </a:cubicBezTo>
                    <a:cubicBezTo>
                      <a:pt x="29639" y="27968"/>
                      <a:pt x="26493" y="26885"/>
                      <a:pt x="23319" y="27169"/>
                    </a:cubicBezTo>
                    <a:cubicBezTo>
                      <a:pt x="19105" y="26777"/>
                      <a:pt x="14943" y="28360"/>
                      <a:pt x="12059" y="31455"/>
                    </a:cubicBezTo>
                    <a:cubicBezTo>
                      <a:pt x="9291" y="35610"/>
                      <a:pt x="8042" y="40579"/>
                      <a:pt x="8499" y="45548"/>
                    </a:cubicBezTo>
                    <a:lnTo>
                      <a:pt x="8499" y="71700"/>
                    </a:lnTo>
                    <a:lnTo>
                      <a:pt x="0" y="71700"/>
                    </a:lnTo>
                    <a:lnTo>
                      <a:pt x="0" y="0"/>
                    </a:lnTo>
                    <a:lnTo>
                      <a:pt x="8282" y="0"/>
                    </a:lnTo>
                    <a:lnTo>
                      <a:pt x="8282" y="20994"/>
                    </a:lnTo>
                    <a:cubicBezTo>
                      <a:pt x="8332" y="23428"/>
                      <a:pt x="8158" y="25854"/>
                      <a:pt x="7773" y="28258"/>
                    </a:cubicBezTo>
                    <a:lnTo>
                      <a:pt x="8354" y="28258"/>
                    </a:lnTo>
                    <a:cubicBezTo>
                      <a:pt x="9894" y="25774"/>
                      <a:pt x="12110" y="23784"/>
                      <a:pt x="14747" y="22520"/>
                    </a:cubicBezTo>
                    <a:cubicBezTo>
                      <a:pt x="17660" y="21096"/>
                      <a:pt x="20871" y="20369"/>
                      <a:pt x="24118" y="20413"/>
                    </a:cubicBezTo>
                    <a:cubicBezTo>
                      <a:pt x="29145" y="20021"/>
                      <a:pt x="34121" y="21612"/>
                      <a:pt x="37993" y="24844"/>
                    </a:cubicBezTo>
                    <a:cubicBezTo>
                      <a:pt x="41436" y="28687"/>
                      <a:pt x="43121" y="33794"/>
                      <a:pt x="42642" y="38937"/>
                    </a:cubicBezTo>
                    <a:lnTo>
                      <a:pt x="42642" y="71845"/>
                    </a:lnTo>
                    <a:close/>
                  </a:path>
                </a:pathLst>
              </a:custGeom>
              <a:solidFill>
                <a:srgbClr val="414958"/>
              </a:solidFill>
              <a:ln w="7260"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EC0EA646-8426-FD78-50E2-B438E01855E6}"/>
                  </a:ext>
                </a:extLst>
              </p:cNvPr>
              <p:cNvSpPr/>
              <p:nvPr/>
            </p:nvSpPr>
            <p:spPr>
              <a:xfrm>
                <a:off x="3980553" y="3236351"/>
                <a:ext cx="9770" cy="69156"/>
              </a:xfrm>
              <a:custGeom>
                <a:avLst/>
                <a:gdLst>
                  <a:gd name="connsiteX0" fmla="*/ 20 w 9770"/>
                  <a:gd name="connsiteY0" fmla="*/ 4867 h 69156"/>
                  <a:gd name="connsiteX1" fmla="*/ 4888 w 9770"/>
                  <a:gd name="connsiteY1" fmla="*/ 0 h 69156"/>
                  <a:gd name="connsiteX2" fmla="*/ 9755 w 9770"/>
                  <a:gd name="connsiteY2" fmla="*/ 4867 h 69156"/>
                  <a:gd name="connsiteX3" fmla="*/ 8302 w 9770"/>
                  <a:gd name="connsiteY3" fmla="*/ 8863 h 69156"/>
                  <a:gd name="connsiteX4" fmla="*/ 4888 w 9770"/>
                  <a:gd name="connsiteY4" fmla="*/ 10170 h 69156"/>
                  <a:gd name="connsiteX5" fmla="*/ 1401 w 9770"/>
                  <a:gd name="connsiteY5" fmla="*/ 8863 h 69156"/>
                  <a:gd name="connsiteX6" fmla="*/ 20 w 9770"/>
                  <a:gd name="connsiteY6" fmla="*/ 4867 h 69156"/>
                  <a:gd name="connsiteX7" fmla="*/ 8956 w 9770"/>
                  <a:gd name="connsiteY7" fmla="*/ 69157 h 69156"/>
                  <a:gd name="connsiteX8" fmla="*/ 674 w 9770"/>
                  <a:gd name="connsiteY8" fmla="*/ 69157 h 69156"/>
                  <a:gd name="connsiteX9" fmla="*/ 674 w 9770"/>
                  <a:gd name="connsiteY9" fmla="*/ 18306 h 69156"/>
                  <a:gd name="connsiteX10" fmla="*/ 8956 w 9770"/>
                  <a:gd name="connsiteY10" fmla="*/ 18306 h 6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70" h="69156">
                    <a:moveTo>
                      <a:pt x="20" y="4867"/>
                    </a:moveTo>
                    <a:cubicBezTo>
                      <a:pt x="20" y="2179"/>
                      <a:pt x="2200" y="0"/>
                      <a:pt x="4888" y="0"/>
                    </a:cubicBezTo>
                    <a:cubicBezTo>
                      <a:pt x="7575" y="0"/>
                      <a:pt x="9755" y="2179"/>
                      <a:pt x="9755" y="4867"/>
                    </a:cubicBezTo>
                    <a:cubicBezTo>
                      <a:pt x="9871" y="6349"/>
                      <a:pt x="9341" y="7802"/>
                      <a:pt x="8302" y="8863"/>
                    </a:cubicBezTo>
                    <a:cubicBezTo>
                      <a:pt x="7372" y="9712"/>
                      <a:pt x="6152" y="10177"/>
                      <a:pt x="4888" y="10170"/>
                    </a:cubicBezTo>
                    <a:cubicBezTo>
                      <a:pt x="3602" y="10206"/>
                      <a:pt x="2345" y="9734"/>
                      <a:pt x="1401" y="8863"/>
                    </a:cubicBezTo>
                    <a:cubicBezTo>
                      <a:pt x="391" y="7787"/>
                      <a:pt x="-110" y="6334"/>
                      <a:pt x="20" y="4867"/>
                    </a:cubicBezTo>
                    <a:close/>
                    <a:moveTo>
                      <a:pt x="8956" y="69157"/>
                    </a:moveTo>
                    <a:lnTo>
                      <a:pt x="674" y="69157"/>
                    </a:lnTo>
                    <a:lnTo>
                      <a:pt x="674" y="18306"/>
                    </a:lnTo>
                    <a:lnTo>
                      <a:pt x="8956" y="18306"/>
                    </a:lnTo>
                    <a:close/>
                  </a:path>
                </a:pathLst>
              </a:custGeom>
              <a:solidFill>
                <a:srgbClr val="414958"/>
              </a:solidFill>
              <a:ln w="7260"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A98CEDF3-7D7C-E2AC-4E51-63EAE87DF9B1}"/>
                  </a:ext>
                </a:extLst>
              </p:cNvPr>
              <p:cNvSpPr/>
              <p:nvPr/>
            </p:nvSpPr>
            <p:spPr>
              <a:xfrm>
                <a:off x="4003165" y="3254011"/>
                <a:ext cx="42782" cy="51570"/>
              </a:xfrm>
              <a:custGeom>
                <a:avLst/>
                <a:gdLst>
                  <a:gd name="connsiteX0" fmla="*/ 34506 w 42782"/>
                  <a:gd name="connsiteY0" fmla="*/ 51497 h 51570"/>
                  <a:gd name="connsiteX1" fmla="*/ 34506 w 42782"/>
                  <a:gd name="connsiteY1" fmla="*/ 19171 h 51570"/>
                  <a:gd name="connsiteX2" fmla="*/ 31745 w 42782"/>
                  <a:gd name="connsiteY2" fmla="*/ 9945 h 51570"/>
                  <a:gd name="connsiteX3" fmla="*/ 23173 w 42782"/>
                  <a:gd name="connsiteY3" fmla="*/ 6967 h 51570"/>
                  <a:gd name="connsiteX4" fmla="*/ 11841 w 42782"/>
                  <a:gd name="connsiteY4" fmla="*/ 11253 h 51570"/>
                  <a:gd name="connsiteX5" fmla="*/ 8354 w 42782"/>
                  <a:gd name="connsiteY5" fmla="*/ 25273 h 51570"/>
                  <a:gd name="connsiteX6" fmla="*/ 8354 w 42782"/>
                  <a:gd name="connsiteY6" fmla="*/ 51497 h 51570"/>
                  <a:gd name="connsiteX7" fmla="*/ 0 w 42782"/>
                  <a:gd name="connsiteY7" fmla="*/ 51497 h 51570"/>
                  <a:gd name="connsiteX8" fmla="*/ 0 w 42782"/>
                  <a:gd name="connsiteY8" fmla="*/ 647 h 51570"/>
                  <a:gd name="connsiteX9" fmla="*/ 6683 w 42782"/>
                  <a:gd name="connsiteY9" fmla="*/ 647 h 51570"/>
                  <a:gd name="connsiteX10" fmla="*/ 7991 w 42782"/>
                  <a:gd name="connsiteY10" fmla="*/ 7911 h 51570"/>
                  <a:gd name="connsiteX11" fmla="*/ 8427 w 42782"/>
                  <a:gd name="connsiteY11" fmla="*/ 7911 h 51570"/>
                  <a:gd name="connsiteX12" fmla="*/ 15037 w 42782"/>
                  <a:gd name="connsiteY12" fmla="*/ 2100 h 51570"/>
                  <a:gd name="connsiteX13" fmla="*/ 24408 w 42782"/>
                  <a:gd name="connsiteY13" fmla="*/ 66 h 51570"/>
                  <a:gd name="connsiteX14" fmla="*/ 38211 w 42782"/>
                  <a:gd name="connsiteY14" fmla="*/ 4570 h 51570"/>
                  <a:gd name="connsiteX15" fmla="*/ 42715 w 42782"/>
                  <a:gd name="connsiteY15" fmla="*/ 18662 h 51570"/>
                  <a:gd name="connsiteX16" fmla="*/ 42715 w 42782"/>
                  <a:gd name="connsiteY16" fmla="*/ 51570 h 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82" h="51570">
                    <a:moveTo>
                      <a:pt x="34506" y="51497"/>
                    </a:moveTo>
                    <a:lnTo>
                      <a:pt x="34506" y="19171"/>
                    </a:lnTo>
                    <a:cubicBezTo>
                      <a:pt x="34796" y="15858"/>
                      <a:pt x="33808" y="12560"/>
                      <a:pt x="31745" y="9945"/>
                    </a:cubicBezTo>
                    <a:cubicBezTo>
                      <a:pt x="29457" y="7751"/>
                      <a:pt x="26326" y="6669"/>
                      <a:pt x="23173" y="6967"/>
                    </a:cubicBezTo>
                    <a:cubicBezTo>
                      <a:pt x="18938" y="6575"/>
                      <a:pt x="14754" y="8151"/>
                      <a:pt x="11841" y="11253"/>
                    </a:cubicBezTo>
                    <a:cubicBezTo>
                      <a:pt x="9153" y="15408"/>
                      <a:pt x="7925" y="20340"/>
                      <a:pt x="8354" y="25273"/>
                    </a:cubicBezTo>
                    <a:lnTo>
                      <a:pt x="8354" y="51497"/>
                    </a:lnTo>
                    <a:lnTo>
                      <a:pt x="0" y="51497"/>
                    </a:lnTo>
                    <a:lnTo>
                      <a:pt x="0" y="647"/>
                    </a:lnTo>
                    <a:lnTo>
                      <a:pt x="6683" y="647"/>
                    </a:lnTo>
                    <a:lnTo>
                      <a:pt x="7991" y="7911"/>
                    </a:lnTo>
                    <a:lnTo>
                      <a:pt x="8427" y="7911"/>
                    </a:lnTo>
                    <a:cubicBezTo>
                      <a:pt x="10010" y="5361"/>
                      <a:pt x="12306" y="3342"/>
                      <a:pt x="15037" y="2100"/>
                    </a:cubicBezTo>
                    <a:cubicBezTo>
                      <a:pt x="17965" y="712"/>
                      <a:pt x="21168" y="15"/>
                      <a:pt x="24408" y="66"/>
                    </a:cubicBezTo>
                    <a:cubicBezTo>
                      <a:pt x="29428" y="-356"/>
                      <a:pt x="34404" y="1264"/>
                      <a:pt x="38211" y="4570"/>
                    </a:cubicBezTo>
                    <a:cubicBezTo>
                      <a:pt x="41523" y="8485"/>
                      <a:pt x="43143" y="13556"/>
                      <a:pt x="42715" y="18662"/>
                    </a:cubicBezTo>
                    <a:lnTo>
                      <a:pt x="42715" y="51570"/>
                    </a:lnTo>
                    <a:close/>
                  </a:path>
                </a:pathLst>
              </a:custGeom>
              <a:solidFill>
                <a:srgbClr val="414958"/>
              </a:solidFill>
              <a:ln w="7260"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55C99AD5-74D7-38E7-64A5-7779AF360071}"/>
                  </a:ext>
                </a:extLst>
              </p:cNvPr>
              <p:cNvSpPr/>
              <p:nvPr/>
            </p:nvSpPr>
            <p:spPr>
              <a:xfrm>
                <a:off x="4056063" y="3253764"/>
                <a:ext cx="44940" cy="74350"/>
              </a:xfrm>
              <a:custGeom>
                <a:avLst/>
                <a:gdLst>
                  <a:gd name="connsiteX0" fmla="*/ 36963 w 44940"/>
                  <a:gd name="connsiteY0" fmla="*/ 51309 h 74350"/>
                  <a:gd name="connsiteX1" fmla="*/ 36963 w 44940"/>
                  <a:gd name="connsiteY1" fmla="*/ 45061 h 74350"/>
                  <a:gd name="connsiteX2" fmla="*/ 36527 w 44940"/>
                  <a:gd name="connsiteY2" fmla="*/ 45061 h 74350"/>
                  <a:gd name="connsiteX3" fmla="*/ 20909 w 44940"/>
                  <a:gd name="connsiteY3" fmla="*/ 52689 h 74350"/>
                  <a:gd name="connsiteX4" fmla="*/ 5581 w 44940"/>
                  <a:gd name="connsiteY4" fmla="*/ 45860 h 74350"/>
                  <a:gd name="connsiteX5" fmla="*/ 60 w 44940"/>
                  <a:gd name="connsiteY5" fmla="*/ 26537 h 74350"/>
                  <a:gd name="connsiteX6" fmla="*/ 5581 w 44940"/>
                  <a:gd name="connsiteY6" fmla="*/ 7287 h 74350"/>
                  <a:gd name="connsiteX7" fmla="*/ 20764 w 44940"/>
                  <a:gd name="connsiteY7" fmla="*/ 22 h 74350"/>
                  <a:gd name="connsiteX8" fmla="*/ 36673 w 44940"/>
                  <a:gd name="connsiteY8" fmla="*/ 7650 h 74350"/>
                  <a:gd name="connsiteX9" fmla="*/ 37181 w 44940"/>
                  <a:gd name="connsiteY9" fmla="*/ 7650 h 74350"/>
                  <a:gd name="connsiteX10" fmla="*/ 38271 w 44940"/>
                  <a:gd name="connsiteY10" fmla="*/ 894 h 74350"/>
                  <a:gd name="connsiteX11" fmla="*/ 44881 w 44940"/>
                  <a:gd name="connsiteY11" fmla="*/ 894 h 74350"/>
                  <a:gd name="connsiteX12" fmla="*/ 44881 w 44940"/>
                  <a:gd name="connsiteY12" fmla="*/ 52398 h 74350"/>
                  <a:gd name="connsiteX13" fmla="*/ 39360 w 44940"/>
                  <a:gd name="connsiteY13" fmla="*/ 68743 h 74350"/>
                  <a:gd name="connsiteX14" fmla="*/ 22217 w 44940"/>
                  <a:gd name="connsiteY14" fmla="*/ 74264 h 74350"/>
                  <a:gd name="connsiteX15" fmla="*/ 3983 w 44940"/>
                  <a:gd name="connsiteY15" fmla="*/ 70995 h 74350"/>
                  <a:gd name="connsiteX16" fmla="*/ 3983 w 44940"/>
                  <a:gd name="connsiteY16" fmla="*/ 63731 h 74350"/>
                  <a:gd name="connsiteX17" fmla="*/ 22652 w 44940"/>
                  <a:gd name="connsiteY17" fmla="*/ 67726 h 74350"/>
                  <a:gd name="connsiteX18" fmla="*/ 32895 w 44940"/>
                  <a:gd name="connsiteY18" fmla="*/ 63876 h 74350"/>
                  <a:gd name="connsiteX19" fmla="*/ 36673 w 44940"/>
                  <a:gd name="connsiteY19" fmla="*/ 53415 h 74350"/>
                  <a:gd name="connsiteX20" fmla="*/ 22435 w 44940"/>
                  <a:gd name="connsiteY20" fmla="*/ 45933 h 74350"/>
                  <a:gd name="connsiteX21" fmla="*/ 33549 w 44940"/>
                  <a:gd name="connsiteY21" fmla="*/ 41792 h 74350"/>
                  <a:gd name="connsiteX22" fmla="*/ 37036 w 44940"/>
                  <a:gd name="connsiteY22" fmla="*/ 28571 h 74350"/>
                  <a:gd name="connsiteX23" fmla="*/ 37036 w 44940"/>
                  <a:gd name="connsiteY23" fmla="*/ 26537 h 74350"/>
                  <a:gd name="connsiteX24" fmla="*/ 33549 w 44940"/>
                  <a:gd name="connsiteY24" fmla="*/ 12008 h 74350"/>
                  <a:gd name="connsiteX25" fmla="*/ 22217 w 44940"/>
                  <a:gd name="connsiteY25" fmla="*/ 7432 h 74350"/>
                  <a:gd name="connsiteX26" fmla="*/ 12410 w 44940"/>
                  <a:gd name="connsiteY26" fmla="*/ 12444 h 74350"/>
                  <a:gd name="connsiteX27" fmla="*/ 12410 w 44940"/>
                  <a:gd name="connsiteY27" fmla="*/ 41502 h 74350"/>
                  <a:gd name="connsiteX28" fmla="*/ 22435 w 44940"/>
                  <a:gd name="connsiteY28" fmla="*/ 45933 h 7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940" h="74350">
                    <a:moveTo>
                      <a:pt x="36963" y="51309"/>
                    </a:moveTo>
                    <a:lnTo>
                      <a:pt x="36963" y="45061"/>
                    </a:lnTo>
                    <a:lnTo>
                      <a:pt x="36527" y="45061"/>
                    </a:lnTo>
                    <a:cubicBezTo>
                      <a:pt x="33062" y="50212"/>
                      <a:pt x="27106" y="53125"/>
                      <a:pt x="20909" y="52689"/>
                    </a:cubicBezTo>
                    <a:cubicBezTo>
                      <a:pt x="15003" y="53001"/>
                      <a:pt x="9300" y="50459"/>
                      <a:pt x="5581" y="45860"/>
                    </a:cubicBezTo>
                    <a:cubicBezTo>
                      <a:pt x="1571" y="40245"/>
                      <a:pt x="-376" y="33424"/>
                      <a:pt x="60" y="26537"/>
                    </a:cubicBezTo>
                    <a:cubicBezTo>
                      <a:pt x="-332" y="19680"/>
                      <a:pt x="1615" y="12895"/>
                      <a:pt x="5581" y="7287"/>
                    </a:cubicBezTo>
                    <a:cubicBezTo>
                      <a:pt x="9155" y="2536"/>
                      <a:pt x="14821" y="-174"/>
                      <a:pt x="20764" y="22"/>
                    </a:cubicBezTo>
                    <a:cubicBezTo>
                      <a:pt x="27018" y="-283"/>
                      <a:pt x="32997" y="2579"/>
                      <a:pt x="36673" y="7650"/>
                    </a:cubicBezTo>
                    <a:lnTo>
                      <a:pt x="37181" y="7650"/>
                    </a:lnTo>
                    <a:lnTo>
                      <a:pt x="38271" y="894"/>
                    </a:lnTo>
                    <a:lnTo>
                      <a:pt x="44881" y="894"/>
                    </a:lnTo>
                    <a:lnTo>
                      <a:pt x="44881" y="52398"/>
                    </a:lnTo>
                    <a:cubicBezTo>
                      <a:pt x="45317" y="58370"/>
                      <a:pt x="43327" y="64261"/>
                      <a:pt x="39360" y="68743"/>
                    </a:cubicBezTo>
                    <a:cubicBezTo>
                      <a:pt x="34617" y="72811"/>
                      <a:pt x="28442" y="74802"/>
                      <a:pt x="22217" y="74264"/>
                    </a:cubicBezTo>
                    <a:cubicBezTo>
                      <a:pt x="15976" y="74475"/>
                      <a:pt x="9765" y="73356"/>
                      <a:pt x="3983" y="70995"/>
                    </a:cubicBezTo>
                    <a:lnTo>
                      <a:pt x="3983" y="63731"/>
                    </a:lnTo>
                    <a:cubicBezTo>
                      <a:pt x="9787" y="66564"/>
                      <a:pt x="16194" y="67937"/>
                      <a:pt x="22652" y="67726"/>
                    </a:cubicBezTo>
                    <a:cubicBezTo>
                      <a:pt x="26452" y="67930"/>
                      <a:pt x="30164" y="66528"/>
                      <a:pt x="32895" y="63876"/>
                    </a:cubicBezTo>
                    <a:cubicBezTo>
                      <a:pt x="35561" y="61065"/>
                      <a:pt x="36927" y="57280"/>
                      <a:pt x="36673" y="53415"/>
                    </a:cubicBezTo>
                    <a:close/>
                    <a:moveTo>
                      <a:pt x="22435" y="45933"/>
                    </a:moveTo>
                    <a:cubicBezTo>
                      <a:pt x="26575" y="46304"/>
                      <a:pt x="30665" y="44785"/>
                      <a:pt x="33549" y="41792"/>
                    </a:cubicBezTo>
                    <a:cubicBezTo>
                      <a:pt x="36193" y="37921"/>
                      <a:pt x="37428" y="33250"/>
                      <a:pt x="37036" y="28571"/>
                    </a:cubicBezTo>
                    <a:lnTo>
                      <a:pt x="37036" y="26537"/>
                    </a:lnTo>
                    <a:cubicBezTo>
                      <a:pt x="37406" y="21452"/>
                      <a:pt x="36186" y="16374"/>
                      <a:pt x="33549" y="12008"/>
                    </a:cubicBezTo>
                    <a:cubicBezTo>
                      <a:pt x="30730" y="8747"/>
                      <a:pt x="26510" y="7040"/>
                      <a:pt x="22217" y="7432"/>
                    </a:cubicBezTo>
                    <a:cubicBezTo>
                      <a:pt x="18301" y="7279"/>
                      <a:pt x="14582" y="9182"/>
                      <a:pt x="12410" y="12444"/>
                    </a:cubicBezTo>
                    <a:cubicBezTo>
                      <a:pt x="7768" y="21576"/>
                      <a:pt x="7768" y="32371"/>
                      <a:pt x="12410" y="41502"/>
                    </a:cubicBezTo>
                    <a:cubicBezTo>
                      <a:pt x="14807" y="44553"/>
                      <a:pt x="18562" y="46209"/>
                      <a:pt x="22435" y="45933"/>
                    </a:cubicBezTo>
                    <a:close/>
                  </a:path>
                </a:pathLst>
              </a:custGeom>
              <a:solidFill>
                <a:srgbClr val="414958"/>
              </a:solidFill>
              <a:ln w="7260"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10AEDF56-4E20-E689-D1B8-B682D39B6FBA}"/>
                  </a:ext>
                </a:extLst>
              </p:cNvPr>
              <p:cNvSpPr/>
              <p:nvPr/>
            </p:nvSpPr>
            <p:spPr>
              <a:xfrm>
                <a:off x="4113733" y="3294012"/>
                <a:ext cx="11840" cy="12894"/>
              </a:xfrm>
              <a:custGeom>
                <a:avLst/>
                <a:gdLst>
                  <a:gd name="connsiteX0" fmla="*/ 142 w 11840"/>
                  <a:gd name="connsiteY0" fmla="*/ 6411 h 12894"/>
                  <a:gd name="connsiteX1" fmla="*/ 578 w 11840"/>
                  <a:gd name="connsiteY1" fmla="*/ 3433 h 12894"/>
                  <a:gd name="connsiteX2" fmla="*/ 1813 w 11840"/>
                  <a:gd name="connsiteY2" fmla="*/ 1471 h 12894"/>
                  <a:gd name="connsiteX3" fmla="*/ 3629 w 11840"/>
                  <a:gd name="connsiteY3" fmla="*/ 381 h 12894"/>
                  <a:gd name="connsiteX4" fmla="*/ 8278 w 11840"/>
                  <a:gd name="connsiteY4" fmla="*/ 381 h 12894"/>
                  <a:gd name="connsiteX5" fmla="*/ 10094 w 11840"/>
                  <a:gd name="connsiteY5" fmla="*/ 1471 h 12894"/>
                  <a:gd name="connsiteX6" fmla="*/ 11401 w 11840"/>
                  <a:gd name="connsiteY6" fmla="*/ 3433 h 12894"/>
                  <a:gd name="connsiteX7" fmla="*/ 11837 w 11840"/>
                  <a:gd name="connsiteY7" fmla="*/ 6411 h 12894"/>
                  <a:gd name="connsiteX8" fmla="*/ 11401 w 11840"/>
                  <a:gd name="connsiteY8" fmla="*/ 9317 h 12894"/>
                  <a:gd name="connsiteX9" fmla="*/ 10094 w 11840"/>
                  <a:gd name="connsiteY9" fmla="*/ 11351 h 12894"/>
                  <a:gd name="connsiteX10" fmla="*/ 8278 w 11840"/>
                  <a:gd name="connsiteY10" fmla="*/ 12513 h 12894"/>
                  <a:gd name="connsiteX11" fmla="*/ 3629 w 11840"/>
                  <a:gd name="connsiteY11" fmla="*/ 12513 h 12894"/>
                  <a:gd name="connsiteX12" fmla="*/ 1813 w 11840"/>
                  <a:gd name="connsiteY12" fmla="*/ 11351 h 12894"/>
                  <a:gd name="connsiteX13" fmla="*/ 142 w 11840"/>
                  <a:gd name="connsiteY13" fmla="*/ 9462 h 12894"/>
                  <a:gd name="connsiteX14" fmla="*/ 142 w 11840"/>
                  <a:gd name="connsiteY14" fmla="*/ 6411 h 1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40" h="12894">
                    <a:moveTo>
                      <a:pt x="142" y="6411"/>
                    </a:moveTo>
                    <a:cubicBezTo>
                      <a:pt x="113" y="5401"/>
                      <a:pt x="265" y="4391"/>
                      <a:pt x="578" y="3433"/>
                    </a:cubicBezTo>
                    <a:cubicBezTo>
                      <a:pt x="839" y="2699"/>
                      <a:pt x="1260" y="2023"/>
                      <a:pt x="1813" y="1471"/>
                    </a:cubicBezTo>
                    <a:cubicBezTo>
                      <a:pt x="2328" y="970"/>
                      <a:pt x="2946" y="599"/>
                      <a:pt x="3629" y="381"/>
                    </a:cubicBezTo>
                    <a:cubicBezTo>
                      <a:pt x="5139" y="-127"/>
                      <a:pt x="6767" y="-127"/>
                      <a:pt x="8278" y="381"/>
                    </a:cubicBezTo>
                    <a:cubicBezTo>
                      <a:pt x="8968" y="585"/>
                      <a:pt x="9593" y="962"/>
                      <a:pt x="10094" y="1471"/>
                    </a:cubicBezTo>
                    <a:cubicBezTo>
                      <a:pt x="10668" y="2023"/>
                      <a:pt x="11111" y="2691"/>
                      <a:pt x="11401" y="3433"/>
                    </a:cubicBezTo>
                    <a:cubicBezTo>
                      <a:pt x="11714" y="4391"/>
                      <a:pt x="11866" y="5401"/>
                      <a:pt x="11837" y="6411"/>
                    </a:cubicBezTo>
                    <a:cubicBezTo>
                      <a:pt x="11866" y="7399"/>
                      <a:pt x="11714" y="8380"/>
                      <a:pt x="11401" y="9317"/>
                    </a:cubicBezTo>
                    <a:cubicBezTo>
                      <a:pt x="11111" y="10079"/>
                      <a:pt x="10668" y="10769"/>
                      <a:pt x="10094" y="11351"/>
                    </a:cubicBezTo>
                    <a:cubicBezTo>
                      <a:pt x="9578" y="11859"/>
                      <a:pt x="8961" y="12259"/>
                      <a:pt x="8278" y="12513"/>
                    </a:cubicBezTo>
                    <a:cubicBezTo>
                      <a:pt x="6767" y="13021"/>
                      <a:pt x="5139" y="13021"/>
                      <a:pt x="3629" y="12513"/>
                    </a:cubicBezTo>
                    <a:cubicBezTo>
                      <a:pt x="2960" y="12237"/>
                      <a:pt x="2343" y="11845"/>
                      <a:pt x="1813" y="11351"/>
                    </a:cubicBezTo>
                    <a:cubicBezTo>
                      <a:pt x="1122" y="10857"/>
                      <a:pt x="548" y="10210"/>
                      <a:pt x="142" y="9462"/>
                    </a:cubicBezTo>
                    <a:cubicBezTo>
                      <a:pt x="-47" y="8452"/>
                      <a:pt x="-47" y="7421"/>
                      <a:pt x="142" y="6411"/>
                    </a:cubicBezTo>
                    <a:close/>
                  </a:path>
                </a:pathLst>
              </a:custGeom>
              <a:solidFill>
                <a:srgbClr val="414958"/>
              </a:solidFill>
              <a:ln w="7260"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2B819ABC-A989-97CF-2707-53AB1BEA56A9}"/>
                  </a:ext>
                </a:extLst>
              </p:cNvPr>
              <p:cNvSpPr/>
              <p:nvPr/>
            </p:nvSpPr>
            <p:spPr>
              <a:xfrm>
                <a:off x="4767670" y="3034692"/>
                <a:ext cx="59713" cy="67631"/>
              </a:xfrm>
              <a:custGeom>
                <a:avLst/>
                <a:gdLst>
                  <a:gd name="connsiteX0" fmla="*/ 51287 w 59713"/>
                  <a:gd name="connsiteY0" fmla="*/ 67414 h 67631"/>
                  <a:gd name="connsiteX1" fmla="*/ 43151 w 59713"/>
                  <a:gd name="connsiteY1" fmla="*/ 46565 h 67631"/>
                  <a:gd name="connsiteX2" fmla="*/ 16418 w 59713"/>
                  <a:gd name="connsiteY2" fmla="*/ 46565 h 67631"/>
                  <a:gd name="connsiteX3" fmla="*/ 8354 w 59713"/>
                  <a:gd name="connsiteY3" fmla="*/ 67414 h 67631"/>
                  <a:gd name="connsiteX4" fmla="*/ 0 w 59713"/>
                  <a:gd name="connsiteY4" fmla="*/ 67414 h 67631"/>
                  <a:gd name="connsiteX5" fmla="*/ 26152 w 59713"/>
                  <a:gd name="connsiteY5" fmla="*/ 0 h 67631"/>
                  <a:gd name="connsiteX6" fmla="*/ 33416 w 59713"/>
                  <a:gd name="connsiteY6" fmla="*/ 0 h 67631"/>
                  <a:gd name="connsiteX7" fmla="*/ 59713 w 59713"/>
                  <a:gd name="connsiteY7" fmla="*/ 67632 h 67631"/>
                  <a:gd name="connsiteX8" fmla="*/ 40608 w 59713"/>
                  <a:gd name="connsiteY8" fmla="*/ 39010 h 67631"/>
                  <a:gd name="connsiteX9" fmla="*/ 33344 w 59713"/>
                  <a:gd name="connsiteY9" fmla="*/ 18597 h 67631"/>
                  <a:gd name="connsiteX10" fmla="*/ 30147 w 59713"/>
                  <a:gd name="connsiteY10" fmla="*/ 8499 h 67631"/>
                  <a:gd name="connsiteX11" fmla="*/ 27241 w 59713"/>
                  <a:gd name="connsiteY11" fmla="*/ 18597 h 67631"/>
                  <a:gd name="connsiteX12" fmla="*/ 19541 w 59713"/>
                  <a:gd name="connsiteY12" fmla="*/ 39010 h 6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713" h="67631">
                    <a:moveTo>
                      <a:pt x="51287" y="67414"/>
                    </a:moveTo>
                    <a:lnTo>
                      <a:pt x="43151" y="46565"/>
                    </a:lnTo>
                    <a:lnTo>
                      <a:pt x="16418" y="46565"/>
                    </a:lnTo>
                    <a:lnTo>
                      <a:pt x="8354" y="67414"/>
                    </a:lnTo>
                    <a:lnTo>
                      <a:pt x="0" y="67414"/>
                    </a:lnTo>
                    <a:lnTo>
                      <a:pt x="26152" y="0"/>
                    </a:lnTo>
                    <a:lnTo>
                      <a:pt x="33416" y="0"/>
                    </a:lnTo>
                    <a:lnTo>
                      <a:pt x="59713" y="67632"/>
                    </a:lnTo>
                    <a:close/>
                    <a:moveTo>
                      <a:pt x="40608" y="39010"/>
                    </a:moveTo>
                    <a:lnTo>
                      <a:pt x="33344" y="18597"/>
                    </a:lnTo>
                    <a:lnTo>
                      <a:pt x="30147" y="8499"/>
                    </a:lnTo>
                    <a:cubicBezTo>
                      <a:pt x="29203" y="12204"/>
                      <a:pt x="28259" y="15764"/>
                      <a:pt x="27241" y="18597"/>
                    </a:cubicBezTo>
                    <a:lnTo>
                      <a:pt x="19541" y="39010"/>
                    </a:lnTo>
                    <a:close/>
                  </a:path>
                </a:pathLst>
              </a:custGeom>
              <a:solidFill>
                <a:srgbClr val="414958"/>
              </a:solidFill>
              <a:ln w="7260"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9A3C98FB-A7C9-85AC-E970-EF15196EE95B}"/>
                  </a:ext>
                </a:extLst>
              </p:cNvPr>
              <p:cNvSpPr/>
              <p:nvPr/>
            </p:nvSpPr>
            <p:spPr>
              <a:xfrm>
                <a:off x="4833340" y="3050938"/>
                <a:ext cx="45077" cy="73977"/>
              </a:xfrm>
              <a:custGeom>
                <a:avLst/>
                <a:gdLst>
                  <a:gd name="connsiteX0" fmla="*/ 24118 w 45077"/>
                  <a:gd name="connsiteY0" fmla="*/ 52112 h 73977"/>
                  <a:gd name="connsiteX1" fmla="*/ 8499 w 45077"/>
                  <a:gd name="connsiteY1" fmla="*/ 44847 h 73977"/>
                  <a:gd name="connsiteX2" fmla="*/ 7918 w 45077"/>
                  <a:gd name="connsiteY2" fmla="*/ 44847 h 73977"/>
                  <a:gd name="connsiteX3" fmla="*/ 7918 w 45077"/>
                  <a:gd name="connsiteY3" fmla="*/ 46736 h 73977"/>
                  <a:gd name="connsiteX4" fmla="*/ 8354 w 45077"/>
                  <a:gd name="connsiteY4" fmla="*/ 53129 h 73977"/>
                  <a:gd name="connsiteX5" fmla="*/ 8354 w 45077"/>
                  <a:gd name="connsiteY5" fmla="*/ 73977 h 73977"/>
                  <a:gd name="connsiteX6" fmla="*/ 0 w 45077"/>
                  <a:gd name="connsiteY6" fmla="*/ 73977 h 73977"/>
                  <a:gd name="connsiteX7" fmla="*/ 0 w 45077"/>
                  <a:gd name="connsiteY7" fmla="*/ 607 h 73977"/>
                  <a:gd name="connsiteX8" fmla="*/ 6974 w 45077"/>
                  <a:gd name="connsiteY8" fmla="*/ 607 h 73977"/>
                  <a:gd name="connsiteX9" fmla="*/ 8063 w 45077"/>
                  <a:gd name="connsiteY9" fmla="*/ 7871 h 73977"/>
                  <a:gd name="connsiteX10" fmla="*/ 8499 w 45077"/>
                  <a:gd name="connsiteY10" fmla="*/ 7871 h 73977"/>
                  <a:gd name="connsiteX11" fmla="*/ 15328 w 45077"/>
                  <a:gd name="connsiteY11" fmla="*/ 1842 h 73977"/>
                  <a:gd name="connsiteX12" fmla="*/ 24263 w 45077"/>
                  <a:gd name="connsiteY12" fmla="*/ 26 h 73977"/>
                  <a:gd name="connsiteX13" fmla="*/ 39591 w 45077"/>
                  <a:gd name="connsiteY13" fmla="*/ 6854 h 73977"/>
                  <a:gd name="connsiteX14" fmla="*/ 39591 w 45077"/>
                  <a:gd name="connsiteY14" fmla="*/ 45501 h 73977"/>
                  <a:gd name="connsiteX15" fmla="*/ 24118 w 45077"/>
                  <a:gd name="connsiteY15" fmla="*/ 52112 h 73977"/>
                  <a:gd name="connsiteX16" fmla="*/ 22737 w 45077"/>
                  <a:gd name="connsiteY16" fmla="*/ 6636 h 73977"/>
                  <a:gd name="connsiteX17" fmla="*/ 11913 w 45077"/>
                  <a:gd name="connsiteY17" fmla="*/ 10850 h 73977"/>
                  <a:gd name="connsiteX18" fmla="*/ 8499 w 45077"/>
                  <a:gd name="connsiteY18" fmla="*/ 24144 h 73977"/>
                  <a:gd name="connsiteX19" fmla="*/ 8499 w 45077"/>
                  <a:gd name="connsiteY19" fmla="*/ 25814 h 73977"/>
                  <a:gd name="connsiteX20" fmla="*/ 11913 w 45077"/>
                  <a:gd name="connsiteY20" fmla="*/ 40343 h 73977"/>
                  <a:gd name="connsiteX21" fmla="*/ 22956 w 45077"/>
                  <a:gd name="connsiteY21" fmla="*/ 44992 h 73977"/>
                  <a:gd name="connsiteX22" fmla="*/ 32908 w 45077"/>
                  <a:gd name="connsiteY22" fmla="*/ 39835 h 73977"/>
                  <a:gd name="connsiteX23" fmla="*/ 36467 w 45077"/>
                  <a:gd name="connsiteY23" fmla="*/ 25306 h 73977"/>
                  <a:gd name="connsiteX24" fmla="*/ 32908 w 45077"/>
                  <a:gd name="connsiteY24" fmla="*/ 10777 h 73977"/>
                  <a:gd name="connsiteX25" fmla="*/ 22737 w 45077"/>
                  <a:gd name="connsiteY25" fmla="*/ 6636 h 7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077" h="73977">
                    <a:moveTo>
                      <a:pt x="24118" y="52112"/>
                    </a:moveTo>
                    <a:cubicBezTo>
                      <a:pt x="18023" y="52467"/>
                      <a:pt x="12153" y="49743"/>
                      <a:pt x="8499" y="44847"/>
                    </a:cubicBezTo>
                    <a:lnTo>
                      <a:pt x="7918" y="44847"/>
                    </a:lnTo>
                    <a:lnTo>
                      <a:pt x="7918" y="46736"/>
                    </a:lnTo>
                    <a:cubicBezTo>
                      <a:pt x="8187" y="48857"/>
                      <a:pt x="8332" y="50993"/>
                      <a:pt x="8354" y="53129"/>
                    </a:cubicBezTo>
                    <a:lnTo>
                      <a:pt x="8354" y="73977"/>
                    </a:lnTo>
                    <a:lnTo>
                      <a:pt x="0" y="73977"/>
                    </a:lnTo>
                    <a:lnTo>
                      <a:pt x="0" y="607"/>
                    </a:lnTo>
                    <a:lnTo>
                      <a:pt x="6974" y="607"/>
                    </a:lnTo>
                    <a:lnTo>
                      <a:pt x="8063" y="7871"/>
                    </a:lnTo>
                    <a:lnTo>
                      <a:pt x="8499" y="7871"/>
                    </a:lnTo>
                    <a:cubicBezTo>
                      <a:pt x="10214" y="5300"/>
                      <a:pt x="12567" y="3222"/>
                      <a:pt x="15328" y="1842"/>
                    </a:cubicBezTo>
                    <a:cubicBezTo>
                      <a:pt x="18132" y="563"/>
                      <a:pt x="21183" y="-54"/>
                      <a:pt x="24263" y="26"/>
                    </a:cubicBezTo>
                    <a:cubicBezTo>
                      <a:pt x="30169" y="-287"/>
                      <a:pt x="35872" y="2249"/>
                      <a:pt x="39591" y="6854"/>
                    </a:cubicBezTo>
                    <a:cubicBezTo>
                      <a:pt x="46906" y="18695"/>
                      <a:pt x="46906" y="33660"/>
                      <a:pt x="39591" y="45501"/>
                    </a:cubicBezTo>
                    <a:cubicBezTo>
                      <a:pt x="35799" y="50063"/>
                      <a:pt x="30038" y="52526"/>
                      <a:pt x="24118" y="52112"/>
                    </a:cubicBezTo>
                    <a:close/>
                    <a:moveTo>
                      <a:pt x="22737" y="6636"/>
                    </a:moveTo>
                    <a:cubicBezTo>
                      <a:pt x="18662" y="6237"/>
                      <a:pt x="14645" y="7806"/>
                      <a:pt x="11913" y="10850"/>
                    </a:cubicBezTo>
                    <a:cubicBezTo>
                      <a:pt x="9342" y="14780"/>
                      <a:pt x="8136" y="19458"/>
                      <a:pt x="8499" y="24144"/>
                    </a:cubicBezTo>
                    <a:lnTo>
                      <a:pt x="8499" y="25814"/>
                    </a:lnTo>
                    <a:cubicBezTo>
                      <a:pt x="8114" y="30892"/>
                      <a:pt x="9306" y="35970"/>
                      <a:pt x="11913" y="40343"/>
                    </a:cubicBezTo>
                    <a:cubicBezTo>
                      <a:pt x="14587" y="43641"/>
                      <a:pt x="18727" y="45385"/>
                      <a:pt x="22956" y="44992"/>
                    </a:cubicBezTo>
                    <a:cubicBezTo>
                      <a:pt x="26944" y="45109"/>
                      <a:pt x="30699" y="43155"/>
                      <a:pt x="32908" y="39835"/>
                    </a:cubicBezTo>
                    <a:cubicBezTo>
                      <a:pt x="35537" y="35461"/>
                      <a:pt x="36780" y="30398"/>
                      <a:pt x="36467" y="25306"/>
                    </a:cubicBezTo>
                    <a:cubicBezTo>
                      <a:pt x="36874" y="20206"/>
                      <a:pt x="35624" y="15107"/>
                      <a:pt x="32908" y="10777"/>
                    </a:cubicBezTo>
                    <a:cubicBezTo>
                      <a:pt x="30401" y="7813"/>
                      <a:pt x="26602" y="6266"/>
                      <a:pt x="22737" y="6636"/>
                    </a:cubicBezTo>
                    <a:close/>
                  </a:path>
                </a:pathLst>
              </a:custGeom>
              <a:solidFill>
                <a:srgbClr val="414958"/>
              </a:solidFill>
              <a:ln w="7260"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7E33EC6A-562E-87F6-C2BA-BCE3DC73E65E}"/>
                  </a:ext>
                </a:extLst>
              </p:cNvPr>
              <p:cNvSpPr/>
              <p:nvPr/>
            </p:nvSpPr>
            <p:spPr>
              <a:xfrm>
                <a:off x="4888404" y="3050938"/>
                <a:ext cx="44518" cy="73977"/>
              </a:xfrm>
              <a:custGeom>
                <a:avLst/>
                <a:gdLst>
                  <a:gd name="connsiteX0" fmla="*/ 24554 w 44518"/>
                  <a:gd name="connsiteY0" fmla="*/ 52112 h 73977"/>
                  <a:gd name="connsiteX1" fmla="*/ 8863 w 44518"/>
                  <a:gd name="connsiteY1" fmla="*/ 44847 h 73977"/>
                  <a:gd name="connsiteX2" fmla="*/ 8282 w 44518"/>
                  <a:gd name="connsiteY2" fmla="*/ 44847 h 73977"/>
                  <a:gd name="connsiteX3" fmla="*/ 8282 w 44518"/>
                  <a:gd name="connsiteY3" fmla="*/ 46736 h 73977"/>
                  <a:gd name="connsiteX4" fmla="*/ 8282 w 44518"/>
                  <a:gd name="connsiteY4" fmla="*/ 53129 h 73977"/>
                  <a:gd name="connsiteX5" fmla="*/ 8282 w 44518"/>
                  <a:gd name="connsiteY5" fmla="*/ 73977 h 73977"/>
                  <a:gd name="connsiteX6" fmla="*/ 0 w 44518"/>
                  <a:gd name="connsiteY6" fmla="*/ 73977 h 73977"/>
                  <a:gd name="connsiteX7" fmla="*/ 0 w 44518"/>
                  <a:gd name="connsiteY7" fmla="*/ 607 h 73977"/>
                  <a:gd name="connsiteX8" fmla="*/ 6829 w 44518"/>
                  <a:gd name="connsiteY8" fmla="*/ 607 h 73977"/>
                  <a:gd name="connsiteX9" fmla="*/ 7918 w 44518"/>
                  <a:gd name="connsiteY9" fmla="*/ 7871 h 73977"/>
                  <a:gd name="connsiteX10" fmla="*/ 7918 w 44518"/>
                  <a:gd name="connsiteY10" fmla="*/ 7871 h 73977"/>
                  <a:gd name="connsiteX11" fmla="*/ 14747 w 44518"/>
                  <a:gd name="connsiteY11" fmla="*/ 1842 h 73977"/>
                  <a:gd name="connsiteX12" fmla="*/ 23682 w 44518"/>
                  <a:gd name="connsiteY12" fmla="*/ 26 h 73977"/>
                  <a:gd name="connsiteX13" fmla="*/ 39010 w 44518"/>
                  <a:gd name="connsiteY13" fmla="*/ 6854 h 73977"/>
                  <a:gd name="connsiteX14" fmla="*/ 44458 w 44518"/>
                  <a:gd name="connsiteY14" fmla="*/ 26178 h 73977"/>
                  <a:gd name="connsiteX15" fmla="*/ 39010 w 44518"/>
                  <a:gd name="connsiteY15" fmla="*/ 45501 h 73977"/>
                  <a:gd name="connsiteX16" fmla="*/ 24554 w 44518"/>
                  <a:gd name="connsiteY16" fmla="*/ 52112 h 73977"/>
                  <a:gd name="connsiteX17" fmla="*/ 23173 w 44518"/>
                  <a:gd name="connsiteY17" fmla="*/ 6636 h 73977"/>
                  <a:gd name="connsiteX18" fmla="*/ 12277 w 44518"/>
                  <a:gd name="connsiteY18" fmla="*/ 10850 h 73977"/>
                  <a:gd name="connsiteX19" fmla="*/ 8863 w 44518"/>
                  <a:gd name="connsiteY19" fmla="*/ 24144 h 73977"/>
                  <a:gd name="connsiteX20" fmla="*/ 8863 w 44518"/>
                  <a:gd name="connsiteY20" fmla="*/ 25814 h 73977"/>
                  <a:gd name="connsiteX21" fmla="*/ 12277 w 44518"/>
                  <a:gd name="connsiteY21" fmla="*/ 40343 h 73977"/>
                  <a:gd name="connsiteX22" fmla="*/ 23319 w 44518"/>
                  <a:gd name="connsiteY22" fmla="*/ 44992 h 73977"/>
                  <a:gd name="connsiteX23" fmla="*/ 33271 w 44518"/>
                  <a:gd name="connsiteY23" fmla="*/ 39835 h 73977"/>
                  <a:gd name="connsiteX24" fmla="*/ 36831 w 44518"/>
                  <a:gd name="connsiteY24" fmla="*/ 25306 h 73977"/>
                  <a:gd name="connsiteX25" fmla="*/ 33271 w 44518"/>
                  <a:gd name="connsiteY25" fmla="*/ 10777 h 73977"/>
                  <a:gd name="connsiteX26" fmla="*/ 23464 w 44518"/>
                  <a:gd name="connsiteY26" fmla="*/ 6636 h 7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518" h="73977">
                    <a:moveTo>
                      <a:pt x="24554" y="52112"/>
                    </a:moveTo>
                    <a:cubicBezTo>
                      <a:pt x="18437" y="52482"/>
                      <a:pt x="12538" y="49751"/>
                      <a:pt x="8863" y="44847"/>
                    </a:cubicBezTo>
                    <a:lnTo>
                      <a:pt x="8282" y="44847"/>
                    </a:lnTo>
                    <a:lnTo>
                      <a:pt x="8282" y="46736"/>
                    </a:lnTo>
                    <a:cubicBezTo>
                      <a:pt x="8282" y="49133"/>
                      <a:pt x="8282" y="51312"/>
                      <a:pt x="8282" y="53129"/>
                    </a:cubicBezTo>
                    <a:lnTo>
                      <a:pt x="8282" y="73977"/>
                    </a:lnTo>
                    <a:lnTo>
                      <a:pt x="0" y="73977"/>
                    </a:lnTo>
                    <a:lnTo>
                      <a:pt x="0" y="607"/>
                    </a:lnTo>
                    <a:lnTo>
                      <a:pt x="6829" y="607"/>
                    </a:lnTo>
                    <a:lnTo>
                      <a:pt x="7918" y="7871"/>
                    </a:lnTo>
                    <a:lnTo>
                      <a:pt x="7918" y="7871"/>
                    </a:lnTo>
                    <a:cubicBezTo>
                      <a:pt x="9633" y="5300"/>
                      <a:pt x="11986" y="3222"/>
                      <a:pt x="14747" y="1842"/>
                    </a:cubicBezTo>
                    <a:cubicBezTo>
                      <a:pt x="17551" y="563"/>
                      <a:pt x="20602" y="-54"/>
                      <a:pt x="23682" y="26"/>
                    </a:cubicBezTo>
                    <a:cubicBezTo>
                      <a:pt x="29588" y="-287"/>
                      <a:pt x="35291" y="2249"/>
                      <a:pt x="39010" y="6854"/>
                    </a:cubicBezTo>
                    <a:cubicBezTo>
                      <a:pt x="42969" y="12491"/>
                      <a:pt x="44894" y="19305"/>
                      <a:pt x="44458" y="26178"/>
                    </a:cubicBezTo>
                    <a:cubicBezTo>
                      <a:pt x="44858" y="33050"/>
                      <a:pt x="42940" y="39849"/>
                      <a:pt x="39010" y="45501"/>
                    </a:cubicBezTo>
                    <a:cubicBezTo>
                      <a:pt x="35429" y="49765"/>
                      <a:pt x="30118" y="52191"/>
                      <a:pt x="24554" y="52112"/>
                    </a:cubicBezTo>
                    <a:close/>
                    <a:moveTo>
                      <a:pt x="23173" y="6636"/>
                    </a:moveTo>
                    <a:cubicBezTo>
                      <a:pt x="19084" y="6251"/>
                      <a:pt x="15044" y="7813"/>
                      <a:pt x="12277" y="10850"/>
                    </a:cubicBezTo>
                    <a:cubicBezTo>
                      <a:pt x="9734" y="14794"/>
                      <a:pt x="8536" y="19458"/>
                      <a:pt x="8863" y="24144"/>
                    </a:cubicBezTo>
                    <a:lnTo>
                      <a:pt x="8863" y="25814"/>
                    </a:lnTo>
                    <a:cubicBezTo>
                      <a:pt x="8477" y="30892"/>
                      <a:pt x="9669" y="35970"/>
                      <a:pt x="12277" y="40343"/>
                    </a:cubicBezTo>
                    <a:cubicBezTo>
                      <a:pt x="14950" y="43641"/>
                      <a:pt x="19091" y="45385"/>
                      <a:pt x="23319" y="44992"/>
                    </a:cubicBezTo>
                    <a:cubicBezTo>
                      <a:pt x="27307" y="45123"/>
                      <a:pt x="31077" y="43169"/>
                      <a:pt x="33271" y="39835"/>
                    </a:cubicBezTo>
                    <a:cubicBezTo>
                      <a:pt x="35901" y="35461"/>
                      <a:pt x="37143" y="30398"/>
                      <a:pt x="36831" y="25306"/>
                    </a:cubicBezTo>
                    <a:cubicBezTo>
                      <a:pt x="37237" y="20206"/>
                      <a:pt x="35988" y="15107"/>
                      <a:pt x="33271" y="10777"/>
                    </a:cubicBezTo>
                    <a:cubicBezTo>
                      <a:pt x="30852" y="7915"/>
                      <a:pt x="27205" y="6375"/>
                      <a:pt x="23464" y="6636"/>
                    </a:cubicBezTo>
                    <a:close/>
                  </a:path>
                </a:pathLst>
              </a:custGeom>
              <a:solidFill>
                <a:srgbClr val="414958"/>
              </a:solidFill>
              <a:ln w="7260"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B28CFDF4-735F-EB44-AABC-E3CFDA1A44BE}"/>
                  </a:ext>
                </a:extLst>
              </p:cNvPr>
              <p:cNvSpPr/>
              <p:nvPr/>
            </p:nvSpPr>
            <p:spPr>
              <a:xfrm>
                <a:off x="4945139" y="3050591"/>
                <a:ext cx="29420" cy="51514"/>
              </a:xfrm>
              <a:custGeom>
                <a:avLst/>
                <a:gdLst>
                  <a:gd name="connsiteX0" fmla="*/ 23464 w 29420"/>
                  <a:gd name="connsiteY0" fmla="*/ 10 h 51514"/>
                  <a:gd name="connsiteX1" fmla="*/ 29421 w 29420"/>
                  <a:gd name="connsiteY1" fmla="*/ 518 h 51514"/>
                  <a:gd name="connsiteX2" fmla="*/ 28404 w 29420"/>
                  <a:gd name="connsiteY2" fmla="*/ 8218 h 51514"/>
                  <a:gd name="connsiteX3" fmla="*/ 22883 w 29420"/>
                  <a:gd name="connsiteY3" fmla="*/ 7565 h 51514"/>
                  <a:gd name="connsiteX4" fmla="*/ 15619 w 29420"/>
                  <a:gd name="connsiteY4" fmla="*/ 9744 h 51514"/>
                  <a:gd name="connsiteX5" fmla="*/ 10243 w 29420"/>
                  <a:gd name="connsiteY5" fmla="*/ 15846 h 51514"/>
                  <a:gd name="connsiteX6" fmla="*/ 8282 w 29420"/>
                  <a:gd name="connsiteY6" fmla="*/ 24491 h 51514"/>
                  <a:gd name="connsiteX7" fmla="*/ 8282 w 29420"/>
                  <a:gd name="connsiteY7" fmla="*/ 51514 h 51514"/>
                  <a:gd name="connsiteX8" fmla="*/ 0 w 29420"/>
                  <a:gd name="connsiteY8" fmla="*/ 51514 h 51514"/>
                  <a:gd name="connsiteX9" fmla="*/ 0 w 29420"/>
                  <a:gd name="connsiteY9" fmla="*/ 663 h 51514"/>
                  <a:gd name="connsiteX10" fmla="*/ 6829 w 29420"/>
                  <a:gd name="connsiteY10" fmla="*/ 663 h 51514"/>
                  <a:gd name="connsiteX11" fmla="*/ 7773 w 29420"/>
                  <a:gd name="connsiteY11" fmla="*/ 9962 h 51514"/>
                  <a:gd name="connsiteX12" fmla="*/ 7773 w 29420"/>
                  <a:gd name="connsiteY12" fmla="*/ 9962 h 51514"/>
                  <a:gd name="connsiteX13" fmla="*/ 14602 w 29420"/>
                  <a:gd name="connsiteY13" fmla="*/ 2334 h 51514"/>
                  <a:gd name="connsiteX14" fmla="*/ 23464 w 29420"/>
                  <a:gd name="connsiteY14" fmla="*/ 10 h 5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20" h="51514">
                    <a:moveTo>
                      <a:pt x="23464" y="10"/>
                    </a:moveTo>
                    <a:cubicBezTo>
                      <a:pt x="25462" y="-27"/>
                      <a:pt x="27460" y="148"/>
                      <a:pt x="29421" y="518"/>
                    </a:cubicBezTo>
                    <a:lnTo>
                      <a:pt x="28404" y="8218"/>
                    </a:lnTo>
                    <a:cubicBezTo>
                      <a:pt x="26595" y="7790"/>
                      <a:pt x="24743" y="7572"/>
                      <a:pt x="22883" y="7565"/>
                    </a:cubicBezTo>
                    <a:cubicBezTo>
                      <a:pt x="20304" y="7572"/>
                      <a:pt x="17776" y="8335"/>
                      <a:pt x="15619" y="9744"/>
                    </a:cubicBezTo>
                    <a:cubicBezTo>
                      <a:pt x="13316" y="11270"/>
                      <a:pt x="11463" y="13376"/>
                      <a:pt x="10243" y="15846"/>
                    </a:cubicBezTo>
                    <a:cubicBezTo>
                      <a:pt x="8921" y="18534"/>
                      <a:pt x="8245" y="21498"/>
                      <a:pt x="8282" y="24491"/>
                    </a:cubicBezTo>
                    <a:lnTo>
                      <a:pt x="8282" y="51514"/>
                    </a:lnTo>
                    <a:lnTo>
                      <a:pt x="0" y="51514"/>
                    </a:lnTo>
                    <a:lnTo>
                      <a:pt x="0" y="663"/>
                    </a:lnTo>
                    <a:lnTo>
                      <a:pt x="6829" y="663"/>
                    </a:lnTo>
                    <a:lnTo>
                      <a:pt x="7773" y="9962"/>
                    </a:lnTo>
                    <a:lnTo>
                      <a:pt x="7773" y="9962"/>
                    </a:lnTo>
                    <a:cubicBezTo>
                      <a:pt x="9415" y="6911"/>
                      <a:pt x="11754" y="4296"/>
                      <a:pt x="14602" y="2334"/>
                    </a:cubicBezTo>
                    <a:cubicBezTo>
                      <a:pt x="17268" y="714"/>
                      <a:pt x="20348" y="-99"/>
                      <a:pt x="23464" y="10"/>
                    </a:cubicBezTo>
                    <a:close/>
                  </a:path>
                </a:pathLst>
              </a:custGeom>
              <a:solidFill>
                <a:srgbClr val="414958"/>
              </a:solidFill>
              <a:ln w="7260"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3572FB22-D312-14D9-68A2-CC16A08B0AC2}"/>
                  </a:ext>
                </a:extLst>
              </p:cNvPr>
              <p:cNvSpPr/>
              <p:nvPr/>
            </p:nvSpPr>
            <p:spPr>
              <a:xfrm>
                <a:off x="4977844" y="3050846"/>
                <a:ext cx="46885" cy="52513"/>
              </a:xfrm>
              <a:custGeom>
                <a:avLst/>
                <a:gdLst>
                  <a:gd name="connsiteX0" fmla="*/ 46840 w 46885"/>
                  <a:gd name="connsiteY0" fmla="*/ 25907 h 52513"/>
                  <a:gd name="connsiteX1" fmla="*/ 40593 w 46885"/>
                  <a:gd name="connsiteY1" fmla="*/ 45230 h 52513"/>
                  <a:gd name="connsiteX2" fmla="*/ 23231 w 46885"/>
                  <a:gd name="connsiteY2" fmla="*/ 52494 h 52513"/>
                  <a:gd name="connsiteX3" fmla="*/ 11100 w 46885"/>
                  <a:gd name="connsiteY3" fmla="*/ 49298 h 52513"/>
                  <a:gd name="connsiteX4" fmla="*/ 2891 w 46885"/>
                  <a:gd name="connsiteY4" fmla="*/ 40072 h 52513"/>
                  <a:gd name="connsiteX5" fmla="*/ 58 w 46885"/>
                  <a:gd name="connsiteY5" fmla="*/ 26197 h 52513"/>
                  <a:gd name="connsiteX6" fmla="*/ 6232 w 46885"/>
                  <a:gd name="connsiteY6" fmla="*/ 6946 h 52513"/>
                  <a:gd name="connsiteX7" fmla="*/ 23594 w 46885"/>
                  <a:gd name="connsiteY7" fmla="*/ 45 h 52513"/>
                  <a:gd name="connsiteX8" fmla="*/ 40593 w 46885"/>
                  <a:gd name="connsiteY8" fmla="*/ 7310 h 52513"/>
                  <a:gd name="connsiteX9" fmla="*/ 46840 w 46885"/>
                  <a:gd name="connsiteY9" fmla="*/ 25907 h 52513"/>
                  <a:gd name="connsiteX10" fmla="*/ 8629 w 46885"/>
                  <a:gd name="connsiteY10" fmla="*/ 25907 h 52513"/>
                  <a:gd name="connsiteX11" fmla="*/ 12407 w 46885"/>
                  <a:gd name="connsiteY11" fmla="*/ 40435 h 52513"/>
                  <a:gd name="connsiteX12" fmla="*/ 32914 w 46885"/>
                  <a:gd name="connsiteY12" fmla="*/ 41721 h 52513"/>
                  <a:gd name="connsiteX13" fmla="*/ 34200 w 46885"/>
                  <a:gd name="connsiteY13" fmla="*/ 40435 h 52513"/>
                  <a:gd name="connsiteX14" fmla="*/ 37977 w 46885"/>
                  <a:gd name="connsiteY14" fmla="*/ 25907 h 52513"/>
                  <a:gd name="connsiteX15" fmla="*/ 34200 w 46885"/>
                  <a:gd name="connsiteY15" fmla="*/ 11378 h 52513"/>
                  <a:gd name="connsiteX16" fmla="*/ 23086 w 46885"/>
                  <a:gd name="connsiteY16" fmla="*/ 6583 h 52513"/>
                  <a:gd name="connsiteX17" fmla="*/ 8629 w 46885"/>
                  <a:gd name="connsiteY17" fmla="*/ 25907 h 5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885" h="52513">
                    <a:moveTo>
                      <a:pt x="46840" y="25907"/>
                    </a:moveTo>
                    <a:cubicBezTo>
                      <a:pt x="47240" y="32902"/>
                      <a:pt x="45010" y="39789"/>
                      <a:pt x="40593" y="45230"/>
                    </a:cubicBezTo>
                    <a:cubicBezTo>
                      <a:pt x="36176" y="50111"/>
                      <a:pt x="29813" y="52770"/>
                      <a:pt x="23231" y="52494"/>
                    </a:cubicBezTo>
                    <a:cubicBezTo>
                      <a:pt x="18967" y="52567"/>
                      <a:pt x="14768" y="51463"/>
                      <a:pt x="11100" y="49298"/>
                    </a:cubicBezTo>
                    <a:cubicBezTo>
                      <a:pt x="7511" y="47104"/>
                      <a:pt x="4649" y="43893"/>
                      <a:pt x="2891" y="40072"/>
                    </a:cubicBezTo>
                    <a:cubicBezTo>
                      <a:pt x="929" y="35713"/>
                      <a:pt x="-37" y="30977"/>
                      <a:pt x="58" y="26197"/>
                    </a:cubicBezTo>
                    <a:cubicBezTo>
                      <a:pt x="-393" y="19231"/>
                      <a:pt x="1816" y="12351"/>
                      <a:pt x="6232" y="6946"/>
                    </a:cubicBezTo>
                    <a:cubicBezTo>
                      <a:pt x="10693" y="2159"/>
                      <a:pt x="17063" y="-376"/>
                      <a:pt x="23594" y="45"/>
                    </a:cubicBezTo>
                    <a:cubicBezTo>
                      <a:pt x="30060" y="-173"/>
                      <a:pt x="36285" y="2486"/>
                      <a:pt x="40593" y="7310"/>
                    </a:cubicBezTo>
                    <a:cubicBezTo>
                      <a:pt x="44872" y="12540"/>
                      <a:pt x="47094" y="19151"/>
                      <a:pt x="46840" y="25907"/>
                    </a:cubicBezTo>
                    <a:close/>
                    <a:moveTo>
                      <a:pt x="8629" y="25907"/>
                    </a:moveTo>
                    <a:cubicBezTo>
                      <a:pt x="8252" y="31035"/>
                      <a:pt x="9581" y="36142"/>
                      <a:pt x="12407" y="40435"/>
                    </a:cubicBezTo>
                    <a:cubicBezTo>
                      <a:pt x="17717" y="46450"/>
                      <a:pt x="26892" y="47031"/>
                      <a:pt x="32914" y="41721"/>
                    </a:cubicBezTo>
                    <a:cubicBezTo>
                      <a:pt x="33372" y="41322"/>
                      <a:pt x="33801" y="40893"/>
                      <a:pt x="34200" y="40435"/>
                    </a:cubicBezTo>
                    <a:cubicBezTo>
                      <a:pt x="37026" y="36142"/>
                      <a:pt x="38355" y="31035"/>
                      <a:pt x="37977" y="25907"/>
                    </a:cubicBezTo>
                    <a:cubicBezTo>
                      <a:pt x="38392" y="20778"/>
                      <a:pt x="37062" y="15656"/>
                      <a:pt x="34200" y="11378"/>
                    </a:cubicBezTo>
                    <a:cubicBezTo>
                      <a:pt x="31476" y="8094"/>
                      <a:pt x="27342" y="6315"/>
                      <a:pt x="23086" y="6583"/>
                    </a:cubicBezTo>
                    <a:cubicBezTo>
                      <a:pt x="13569" y="6729"/>
                      <a:pt x="8629" y="12903"/>
                      <a:pt x="8629" y="25907"/>
                    </a:cubicBezTo>
                    <a:close/>
                  </a:path>
                </a:pathLst>
              </a:custGeom>
              <a:solidFill>
                <a:srgbClr val="414958"/>
              </a:solidFill>
              <a:ln w="7260"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2218BBF5-392B-8300-4020-4AEFADCA58AB}"/>
                  </a:ext>
                </a:extLst>
              </p:cNvPr>
              <p:cNvSpPr/>
              <p:nvPr/>
            </p:nvSpPr>
            <p:spPr>
              <a:xfrm>
                <a:off x="5026573" y="3051254"/>
                <a:ext cx="47944" cy="50850"/>
              </a:xfrm>
              <a:custGeom>
                <a:avLst/>
                <a:gdLst>
                  <a:gd name="connsiteX0" fmla="*/ 19178 w 47944"/>
                  <a:gd name="connsiteY0" fmla="*/ 50851 h 50850"/>
                  <a:gd name="connsiteX1" fmla="*/ 0 w 47944"/>
                  <a:gd name="connsiteY1" fmla="*/ 0 h 50850"/>
                  <a:gd name="connsiteX2" fmla="*/ 8862 w 47944"/>
                  <a:gd name="connsiteY2" fmla="*/ 0 h 50850"/>
                  <a:gd name="connsiteX3" fmla="*/ 19614 w 47944"/>
                  <a:gd name="connsiteY3" fmla="*/ 29857 h 50850"/>
                  <a:gd name="connsiteX4" fmla="*/ 23682 w 47944"/>
                  <a:gd name="connsiteY4" fmla="*/ 43296 h 50850"/>
                  <a:gd name="connsiteX5" fmla="*/ 24408 w 47944"/>
                  <a:gd name="connsiteY5" fmla="*/ 43296 h 50850"/>
                  <a:gd name="connsiteX6" fmla="*/ 24408 w 47944"/>
                  <a:gd name="connsiteY6" fmla="*/ 41916 h 50850"/>
                  <a:gd name="connsiteX7" fmla="*/ 24844 w 47944"/>
                  <a:gd name="connsiteY7" fmla="*/ 40245 h 50850"/>
                  <a:gd name="connsiteX8" fmla="*/ 28259 w 47944"/>
                  <a:gd name="connsiteY8" fmla="*/ 29857 h 50850"/>
                  <a:gd name="connsiteX9" fmla="*/ 39082 w 47944"/>
                  <a:gd name="connsiteY9" fmla="*/ 0 h 50850"/>
                  <a:gd name="connsiteX10" fmla="*/ 47945 w 47944"/>
                  <a:gd name="connsiteY10" fmla="*/ 0 h 50850"/>
                  <a:gd name="connsiteX11" fmla="*/ 28694 w 47944"/>
                  <a:gd name="connsiteY11" fmla="*/ 50851 h 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44" h="50850">
                    <a:moveTo>
                      <a:pt x="19178" y="50851"/>
                    </a:moveTo>
                    <a:lnTo>
                      <a:pt x="0" y="0"/>
                    </a:lnTo>
                    <a:lnTo>
                      <a:pt x="8862" y="0"/>
                    </a:lnTo>
                    <a:lnTo>
                      <a:pt x="19614" y="29857"/>
                    </a:lnTo>
                    <a:cubicBezTo>
                      <a:pt x="21255" y="34244"/>
                      <a:pt x="22614" y="38734"/>
                      <a:pt x="23682" y="43296"/>
                    </a:cubicBezTo>
                    <a:lnTo>
                      <a:pt x="24408" y="43296"/>
                    </a:lnTo>
                    <a:cubicBezTo>
                      <a:pt x="24387" y="42838"/>
                      <a:pt x="24387" y="42373"/>
                      <a:pt x="24408" y="41916"/>
                    </a:cubicBezTo>
                    <a:cubicBezTo>
                      <a:pt x="24408" y="41407"/>
                      <a:pt x="24408" y="40899"/>
                      <a:pt x="24844" y="40245"/>
                    </a:cubicBezTo>
                    <a:cubicBezTo>
                      <a:pt x="25280" y="39591"/>
                      <a:pt x="26152" y="36177"/>
                      <a:pt x="28259" y="29857"/>
                    </a:cubicBezTo>
                    <a:lnTo>
                      <a:pt x="39082" y="0"/>
                    </a:lnTo>
                    <a:lnTo>
                      <a:pt x="47945" y="0"/>
                    </a:lnTo>
                    <a:lnTo>
                      <a:pt x="28694" y="50851"/>
                    </a:lnTo>
                    <a:close/>
                  </a:path>
                </a:pathLst>
              </a:custGeom>
              <a:solidFill>
                <a:srgbClr val="414958"/>
              </a:solidFill>
              <a:ln w="7260"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063B2D98-B0BC-7585-6FA5-8F14D3347A88}"/>
                  </a:ext>
                </a:extLst>
              </p:cNvPr>
              <p:cNvSpPr/>
              <p:nvPr/>
            </p:nvSpPr>
            <p:spPr>
              <a:xfrm>
                <a:off x="5077451" y="3050506"/>
                <a:ext cx="43304" cy="52572"/>
              </a:xfrm>
              <a:custGeom>
                <a:avLst/>
                <a:gdLst>
                  <a:gd name="connsiteX0" fmla="*/ 24381 w 43304"/>
                  <a:gd name="connsiteY0" fmla="*/ 52543 h 52572"/>
                  <a:gd name="connsiteX1" fmla="*/ 6511 w 43304"/>
                  <a:gd name="connsiteY1" fmla="*/ 45642 h 52572"/>
                  <a:gd name="connsiteX2" fmla="*/ 46 w 43304"/>
                  <a:gd name="connsiteY2" fmla="*/ 26682 h 52572"/>
                  <a:gd name="connsiteX3" fmla="*/ 6075 w 43304"/>
                  <a:gd name="connsiteY3" fmla="*/ 7286 h 52572"/>
                  <a:gd name="connsiteX4" fmla="*/ 22420 w 43304"/>
                  <a:gd name="connsiteY4" fmla="*/ 22 h 52572"/>
                  <a:gd name="connsiteX5" fmla="*/ 37603 w 43304"/>
                  <a:gd name="connsiteY5" fmla="*/ 6196 h 52572"/>
                  <a:gd name="connsiteX6" fmla="*/ 43269 w 43304"/>
                  <a:gd name="connsiteY6" fmla="*/ 22832 h 52572"/>
                  <a:gd name="connsiteX7" fmla="*/ 43269 w 43304"/>
                  <a:gd name="connsiteY7" fmla="*/ 27772 h 52572"/>
                  <a:gd name="connsiteX8" fmla="*/ 8618 w 43304"/>
                  <a:gd name="connsiteY8" fmla="*/ 27772 h 52572"/>
                  <a:gd name="connsiteX9" fmla="*/ 12976 w 43304"/>
                  <a:gd name="connsiteY9" fmla="*/ 40847 h 52572"/>
                  <a:gd name="connsiteX10" fmla="*/ 24744 w 43304"/>
                  <a:gd name="connsiteY10" fmla="*/ 45351 h 52572"/>
                  <a:gd name="connsiteX11" fmla="*/ 32445 w 43304"/>
                  <a:gd name="connsiteY11" fmla="*/ 44625 h 52572"/>
                  <a:gd name="connsiteX12" fmla="*/ 41017 w 43304"/>
                  <a:gd name="connsiteY12" fmla="*/ 41864 h 52572"/>
                  <a:gd name="connsiteX13" fmla="*/ 41017 w 43304"/>
                  <a:gd name="connsiteY13" fmla="*/ 49129 h 52572"/>
                  <a:gd name="connsiteX14" fmla="*/ 33099 w 43304"/>
                  <a:gd name="connsiteY14" fmla="*/ 51671 h 52572"/>
                  <a:gd name="connsiteX15" fmla="*/ 24381 w 43304"/>
                  <a:gd name="connsiteY15" fmla="*/ 52543 h 52572"/>
                  <a:gd name="connsiteX16" fmla="*/ 22275 w 43304"/>
                  <a:gd name="connsiteY16" fmla="*/ 6850 h 52572"/>
                  <a:gd name="connsiteX17" fmla="*/ 12903 w 43304"/>
                  <a:gd name="connsiteY17" fmla="*/ 10700 h 52572"/>
                  <a:gd name="connsiteX18" fmla="*/ 8835 w 43304"/>
                  <a:gd name="connsiteY18" fmla="*/ 21306 h 52572"/>
                  <a:gd name="connsiteX19" fmla="*/ 34552 w 43304"/>
                  <a:gd name="connsiteY19" fmla="*/ 21306 h 52572"/>
                  <a:gd name="connsiteX20" fmla="*/ 31283 w 43304"/>
                  <a:gd name="connsiteY20" fmla="*/ 10555 h 52572"/>
                  <a:gd name="connsiteX21" fmla="*/ 22129 w 43304"/>
                  <a:gd name="connsiteY21" fmla="*/ 6850 h 5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4" h="52572">
                    <a:moveTo>
                      <a:pt x="24381" y="52543"/>
                    </a:moveTo>
                    <a:cubicBezTo>
                      <a:pt x="17712" y="52877"/>
                      <a:pt x="11218" y="50371"/>
                      <a:pt x="6511" y="45642"/>
                    </a:cubicBezTo>
                    <a:cubicBezTo>
                      <a:pt x="1970" y="40404"/>
                      <a:pt x="-347" y="33605"/>
                      <a:pt x="46" y="26682"/>
                    </a:cubicBezTo>
                    <a:cubicBezTo>
                      <a:pt x="-347" y="19701"/>
                      <a:pt x="1796" y="12814"/>
                      <a:pt x="6075" y="7286"/>
                    </a:cubicBezTo>
                    <a:cubicBezTo>
                      <a:pt x="10099" y="2462"/>
                      <a:pt x="16136" y="-225"/>
                      <a:pt x="22420" y="22"/>
                    </a:cubicBezTo>
                    <a:cubicBezTo>
                      <a:pt x="28144" y="-247"/>
                      <a:pt x="33694" y="2012"/>
                      <a:pt x="37603" y="6196"/>
                    </a:cubicBezTo>
                    <a:cubicBezTo>
                      <a:pt x="41576" y="10795"/>
                      <a:pt x="43603" y="16759"/>
                      <a:pt x="43269" y="22832"/>
                    </a:cubicBezTo>
                    <a:lnTo>
                      <a:pt x="43269" y="27772"/>
                    </a:lnTo>
                    <a:lnTo>
                      <a:pt x="8618" y="27772"/>
                    </a:lnTo>
                    <a:cubicBezTo>
                      <a:pt x="8414" y="32515"/>
                      <a:pt x="9969" y="37172"/>
                      <a:pt x="12976" y="40847"/>
                    </a:cubicBezTo>
                    <a:cubicBezTo>
                      <a:pt x="16063" y="43971"/>
                      <a:pt x="20357" y="45613"/>
                      <a:pt x="24744" y="45351"/>
                    </a:cubicBezTo>
                    <a:cubicBezTo>
                      <a:pt x="27331" y="45373"/>
                      <a:pt x="29909" y="45133"/>
                      <a:pt x="32445" y="44625"/>
                    </a:cubicBezTo>
                    <a:cubicBezTo>
                      <a:pt x="35394" y="44022"/>
                      <a:pt x="38271" y="43092"/>
                      <a:pt x="41017" y="41864"/>
                    </a:cubicBezTo>
                    <a:lnTo>
                      <a:pt x="41017" y="49129"/>
                    </a:lnTo>
                    <a:cubicBezTo>
                      <a:pt x="38474" y="50248"/>
                      <a:pt x="35823" y="51105"/>
                      <a:pt x="33099" y="51671"/>
                    </a:cubicBezTo>
                    <a:cubicBezTo>
                      <a:pt x="30229" y="52253"/>
                      <a:pt x="27309" y="52543"/>
                      <a:pt x="24381" y="52543"/>
                    </a:cubicBezTo>
                    <a:close/>
                    <a:moveTo>
                      <a:pt x="22275" y="6850"/>
                    </a:moveTo>
                    <a:cubicBezTo>
                      <a:pt x="18737" y="6705"/>
                      <a:pt x="15315" y="8114"/>
                      <a:pt x="12903" y="10700"/>
                    </a:cubicBezTo>
                    <a:cubicBezTo>
                      <a:pt x="10397" y="13679"/>
                      <a:pt x="8966" y="17413"/>
                      <a:pt x="8835" y="21306"/>
                    </a:cubicBezTo>
                    <a:lnTo>
                      <a:pt x="34552" y="21306"/>
                    </a:lnTo>
                    <a:cubicBezTo>
                      <a:pt x="34755" y="17449"/>
                      <a:pt x="33600" y="13642"/>
                      <a:pt x="31283" y="10555"/>
                    </a:cubicBezTo>
                    <a:cubicBezTo>
                      <a:pt x="28973" y="7969"/>
                      <a:pt x="25587" y="6596"/>
                      <a:pt x="22129" y="6850"/>
                    </a:cubicBezTo>
                    <a:close/>
                  </a:path>
                </a:pathLst>
              </a:custGeom>
              <a:solidFill>
                <a:srgbClr val="414958"/>
              </a:solidFill>
              <a:ln w="7260"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E999FDEE-EB3B-57ED-E42B-0CAFABD723CE}"/>
                  </a:ext>
                </a:extLst>
              </p:cNvPr>
              <p:cNvSpPr/>
              <p:nvPr/>
            </p:nvSpPr>
            <p:spPr>
              <a:xfrm>
                <a:off x="5150374" y="3050846"/>
                <a:ext cx="46885" cy="52513"/>
              </a:xfrm>
              <a:custGeom>
                <a:avLst/>
                <a:gdLst>
                  <a:gd name="connsiteX0" fmla="*/ 46840 w 46885"/>
                  <a:gd name="connsiteY0" fmla="*/ 25907 h 52513"/>
                  <a:gd name="connsiteX1" fmla="*/ 40593 w 46885"/>
                  <a:gd name="connsiteY1" fmla="*/ 45230 h 52513"/>
                  <a:gd name="connsiteX2" fmla="*/ 23231 w 46885"/>
                  <a:gd name="connsiteY2" fmla="*/ 52494 h 52513"/>
                  <a:gd name="connsiteX3" fmla="*/ 11027 w 46885"/>
                  <a:gd name="connsiteY3" fmla="*/ 49298 h 52513"/>
                  <a:gd name="connsiteX4" fmla="*/ 2891 w 46885"/>
                  <a:gd name="connsiteY4" fmla="*/ 40072 h 52513"/>
                  <a:gd name="connsiteX5" fmla="*/ 58 w 46885"/>
                  <a:gd name="connsiteY5" fmla="*/ 26197 h 52513"/>
                  <a:gd name="connsiteX6" fmla="*/ 6232 w 46885"/>
                  <a:gd name="connsiteY6" fmla="*/ 6946 h 52513"/>
                  <a:gd name="connsiteX7" fmla="*/ 23594 w 46885"/>
                  <a:gd name="connsiteY7" fmla="*/ 45 h 52513"/>
                  <a:gd name="connsiteX8" fmla="*/ 40520 w 46885"/>
                  <a:gd name="connsiteY8" fmla="*/ 7310 h 52513"/>
                  <a:gd name="connsiteX9" fmla="*/ 46840 w 46885"/>
                  <a:gd name="connsiteY9" fmla="*/ 25907 h 52513"/>
                  <a:gd name="connsiteX10" fmla="*/ 8629 w 46885"/>
                  <a:gd name="connsiteY10" fmla="*/ 25907 h 52513"/>
                  <a:gd name="connsiteX11" fmla="*/ 12407 w 46885"/>
                  <a:gd name="connsiteY11" fmla="*/ 40435 h 52513"/>
                  <a:gd name="connsiteX12" fmla="*/ 32914 w 46885"/>
                  <a:gd name="connsiteY12" fmla="*/ 41721 h 52513"/>
                  <a:gd name="connsiteX13" fmla="*/ 34200 w 46885"/>
                  <a:gd name="connsiteY13" fmla="*/ 40435 h 52513"/>
                  <a:gd name="connsiteX14" fmla="*/ 34200 w 46885"/>
                  <a:gd name="connsiteY14" fmla="*/ 11378 h 52513"/>
                  <a:gd name="connsiteX15" fmla="*/ 23013 w 46885"/>
                  <a:gd name="connsiteY15" fmla="*/ 6583 h 52513"/>
                  <a:gd name="connsiteX16" fmla="*/ 8629 w 46885"/>
                  <a:gd name="connsiteY16" fmla="*/ 25907 h 5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85" h="52513">
                    <a:moveTo>
                      <a:pt x="46840" y="25907"/>
                    </a:moveTo>
                    <a:cubicBezTo>
                      <a:pt x="47240" y="32902"/>
                      <a:pt x="45010" y="39789"/>
                      <a:pt x="40593" y="45230"/>
                    </a:cubicBezTo>
                    <a:cubicBezTo>
                      <a:pt x="36176" y="50111"/>
                      <a:pt x="29813" y="52770"/>
                      <a:pt x="23231" y="52494"/>
                    </a:cubicBezTo>
                    <a:cubicBezTo>
                      <a:pt x="18945" y="52560"/>
                      <a:pt x="14732" y="51455"/>
                      <a:pt x="11027" y="49298"/>
                    </a:cubicBezTo>
                    <a:cubicBezTo>
                      <a:pt x="7460" y="47104"/>
                      <a:pt x="4627" y="43886"/>
                      <a:pt x="2891" y="40072"/>
                    </a:cubicBezTo>
                    <a:cubicBezTo>
                      <a:pt x="929" y="35713"/>
                      <a:pt x="-37" y="30977"/>
                      <a:pt x="58" y="26197"/>
                    </a:cubicBezTo>
                    <a:cubicBezTo>
                      <a:pt x="-393" y="19231"/>
                      <a:pt x="1816" y="12351"/>
                      <a:pt x="6232" y="6946"/>
                    </a:cubicBezTo>
                    <a:cubicBezTo>
                      <a:pt x="10693" y="2159"/>
                      <a:pt x="17063" y="-376"/>
                      <a:pt x="23594" y="45"/>
                    </a:cubicBezTo>
                    <a:cubicBezTo>
                      <a:pt x="30045" y="-216"/>
                      <a:pt x="36263" y="2457"/>
                      <a:pt x="40520" y="7310"/>
                    </a:cubicBezTo>
                    <a:cubicBezTo>
                      <a:pt x="44850" y="12518"/>
                      <a:pt x="47102" y="19143"/>
                      <a:pt x="46840" y="25907"/>
                    </a:cubicBezTo>
                    <a:close/>
                    <a:moveTo>
                      <a:pt x="8629" y="25907"/>
                    </a:moveTo>
                    <a:cubicBezTo>
                      <a:pt x="8252" y="31035"/>
                      <a:pt x="9581" y="36142"/>
                      <a:pt x="12407" y="40435"/>
                    </a:cubicBezTo>
                    <a:cubicBezTo>
                      <a:pt x="17717" y="46450"/>
                      <a:pt x="26892" y="47031"/>
                      <a:pt x="32914" y="41721"/>
                    </a:cubicBezTo>
                    <a:cubicBezTo>
                      <a:pt x="33372" y="41322"/>
                      <a:pt x="33801" y="40893"/>
                      <a:pt x="34200" y="40435"/>
                    </a:cubicBezTo>
                    <a:cubicBezTo>
                      <a:pt x="39394" y="31442"/>
                      <a:pt x="39394" y="20371"/>
                      <a:pt x="34200" y="11378"/>
                    </a:cubicBezTo>
                    <a:cubicBezTo>
                      <a:pt x="31447" y="8087"/>
                      <a:pt x="27292" y="6307"/>
                      <a:pt x="23013" y="6583"/>
                    </a:cubicBezTo>
                    <a:cubicBezTo>
                      <a:pt x="13496" y="6729"/>
                      <a:pt x="8629" y="12903"/>
                      <a:pt x="8629" y="25907"/>
                    </a:cubicBezTo>
                    <a:close/>
                  </a:path>
                </a:pathLst>
              </a:custGeom>
              <a:solidFill>
                <a:srgbClr val="414958"/>
              </a:solidFill>
              <a:ln w="7260"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2E2383AD-C239-BD9E-DD62-7FDF36D5B8A0}"/>
                  </a:ext>
                </a:extLst>
              </p:cNvPr>
              <p:cNvSpPr/>
              <p:nvPr/>
            </p:nvSpPr>
            <p:spPr>
              <a:xfrm>
                <a:off x="5208183" y="3050596"/>
                <a:ext cx="29347" cy="51509"/>
              </a:xfrm>
              <a:custGeom>
                <a:avLst/>
                <a:gdLst>
                  <a:gd name="connsiteX0" fmla="*/ 23391 w 29347"/>
                  <a:gd name="connsiteY0" fmla="*/ 5 h 51509"/>
                  <a:gd name="connsiteX1" fmla="*/ 29348 w 29347"/>
                  <a:gd name="connsiteY1" fmla="*/ 513 h 51509"/>
                  <a:gd name="connsiteX2" fmla="*/ 28331 w 29347"/>
                  <a:gd name="connsiteY2" fmla="*/ 8214 h 51509"/>
                  <a:gd name="connsiteX3" fmla="*/ 22883 w 29347"/>
                  <a:gd name="connsiteY3" fmla="*/ 7560 h 51509"/>
                  <a:gd name="connsiteX4" fmla="*/ 15618 w 29347"/>
                  <a:gd name="connsiteY4" fmla="*/ 9739 h 51509"/>
                  <a:gd name="connsiteX5" fmla="*/ 10243 w 29347"/>
                  <a:gd name="connsiteY5" fmla="*/ 15841 h 51509"/>
                  <a:gd name="connsiteX6" fmla="*/ 8354 w 29347"/>
                  <a:gd name="connsiteY6" fmla="*/ 24486 h 51509"/>
                  <a:gd name="connsiteX7" fmla="*/ 8354 w 29347"/>
                  <a:gd name="connsiteY7" fmla="*/ 51509 h 51509"/>
                  <a:gd name="connsiteX8" fmla="*/ 0 w 29347"/>
                  <a:gd name="connsiteY8" fmla="*/ 51509 h 51509"/>
                  <a:gd name="connsiteX9" fmla="*/ 0 w 29347"/>
                  <a:gd name="connsiteY9" fmla="*/ 658 h 51509"/>
                  <a:gd name="connsiteX10" fmla="*/ 6829 w 29347"/>
                  <a:gd name="connsiteY10" fmla="*/ 658 h 51509"/>
                  <a:gd name="connsiteX11" fmla="*/ 7773 w 29347"/>
                  <a:gd name="connsiteY11" fmla="*/ 9957 h 51509"/>
                  <a:gd name="connsiteX12" fmla="*/ 8136 w 29347"/>
                  <a:gd name="connsiteY12" fmla="*/ 9957 h 51509"/>
                  <a:gd name="connsiteX13" fmla="*/ 15037 w 29347"/>
                  <a:gd name="connsiteY13" fmla="*/ 2329 h 51509"/>
                  <a:gd name="connsiteX14" fmla="*/ 23391 w 29347"/>
                  <a:gd name="connsiteY14" fmla="*/ 5 h 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47" h="51509">
                    <a:moveTo>
                      <a:pt x="23391" y="5"/>
                    </a:moveTo>
                    <a:cubicBezTo>
                      <a:pt x="25389" y="-32"/>
                      <a:pt x="27386" y="143"/>
                      <a:pt x="29348" y="513"/>
                    </a:cubicBezTo>
                    <a:lnTo>
                      <a:pt x="28331" y="8214"/>
                    </a:lnTo>
                    <a:cubicBezTo>
                      <a:pt x="26544" y="7785"/>
                      <a:pt x="24721" y="7567"/>
                      <a:pt x="22883" y="7560"/>
                    </a:cubicBezTo>
                    <a:cubicBezTo>
                      <a:pt x="20304" y="7596"/>
                      <a:pt x="17790" y="8352"/>
                      <a:pt x="15618" y="9739"/>
                    </a:cubicBezTo>
                    <a:cubicBezTo>
                      <a:pt x="13337" y="11286"/>
                      <a:pt x="11485" y="13386"/>
                      <a:pt x="10243" y="15841"/>
                    </a:cubicBezTo>
                    <a:cubicBezTo>
                      <a:pt x="8979" y="18543"/>
                      <a:pt x="8332" y="21500"/>
                      <a:pt x="8354" y="24486"/>
                    </a:cubicBezTo>
                    <a:lnTo>
                      <a:pt x="8354" y="51509"/>
                    </a:lnTo>
                    <a:lnTo>
                      <a:pt x="0" y="51509"/>
                    </a:lnTo>
                    <a:lnTo>
                      <a:pt x="0" y="658"/>
                    </a:lnTo>
                    <a:lnTo>
                      <a:pt x="6829" y="658"/>
                    </a:lnTo>
                    <a:lnTo>
                      <a:pt x="7773" y="9957"/>
                    </a:lnTo>
                    <a:lnTo>
                      <a:pt x="8136" y="9957"/>
                    </a:lnTo>
                    <a:cubicBezTo>
                      <a:pt x="9792" y="6899"/>
                      <a:pt x="12161" y="4283"/>
                      <a:pt x="15037" y="2329"/>
                    </a:cubicBezTo>
                    <a:cubicBezTo>
                      <a:pt x="17551" y="789"/>
                      <a:pt x="20442" y="-17"/>
                      <a:pt x="23391" y="5"/>
                    </a:cubicBezTo>
                    <a:close/>
                  </a:path>
                </a:pathLst>
              </a:custGeom>
              <a:solidFill>
                <a:srgbClr val="414958"/>
              </a:solidFill>
              <a:ln w="7260"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34F78942-3874-9222-400A-F523DE3AB659}"/>
                  </a:ext>
                </a:extLst>
              </p:cNvPr>
              <p:cNvSpPr/>
              <p:nvPr/>
            </p:nvSpPr>
            <p:spPr>
              <a:xfrm>
                <a:off x="4775661" y="3152297"/>
                <a:ext cx="29420" cy="51509"/>
              </a:xfrm>
              <a:custGeom>
                <a:avLst/>
                <a:gdLst>
                  <a:gd name="connsiteX0" fmla="*/ 23464 w 29420"/>
                  <a:gd name="connsiteY0" fmla="*/ 5 h 51509"/>
                  <a:gd name="connsiteX1" fmla="*/ 29421 w 29420"/>
                  <a:gd name="connsiteY1" fmla="*/ 513 h 51509"/>
                  <a:gd name="connsiteX2" fmla="*/ 28404 w 29420"/>
                  <a:gd name="connsiteY2" fmla="*/ 8214 h 51509"/>
                  <a:gd name="connsiteX3" fmla="*/ 22883 w 29420"/>
                  <a:gd name="connsiteY3" fmla="*/ 7560 h 51509"/>
                  <a:gd name="connsiteX4" fmla="*/ 15618 w 29420"/>
                  <a:gd name="connsiteY4" fmla="*/ 9739 h 51509"/>
                  <a:gd name="connsiteX5" fmla="*/ 10243 w 29420"/>
                  <a:gd name="connsiteY5" fmla="*/ 15841 h 51509"/>
                  <a:gd name="connsiteX6" fmla="*/ 8281 w 29420"/>
                  <a:gd name="connsiteY6" fmla="*/ 24486 h 51509"/>
                  <a:gd name="connsiteX7" fmla="*/ 8281 w 29420"/>
                  <a:gd name="connsiteY7" fmla="*/ 51509 h 51509"/>
                  <a:gd name="connsiteX8" fmla="*/ 0 w 29420"/>
                  <a:gd name="connsiteY8" fmla="*/ 51509 h 51509"/>
                  <a:gd name="connsiteX9" fmla="*/ 0 w 29420"/>
                  <a:gd name="connsiteY9" fmla="*/ 658 h 51509"/>
                  <a:gd name="connsiteX10" fmla="*/ 6538 w 29420"/>
                  <a:gd name="connsiteY10" fmla="*/ 658 h 51509"/>
                  <a:gd name="connsiteX11" fmla="*/ 7482 w 29420"/>
                  <a:gd name="connsiteY11" fmla="*/ 9957 h 51509"/>
                  <a:gd name="connsiteX12" fmla="*/ 7845 w 29420"/>
                  <a:gd name="connsiteY12" fmla="*/ 9957 h 51509"/>
                  <a:gd name="connsiteX13" fmla="*/ 14674 w 29420"/>
                  <a:gd name="connsiteY13" fmla="*/ 2693 h 51509"/>
                  <a:gd name="connsiteX14" fmla="*/ 23464 w 29420"/>
                  <a:gd name="connsiteY14" fmla="*/ 5 h 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20" h="51509">
                    <a:moveTo>
                      <a:pt x="23464" y="5"/>
                    </a:moveTo>
                    <a:cubicBezTo>
                      <a:pt x="25462" y="-32"/>
                      <a:pt x="27459" y="143"/>
                      <a:pt x="29421" y="513"/>
                    </a:cubicBezTo>
                    <a:lnTo>
                      <a:pt x="28404" y="8214"/>
                    </a:lnTo>
                    <a:cubicBezTo>
                      <a:pt x="26595" y="7785"/>
                      <a:pt x="24743" y="7567"/>
                      <a:pt x="22883" y="7560"/>
                    </a:cubicBezTo>
                    <a:cubicBezTo>
                      <a:pt x="20304" y="7567"/>
                      <a:pt x="17776" y="8330"/>
                      <a:pt x="15618" y="9739"/>
                    </a:cubicBezTo>
                    <a:cubicBezTo>
                      <a:pt x="13316" y="11264"/>
                      <a:pt x="11463" y="13371"/>
                      <a:pt x="10243" y="15841"/>
                    </a:cubicBezTo>
                    <a:cubicBezTo>
                      <a:pt x="8921" y="18529"/>
                      <a:pt x="8245" y="21493"/>
                      <a:pt x="8281" y="24486"/>
                    </a:cubicBezTo>
                    <a:lnTo>
                      <a:pt x="8281" y="51509"/>
                    </a:lnTo>
                    <a:lnTo>
                      <a:pt x="0" y="51509"/>
                    </a:lnTo>
                    <a:lnTo>
                      <a:pt x="0" y="658"/>
                    </a:lnTo>
                    <a:lnTo>
                      <a:pt x="6538" y="658"/>
                    </a:lnTo>
                    <a:lnTo>
                      <a:pt x="7482" y="9957"/>
                    </a:lnTo>
                    <a:lnTo>
                      <a:pt x="7845" y="9957"/>
                    </a:lnTo>
                    <a:cubicBezTo>
                      <a:pt x="9531" y="7044"/>
                      <a:pt x="11870" y="4552"/>
                      <a:pt x="14674" y="2693"/>
                    </a:cubicBezTo>
                    <a:cubicBezTo>
                      <a:pt x="17275" y="956"/>
                      <a:pt x="20333" y="19"/>
                      <a:pt x="23464" y="5"/>
                    </a:cubicBezTo>
                    <a:close/>
                  </a:path>
                </a:pathLst>
              </a:custGeom>
              <a:solidFill>
                <a:srgbClr val="414958"/>
              </a:solidFill>
              <a:ln w="7260"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316D27B0-F00C-7D75-0E08-95E632C31018}"/>
                  </a:ext>
                </a:extLst>
              </p:cNvPr>
              <p:cNvSpPr/>
              <p:nvPr/>
            </p:nvSpPr>
            <p:spPr>
              <a:xfrm>
                <a:off x="4808668" y="3151845"/>
                <a:ext cx="43304" cy="52921"/>
              </a:xfrm>
              <a:custGeom>
                <a:avLst/>
                <a:gdLst>
                  <a:gd name="connsiteX0" fmla="*/ 24381 w 43304"/>
                  <a:gd name="connsiteY0" fmla="*/ 52906 h 52921"/>
                  <a:gd name="connsiteX1" fmla="*/ 6511 w 43304"/>
                  <a:gd name="connsiteY1" fmla="*/ 45642 h 52921"/>
                  <a:gd name="connsiteX2" fmla="*/ 46 w 43304"/>
                  <a:gd name="connsiteY2" fmla="*/ 26682 h 52921"/>
                  <a:gd name="connsiteX3" fmla="*/ 6075 w 43304"/>
                  <a:gd name="connsiteY3" fmla="*/ 7286 h 52921"/>
                  <a:gd name="connsiteX4" fmla="*/ 22420 w 43304"/>
                  <a:gd name="connsiteY4" fmla="*/ 22 h 52921"/>
                  <a:gd name="connsiteX5" fmla="*/ 37603 w 43304"/>
                  <a:gd name="connsiteY5" fmla="*/ 6196 h 52921"/>
                  <a:gd name="connsiteX6" fmla="*/ 43269 w 43304"/>
                  <a:gd name="connsiteY6" fmla="*/ 22832 h 52921"/>
                  <a:gd name="connsiteX7" fmla="*/ 43269 w 43304"/>
                  <a:gd name="connsiteY7" fmla="*/ 28135 h 52921"/>
                  <a:gd name="connsiteX8" fmla="*/ 8618 w 43304"/>
                  <a:gd name="connsiteY8" fmla="*/ 28135 h 52921"/>
                  <a:gd name="connsiteX9" fmla="*/ 12976 w 43304"/>
                  <a:gd name="connsiteY9" fmla="*/ 41211 h 52921"/>
                  <a:gd name="connsiteX10" fmla="*/ 24745 w 43304"/>
                  <a:gd name="connsiteY10" fmla="*/ 45715 h 52921"/>
                  <a:gd name="connsiteX11" fmla="*/ 32445 w 43304"/>
                  <a:gd name="connsiteY11" fmla="*/ 44988 h 52921"/>
                  <a:gd name="connsiteX12" fmla="*/ 41017 w 43304"/>
                  <a:gd name="connsiteY12" fmla="*/ 42228 h 52921"/>
                  <a:gd name="connsiteX13" fmla="*/ 41017 w 43304"/>
                  <a:gd name="connsiteY13" fmla="*/ 49492 h 52921"/>
                  <a:gd name="connsiteX14" fmla="*/ 33099 w 43304"/>
                  <a:gd name="connsiteY14" fmla="*/ 52035 h 52921"/>
                  <a:gd name="connsiteX15" fmla="*/ 24381 w 43304"/>
                  <a:gd name="connsiteY15" fmla="*/ 52906 h 52921"/>
                  <a:gd name="connsiteX16" fmla="*/ 22347 w 43304"/>
                  <a:gd name="connsiteY16" fmla="*/ 7213 h 52921"/>
                  <a:gd name="connsiteX17" fmla="*/ 12904 w 43304"/>
                  <a:gd name="connsiteY17" fmla="*/ 11063 h 52921"/>
                  <a:gd name="connsiteX18" fmla="*/ 8836 w 43304"/>
                  <a:gd name="connsiteY18" fmla="*/ 21669 h 52921"/>
                  <a:gd name="connsiteX19" fmla="*/ 34552 w 43304"/>
                  <a:gd name="connsiteY19" fmla="*/ 21669 h 52921"/>
                  <a:gd name="connsiteX20" fmla="*/ 31283 w 43304"/>
                  <a:gd name="connsiteY20" fmla="*/ 10918 h 52921"/>
                  <a:gd name="connsiteX21" fmla="*/ 22057 w 43304"/>
                  <a:gd name="connsiteY21" fmla="*/ 7213 h 5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4" h="52921">
                    <a:moveTo>
                      <a:pt x="24381" y="52906"/>
                    </a:moveTo>
                    <a:cubicBezTo>
                      <a:pt x="17662" y="53146"/>
                      <a:pt x="11153" y="50502"/>
                      <a:pt x="6511" y="45642"/>
                    </a:cubicBezTo>
                    <a:cubicBezTo>
                      <a:pt x="1971" y="40404"/>
                      <a:pt x="-346" y="33605"/>
                      <a:pt x="46" y="26682"/>
                    </a:cubicBezTo>
                    <a:cubicBezTo>
                      <a:pt x="-346" y="19701"/>
                      <a:pt x="1796" y="12814"/>
                      <a:pt x="6075" y="7286"/>
                    </a:cubicBezTo>
                    <a:cubicBezTo>
                      <a:pt x="10100" y="2462"/>
                      <a:pt x="16144" y="-225"/>
                      <a:pt x="22420" y="22"/>
                    </a:cubicBezTo>
                    <a:cubicBezTo>
                      <a:pt x="28144" y="-247"/>
                      <a:pt x="33695" y="2012"/>
                      <a:pt x="37603" y="6196"/>
                    </a:cubicBezTo>
                    <a:cubicBezTo>
                      <a:pt x="41576" y="10795"/>
                      <a:pt x="43603" y="16759"/>
                      <a:pt x="43269" y="22832"/>
                    </a:cubicBezTo>
                    <a:lnTo>
                      <a:pt x="43269" y="28135"/>
                    </a:lnTo>
                    <a:lnTo>
                      <a:pt x="8618" y="28135"/>
                    </a:lnTo>
                    <a:cubicBezTo>
                      <a:pt x="8414" y="32878"/>
                      <a:pt x="9969" y="37535"/>
                      <a:pt x="12976" y="41211"/>
                    </a:cubicBezTo>
                    <a:cubicBezTo>
                      <a:pt x="16064" y="44334"/>
                      <a:pt x="20357" y="45976"/>
                      <a:pt x="24745" y="45715"/>
                    </a:cubicBezTo>
                    <a:cubicBezTo>
                      <a:pt x="27331" y="45736"/>
                      <a:pt x="29910" y="45497"/>
                      <a:pt x="32445" y="44988"/>
                    </a:cubicBezTo>
                    <a:cubicBezTo>
                      <a:pt x="35394" y="44385"/>
                      <a:pt x="38271" y="43455"/>
                      <a:pt x="41017" y="42228"/>
                    </a:cubicBezTo>
                    <a:lnTo>
                      <a:pt x="41017" y="49492"/>
                    </a:lnTo>
                    <a:cubicBezTo>
                      <a:pt x="38474" y="50611"/>
                      <a:pt x="35823" y="51468"/>
                      <a:pt x="33099" y="52035"/>
                    </a:cubicBezTo>
                    <a:cubicBezTo>
                      <a:pt x="30229" y="52616"/>
                      <a:pt x="27309" y="52906"/>
                      <a:pt x="24381" y="52906"/>
                    </a:cubicBezTo>
                    <a:close/>
                    <a:moveTo>
                      <a:pt x="22347" y="7213"/>
                    </a:moveTo>
                    <a:cubicBezTo>
                      <a:pt x="18788" y="7046"/>
                      <a:pt x="15330" y="8455"/>
                      <a:pt x="12904" y="11063"/>
                    </a:cubicBezTo>
                    <a:cubicBezTo>
                      <a:pt x="10398" y="14042"/>
                      <a:pt x="8966" y="17776"/>
                      <a:pt x="8836" y="21669"/>
                    </a:cubicBezTo>
                    <a:lnTo>
                      <a:pt x="34552" y="21669"/>
                    </a:lnTo>
                    <a:cubicBezTo>
                      <a:pt x="34755" y="17812"/>
                      <a:pt x="33600" y="14005"/>
                      <a:pt x="31283" y="10918"/>
                    </a:cubicBezTo>
                    <a:cubicBezTo>
                      <a:pt x="28965" y="8303"/>
                      <a:pt x="25544" y="6930"/>
                      <a:pt x="22057" y="7213"/>
                    </a:cubicBezTo>
                    <a:close/>
                  </a:path>
                </a:pathLst>
              </a:custGeom>
              <a:solidFill>
                <a:srgbClr val="414958"/>
              </a:solidFill>
              <a:ln w="7260"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9682C3A4-C2BB-79AF-0229-53A15F2345E1}"/>
                  </a:ext>
                </a:extLst>
              </p:cNvPr>
              <p:cNvSpPr/>
              <p:nvPr/>
            </p:nvSpPr>
            <p:spPr>
              <a:xfrm>
                <a:off x="4848886" y="3134135"/>
                <a:ext cx="22334" cy="92427"/>
              </a:xfrm>
              <a:custGeom>
                <a:avLst/>
                <a:gdLst>
                  <a:gd name="connsiteX0" fmla="*/ 7264 w 22334"/>
                  <a:gd name="connsiteY0" fmla="*/ 92409 h 92427"/>
                  <a:gd name="connsiteX1" fmla="*/ 0 w 22334"/>
                  <a:gd name="connsiteY1" fmla="*/ 91247 h 92427"/>
                  <a:gd name="connsiteX2" fmla="*/ 0 w 22334"/>
                  <a:gd name="connsiteY2" fmla="*/ 84564 h 92427"/>
                  <a:gd name="connsiteX3" fmla="*/ 6320 w 22334"/>
                  <a:gd name="connsiteY3" fmla="*/ 85508 h 92427"/>
                  <a:gd name="connsiteX4" fmla="*/ 11551 w 22334"/>
                  <a:gd name="connsiteY4" fmla="*/ 83547 h 92427"/>
                  <a:gd name="connsiteX5" fmla="*/ 13221 w 22334"/>
                  <a:gd name="connsiteY5" fmla="*/ 77517 h 92427"/>
                  <a:gd name="connsiteX6" fmla="*/ 13221 w 22334"/>
                  <a:gd name="connsiteY6" fmla="*/ 19039 h 92427"/>
                  <a:gd name="connsiteX7" fmla="*/ 21575 w 22334"/>
                  <a:gd name="connsiteY7" fmla="*/ 19039 h 92427"/>
                  <a:gd name="connsiteX8" fmla="*/ 21575 w 22334"/>
                  <a:gd name="connsiteY8" fmla="*/ 77154 h 92427"/>
                  <a:gd name="connsiteX9" fmla="*/ 17943 w 22334"/>
                  <a:gd name="connsiteY9" fmla="*/ 88487 h 92427"/>
                  <a:gd name="connsiteX10" fmla="*/ 7264 w 22334"/>
                  <a:gd name="connsiteY10" fmla="*/ 92409 h 92427"/>
                  <a:gd name="connsiteX11" fmla="*/ 12567 w 22334"/>
                  <a:gd name="connsiteY11" fmla="*/ 5237 h 92427"/>
                  <a:gd name="connsiteX12" fmla="*/ 14020 w 22334"/>
                  <a:gd name="connsiteY12" fmla="*/ 1241 h 92427"/>
                  <a:gd name="connsiteX13" fmla="*/ 17507 w 22334"/>
                  <a:gd name="connsiteY13" fmla="*/ 6 h 92427"/>
                  <a:gd name="connsiteX14" fmla="*/ 20849 w 22334"/>
                  <a:gd name="connsiteY14" fmla="*/ 1241 h 92427"/>
                  <a:gd name="connsiteX15" fmla="*/ 22302 w 22334"/>
                  <a:gd name="connsiteY15" fmla="*/ 5237 h 92427"/>
                  <a:gd name="connsiteX16" fmla="*/ 20849 w 22334"/>
                  <a:gd name="connsiteY16" fmla="*/ 9232 h 92427"/>
                  <a:gd name="connsiteX17" fmla="*/ 17507 w 22334"/>
                  <a:gd name="connsiteY17" fmla="*/ 10540 h 92427"/>
                  <a:gd name="connsiteX18" fmla="*/ 14020 w 22334"/>
                  <a:gd name="connsiteY18" fmla="*/ 9232 h 92427"/>
                  <a:gd name="connsiteX19" fmla="*/ 12567 w 22334"/>
                  <a:gd name="connsiteY19" fmla="*/ 5382 h 9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334" h="92427">
                    <a:moveTo>
                      <a:pt x="7264" y="92409"/>
                    </a:moveTo>
                    <a:cubicBezTo>
                      <a:pt x="4795" y="92453"/>
                      <a:pt x="2332" y="92053"/>
                      <a:pt x="0" y="91247"/>
                    </a:cubicBezTo>
                    <a:lnTo>
                      <a:pt x="0" y="84564"/>
                    </a:lnTo>
                    <a:cubicBezTo>
                      <a:pt x="2056" y="85159"/>
                      <a:pt x="4177" y="85479"/>
                      <a:pt x="6320" y="85508"/>
                    </a:cubicBezTo>
                    <a:cubicBezTo>
                      <a:pt x="8267" y="85683"/>
                      <a:pt x="10192" y="84956"/>
                      <a:pt x="11551" y="83547"/>
                    </a:cubicBezTo>
                    <a:cubicBezTo>
                      <a:pt x="12814" y="81803"/>
                      <a:pt x="13410" y="79660"/>
                      <a:pt x="13221" y="77517"/>
                    </a:cubicBezTo>
                    <a:lnTo>
                      <a:pt x="13221" y="19039"/>
                    </a:lnTo>
                    <a:lnTo>
                      <a:pt x="21575" y="19039"/>
                    </a:lnTo>
                    <a:lnTo>
                      <a:pt x="21575" y="77154"/>
                    </a:lnTo>
                    <a:cubicBezTo>
                      <a:pt x="21866" y="81259"/>
                      <a:pt x="20565" y="85319"/>
                      <a:pt x="17943" y="88487"/>
                    </a:cubicBezTo>
                    <a:cubicBezTo>
                      <a:pt x="15067" y="91189"/>
                      <a:pt x="11209" y="92606"/>
                      <a:pt x="7264" y="92409"/>
                    </a:cubicBezTo>
                    <a:close/>
                    <a:moveTo>
                      <a:pt x="12567" y="5237"/>
                    </a:moveTo>
                    <a:cubicBezTo>
                      <a:pt x="12422" y="3755"/>
                      <a:pt x="12960" y="2287"/>
                      <a:pt x="14020" y="1241"/>
                    </a:cubicBezTo>
                    <a:cubicBezTo>
                      <a:pt x="14972" y="384"/>
                      <a:pt x="16229" y="-59"/>
                      <a:pt x="17507" y="6"/>
                    </a:cubicBezTo>
                    <a:cubicBezTo>
                      <a:pt x="18742" y="-45"/>
                      <a:pt x="19941" y="406"/>
                      <a:pt x="20849" y="1241"/>
                    </a:cubicBezTo>
                    <a:cubicBezTo>
                      <a:pt x="21939" y="2266"/>
                      <a:pt x="22476" y="3747"/>
                      <a:pt x="22302" y="5237"/>
                    </a:cubicBezTo>
                    <a:cubicBezTo>
                      <a:pt x="22447" y="6719"/>
                      <a:pt x="21909" y="8186"/>
                      <a:pt x="20849" y="9232"/>
                    </a:cubicBezTo>
                    <a:cubicBezTo>
                      <a:pt x="19948" y="10089"/>
                      <a:pt x="18749" y="10562"/>
                      <a:pt x="17507" y="10540"/>
                    </a:cubicBezTo>
                    <a:cubicBezTo>
                      <a:pt x="16222" y="10576"/>
                      <a:pt x="14965" y="10104"/>
                      <a:pt x="14020" y="9232"/>
                    </a:cubicBezTo>
                    <a:cubicBezTo>
                      <a:pt x="13025" y="8208"/>
                      <a:pt x="12495" y="6813"/>
                      <a:pt x="12567" y="5382"/>
                    </a:cubicBezTo>
                    <a:close/>
                  </a:path>
                </a:pathLst>
              </a:custGeom>
              <a:solidFill>
                <a:srgbClr val="414958"/>
              </a:solidFill>
              <a:ln w="7260"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9E180933-CC15-D887-F896-8D6E9462F5AC}"/>
                  </a:ext>
                </a:extLst>
              </p:cNvPr>
              <p:cNvSpPr/>
              <p:nvPr/>
            </p:nvSpPr>
            <p:spPr>
              <a:xfrm>
                <a:off x="4881312" y="3151844"/>
                <a:ext cx="43376" cy="52922"/>
              </a:xfrm>
              <a:custGeom>
                <a:avLst/>
                <a:gdLst>
                  <a:gd name="connsiteX0" fmla="*/ 24381 w 43376"/>
                  <a:gd name="connsiteY0" fmla="*/ 52907 h 52922"/>
                  <a:gd name="connsiteX1" fmla="*/ 6511 w 43376"/>
                  <a:gd name="connsiteY1" fmla="*/ 45643 h 52922"/>
                  <a:gd name="connsiteX2" fmla="*/ 46 w 43376"/>
                  <a:gd name="connsiteY2" fmla="*/ 26683 h 52922"/>
                  <a:gd name="connsiteX3" fmla="*/ 6075 w 43376"/>
                  <a:gd name="connsiteY3" fmla="*/ 7287 h 52922"/>
                  <a:gd name="connsiteX4" fmla="*/ 22420 w 43376"/>
                  <a:gd name="connsiteY4" fmla="*/ 23 h 52922"/>
                  <a:gd name="connsiteX5" fmla="*/ 37675 w 43376"/>
                  <a:gd name="connsiteY5" fmla="*/ 6197 h 52922"/>
                  <a:gd name="connsiteX6" fmla="*/ 43341 w 43376"/>
                  <a:gd name="connsiteY6" fmla="*/ 22833 h 52922"/>
                  <a:gd name="connsiteX7" fmla="*/ 43341 w 43376"/>
                  <a:gd name="connsiteY7" fmla="*/ 28136 h 52922"/>
                  <a:gd name="connsiteX8" fmla="*/ 8618 w 43376"/>
                  <a:gd name="connsiteY8" fmla="*/ 28136 h 52922"/>
                  <a:gd name="connsiteX9" fmla="*/ 13049 w 43376"/>
                  <a:gd name="connsiteY9" fmla="*/ 41212 h 52922"/>
                  <a:gd name="connsiteX10" fmla="*/ 24744 w 43376"/>
                  <a:gd name="connsiteY10" fmla="*/ 45716 h 52922"/>
                  <a:gd name="connsiteX11" fmla="*/ 32445 w 43376"/>
                  <a:gd name="connsiteY11" fmla="*/ 44989 h 52922"/>
                  <a:gd name="connsiteX12" fmla="*/ 41017 w 43376"/>
                  <a:gd name="connsiteY12" fmla="*/ 42229 h 52922"/>
                  <a:gd name="connsiteX13" fmla="*/ 41017 w 43376"/>
                  <a:gd name="connsiteY13" fmla="*/ 49493 h 52922"/>
                  <a:gd name="connsiteX14" fmla="*/ 33099 w 43376"/>
                  <a:gd name="connsiteY14" fmla="*/ 52036 h 52922"/>
                  <a:gd name="connsiteX15" fmla="*/ 24381 w 43376"/>
                  <a:gd name="connsiteY15" fmla="*/ 52907 h 52922"/>
                  <a:gd name="connsiteX16" fmla="*/ 22347 w 43376"/>
                  <a:gd name="connsiteY16" fmla="*/ 7214 h 52922"/>
                  <a:gd name="connsiteX17" fmla="*/ 12903 w 43376"/>
                  <a:gd name="connsiteY17" fmla="*/ 11064 h 52922"/>
                  <a:gd name="connsiteX18" fmla="*/ 8835 w 43376"/>
                  <a:gd name="connsiteY18" fmla="*/ 21670 h 52922"/>
                  <a:gd name="connsiteX19" fmla="*/ 34624 w 43376"/>
                  <a:gd name="connsiteY19" fmla="*/ 21670 h 52922"/>
                  <a:gd name="connsiteX20" fmla="*/ 31355 w 43376"/>
                  <a:gd name="connsiteY20" fmla="*/ 10919 h 52922"/>
                  <a:gd name="connsiteX21" fmla="*/ 22275 w 43376"/>
                  <a:gd name="connsiteY21" fmla="*/ 7214 h 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76" h="52922">
                    <a:moveTo>
                      <a:pt x="24381" y="52907"/>
                    </a:moveTo>
                    <a:cubicBezTo>
                      <a:pt x="17662" y="53147"/>
                      <a:pt x="11153" y="50503"/>
                      <a:pt x="6511" y="45643"/>
                    </a:cubicBezTo>
                    <a:cubicBezTo>
                      <a:pt x="1970" y="40405"/>
                      <a:pt x="-347" y="33606"/>
                      <a:pt x="46" y="26683"/>
                    </a:cubicBezTo>
                    <a:cubicBezTo>
                      <a:pt x="-347" y="19702"/>
                      <a:pt x="1796" y="12815"/>
                      <a:pt x="6075" y="7287"/>
                    </a:cubicBezTo>
                    <a:cubicBezTo>
                      <a:pt x="10107" y="2471"/>
                      <a:pt x="16144" y="-210"/>
                      <a:pt x="22420" y="23"/>
                    </a:cubicBezTo>
                    <a:cubicBezTo>
                      <a:pt x="28166" y="-253"/>
                      <a:pt x="33738" y="1999"/>
                      <a:pt x="37675" y="6197"/>
                    </a:cubicBezTo>
                    <a:cubicBezTo>
                      <a:pt x="41649" y="10796"/>
                      <a:pt x="43676" y="16760"/>
                      <a:pt x="43341" y="22833"/>
                    </a:cubicBezTo>
                    <a:lnTo>
                      <a:pt x="43341" y="28136"/>
                    </a:lnTo>
                    <a:lnTo>
                      <a:pt x="8618" y="28136"/>
                    </a:lnTo>
                    <a:cubicBezTo>
                      <a:pt x="8443" y="32894"/>
                      <a:pt x="10020" y="37543"/>
                      <a:pt x="13049" y="41212"/>
                    </a:cubicBezTo>
                    <a:cubicBezTo>
                      <a:pt x="16114" y="44328"/>
                      <a:pt x="20378" y="45970"/>
                      <a:pt x="24744" y="45716"/>
                    </a:cubicBezTo>
                    <a:cubicBezTo>
                      <a:pt x="27331" y="45745"/>
                      <a:pt x="29909" y="45498"/>
                      <a:pt x="32445" y="44989"/>
                    </a:cubicBezTo>
                    <a:cubicBezTo>
                      <a:pt x="35394" y="44386"/>
                      <a:pt x="38271" y="43457"/>
                      <a:pt x="41017" y="42229"/>
                    </a:cubicBezTo>
                    <a:lnTo>
                      <a:pt x="41017" y="49493"/>
                    </a:lnTo>
                    <a:cubicBezTo>
                      <a:pt x="38474" y="50612"/>
                      <a:pt x="35823" y="51469"/>
                      <a:pt x="33099" y="52036"/>
                    </a:cubicBezTo>
                    <a:cubicBezTo>
                      <a:pt x="30229" y="52617"/>
                      <a:pt x="27309" y="52907"/>
                      <a:pt x="24381" y="52907"/>
                    </a:cubicBezTo>
                    <a:close/>
                    <a:moveTo>
                      <a:pt x="22347" y="7214"/>
                    </a:moveTo>
                    <a:cubicBezTo>
                      <a:pt x="18788" y="7047"/>
                      <a:pt x="15330" y="8457"/>
                      <a:pt x="12903" y="11064"/>
                    </a:cubicBezTo>
                    <a:cubicBezTo>
                      <a:pt x="10455" y="14079"/>
                      <a:pt x="9032" y="17791"/>
                      <a:pt x="8835" y="21670"/>
                    </a:cubicBezTo>
                    <a:lnTo>
                      <a:pt x="34624" y="21670"/>
                    </a:lnTo>
                    <a:cubicBezTo>
                      <a:pt x="34827" y="17813"/>
                      <a:pt x="33672" y="14007"/>
                      <a:pt x="31355" y="10919"/>
                    </a:cubicBezTo>
                    <a:cubicBezTo>
                      <a:pt x="29045" y="8369"/>
                      <a:pt x="25703" y="7011"/>
                      <a:pt x="22275" y="7214"/>
                    </a:cubicBezTo>
                    <a:close/>
                  </a:path>
                </a:pathLst>
              </a:custGeom>
              <a:solidFill>
                <a:srgbClr val="414958"/>
              </a:solidFill>
              <a:ln w="7260"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0BE9091E-2471-62AD-807A-BC91CF2B0EE8}"/>
                  </a:ext>
                </a:extLst>
              </p:cNvPr>
              <p:cNvSpPr/>
              <p:nvPr/>
            </p:nvSpPr>
            <p:spPr>
              <a:xfrm>
                <a:off x="4932144" y="3152248"/>
                <a:ext cx="36967" cy="52540"/>
              </a:xfrm>
              <a:custGeom>
                <a:avLst/>
                <a:gdLst>
                  <a:gd name="connsiteX0" fmla="*/ 23165 w 36967"/>
                  <a:gd name="connsiteY0" fmla="*/ 52503 h 52540"/>
                  <a:gd name="connsiteX1" fmla="*/ 6166 w 36967"/>
                  <a:gd name="connsiteY1" fmla="*/ 45820 h 52540"/>
                  <a:gd name="connsiteX2" fmla="*/ 65 w 36967"/>
                  <a:gd name="connsiteY2" fmla="*/ 26569 h 52540"/>
                  <a:gd name="connsiteX3" fmla="*/ 6239 w 36967"/>
                  <a:gd name="connsiteY3" fmla="*/ 6956 h 52540"/>
                  <a:gd name="connsiteX4" fmla="*/ 23746 w 36967"/>
                  <a:gd name="connsiteY4" fmla="*/ 54 h 52540"/>
                  <a:gd name="connsiteX5" fmla="*/ 31010 w 36967"/>
                  <a:gd name="connsiteY5" fmla="*/ 781 h 52540"/>
                  <a:gd name="connsiteX6" fmla="*/ 36967 w 36967"/>
                  <a:gd name="connsiteY6" fmla="*/ 2742 h 52540"/>
                  <a:gd name="connsiteX7" fmla="*/ 34425 w 36967"/>
                  <a:gd name="connsiteY7" fmla="*/ 9643 h 52540"/>
                  <a:gd name="connsiteX8" fmla="*/ 23528 w 36967"/>
                  <a:gd name="connsiteY8" fmla="*/ 7246 h 52540"/>
                  <a:gd name="connsiteX9" fmla="*/ 12196 w 36967"/>
                  <a:gd name="connsiteY9" fmla="*/ 12113 h 52540"/>
                  <a:gd name="connsiteX10" fmla="*/ 8564 w 36967"/>
                  <a:gd name="connsiteY10" fmla="*/ 26642 h 52540"/>
                  <a:gd name="connsiteX11" fmla="*/ 12196 w 36967"/>
                  <a:gd name="connsiteY11" fmla="*/ 40662 h 52540"/>
                  <a:gd name="connsiteX12" fmla="*/ 23020 w 36967"/>
                  <a:gd name="connsiteY12" fmla="*/ 45530 h 52540"/>
                  <a:gd name="connsiteX13" fmla="*/ 36168 w 36967"/>
                  <a:gd name="connsiteY13" fmla="*/ 42551 h 52540"/>
                  <a:gd name="connsiteX14" fmla="*/ 36168 w 36967"/>
                  <a:gd name="connsiteY14" fmla="*/ 49816 h 52540"/>
                  <a:gd name="connsiteX15" fmla="*/ 23165 w 36967"/>
                  <a:gd name="connsiteY15" fmla="*/ 52503 h 5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967" h="52540">
                    <a:moveTo>
                      <a:pt x="23165" y="52503"/>
                    </a:moveTo>
                    <a:cubicBezTo>
                      <a:pt x="16794" y="52874"/>
                      <a:pt x="10583" y="50433"/>
                      <a:pt x="6166" y="45820"/>
                    </a:cubicBezTo>
                    <a:cubicBezTo>
                      <a:pt x="1779" y="40401"/>
                      <a:pt x="-401" y="33529"/>
                      <a:pt x="65" y="26569"/>
                    </a:cubicBezTo>
                    <a:cubicBezTo>
                      <a:pt x="-415" y="19487"/>
                      <a:pt x="1793" y="12484"/>
                      <a:pt x="6239" y="6956"/>
                    </a:cubicBezTo>
                    <a:cubicBezTo>
                      <a:pt x="10728" y="2125"/>
                      <a:pt x="17165" y="-411"/>
                      <a:pt x="23746" y="54"/>
                    </a:cubicBezTo>
                    <a:cubicBezTo>
                      <a:pt x="26187" y="47"/>
                      <a:pt x="28621" y="287"/>
                      <a:pt x="31010" y="781"/>
                    </a:cubicBezTo>
                    <a:cubicBezTo>
                      <a:pt x="33074" y="1180"/>
                      <a:pt x="35071" y="1841"/>
                      <a:pt x="36967" y="2742"/>
                    </a:cubicBezTo>
                    <a:lnTo>
                      <a:pt x="34425" y="9643"/>
                    </a:lnTo>
                    <a:cubicBezTo>
                      <a:pt x="30960" y="8219"/>
                      <a:pt x="27270" y="7406"/>
                      <a:pt x="23528" y="7246"/>
                    </a:cubicBezTo>
                    <a:cubicBezTo>
                      <a:pt x="19184" y="6926"/>
                      <a:pt x="14956" y="8742"/>
                      <a:pt x="12196" y="12113"/>
                    </a:cubicBezTo>
                    <a:cubicBezTo>
                      <a:pt x="9457" y="16443"/>
                      <a:pt x="8179" y="21535"/>
                      <a:pt x="8564" y="26642"/>
                    </a:cubicBezTo>
                    <a:cubicBezTo>
                      <a:pt x="8259" y="31582"/>
                      <a:pt x="9530" y="36493"/>
                      <a:pt x="12196" y="40662"/>
                    </a:cubicBezTo>
                    <a:cubicBezTo>
                      <a:pt x="14796" y="43953"/>
                      <a:pt x="18836" y="45769"/>
                      <a:pt x="23020" y="45530"/>
                    </a:cubicBezTo>
                    <a:cubicBezTo>
                      <a:pt x="27567" y="45493"/>
                      <a:pt x="32049" y="44476"/>
                      <a:pt x="36168" y="42551"/>
                    </a:cubicBezTo>
                    <a:lnTo>
                      <a:pt x="36168" y="49816"/>
                    </a:lnTo>
                    <a:cubicBezTo>
                      <a:pt x="32107" y="51719"/>
                      <a:pt x="27647" y="52641"/>
                      <a:pt x="23165" y="52503"/>
                    </a:cubicBezTo>
                    <a:close/>
                  </a:path>
                </a:pathLst>
              </a:custGeom>
              <a:solidFill>
                <a:srgbClr val="414958"/>
              </a:solidFill>
              <a:ln w="7260"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7BB9FA9B-3068-F5CE-1544-17B3BDB05F4D}"/>
                  </a:ext>
                </a:extLst>
              </p:cNvPr>
              <p:cNvSpPr/>
              <p:nvPr/>
            </p:nvSpPr>
            <p:spPr>
              <a:xfrm>
                <a:off x="4971655" y="3141624"/>
                <a:ext cx="30292" cy="63128"/>
              </a:xfrm>
              <a:custGeom>
                <a:avLst/>
                <a:gdLst>
                  <a:gd name="connsiteX0" fmla="*/ 23246 w 30292"/>
                  <a:gd name="connsiteY0" fmla="*/ 56372 h 63128"/>
                  <a:gd name="connsiteX1" fmla="*/ 27023 w 30292"/>
                  <a:gd name="connsiteY1" fmla="*/ 56008 h 63128"/>
                  <a:gd name="connsiteX2" fmla="*/ 30292 w 30292"/>
                  <a:gd name="connsiteY2" fmla="*/ 55282 h 63128"/>
                  <a:gd name="connsiteX3" fmla="*/ 30292 w 30292"/>
                  <a:gd name="connsiteY3" fmla="*/ 61675 h 63128"/>
                  <a:gd name="connsiteX4" fmla="*/ 26733 w 30292"/>
                  <a:gd name="connsiteY4" fmla="*/ 62619 h 63128"/>
                  <a:gd name="connsiteX5" fmla="*/ 21793 w 30292"/>
                  <a:gd name="connsiteY5" fmla="*/ 63128 h 63128"/>
                  <a:gd name="connsiteX6" fmla="*/ 7264 w 30292"/>
                  <a:gd name="connsiteY6" fmla="*/ 47509 h 63128"/>
                  <a:gd name="connsiteX7" fmla="*/ 7264 w 30292"/>
                  <a:gd name="connsiteY7" fmla="*/ 18016 h 63128"/>
                  <a:gd name="connsiteX8" fmla="*/ 0 w 30292"/>
                  <a:gd name="connsiteY8" fmla="*/ 18016 h 63128"/>
                  <a:gd name="connsiteX9" fmla="*/ 0 w 30292"/>
                  <a:gd name="connsiteY9" fmla="*/ 14093 h 63128"/>
                  <a:gd name="connsiteX10" fmla="*/ 7264 w 30292"/>
                  <a:gd name="connsiteY10" fmla="*/ 10751 h 63128"/>
                  <a:gd name="connsiteX11" fmla="*/ 10606 w 30292"/>
                  <a:gd name="connsiteY11" fmla="*/ 0 h 63128"/>
                  <a:gd name="connsiteX12" fmla="*/ 15545 w 30292"/>
                  <a:gd name="connsiteY12" fmla="*/ 0 h 63128"/>
                  <a:gd name="connsiteX13" fmla="*/ 15545 w 30292"/>
                  <a:gd name="connsiteY13" fmla="*/ 11550 h 63128"/>
                  <a:gd name="connsiteX14" fmla="*/ 30074 w 30292"/>
                  <a:gd name="connsiteY14" fmla="*/ 11550 h 63128"/>
                  <a:gd name="connsiteX15" fmla="*/ 30074 w 30292"/>
                  <a:gd name="connsiteY15" fmla="*/ 18016 h 63128"/>
                  <a:gd name="connsiteX16" fmla="*/ 15545 w 30292"/>
                  <a:gd name="connsiteY16" fmla="*/ 18016 h 63128"/>
                  <a:gd name="connsiteX17" fmla="*/ 15545 w 30292"/>
                  <a:gd name="connsiteY17" fmla="*/ 47073 h 63128"/>
                  <a:gd name="connsiteX18" fmla="*/ 17652 w 30292"/>
                  <a:gd name="connsiteY18" fmla="*/ 53756 h 63128"/>
                  <a:gd name="connsiteX19" fmla="*/ 23246 w 30292"/>
                  <a:gd name="connsiteY19" fmla="*/ 56372 h 6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92" h="63128">
                    <a:moveTo>
                      <a:pt x="23246" y="56372"/>
                    </a:moveTo>
                    <a:cubicBezTo>
                      <a:pt x="24510" y="56343"/>
                      <a:pt x="25774" y="56219"/>
                      <a:pt x="27023" y="56008"/>
                    </a:cubicBezTo>
                    <a:cubicBezTo>
                      <a:pt x="28135" y="55885"/>
                      <a:pt x="29232" y="55638"/>
                      <a:pt x="30292" y="55282"/>
                    </a:cubicBezTo>
                    <a:lnTo>
                      <a:pt x="30292" y="61675"/>
                    </a:lnTo>
                    <a:cubicBezTo>
                      <a:pt x="29152" y="62132"/>
                      <a:pt x="27953" y="62452"/>
                      <a:pt x="26733" y="62619"/>
                    </a:cubicBezTo>
                    <a:cubicBezTo>
                      <a:pt x="25113" y="62968"/>
                      <a:pt x="23457" y="63142"/>
                      <a:pt x="21793" y="63128"/>
                    </a:cubicBezTo>
                    <a:cubicBezTo>
                      <a:pt x="11913" y="63128"/>
                      <a:pt x="7264" y="57897"/>
                      <a:pt x="7264" y="47509"/>
                    </a:cubicBezTo>
                    <a:lnTo>
                      <a:pt x="7264" y="18016"/>
                    </a:lnTo>
                    <a:lnTo>
                      <a:pt x="0" y="18016"/>
                    </a:lnTo>
                    <a:lnTo>
                      <a:pt x="0" y="14093"/>
                    </a:lnTo>
                    <a:lnTo>
                      <a:pt x="7264" y="10751"/>
                    </a:lnTo>
                    <a:lnTo>
                      <a:pt x="10606" y="0"/>
                    </a:lnTo>
                    <a:lnTo>
                      <a:pt x="15545" y="0"/>
                    </a:lnTo>
                    <a:lnTo>
                      <a:pt x="15545" y="11550"/>
                    </a:lnTo>
                    <a:lnTo>
                      <a:pt x="30074" y="11550"/>
                    </a:lnTo>
                    <a:lnTo>
                      <a:pt x="30074" y="18016"/>
                    </a:lnTo>
                    <a:lnTo>
                      <a:pt x="15545" y="18016"/>
                    </a:lnTo>
                    <a:lnTo>
                      <a:pt x="15545" y="47073"/>
                    </a:lnTo>
                    <a:cubicBezTo>
                      <a:pt x="15386" y="49485"/>
                      <a:pt x="16141" y="51868"/>
                      <a:pt x="17652" y="53756"/>
                    </a:cubicBezTo>
                    <a:cubicBezTo>
                      <a:pt x="19033" y="55420"/>
                      <a:pt x="21088" y="56372"/>
                      <a:pt x="23246" y="56372"/>
                    </a:cubicBezTo>
                    <a:close/>
                  </a:path>
                </a:pathLst>
              </a:custGeom>
              <a:solidFill>
                <a:srgbClr val="414958"/>
              </a:solidFill>
              <a:ln w="7260"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F5F54119-CC8B-035A-D381-CF1557172463}"/>
                  </a:ext>
                </a:extLst>
              </p:cNvPr>
              <p:cNvSpPr/>
              <p:nvPr/>
            </p:nvSpPr>
            <p:spPr>
              <a:xfrm>
                <a:off x="5031009" y="3153174"/>
                <a:ext cx="43218" cy="51845"/>
              </a:xfrm>
              <a:custGeom>
                <a:avLst/>
                <a:gdLst>
                  <a:gd name="connsiteX0" fmla="*/ 8712 w 43218"/>
                  <a:gd name="connsiteY0" fmla="*/ 0 h 51845"/>
                  <a:gd name="connsiteX1" fmla="*/ 8712 w 43218"/>
                  <a:gd name="connsiteY1" fmla="*/ 32617 h 51845"/>
                  <a:gd name="connsiteX2" fmla="*/ 11473 w 43218"/>
                  <a:gd name="connsiteY2" fmla="*/ 41770 h 51845"/>
                  <a:gd name="connsiteX3" fmla="*/ 19972 w 43218"/>
                  <a:gd name="connsiteY3" fmla="*/ 44749 h 51845"/>
                  <a:gd name="connsiteX4" fmla="*/ 31305 w 43218"/>
                  <a:gd name="connsiteY4" fmla="*/ 40390 h 51845"/>
                  <a:gd name="connsiteX5" fmla="*/ 34864 w 43218"/>
                  <a:gd name="connsiteY5" fmla="*/ 26443 h 51845"/>
                  <a:gd name="connsiteX6" fmla="*/ 34864 w 43218"/>
                  <a:gd name="connsiteY6" fmla="*/ 0 h 51845"/>
                  <a:gd name="connsiteX7" fmla="*/ 43218 w 43218"/>
                  <a:gd name="connsiteY7" fmla="*/ 0 h 51845"/>
                  <a:gd name="connsiteX8" fmla="*/ 43218 w 43218"/>
                  <a:gd name="connsiteY8" fmla="*/ 50851 h 51845"/>
                  <a:gd name="connsiteX9" fmla="*/ 36390 w 43218"/>
                  <a:gd name="connsiteY9" fmla="*/ 50851 h 51845"/>
                  <a:gd name="connsiteX10" fmla="*/ 35155 w 43218"/>
                  <a:gd name="connsiteY10" fmla="*/ 44168 h 51845"/>
                  <a:gd name="connsiteX11" fmla="*/ 34501 w 43218"/>
                  <a:gd name="connsiteY11" fmla="*/ 44168 h 51845"/>
                  <a:gd name="connsiteX12" fmla="*/ 28108 w 43218"/>
                  <a:gd name="connsiteY12" fmla="*/ 49834 h 51845"/>
                  <a:gd name="connsiteX13" fmla="*/ 18447 w 43218"/>
                  <a:gd name="connsiteY13" fmla="*/ 51795 h 51845"/>
                  <a:gd name="connsiteX14" fmla="*/ 4717 w 43218"/>
                  <a:gd name="connsiteY14" fmla="*/ 47436 h 51845"/>
                  <a:gd name="connsiteX15" fmla="*/ 68 w 43218"/>
                  <a:gd name="connsiteY15" fmla="*/ 33416 h 51845"/>
                  <a:gd name="connsiteX16" fmla="*/ 68 w 43218"/>
                  <a:gd name="connsiteY16" fmla="*/ 218 h 5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218" h="51845">
                    <a:moveTo>
                      <a:pt x="8712" y="0"/>
                    </a:moveTo>
                    <a:lnTo>
                      <a:pt x="8712" y="32617"/>
                    </a:lnTo>
                    <a:cubicBezTo>
                      <a:pt x="8429" y="35908"/>
                      <a:pt x="9417" y="39184"/>
                      <a:pt x="11473" y="41770"/>
                    </a:cubicBezTo>
                    <a:cubicBezTo>
                      <a:pt x="13754" y="43928"/>
                      <a:pt x="16841" y="45010"/>
                      <a:pt x="19972" y="44749"/>
                    </a:cubicBezTo>
                    <a:cubicBezTo>
                      <a:pt x="24222" y="45112"/>
                      <a:pt x="28399" y="43507"/>
                      <a:pt x="31305" y="40390"/>
                    </a:cubicBezTo>
                    <a:cubicBezTo>
                      <a:pt x="34000" y="36264"/>
                      <a:pt x="35249" y="31361"/>
                      <a:pt x="34864" y="26443"/>
                    </a:cubicBezTo>
                    <a:lnTo>
                      <a:pt x="34864" y="0"/>
                    </a:lnTo>
                    <a:lnTo>
                      <a:pt x="43218" y="0"/>
                    </a:lnTo>
                    <a:lnTo>
                      <a:pt x="43218" y="50851"/>
                    </a:lnTo>
                    <a:lnTo>
                      <a:pt x="36390" y="50851"/>
                    </a:lnTo>
                    <a:lnTo>
                      <a:pt x="35155" y="44168"/>
                    </a:lnTo>
                    <a:lnTo>
                      <a:pt x="34501" y="44168"/>
                    </a:lnTo>
                    <a:cubicBezTo>
                      <a:pt x="32983" y="46652"/>
                      <a:pt x="30760" y="48628"/>
                      <a:pt x="28108" y="49834"/>
                    </a:cubicBezTo>
                    <a:cubicBezTo>
                      <a:pt x="25072" y="51199"/>
                      <a:pt x="21774" y="51868"/>
                      <a:pt x="18447" y="51795"/>
                    </a:cubicBezTo>
                    <a:cubicBezTo>
                      <a:pt x="13478" y="52151"/>
                      <a:pt x="8567" y="50589"/>
                      <a:pt x="4717" y="47436"/>
                    </a:cubicBezTo>
                    <a:cubicBezTo>
                      <a:pt x="1310" y="43594"/>
                      <a:pt x="-368" y="38530"/>
                      <a:pt x="68" y="33416"/>
                    </a:cubicBezTo>
                    <a:lnTo>
                      <a:pt x="68" y="218"/>
                    </a:lnTo>
                    <a:close/>
                  </a:path>
                </a:pathLst>
              </a:custGeom>
              <a:solidFill>
                <a:srgbClr val="414958"/>
              </a:solidFill>
              <a:ln w="7260"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7A438B10-C575-7F23-A141-5C550759078E}"/>
                  </a:ext>
                </a:extLst>
              </p:cNvPr>
              <p:cNvSpPr/>
              <p:nvPr/>
            </p:nvSpPr>
            <p:spPr>
              <a:xfrm>
                <a:off x="5084899" y="3152555"/>
                <a:ext cx="35979" cy="52228"/>
              </a:xfrm>
              <a:custGeom>
                <a:avLst/>
                <a:gdLst>
                  <a:gd name="connsiteX0" fmla="*/ 35966 w 35979"/>
                  <a:gd name="connsiteY0" fmla="*/ 37304 h 52228"/>
                  <a:gd name="connsiteX1" fmla="*/ 30664 w 35979"/>
                  <a:gd name="connsiteY1" fmla="*/ 48346 h 52228"/>
                  <a:gd name="connsiteX2" fmla="*/ 16135 w 35979"/>
                  <a:gd name="connsiteY2" fmla="*/ 52196 h 52228"/>
                  <a:gd name="connsiteX3" fmla="*/ 226 w 35979"/>
                  <a:gd name="connsiteY3" fmla="*/ 49000 h 52228"/>
                  <a:gd name="connsiteX4" fmla="*/ 226 w 35979"/>
                  <a:gd name="connsiteY4" fmla="*/ 41735 h 52228"/>
                  <a:gd name="connsiteX5" fmla="*/ 16280 w 35979"/>
                  <a:gd name="connsiteY5" fmla="*/ 45803 h 52228"/>
                  <a:gd name="connsiteX6" fmla="*/ 25433 w 35979"/>
                  <a:gd name="connsiteY6" fmla="*/ 43769 h 52228"/>
                  <a:gd name="connsiteX7" fmla="*/ 27206 w 35979"/>
                  <a:gd name="connsiteY7" fmla="*/ 35009 h 52228"/>
                  <a:gd name="connsiteX8" fmla="*/ 25433 w 35979"/>
                  <a:gd name="connsiteY8" fmla="*/ 33236 h 52228"/>
                  <a:gd name="connsiteX9" fmla="*/ 15626 w 35979"/>
                  <a:gd name="connsiteY9" fmla="*/ 28514 h 52228"/>
                  <a:gd name="connsiteX10" fmla="*/ 5601 w 35979"/>
                  <a:gd name="connsiteY10" fmla="*/ 23792 h 52228"/>
                  <a:gd name="connsiteX11" fmla="*/ 1315 w 35979"/>
                  <a:gd name="connsiteY11" fmla="*/ 19361 h 52228"/>
                  <a:gd name="connsiteX12" fmla="*/ 8 w 35979"/>
                  <a:gd name="connsiteY12" fmla="*/ 13404 h 52228"/>
                  <a:gd name="connsiteX13" fmla="*/ 5020 w 35979"/>
                  <a:gd name="connsiteY13" fmla="*/ 3597 h 52228"/>
                  <a:gd name="connsiteX14" fmla="*/ 18968 w 35979"/>
                  <a:gd name="connsiteY14" fmla="*/ 38 h 52228"/>
                  <a:gd name="connsiteX15" fmla="*/ 35095 w 35979"/>
                  <a:gd name="connsiteY15" fmla="*/ 3452 h 52228"/>
                  <a:gd name="connsiteX16" fmla="*/ 32334 w 35979"/>
                  <a:gd name="connsiteY16" fmla="*/ 10062 h 52228"/>
                  <a:gd name="connsiteX17" fmla="*/ 18459 w 35979"/>
                  <a:gd name="connsiteY17" fmla="*/ 6794 h 52228"/>
                  <a:gd name="connsiteX18" fmla="*/ 10614 w 35979"/>
                  <a:gd name="connsiteY18" fmla="*/ 8465 h 52228"/>
                  <a:gd name="connsiteX19" fmla="*/ 7926 w 35979"/>
                  <a:gd name="connsiteY19" fmla="*/ 12968 h 52228"/>
                  <a:gd name="connsiteX20" fmla="*/ 10251 w 35979"/>
                  <a:gd name="connsiteY20" fmla="*/ 17545 h 52228"/>
                  <a:gd name="connsiteX21" fmla="*/ 20929 w 35979"/>
                  <a:gd name="connsiteY21" fmla="*/ 22557 h 52228"/>
                  <a:gd name="connsiteX22" fmla="*/ 30300 w 35979"/>
                  <a:gd name="connsiteY22" fmla="*/ 26916 h 52228"/>
                  <a:gd name="connsiteX23" fmla="*/ 34732 w 35979"/>
                  <a:gd name="connsiteY23" fmla="*/ 31493 h 52228"/>
                  <a:gd name="connsiteX24" fmla="*/ 35966 w 35979"/>
                  <a:gd name="connsiteY24" fmla="*/ 37304 h 5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79" h="52228">
                    <a:moveTo>
                      <a:pt x="35966" y="37304"/>
                    </a:moveTo>
                    <a:cubicBezTo>
                      <a:pt x="36162" y="41641"/>
                      <a:pt x="34172" y="45789"/>
                      <a:pt x="30664" y="48346"/>
                    </a:cubicBezTo>
                    <a:cubicBezTo>
                      <a:pt x="26327" y="51077"/>
                      <a:pt x="21256" y="52421"/>
                      <a:pt x="16135" y="52196"/>
                    </a:cubicBezTo>
                    <a:cubicBezTo>
                      <a:pt x="10650" y="52436"/>
                      <a:pt x="5187" y="51339"/>
                      <a:pt x="226" y="49000"/>
                    </a:cubicBezTo>
                    <a:lnTo>
                      <a:pt x="226" y="41735"/>
                    </a:lnTo>
                    <a:cubicBezTo>
                      <a:pt x="5194" y="44292"/>
                      <a:pt x="10686" y="45687"/>
                      <a:pt x="16280" y="45803"/>
                    </a:cubicBezTo>
                    <a:cubicBezTo>
                      <a:pt x="19469" y="46072"/>
                      <a:pt x="22658" y="45360"/>
                      <a:pt x="25433" y="43769"/>
                    </a:cubicBezTo>
                    <a:cubicBezTo>
                      <a:pt x="28339" y="41837"/>
                      <a:pt x="29138" y="37914"/>
                      <a:pt x="27206" y="35009"/>
                    </a:cubicBezTo>
                    <a:cubicBezTo>
                      <a:pt x="26741" y="34304"/>
                      <a:pt x="26138" y="33701"/>
                      <a:pt x="25433" y="33236"/>
                    </a:cubicBezTo>
                    <a:cubicBezTo>
                      <a:pt x="22375" y="31260"/>
                      <a:pt x="19077" y="29676"/>
                      <a:pt x="15626" y="28514"/>
                    </a:cubicBezTo>
                    <a:cubicBezTo>
                      <a:pt x="12132" y="27279"/>
                      <a:pt x="8776" y="25696"/>
                      <a:pt x="5601" y="23792"/>
                    </a:cubicBezTo>
                    <a:cubicBezTo>
                      <a:pt x="3836" y="22681"/>
                      <a:pt x="2369" y="21163"/>
                      <a:pt x="1315" y="19361"/>
                    </a:cubicBezTo>
                    <a:cubicBezTo>
                      <a:pt x="385" y="17516"/>
                      <a:pt x="-65" y="15467"/>
                      <a:pt x="8" y="13404"/>
                    </a:cubicBezTo>
                    <a:cubicBezTo>
                      <a:pt x="-116" y="9489"/>
                      <a:pt x="1780" y="5791"/>
                      <a:pt x="5020" y="3597"/>
                    </a:cubicBezTo>
                    <a:cubicBezTo>
                      <a:pt x="9197" y="1004"/>
                      <a:pt x="14064" y="-238"/>
                      <a:pt x="18968" y="38"/>
                    </a:cubicBezTo>
                    <a:cubicBezTo>
                      <a:pt x="24532" y="-28"/>
                      <a:pt x="30039" y="1142"/>
                      <a:pt x="35095" y="3452"/>
                    </a:cubicBezTo>
                    <a:lnTo>
                      <a:pt x="32334" y="10062"/>
                    </a:lnTo>
                    <a:cubicBezTo>
                      <a:pt x="27968" y="8065"/>
                      <a:pt x="23254" y="6953"/>
                      <a:pt x="18459" y="6794"/>
                    </a:cubicBezTo>
                    <a:cubicBezTo>
                      <a:pt x="15742" y="6626"/>
                      <a:pt x="13033" y="7208"/>
                      <a:pt x="10614" y="8465"/>
                    </a:cubicBezTo>
                    <a:cubicBezTo>
                      <a:pt x="8928" y="9329"/>
                      <a:pt x="7883" y="11080"/>
                      <a:pt x="7926" y="12968"/>
                    </a:cubicBezTo>
                    <a:cubicBezTo>
                      <a:pt x="7904" y="14785"/>
                      <a:pt x="8768" y="16492"/>
                      <a:pt x="10251" y="17545"/>
                    </a:cubicBezTo>
                    <a:cubicBezTo>
                      <a:pt x="13600" y="19637"/>
                      <a:pt x="17181" y="21315"/>
                      <a:pt x="20929" y="22557"/>
                    </a:cubicBezTo>
                    <a:cubicBezTo>
                      <a:pt x="24184" y="23705"/>
                      <a:pt x="27322" y="25165"/>
                      <a:pt x="30300" y="26916"/>
                    </a:cubicBezTo>
                    <a:cubicBezTo>
                      <a:pt x="32109" y="28078"/>
                      <a:pt x="33627" y="29647"/>
                      <a:pt x="34732" y="31493"/>
                    </a:cubicBezTo>
                    <a:cubicBezTo>
                      <a:pt x="35596" y="33301"/>
                      <a:pt x="36025" y="35299"/>
                      <a:pt x="35966" y="37304"/>
                    </a:cubicBezTo>
                    <a:close/>
                  </a:path>
                </a:pathLst>
              </a:custGeom>
              <a:solidFill>
                <a:srgbClr val="414958"/>
              </a:solidFill>
              <a:ln w="7260"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900454A6-1263-4EC6-39F9-BE00197DBD89}"/>
                  </a:ext>
                </a:extLst>
              </p:cNvPr>
              <p:cNvSpPr/>
              <p:nvPr/>
            </p:nvSpPr>
            <p:spPr>
              <a:xfrm>
                <a:off x="5130068" y="3134280"/>
                <a:ext cx="9789" cy="69526"/>
              </a:xfrm>
              <a:custGeom>
                <a:avLst/>
                <a:gdLst>
                  <a:gd name="connsiteX0" fmla="*/ 23 w 9789"/>
                  <a:gd name="connsiteY0" fmla="*/ 5237 h 69526"/>
                  <a:gd name="connsiteX1" fmla="*/ 1476 w 9789"/>
                  <a:gd name="connsiteY1" fmla="*/ 1241 h 69526"/>
                  <a:gd name="connsiteX2" fmla="*/ 4963 w 9789"/>
                  <a:gd name="connsiteY2" fmla="*/ 6 h 69526"/>
                  <a:gd name="connsiteX3" fmla="*/ 8305 w 9789"/>
                  <a:gd name="connsiteY3" fmla="*/ 1241 h 69526"/>
                  <a:gd name="connsiteX4" fmla="*/ 9757 w 9789"/>
                  <a:gd name="connsiteY4" fmla="*/ 5237 h 69526"/>
                  <a:gd name="connsiteX5" fmla="*/ 8305 w 9789"/>
                  <a:gd name="connsiteY5" fmla="*/ 9232 h 69526"/>
                  <a:gd name="connsiteX6" fmla="*/ 4963 w 9789"/>
                  <a:gd name="connsiteY6" fmla="*/ 10540 h 69526"/>
                  <a:gd name="connsiteX7" fmla="*/ 1476 w 9789"/>
                  <a:gd name="connsiteY7" fmla="*/ 9232 h 69526"/>
                  <a:gd name="connsiteX8" fmla="*/ 23 w 9789"/>
                  <a:gd name="connsiteY8" fmla="*/ 5237 h 69526"/>
                  <a:gd name="connsiteX9" fmla="*/ 8958 w 9789"/>
                  <a:gd name="connsiteY9" fmla="*/ 69527 h 69526"/>
                  <a:gd name="connsiteX10" fmla="*/ 822 w 9789"/>
                  <a:gd name="connsiteY10" fmla="*/ 69527 h 69526"/>
                  <a:gd name="connsiteX11" fmla="*/ 822 w 9789"/>
                  <a:gd name="connsiteY11" fmla="*/ 18676 h 69526"/>
                  <a:gd name="connsiteX12" fmla="*/ 9104 w 9789"/>
                  <a:gd name="connsiteY12" fmla="*/ 18676 h 6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89" h="69526">
                    <a:moveTo>
                      <a:pt x="23" y="5237"/>
                    </a:moveTo>
                    <a:cubicBezTo>
                      <a:pt x="-122" y="3755"/>
                      <a:pt x="415" y="2287"/>
                      <a:pt x="1476" y="1241"/>
                    </a:cubicBezTo>
                    <a:cubicBezTo>
                      <a:pt x="2428" y="384"/>
                      <a:pt x="3684" y="-59"/>
                      <a:pt x="4963" y="6"/>
                    </a:cubicBezTo>
                    <a:cubicBezTo>
                      <a:pt x="6198" y="-30"/>
                      <a:pt x="7389" y="413"/>
                      <a:pt x="8305" y="1241"/>
                    </a:cubicBezTo>
                    <a:cubicBezTo>
                      <a:pt x="9394" y="2265"/>
                      <a:pt x="9932" y="3747"/>
                      <a:pt x="9757" y="5237"/>
                    </a:cubicBezTo>
                    <a:cubicBezTo>
                      <a:pt x="9903" y="6719"/>
                      <a:pt x="9366" y="8186"/>
                      <a:pt x="8305" y="9232"/>
                    </a:cubicBezTo>
                    <a:cubicBezTo>
                      <a:pt x="7397" y="10075"/>
                      <a:pt x="6206" y="10547"/>
                      <a:pt x="4963" y="10540"/>
                    </a:cubicBezTo>
                    <a:cubicBezTo>
                      <a:pt x="3677" y="10576"/>
                      <a:pt x="2420" y="10104"/>
                      <a:pt x="1476" y="9232"/>
                    </a:cubicBezTo>
                    <a:cubicBezTo>
                      <a:pt x="438" y="8171"/>
                      <a:pt x="-86" y="6719"/>
                      <a:pt x="23" y="5237"/>
                    </a:cubicBezTo>
                    <a:close/>
                    <a:moveTo>
                      <a:pt x="8958" y="69527"/>
                    </a:moveTo>
                    <a:lnTo>
                      <a:pt x="822" y="69527"/>
                    </a:lnTo>
                    <a:lnTo>
                      <a:pt x="822" y="18676"/>
                    </a:lnTo>
                    <a:lnTo>
                      <a:pt x="9104" y="18676"/>
                    </a:lnTo>
                    <a:close/>
                  </a:path>
                </a:pathLst>
              </a:custGeom>
              <a:solidFill>
                <a:srgbClr val="414958"/>
              </a:solidFill>
              <a:ln w="7260"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1AFD9BA7-93AA-4B11-2CF7-E677D5F12D74}"/>
                  </a:ext>
                </a:extLst>
              </p:cNvPr>
              <p:cNvSpPr/>
              <p:nvPr/>
            </p:nvSpPr>
            <p:spPr>
              <a:xfrm>
                <a:off x="5152683" y="3152307"/>
                <a:ext cx="42785" cy="51572"/>
              </a:xfrm>
              <a:custGeom>
                <a:avLst/>
                <a:gdLst>
                  <a:gd name="connsiteX0" fmla="*/ 34579 w 42785"/>
                  <a:gd name="connsiteY0" fmla="*/ 51500 h 51572"/>
                  <a:gd name="connsiteX1" fmla="*/ 34579 w 42785"/>
                  <a:gd name="connsiteY1" fmla="*/ 19173 h 51572"/>
                  <a:gd name="connsiteX2" fmla="*/ 31818 w 42785"/>
                  <a:gd name="connsiteY2" fmla="*/ 9947 h 51572"/>
                  <a:gd name="connsiteX3" fmla="*/ 23173 w 42785"/>
                  <a:gd name="connsiteY3" fmla="*/ 6969 h 51572"/>
                  <a:gd name="connsiteX4" fmla="*/ 11914 w 42785"/>
                  <a:gd name="connsiteY4" fmla="*/ 11255 h 51572"/>
                  <a:gd name="connsiteX5" fmla="*/ 8354 w 42785"/>
                  <a:gd name="connsiteY5" fmla="*/ 25275 h 51572"/>
                  <a:gd name="connsiteX6" fmla="*/ 8354 w 42785"/>
                  <a:gd name="connsiteY6" fmla="*/ 51500 h 51572"/>
                  <a:gd name="connsiteX7" fmla="*/ 0 w 42785"/>
                  <a:gd name="connsiteY7" fmla="*/ 51500 h 51572"/>
                  <a:gd name="connsiteX8" fmla="*/ 0 w 42785"/>
                  <a:gd name="connsiteY8" fmla="*/ 649 h 51572"/>
                  <a:gd name="connsiteX9" fmla="*/ 6683 w 42785"/>
                  <a:gd name="connsiteY9" fmla="*/ 649 h 51572"/>
                  <a:gd name="connsiteX10" fmla="*/ 7918 w 42785"/>
                  <a:gd name="connsiteY10" fmla="*/ 7913 h 51572"/>
                  <a:gd name="connsiteX11" fmla="*/ 8354 w 42785"/>
                  <a:gd name="connsiteY11" fmla="*/ 7913 h 51572"/>
                  <a:gd name="connsiteX12" fmla="*/ 14965 w 42785"/>
                  <a:gd name="connsiteY12" fmla="*/ 2102 h 51572"/>
                  <a:gd name="connsiteX13" fmla="*/ 24336 w 42785"/>
                  <a:gd name="connsiteY13" fmla="*/ 68 h 51572"/>
                  <a:gd name="connsiteX14" fmla="*/ 38138 w 42785"/>
                  <a:gd name="connsiteY14" fmla="*/ 4572 h 51572"/>
                  <a:gd name="connsiteX15" fmla="*/ 42715 w 42785"/>
                  <a:gd name="connsiteY15" fmla="*/ 18665 h 51572"/>
                  <a:gd name="connsiteX16" fmla="*/ 42715 w 42785"/>
                  <a:gd name="connsiteY16" fmla="*/ 51572 h 5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85" h="51572">
                    <a:moveTo>
                      <a:pt x="34579" y="51500"/>
                    </a:moveTo>
                    <a:lnTo>
                      <a:pt x="34579" y="19173"/>
                    </a:lnTo>
                    <a:cubicBezTo>
                      <a:pt x="34833" y="15860"/>
                      <a:pt x="33845" y="12577"/>
                      <a:pt x="31818" y="9947"/>
                    </a:cubicBezTo>
                    <a:cubicBezTo>
                      <a:pt x="29501" y="7753"/>
                      <a:pt x="26348" y="6664"/>
                      <a:pt x="23173" y="6969"/>
                    </a:cubicBezTo>
                    <a:cubicBezTo>
                      <a:pt x="18960" y="6562"/>
                      <a:pt x="14790" y="8146"/>
                      <a:pt x="11914" y="11255"/>
                    </a:cubicBezTo>
                    <a:cubicBezTo>
                      <a:pt x="9168" y="15388"/>
                      <a:pt x="7911" y="20335"/>
                      <a:pt x="8354" y="25275"/>
                    </a:cubicBezTo>
                    <a:lnTo>
                      <a:pt x="8354" y="51500"/>
                    </a:lnTo>
                    <a:lnTo>
                      <a:pt x="0" y="51500"/>
                    </a:lnTo>
                    <a:lnTo>
                      <a:pt x="0" y="649"/>
                    </a:lnTo>
                    <a:lnTo>
                      <a:pt x="6683" y="649"/>
                    </a:lnTo>
                    <a:lnTo>
                      <a:pt x="7918" y="7913"/>
                    </a:lnTo>
                    <a:lnTo>
                      <a:pt x="8354" y="7913"/>
                    </a:lnTo>
                    <a:cubicBezTo>
                      <a:pt x="9952" y="5385"/>
                      <a:pt x="12248" y="3366"/>
                      <a:pt x="14965" y="2102"/>
                    </a:cubicBezTo>
                    <a:cubicBezTo>
                      <a:pt x="17892" y="714"/>
                      <a:pt x="21096" y="17"/>
                      <a:pt x="24336" y="68"/>
                    </a:cubicBezTo>
                    <a:cubicBezTo>
                      <a:pt x="29356" y="-361"/>
                      <a:pt x="34339" y="1259"/>
                      <a:pt x="38138" y="4572"/>
                    </a:cubicBezTo>
                    <a:cubicBezTo>
                      <a:pt x="41502" y="8458"/>
                      <a:pt x="43158" y="13543"/>
                      <a:pt x="42715" y="18665"/>
                    </a:cubicBezTo>
                    <a:lnTo>
                      <a:pt x="42715" y="51572"/>
                    </a:lnTo>
                    <a:close/>
                  </a:path>
                </a:pathLst>
              </a:custGeom>
              <a:solidFill>
                <a:srgbClr val="414958"/>
              </a:solidFill>
              <a:ln w="7260"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E9E1E0D9-D968-4583-E908-1BB6501EC750}"/>
                  </a:ext>
                </a:extLst>
              </p:cNvPr>
              <p:cNvSpPr/>
              <p:nvPr/>
            </p:nvSpPr>
            <p:spPr>
              <a:xfrm>
                <a:off x="5205984" y="3152063"/>
                <a:ext cx="44840" cy="74349"/>
              </a:xfrm>
              <a:custGeom>
                <a:avLst/>
                <a:gdLst>
                  <a:gd name="connsiteX0" fmla="*/ 36560 w 44840"/>
                  <a:gd name="connsiteY0" fmla="*/ 51308 h 74349"/>
                  <a:gd name="connsiteX1" fmla="*/ 36560 w 44840"/>
                  <a:gd name="connsiteY1" fmla="*/ 45060 h 74349"/>
                  <a:gd name="connsiteX2" fmla="*/ 36560 w 44840"/>
                  <a:gd name="connsiteY2" fmla="*/ 45060 h 74349"/>
                  <a:gd name="connsiteX3" fmla="*/ 20869 w 44840"/>
                  <a:gd name="connsiteY3" fmla="*/ 52688 h 74349"/>
                  <a:gd name="connsiteX4" fmla="*/ 5541 w 44840"/>
                  <a:gd name="connsiteY4" fmla="*/ 45859 h 74349"/>
                  <a:gd name="connsiteX5" fmla="*/ 5541 w 44840"/>
                  <a:gd name="connsiteY5" fmla="*/ 7286 h 74349"/>
                  <a:gd name="connsiteX6" fmla="*/ 20724 w 44840"/>
                  <a:gd name="connsiteY6" fmla="*/ 21 h 74349"/>
                  <a:gd name="connsiteX7" fmla="*/ 36560 w 44840"/>
                  <a:gd name="connsiteY7" fmla="*/ 7649 h 74349"/>
                  <a:gd name="connsiteX8" fmla="*/ 37068 w 44840"/>
                  <a:gd name="connsiteY8" fmla="*/ 7649 h 74349"/>
                  <a:gd name="connsiteX9" fmla="*/ 38231 w 44840"/>
                  <a:gd name="connsiteY9" fmla="*/ 893 h 74349"/>
                  <a:gd name="connsiteX10" fmla="*/ 44769 w 44840"/>
                  <a:gd name="connsiteY10" fmla="*/ 893 h 74349"/>
                  <a:gd name="connsiteX11" fmla="*/ 44769 w 44840"/>
                  <a:gd name="connsiteY11" fmla="*/ 52397 h 74349"/>
                  <a:gd name="connsiteX12" fmla="*/ 39248 w 44840"/>
                  <a:gd name="connsiteY12" fmla="*/ 68742 h 74349"/>
                  <a:gd name="connsiteX13" fmla="*/ 22176 w 44840"/>
                  <a:gd name="connsiteY13" fmla="*/ 74263 h 74349"/>
                  <a:gd name="connsiteX14" fmla="*/ 3943 w 44840"/>
                  <a:gd name="connsiteY14" fmla="*/ 70994 h 74349"/>
                  <a:gd name="connsiteX15" fmla="*/ 3943 w 44840"/>
                  <a:gd name="connsiteY15" fmla="*/ 63730 h 74349"/>
                  <a:gd name="connsiteX16" fmla="*/ 22612 w 44840"/>
                  <a:gd name="connsiteY16" fmla="*/ 67725 h 74349"/>
                  <a:gd name="connsiteX17" fmla="*/ 32855 w 44840"/>
                  <a:gd name="connsiteY17" fmla="*/ 63875 h 74349"/>
                  <a:gd name="connsiteX18" fmla="*/ 36560 w 44840"/>
                  <a:gd name="connsiteY18" fmla="*/ 53414 h 74349"/>
                  <a:gd name="connsiteX19" fmla="*/ 22031 w 44840"/>
                  <a:gd name="connsiteY19" fmla="*/ 45932 h 74349"/>
                  <a:gd name="connsiteX20" fmla="*/ 33218 w 44840"/>
                  <a:gd name="connsiteY20" fmla="*/ 41791 h 74349"/>
                  <a:gd name="connsiteX21" fmla="*/ 36705 w 44840"/>
                  <a:gd name="connsiteY21" fmla="*/ 28570 h 74349"/>
                  <a:gd name="connsiteX22" fmla="*/ 36705 w 44840"/>
                  <a:gd name="connsiteY22" fmla="*/ 26536 h 74349"/>
                  <a:gd name="connsiteX23" fmla="*/ 33146 w 44840"/>
                  <a:gd name="connsiteY23" fmla="*/ 12007 h 74349"/>
                  <a:gd name="connsiteX24" fmla="*/ 21886 w 44840"/>
                  <a:gd name="connsiteY24" fmla="*/ 7431 h 74349"/>
                  <a:gd name="connsiteX25" fmla="*/ 12006 w 44840"/>
                  <a:gd name="connsiteY25" fmla="*/ 12443 h 74349"/>
                  <a:gd name="connsiteX26" fmla="*/ 12006 w 44840"/>
                  <a:gd name="connsiteY26" fmla="*/ 41501 h 74349"/>
                  <a:gd name="connsiteX27" fmla="*/ 22031 w 44840"/>
                  <a:gd name="connsiteY27" fmla="*/ 45932 h 7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840" h="74349">
                    <a:moveTo>
                      <a:pt x="36560" y="51308"/>
                    </a:moveTo>
                    <a:lnTo>
                      <a:pt x="36560" y="45060"/>
                    </a:lnTo>
                    <a:lnTo>
                      <a:pt x="36560" y="45060"/>
                    </a:lnTo>
                    <a:cubicBezTo>
                      <a:pt x="33051" y="50203"/>
                      <a:pt x="27080" y="53102"/>
                      <a:pt x="20869" y="52688"/>
                    </a:cubicBezTo>
                    <a:cubicBezTo>
                      <a:pt x="14963" y="52979"/>
                      <a:pt x="9275" y="50443"/>
                      <a:pt x="5541" y="45859"/>
                    </a:cubicBezTo>
                    <a:cubicBezTo>
                      <a:pt x="-1847" y="34062"/>
                      <a:pt x="-1847" y="19083"/>
                      <a:pt x="5541" y="7286"/>
                    </a:cubicBezTo>
                    <a:cubicBezTo>
                      <a:pt x="9115" y="2535"/>
                      <a:pt x="14781" y="-175"/>
                      <a:pt x="20724" y="21"/>
                    </a:cubicBezTo>
                    <a:cubicBezTo>
                      <a:pt x="26949" y="-277"/>
                      <a:pt x="32906" y="2593"/>
                      <a:pt x="36560" y="7649"/>
                    </a:cubicBezTo>
                    <a:lnTo>
                      <a:pt x="37068" y="7649"/>
                    </a:lnTo>
                    <a:lnTo>
                      <a:pt x="38231" y="893"/>
                    </a:lnTo>
                    <a:lnTo>
                      <a:pt x="44769" y="893"/>
                    </a:lnTo>
                    <a:lnTo>
                      <a:pt x="44769" y="52397"/>
                    </a:lnTo>
                    <a:cubicBezTo>
                      <a:pt x="45255" y="58376"/>
                      <a:pt x="43258" y="64282"/>
                      <a:pt x="39248" y="68742"/>
                    </a:cubicBezTo>
                    <a:cubicBezTo>
                      <a:pt x="34533" y="72810"/>
                      <a:pt x="28380" y="74801"/>
                      <a:pt x="22176" y="74263"/>
                    </a:cubicBezTo>
                    <a:cubicBezTo>
                      <a:pt x="15936" y="74496"/>
                      <a:pt x="9718" y="73377"/>
                      <a:pt x="3943" y="70994"/>
                    </a:cubicBezTo>
                    <a:lnTo>
                      <a:pt x="3943" y="63730"/>
                    </a:lnTo>
                    <a:cubicBezTo>
                      <a:pt x="9747" y="66570"/>
                      <a:pt x="16154" y="67936"/>
                      <a:pt x="22612" y="67725"/>
                    </a:cubicBezTo>
                    <a:cubicBezTo>
                      <a:pt x="26412" y="67900"/>
                      <a:pt x="30109" y="66505"/>
                      <a:pt x="32855" y="63875"/>
                    </a:cubicBezTo>
                    <a:cubicBezTo>
                      <a:pt x="35427" y="61013"/>
                      <a:pt x="36756" y="57257"/>
                      <a:pt x="36560" y="53414"/>
                    </a:cubicBezTo>
                    <a:close/>
                    <a:moveTo>
                      <a:pt x="22031" y="45932"/>
                    </a:moveTo>
                    <a:cubicBezTo>
                      <a:pt x="26194" y="46317"/>
                      <a:pt x="30313" y="44792"/>
                      <a:pt x="33218" y="41791"/>
                    </a:cubicBezTo>
                    <a:cubicBezTo>
                      <a:pt x="35862" y="37920"/>
                      <a:pt x="37097" y="33249"/>
                      <a:pt x="36705" y="28570"/>
                    </a:cubicBezTo>
                    <a:lnTo>
                      <a:pt x="36705" y="26536"/>
                    </a:lnTo>
                    <a:cubicBezTo>
                      <a:pt x="37090" y="21437"/>
                      <a:pt x="35848" y="16351"/>
                      <a:pt x="33146" y="12007"/>
                    </a:cubicBezTo>
                    <a:cubicBezTo>
                      <a:pt x="30349" y="8753"/>
                      <a:pt x="26157" y="7053"/>
                      <a:pt x="21886" y="7431"/>
                    </a:cubicBezTo>
                    <a:cubicBezTo>
                      <a:pt x="17941" y="7271"/>
                      <a:pt x="14200" y="9167"/>
                      <a:pt x="12006" y="12443"/>
                    </a:cubicBezTo>
                    <a:cubicBezTo>
                      <a:pt x="7299" y="21560"/>
                      <a:pt x="7299" y="32384"/>
                      <a:pt x="12006" y="41501"/>
                    </a:cubicBezTo>
                    <a:cubicBezTo>
                      <a:pt x="14389" y="44574"/>
                      <a:pt x="18159" y="46237"/>
                      <a:pt x="22031" y="45932"/>
                    </a:cubicBezTo>
                    <a:close/>
                  </a:path>
                </a:pathLst>
              </a:custGeom>
              <a:solidFill>
                <a:srgbClr val="414958"/>
              </a:solidFill>
              <a:ln w="7260"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FB176F34-2FDC-5087-8E9E-581A08FD8370}"/>
                  </a:ext>
                </a:extLst>
              </p:cNvPr>
              <p:cNvSpPr/>
              <p:nvPr/>
            </p:nvSpPr>
            <p:spPr>
              <a:xfrm>
                <a:off x="4772098" y="3254257"/>
                <a:ext cx="36408" cy="52236"/>
              </a:xfrm>
              <a:custGeom>
                <a:avLst/>
                <a:gdLst>
                  <a:gd name="connsiteX0" fmla="*/ 36398 w 36408"/>
                  <a:gd name="connsiteY0" fmla="*/ 37304 h 52236"/>
                  <a:gd name="connsiteX1" fmla="*/ 31096 w 36408"/>
                  <a:gd name="connsiteY1" fmla="*/ 48346 h 52236"/>
                  <a:gd name="connsiteX2" fmla="*/ 16203 w 36408"/>
                  <a:gd name="connsiteY2" fmla="*/ 52196 h 52236"/>
                  <a:gd name="connsiteX3" fmla="*/ 294 w 36408"/>
                  <a:gd name="connsiteY3" fmla="*/ 49000 h 52236"/>
                  <a:gd name="connsiteX4" fmla="*/ 294 w 36408"/>
                  <a:gd name="connsiteY4" fmla="*/ 41735 h 52236"/>
                  <a:gd name="connsiteX5" fmla="*/ 16349 w 36408"/>
                  <a:gd name="connsiteY5" fmla="*/ 45803 h 52236"/>
                  <a:gd name="connsiteX6" fmla="*/ 25502 w 36408"/>
                  <a:gd name="connsiteY6" fmla="*/ 43769 h 52236"/>
                  <a:gd name="connsiteX7" fmla="*/ 27144 w 36408"/>
                  <a:gd name="connsiteY7" fmla="*/ 34878 h 52236"/>
                  <a:gd name="connsiteX8" fmla="*/ 25502 w 36408"/>
                  <a:gd name="connsiteY8" fmla="*/ 33236 h 52236"/>
                  <a:gd name="connsiteX9" fmla="*/ 15695 w 36408"/>
                  <a:gd name="connsiteY9" fmla="*/ 28514 h 52236"/>
                  <a:gd name="connsiteX10" fmla="*/ 5670 w 36408"/>
                  <a:gd name="connsiteY10" fmla="*/ 23792 h 52236"/>
                  <a:gd name="connsiteX11" fmla="*/ 1384 w 36408"/>
                  <a:gd name="connsiteY11" fmla="*/ 19361 h 52236"/>
                  <a:gd name="connsiteX12" fmla="*/ 4 w 36408"/>
                  <a:gd name="connsiteY12" fmla="*/ 13404 h 52236"/>
                  <a:gd name="connsiteX13" fmla="*/ 5089 w 36408"/>
                  <a:gd name="connsiteY13" fmla="*/ 3597 h 52236"/>
                  <a:gd name="connsiteX14" fmla="*/ 19037 w 36408"/>
                  <a:gd name="connsiteY14" fmla="*/ 38 h 52236"/>
                  <a:gd name="connsiteX15" fmla="*/ 35164 w 36408"/>
                  <a:gd name="connsiteY15" fmla="*/ 3452 h 52236"/>
                  <a:gd name="connsiteX16" fmla="*/ 32330 w 36408"/>
                  <a:gd name="connsiteY16" fmla="*/ 10062 h 52236"/>
                  <a:gd name="connsiteX17" fmla="*/ 18455 w 36408"/>
                  <a:gd name="connsiteY17" fmla="*/ 6794 h 52236"/>
                  <a:gd name="connsiteX18" fmla="*/ 10610 w 36408"/>
                  <a:gd name="connsiteY18" fmla="*/ 8465 h 52236"/>
                  <a:gd name="connsiteX19" fmla="*/ 7995 w 36408"/>
                  <a:gd name="connsiteY19" fmla="*/ 12968 h 52236"/>
                  <a:gd name="connsiteX20" fmla="*/ 10247 w 36408"/>
                  <a:gd name="connsiteY20" fmla="*/ 17545 h 52236"/>
                  <a:gd name="connsiteX21" fmla="*/ 20998 w 36408"/>
                  <a:gd name="connsiteY21" fmla="*/ 22557 h 52236"/>
                  <a:gd name="connsiteX22" fmla="*/ 30369 w 36408"/>
                  <a:gd name="connsiteY22" fmla="*/ 26916 h 52236"/>
                  <a:gd name="connsiteX23" fmla="*/ 34800 w 36408"/>
                  <a:gd name="connsiteY23" fmla="*/ 31493 h 52236"/>
                  <a:gd name="connsiteX24" fmla="*/ 36398 w 36408"/>
                  <a:gd name="connsiteY24" fmla="*/ 37304 h 5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408" h="52236">
                    <a:moveTo>
                      <a:pt x="36398" y="37304"/>
                    </a:moveTo>
                    <a:cubicBezTo>
                      <a:pt x="36573" y="41634"/>
                      <a:pt x="34582" y="45774"/>
                      <a:pt x="31096" y="48346"/>
                    </a:cubicBezTo>
                    <a:cubicBezTo>
                      <a:pt x="26657" y="51150"/>
                      <a:pt x="21448" y="52494"/>
                      <a:pt x="16203" y="52196"/>
                    </a:cubicBezTo>
                    <a:cubicBezTo>
                      <a:pt x="10719" y="52436"/>
                      <a:pt x="5256" y="51339"/>
                      <a:pt x="294" y="49000"/>
                    </a:cubicBezTo>
                    <a:lnTo>
                      <a:pt x="294" y="41735"/>
                    </a:lnTo>
                    <a:cubicBezTo>
                      <a:pt x="5263" y="44292"/>
                      <a:pt x="10755" y="45687"/>
                      <a:pt x="16349" y="45803"/>
                    </a:cubicBezTo>
                    <a:cubicBezTo>
                      <a:pt x="19538" y="46072"/>
                      <a:pt x="22727" y="45360"/>
                      <a:pt x="25502" y="43769"/>
                    </a:cubicBezTo>
                    <a:cubicBezTo>
                      <a:pt x="28408" y="41772"/>
                      <a:pt x="29149" y="37791"/>
                      <a:pt x="27144" y="34878"/>
                    </a:cubicBezTo>
                    <a:cubicBezTo>
                      <a:pt x="26700" y="34238"/>
                      <a:pt x="26148" y="33679"/>
                      <a:pt x="25502" y="33236"/>
                    </a:cubicBezTo>
                    <a:cubicBezTo>
                      <a:pt x="22436" y="31275"/>
                      <a:pt x="19138" y="29691"/>
                      <a:pt x="15695" y="28514"/>
                    </a:cubicBezTo>
                    <a:cubicBezTo>
                      <a:pt x="12201" y="27279"/>
                      <a:pt x="8845" y="25696"/>
                      <a:pt x="5670" y="23792"/>
                    </a:cubicBezTo>
                    <a:cubicBezTo>
                      <a:pt x="3905" y="22681"/>
                      <a:pt x="2437" y="21163"/>
                      <a:pt x="1384" y="19361"/>
                    </a:cubicBezTo>
                    <a:cubicBezTo>
                      <a:pt x="425" y="17523"/>
                      <a:pt x="-47" y="15475"/>
                      <a:pt x="4" y="13404"/>
                    </a:cubicBezTo>
                    <a:cubicBezTo>
                      <a:pt x="-91" y="9481"/>
                      <a:pt x="1827" y="5784"/>
                      <a:pt x="5089" y="3597"/>
                    </a:cubicBezTo>
                    <a:cubicBezTo>
                      <a:pt x="9259" y="1004"/>
                      <a:pt x="14133" y="-238"/>
                      <a:pt x="19037" y="38"/>
                    </a:cubicBezTo>
                    <a:cubicBezTo>
                      <a:pt x="24601" y="-28"/>
                      <a:pt x="30107" y="1142"/>
                      <a:pt x="35164" y="3452"/>
                    </a:cubicBezTo>
                    <a:lnTo>
                      <a:pt x="32330" y="10062"/>
                    </a:lnTo>
                    <a:cubicBezTo>
                      <a:pt x="27972" y="8050"/>
                      <a:pt x="23250" y="6939"/>
                      <a:pt x="18455" y="6794"/>
                    </a:cubicBezTo>
                    <a:cubicBezTo>
                      <a:pt x="15738" y="6648"/>
                      <a:pt x="13029" y="7222"/>
                      <a:pt x="10610" y="8465"/>
                    </a:cubicBezTo>
                    <a:cubicBezTo>
                      <a:pt x="8968" y="9358"/>
                      <a:pt x="7958" y="11094"/>
                      <a:pt x="7995" y="12968"/>
                    </a:cubicBezTo>
                    <a:cubicBezTo>
                      <a:pt x="7980" y="14763"/>
                      <a:pt x="8816" y="16463"/>
                      <a:pt x="10247" y="17545"/>
                    </a:cubicBezTo>
                    <a:cubicBezTo>
                      <a:pt x="13632" y="19615"/>
                      <a:pt x="17235" y="21293"/>
                      <a:pt x="20998" y="22557"/>
                    </a:cubicBezTo>
                    <a:cubicBezTo>
                      <a:pt x="24252" y="23705"/>
                      <a:pt x="27398" y="25165"/>
                      <a:pt x="30369" y="26916"/>
                    </a:cubicBezTo>
                    <a:cubicBezTo>
                      <a:pt x="32178" y="28078"/>
                      <a:pt x="33696" y="29647"/>
                      <a:pt x="34800" y="31493"/>
                    </a:cubicBezTo>
                    <a:cubicBezTo>
                      <a:pt x="35795" y="33272"/>
                      <a:pt x="36340" y="35263"/>
                      <a:pt x="36398" y="37304"/>
                    </a:cubicBezTo>
                    <a:close/>
                  </a:path>
                </a:pathLst>
              </a:custGeom>
              <a:solidFill>
                <a:srgbClr val="414958"/>
              </a:solidFill>
              <a:ln w="7260"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7A6B4762-ED5B-EBBC-EBC7-852C81390DA2}"/>
                  </a:ext>
                </a:extLst>
              </p:cNvPr>
              <p:cNvSpPr/>
              <p:nvPr/>
            </p:nvSpPr>
            <p:spPr>
              <a:xfrm>
                <a:off x="4818521" y="3253950"/>
                <a:ext cx="72723" cy="51630"/>
              </a:xfrm>
              <a:custGeom>
                <a:avLst/>
                <a:gdLst>
                  <a:gd name="connsiteX0" fmla="*/ 64290 w 72723"/>
                  <a:gd name="connsiteY0" fmla="*/ 51558 h 51630"/>
                  <a:gd name="connsiteX1" fmla="*/ 64290 w 72723"/>
                  <a:gd name="connsiteY1" fmla="*/ 19013 h 51630"/>
                  <a:gd name="connsiteX2" fmla="*/ 53974 w 72723"/>
                  <a:gd name="connsiteY2" fmla="*/ 7027 h 51630"/>
                  <a:gd name="connsiteX3" fmla="*/ 43659 w 72723"/>
                  <a:gd name="connsiteY3" fmla="*/ 11095 h 51630"/>
                  <a:gd name="connsiteX4" fmla="*/ 40317 w 72723"/>
                  <a:gd name="connsiteY4" fmla="*/ 23663 h 51630"/>
                  <a:gd name="connsiteX5" fmla="*/ 40317 w 72723"/>
                  <a:gd name="connsiteY5" fmla="*/ 51558 h 51630"/>
                  <a:gd name="connsiteX6" fmla="*/ 32036 w 72723"/>
                  <a:gd name="connsiteY6" fmla="*/ 51558 h 51630"/>
                  <a:gd name="connsiteX7" fmla="*/ 32036 w 72723"/>
                  <a:gd name="connsiteY7" fmla="*/ 19013 h 51630"/>
                  <a:gd name="connsiteX8" fmla="*/ 29566 w 72723"/>
                  <a:gd name="connsiteY8" fmla="*/ 10006 h 51630"/>
                  <a:gd name="connsiteX9" fmla="*/ 21648 w 72723"/>
                  <a:gd name="connsiteY9" fmla="*/ 7027 h 51630"/>
                  <a:gd name="connsiteX10" fmla="*/ 11405 w 72723"/>
                  <a:gd name="connsiteY10" fmla="*/ 11313 h 51630"/>
                  <a:gd name="connsiteX11" fmla="*/ 8136 w 72723"/>
                  <a:gd name="connsiteY11" fmla="*/ 25334 h 51630"/>
                  <a:gd name="connsiteX12" fmla="*/ 8136 w 72723"/>
                  <a:gd name="connsiteY12" fmla="*/ 51558 h 51630"/>
                  <a:gd name="connsiteX13" fmla="*/ 0 w 72723"/>
                  <a:gd name="connsiteY13" fmla="*/ 51558 h 51630"/>
                  <a:gd name="connsiteX14" fmla="*/ 0 w 72723"/>
                  <a:gd name="connsiteY14" fmla="*/ 707 h 51630"/>
                  <a:gd name="connsiteX15" fmla="*/ 6683 w 72723"/>
                  <a:gd name="connsiteY15" fmla="*/ 707 h 51630"/>
                  <a:gd name="connsiteX16" fmla="*/ 7918 w 72723"/>
                  <a:gd name="connsiteY16" fmla="*/ 7972 h 51630"/>
                  <a:gd name="connsiteX17" fmla="*/ 8427 w 72723"/>
                  <a:gd name="connsiteY17" fmla="*/ 7972 h 51630"/>
                  <a:gd name="connsiteX18" fmla="*/ 14529 w 72723"/>
                  <a:gd name="connsiteY18" fmla="*/ 2160 h 51630"/>
                  <a:gd name="connsiteX19" fmla="*/ 23319 w 72723"/>
                  <a:gd name="connsiteY19" fmla="*/ 126 h 51630"/>
                  <a:gd name="connsiteX20" fmla="*/ 38864 w 72723"/>
                  <a:gd name="connsiteY20" fmla="*/ 8625 h 51630"/>
                  <a:gd name="connsiteX21" fmla="*/ 39300 w 72723"/>
                  <a:gd name="connsiteY21" fmla="*/ 8625 h 51630"/>
                  <a:gd name="connsiteX22" fmla="*/ 45984 w 72723"/>
                  <a:gd name="connsiteY22" fmla="*/ 2305 h 51630"/>
                  <a:gd name="connsiteX23" fmla="*/ 55500 w 72723"/>
                  <a:gd name="connsiteY23" fmla="*/ 126 h 51630"/>
                  <a:gd name="connsiteX24" fmla="*/ 68358 w 72723"/>
                  <a:gd name="connsiteY24" fmla="*/ 4557 h 51630"/>
                  <a:gd name="connsiteX25" fmla="*/ 72644 w 72723"/>
                  <a:gd name="connsiteY25" fmla="*/ 18723 h 51630"/>
                  <a:gd name="connsiteX26" fmla="*/ 72644 w 72723"/>
                  <a:gd name="connsiteY26" fmla="*/ 51631 h 5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723" h="51630">
                    <a:moveTo>
                      <a:pt x="64290" y="51558"/>
                    </a:moveTo>
                    <a:lnTo>
                      <a:pt x="64290" y="19013"/>
                    </a:lnTo>
                    <a:cubicBezTo>
                      <a:pt x="64290" y="11023"/>
                      <a:pt x="60876" y="7027"/>
                      <a:pt x="53974" y="7027"/>
                    </a:cubicBezTo>
                    <a:cubicBezTo>
                      <a:pt x="50088" y="6679"/>
                      <a:pt x="46260" y="8182"/>
                      <a:pt x="43659" y="11095"/>
                    </a:cubicBezTo>
                    <a:cubicBezTo>
                      <a:pt x="41146" y="14779"/>
                      <a:pt x="39961" y="19217"/>
                      <a:pt x="40317" y="23663"/>
                    </a:cubicBezTo>
                    <a:lnTo>
                      <a:pt x="40317" y="51558"/>
                    </a:lnTo>
                    <a:lnTo>
                      <a:pt x="32036" y="51558"/>
                    </a:lnTo>
                    <a:lnTo>
                      <a:pt x="32036" y="19013"/>
                    </a:lnTo>
                    <a:cubicBezTo>
                      <a:pt x="32290" y="15817"/>
                      <a:pt x="31419" y="12628"/>
                      <a:pt x="29566" y="10006"/>
                    </a:cubicBezTo>
                    <a:cubicBezTo>
                      <a:pt x="27525" y="7848"/>
                      <a:pt x="24604" y="6751"/>
                      <a:pt x="21648" y="7027"/>
                    </a:cubicBezTo>
                    <a:cubicBezTo>
                      <a:pt x="17732" y="6679"/>
                      <a:pt x="13904" y="8284"/>
                      <a:pt x="11405" y="11313"/>
                    </a:cubicBezTo>
                    <a:cubicBezTo>
                      <a:pt x="8870" y="15527"/>
                      <a:pt x="7729" y="20430"/>
                      <a:pt x="8136" y="25334"/>
                    </a:cubicBezTo>
                    <a:lnTo>
                      <a:pt x="8136" y="51558"/>
                    </a:lnTo>
                    <a:lnTo>
                      <a:pt x="0" y="51558"/>
                    </a:lnTo>
                    <a:lnTo>
                      <a:pt x="0" y="707"/>
                    </a:lnTo>
                    <a:lnTo>
                      <a:pt x="6683" y="707"/>
                    </a:lnTo>
                    <a:lnTo>
                      <a:pt x="7918" y="7972"/>
                    </a:lnTo>
                    <a:lnTo>
                      <a:pt x="8427" y="7972"/>
                    </a:lnTo>
                    <a:cubicBezTo>
                      <a:pt x="9872" y="5495"/>
                      <a:pt x="11986" y="3482"/>
                      <a:pt x="14529" y="2160"/>
                    </a:cubicBezTo>
                    <a:cubicBezTo>
                      <a:pt x="17246" y="765"/>
                      <a:pt x="20268" y="68"/>
                      <a:pt x="23319" y="126"/>
                    </a:cubicBezTo>
                    <a:cubicBezTo>
                      <a:pt x="29798" y="-716"/>
                      <a:pt x="36082" y="2720"/>
                      <a:pt x="38864" y="8625"/>
                    </a:cubicBezTo>
                    <a:lnTo>
                      <a:pt x="39300" y="8625"/>
                    </a:lnTo>
                    <a:cubicBezTo>
                      <a:pt x="40884" y="5930"/>
                      <a:pt x="43202" y="3736"/>
                      <a:pt x="45984" y="2305"/>
                    </a:cubicBezTo>
                    <a:cubicBezTo>
                      <a:pt x="48933" y="809"/>
                      <a:pt x="52195" y="61"/>
                      <a:pt x="55500" y="126"/>
                    </a:cubicBezTo>
                    <a:cubicBezTo>
                      <a:pt x="60215" y="-259"/>
                      <a:pt x="64879" y="1347"/>
                      <a:pt x="68358" y="4557"/>
                    </a:cubicBezTo>
                    <a:cubicBezTo>
                      <a:pt x="71569" y="8546"/>
                      <a:pt x="73102" y="13624"/>
                      <a:pt x="72644" y="18723"/>
                    </a:cubicBezTo>
                    <a:lnTo>
                      <a:pt x="72644" y="51631"/>
                    </a:lnTo>
                    <a:close/>
                  </a:path>
                </a:pathLst>
              </a:custGeom>
              <a:solidFill>
                <a:srgbClr val="414958"/>
              </a:solidFill>
              <a:ln w="7260"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FA65B07A-BE6B-89C8-DB21-BEFDDDD87D7A}"/>
                  </a:ext>
                </a:extLst>
              </p:cNvPr>
              <p:cNvSpPr/>
              <p:nvPr/>
            </p:nvSpPr>
            <p:spPr>
              <a:xfrm>
                <a:off x="4901245" y="3253945"/>
                <a:ext cx="41490" cy="52464"/>
              </a:xfrm>
              <a:custGeom>
                <a:avLst/>
                <a:gdLst>
                  <a:gd name="connsiteX0" fmla="*/ 34305 w 41490"/>
                  <a:gd name="connsiteY0" fmla="*/ 51563 h 52464"/>
                  <a:gd name="connsiteX1" fmla="*/ 32708 w 41490"/>
                  <a:gd name="connsiteY1" fmla="*/ 44299 h 52464"/>
                  <a:gd name="connsiteX2" fmla="*/ 32708 w 41490"/>
                  <a:gd name="connsiteY2" fmla="*/ 44299 h 52464"/>
                  <a:gd name="connsiteX3" fmla="*/ 25443 w 41490"/>
                  <a:gd name="connsiteY3" fmla="*/ 50764 h 52464"/>
                  <a:gd name="connsiteX4" fmla="*/ 16000 w 41490"/>
                  <a:gd name="connsiteY4" fmla="*/ 52435 h 52464"/>
                  <a:gd name="connsiteX5" fmla="*/ 4303 w 41490"/>
                  <a:gd name="connsiteY5" fmla="*/ 48512 h 52464"/>
                  <a:gd name="connsiteX6" fmla="*/ 18 w 41490"/>
                  <a:gd name="connsiteY6" fmla="*/ 37470 h 52464"/>
                  <a:gd name="connsiteX7" fmla="*/ 24353 w 41490"/>
                  <a:gd name="connsiteY7" fmla="*/ 21343 h 52464"/>
                  <a:gd name="connsiteX8" fmla="*/ 32925 w 41490"/>
                  <a:gd name="connsiteY8" fmla="*/ 20980 h 52464"/>
                  <a:gd name="connsiteX9" fmla="*/ 32925 w 41490"/>
                  <a:gd name="connsiteY9" fmla="*/ 18002 h 52464"/>
                  <a:gd name="connsiteX10" fmla="*/ 30456 w 41490"/>
                  <a:gd name="connsiteY10" fmla="*/ 9502 h 52464"/>
                  <a:gd name="connsiteX11" fmla="*/ 22464 w 41490"/>
                  <a:gd name="connsiteY11" fmla="*/ 6742 h 52464"/>
                  <a:gd name="connsiteX12" fmla="*/ 15200 w 41490"/>
                  <a:gd name="connsiteY12" fmla="*/ 7977 h 52464"/>
                  <a:gd name="connsiteX13" fmla="*/ 8517 w 41490"/>
                  <a:gd name="connsiteY13" fmla="*/ 10592 h 52464"/>
                  <a:gd name="connsiteX14" fmla="*/ 5975 w 41490"/>
                  <a:gd name="connsiteY14" fmla="*/ 4417 h 52464"/>
                  <a:gd name="connsiteX15" fmla="*/ 14328 w 41490"/>
                  <a:gd name="connsiteY15" fmla="*/ 1221 h 52464"/>
                  <a:gd name="connsiteX16" fmla="*/ 23264 w 41490"/>
                  <a:gd name="connsiteY16" fmla="*/ 59 h 52464"/>
                  <a:gd name="connsiteX17" fmla="*/ 36921 w 41490"/>
                  <a:gd name="connsiteY17" fmla="*/ 4127 h 52464"/>
                  <a:gd name="connsiteX18" fmla="*/ 41425 w 41490"/>
                  <a:gd name="connsiteY18" fmla="*/ 17057 h 52464"/>
                  <a:gd name="connsiteX19" fmla="*/ 41425 w 41490"/>
                  <a:gd name="connsiteY19" fmla="*/ 51491 h 52464"/>
                  <a:gd name="connsiteX20" fmla="*/ 17234 w 41490"/>
                  <a:gd name="connsiteY20" fmla="*/ 45824 h 52464"/>
                  <a:gd name="connsiteX21" fmla="*/ 28204 w 41490"/>
                  <a:gd name="connsiteY21" fmla="*/ 42047 h 52464"/>
                  <a:gd name="connsiteX22" fmla="*/ 32199 w 41490"/>
                  <a:gd name="connsiteY22" fmla="*/ 31368 h 52464"/>
                  <a:gd name="connsiteX23" fmla="*/ 32199 w 41490"/>
                  <a:gd name="connsiteY23" fmla="*/ 26864 h 52464"/>
                  <a:gd name="connsiteX24" fmla="*/ 24935 w 41490"/>
                  <a:gd name="connsiteY24" fmla="*/ 26864 h 52464"/>
                  <a:gd name="connsiteX25" fmla="*/ 12222 w 41490"/>
                  <a:gd name="connsiteY25" fmla="*/ 29625 h 52464"/>
                  <a:gd name="connsiteX26" fmla="*/ 8227 w 41490"/>
                  <a:gd name="connsiteY26" fmla="*/ 37325 h 52464"/>
                  <a:gd name="connsiteX27" fmla="*/ 10623 w 41490"/>
                  <a:gd name="connsiteY27" fmla="*/ 43427 h 52464"/>
                  <a:gd name="connsiteX28" fmla="*/ 17234 w 41490"/>
                  <a:gd name="connsiteY28" fmla="*/ 45824 h 5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490" h="52464">
                    <a:moveTo>
                      <a:pt x="34305" y="51563"/>
                    </a:moveTo>
                    <a:lnTo>
                      <a:pt x="32708" y="44299"/>
                    </a:lnTo>
                    <a:lnTo>
                      <a:pt x="32708" y="44299"/>
                    </a:lnTo>
                    <a:cubicBezTo>
                      <a:pt x="30833" y="47001"/>
                      <a:pt x="28342" y="49217"/>
                      <a:pt x="25443" y="50764"/>
                    </a:cubicBezTo>
                    <a:cubicBezTo>
                      <a:pt x="22443" y="51963"/>
                      <a:pt x="19232" y="52529"/>
                      <a:pt x="16000" y="52435"/>
                    </a:cubicBezTo>
                    <a:cubicBezTo>
                      <a:pt x="11743" y="52689"/>
                      <a:pt x="7551" y="51287"/>
                      <a:pt x="4303" y="48512"/>
                    </a:cubicBezTo>
                    <a:cubicBezTo>
                      <a:pt x="1369" y="45606"/>
                      <a:pt x="-186" y="41597"/>
                      <a:pt x="18" y="37470"/>
                    </a:cubicBezTo>
                    <a:cubicBezTo>
                      <a:pt x="18" y="27155"/>
                      <a:pt x="8154" y="21779"/>
                      <a:pt x="24353" y="21343"/>
                    </a:cubicBezTo>
                    <a:lnTo>
                      <a:pt x="32925" y="20980"/>
                    </a:lnTo>
                    <a:lnTo>
                      <a:pt x="32925" y="18002"/>
                    </a:lnTo>
                    <a:cubicBezTo>
                      <a:pt x="33150" y="14965"/>
                      <a:pt x="32279" y="11943"/>
                      <a:pt x="30456" y="9502"/>
                    </a:cubicBezTo>
                    <a:cubicBezTo>
                      <a:pt x="28298" y="7497"/>
                      <a:pt x="25399" y="6495"/>
                      <a:pt x="22464" y="6742"/>
                    </a:cubicBezTo>
                    <a:cubicBezTo>
                      <a:pt x="19995" y="6778"/>
                      <a:pt x="17546" y="7192"/>
                      <a:pt x="15200" y="7977"/>
                    </a:cubicBezTo>
                    <a:cubicBezTo>
                      <a:pt x="12875" y="8776"/>
                      <a:pt x="10623" y="9648"/>
                      <a:pt x="8517" y="10592"/>
                    </a:cubicBezTo>
                    <a:lnTo>
                      <a:pt x="5975" y="4417"/>
                    </a:lnTo>
                    <a:cubicBezTo>
                      <a:pt x="8626" y="3030"/>
                      <a:pt x="11430" y="1955"/>
                      <a:pt x="14328" y="1221"/>
                    </a:cubicBezTo>
                    <a:cubicBezTo>
                      <a:pt x="17241" y="451"/>
                      <a:pt x="20249" y="59"/>
                      <a:pt x="23264" y="59"/>
                    </a:cubicBezTo>
                    <a:cubicBezTo>
                      <a:pt x="28160" y="-319"/>
                      <a:pt x="33027" y="1134"/>
                      <a:pt x="36921" y="4127"/>
                    </a:cubicBezTo>
                    <a:cubicBezTo>
                      <a:pt x="40211" y="7592"/>
                      <a:pt x="41846" y="12299"/>
                      <a:pt x="41425" y="17057"/>
                    </a:cubicBezTo>
                    <a:lnTo>
                      <a:pt x="41425" y="51491"/>
                    </a:lnTo>
                    <a:close/>
                    <a:moveTo>
                      <a:pt x="17234" y="45824"/>
                    </a:moveTo>
                    <a:cubicBezTo>
                      <a:pt x="21244" y="46057"/>
                      <a:pt x="25189" y="44698"/>
                      <a:pt x="28204" y="42047"/>
                    </a:cubicBezTo>
                    <a:cubicBezTo>
                      <a:pt x="30986" y="39214"/>
                      <a:pt x="32439" y="35335"/>
                      <a:pt x="32199" y="31368"/>
                    </a:cubicBezTo>
                    <a:lnTo>
                      <a:pt x="32199" y="26864"/>
                    </a:lnTo>
                    <a:lnTo>
                      <a:pt x="24935" y="26864"/>
                    </a:lnTo>
                    <a:cubicBezTo>
                      <a:pt x="20540" y="26763"/>
                      <a:pt x="16181" y="27707"/>
                      <a:pt x="12222" y="29625"/>
                    </a:cubicBezTo>
                    <a:cubicBezTo>
                      <a:pt x="9556" y="31245"/>
                      <a:pt x="8016" y="34216"/>
                      <a:pt x="8227" y="37325"/>
                    </a:cubicBezTo>
                    <a:cubicBezTo>
                      <a:pt x="8096" y="39613"/>
                      <a:pt x="8975" y="41843"/>
                      <a:pt x="10623" y="43427"/>
                    </a:cubicBezTo>
                    <a:cubicBezTo>
                      <a:pt x="12483" y="44967"/>
                      <a:pt x="14822" y="45817"/>
                      <a:pt x="17234" y="45824"/>
                    </a:cubicBezTo>
                    <a:close/>
                  </a:path>
                </a:pathLst>
              </a:custGeom>
              <a:solidFill>
                <a:srgbClr val="414958"/>
              </a:solidFill>
              <a:ln w="7260"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F2D63710-28BF-AD9C-1A0A-61B4004386DE}"/>
                  </a:ext>
                </a:extLst>
              </p:cNvPr>
              <p:cNvSpPr/>
              <p:nvPr/>
            </p:nvSpPr>
            <p:spPr>
              <a:xfrm>
                <a:off x="4954874" y="3253999"/>
                <a:ext cx="29420" cy="51509"/>
              </a:xfrm>
              <a:custGeom>
                <a:avLst/>
                <a:gdLst>
                  <a:gd name="connsiteX0" fmla="*/ 23464 w 29420"/>
                  <a:gd name="connsiteY0" fmla="*/ 5 h 51509"/>
                  <a:gd name="connsiteX1" fmla="*/ 29421 w 29420"/>
                  <a:gd name="connsiteY1" fmla="*/ 513 h 51509"/>
                  <a:gd name="connsiteX2" fmla="*/ 28404 w 29420"/>
                  <a:gd name="connsiteY2" fmla="*/ 8214 h 51509"/>
                  <a:gd name="connsiteX3" fmla="*/ 22883 w 29420"/>
                  <a:gd name="connsiteY3" fmla="*/ 7560 h 51509"/>
                  <a:gd name="connsiteX4" fmla="*/ 15618 w 29420"/>
                  <a:gd name="connsiteY4" fmla="*/ 9739 h 51509"/>
                  <a:gd name="connsiteX5" fmla="*/ 10243 w 29420"/>
                  <a:gd name="connsiteY5" fmla="*/ 15841 h 51509"/>
                  <a:gd name="connsiteX6" fmla="*/ 8281 w 29420"/>
                  <a:gd name="connsiteY6" fmla="*/ 24486 h 51509"/>
                  <a:gd name="connsiteX7" fmla="*/ 8281 w 29420"/>
                  <a:gd name="connsiteY7" fmla="*/ 51509 h 51509"/>
                  <a:gd name="connsiteX8" fmla="*/ 0 w 29420"/>
                  <a:gd name="connsiteY8" fmla="*/ 51509 h 51509"/>
                  <a:gd name="connsiteX9" fmla="*/ 0 w 29420"/>
                  <a:gd name="connsiteY9" fmla="*/ 658 h 51509"/>
                  <a:gd name="connsiteX10" fmla="*/ 6829 w 29420"/>
                  <a:gd name="connsiteY10" fmla="*/ 658 h 51509"/>
                  <a:gd name="connsiteX11" fmla="*/ 7773 w 29420"/>
                  <a:gd name="connsiteY11" fmla="*/ 9957 h 51509"/>
                  <a:gd name="connsiteX12" fmla="*/ 7773 w 29420"/>
                  <a:gd name="connsiteY12" fmla="*/ 9957 h 51509"/>
                  <a:gd name="connsiteX13" fmla="*/ 14602 w 29420"/>
                  <a:gd name="connsiteY13" fmla="*/ 2693 h 51509"/>
                  <a:gd name="connsiteX14" fmla="*/ 23464 w 29420"/>
                  <a:gd name="connsiteY14" fmla="*/ 5 h 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20" h="51509">
                    <a:moveTo>
                      <a:pt x="23464" y="5"/>
                    </a:moveTo>
                    <a:cubicBezTo>
                      <a:pt x="25462" y="-32"/>
                      <a:pt x="27459" y="143"/>
                      <a:pt x="29421" y="513"/>
                    </a:cubicBezTo>
                    <a:lnTo>
                      <a:pt x="28404" y="8214"/>
                    </a:lnTo>
                    <a:cubicBezTo>
                      <a:pt x="26595" y="7785"/>
                      <a:pt x="24743" y="7567"/>
                      <a:pt x="22883" y="7560"/>
                    </a:cubicBezTo>
                    <a:cubicBezTo>
                      <a:pt x="20304" y="7581"/>
                      <a:pt x="17783" y="8337"/>
                      <a:pt x="15618" y="9739"/>
                    </a:cubicBezTo>
                    <a:cubicBezTo>
                      <a:pt x="13316" y="11264"/>
                      <a:pt x="11463" y="13371"/>
                      <a:pt x="10243" y="15841"/>
                    </a:cubicBezTo>
                    <a:cubicBezTo>
                      <a:pt x="8920" y="18529"/>
                      <a:pt x="8245" y="21493"/>
                      <a:pt x="8281" y="24486"/>
                    </a:cubicBezTo>
                    <a:lnTo>
                      <a:pt x="8281" y="51509"/>
                    </a:lnTo>
                    <a:lnTo>
                      <a:pt x="0" y="51509"/>
                    </a:lnTo>
                    <a:lnTo>
                      <a:pt x="0" y="658"/>
                    </a:lnTo>
                    <a:lnTo>
                      <a:pt x="6829" y="658"/>
                    </a:lnTo>
                    <a:lnTo>
                      <a:pt x="7773" y="9957"/>
                    </a:lnTo>
                    <a:lnTo>
                      <a:pt x="7773" y="9957"/>
                    </a:lnTo>
                    <a:cubicBezTo>
                      <a:pt x="9458" y="7044"/>
                      <a:pt x="11797" y="4552"/>
                      <a:pt x="14602" y="2693"/>
                    </a:cubicBezTo>
                    <a:cubicBezTo>
                      <a:pt x="17224" y="942"/>
                      <a:pt x="20311" y="5"/>
                      <a:pt x="23464" y="5"/>
                    </a:cubicBezTo>
                    <a:close/>
                  </a:path>
                </a:pathLst>
              </a:custGeom>
              <a:solidFill>
                <a:srgbClr val="414958"/>
              </a:solidFill>
              <a:ln w="7260"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7FF0F344-F9E0-2BDA-5B5F-CE0EEB6584FC}"/>
                  </a:ext>
                </a:extLst>
              </p:cNvPr>
              <p:cNvSpPr/>
              <p:nvPr/>
            </p:nvSpPr>
            <p:spPr>
              <a:xfrm>
                <a:off x="4984948" y="3243325"/>
                <a:ext cx="30655" cy="63128"/>
              </a:xfrm>
              <a:custGeom>
                <a:avLst/>
                <a:gdLst>
                  <a:gd name="connsiteX0" fmla="*/ 23537 w 30655"/>
                  <a:gd name="connsiteY0" fmla="*/ 56372 h 63128"/>
                  <a:gd name="connsiteX1" fmla="*/ 27387 w 30655"/>
                  <a:gd name="connsiteY1" fmla="*/ 56008 h 63128"/>
                  <a:gd name="connsiteX2" fmla="*/ 30656 w 30655"/>
                  <a:gd name="connsiteY2" fmla="*/ 55282 h 63128"/>
                  <a:gd name="connsiteX3" fmla="*/ 30656 w 30655"/>
                  <a:gd name="connsiteY3" fmla="*/ 61675 h 63128"/>
                  <a:gd name="connsiteX4" fmla="*/ 27024 w 30655"/>
                  <a:gd name="connsiteY4" fmla="*/ 62619 h 63128"/>
                  <a:gd name="connsiteX5" fmla="*/ 22157 w 30655"/>
                  <a:gd name="connsiteY5" fmla="*/ 63128 h 63128"/>
                  <a:gd name="connsiteX6" fmla="*/ 7264 w 30655"/>
                  <a:gd name="connsiteY6" fmla="*/ 47509 h 63128"/>
                  <a:gd name="connsiteX7" fmla="*/ 7264 w 30655"/>
                  <a:gd name="connsiteY7" fmla="*/ 18016 h 63128"/>
                  <a:gd name="connsiteX8" fmla="*/ 0 w 30655"/>
                  <a:gd name="connsiteY8" fmla="*/ 18016 h 63128"/>
                  <a:gd name="connsiteX9" fmla="*/ 0 w 30655"/>
                  <a:gd name="connsiteY9" fmla="*/ 14093 h 63128"/>
                  <a:gd name="connsiteX10" fmla="*/ 7264 w 30655"/>
                  <a:gd name="connsiteY10" fmla="*/ 10751 h 63128"/>
                  <a:gd name="connsiteX11" fmla="*/ 10533 w 30655"/>
                  <a:gd name="connsiteY11" fmla="*/ 0 h 63128"/>
                  <a:gd name="connsiteX12" fmla="*/ 15473 w 30655"/>
                  <a:gd name="connsiteY12" fmla="*/ 0 h 63128"/>
                  <a:gd name="connsiteX13" fmla="*/ 15473 w 30655"/>
                  <a:gd name="connsiteY13" fmla="*/ 11550 h 63128"/>
                  <a:gd name="connsiteX14" fmla="*/ 30002 w 30655"/>
                  <a:gd name="connsiteY14" fmla="*/ 11550 h 63128"/>
                  <a:gd name="connsiteX15" fmla="*/ 30002 w 30655"/>
                  <a:gd name="connsiteY15" fmla="*/ 18016 h 63128"/>
                  <a:gd name="connsiteX16" fmla="*/ 15473 w 30655"/>
                  <a:gd name="connsiteY16" fmla="*/ 18016 h 63128"/>
                  <a:gd name="connsiteX17" fmla="*/ 15473 w 30655"/>
                  <a:gd name="connsiteY17" fmla="*/ 47073 h 63128"/>
                  <a:gd name="connsiteX18" fmla="*/ 17580 w 30655"/>
                  <a:gd name="connsiteY18" fmla="*/ 53756 h 63128"/>
                  <a:gd name="connsiteX19" fmla="*/ 23537 w 30655"/>
                  <a:gd name="connsiteY19" fmla="*/ 56372 h 6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655" h="63128">
                    <a:moveTo>
                      <a:pt x="23537" y="56372"/>
                    </a:moveTo>
                    <a:cubicBezTo>
                      <a:pt x="24830" y="56343"/>
                      <a:pt x="26116" y="56219"/>
                      <a:pt x="27387" y="56008"/>
                    </a:cubicBezTo>
                    <a:cubicBezTo>
                      <a:pt x="28498" y="55863"/>
                      <a:pt x="29588" y="55624"/>
                      <a:pt x="30656" y="55282"/>
                    </a:cubicBezTo>
                    <a:lnTo>
                      <a:pt x="30656" y="61675"/>
                    </a:lnTo>
                    <a:cubicBezTo>
                      <a:pt x="29486" y="62132"/>
                      <a:pt x="28266" y="62452"/>
                      <a:pt x="27024" y="62619"/>
                    </a:cubicBezTo>
                    <a:cubicBezTo>
                      <a:pt x="25425" y="62968"/>
                      <a:pt x="23791" y="63142"/>
                      <a:pt x="22157" y="63128"/>
                    </a:cubicBezTo>
                    <a:cubicBezTo>
                      <a:pt x="12277" y="63128"/>
                      <a:pt x="7264" y="57897"/>
                      <a:pt x="7264" y="47509"/>
                    </a:cubicBezTo>
                    <a:lnTo>
                      <a:pt x="7264" y="18016"/>
                    </a:lnTo>
                    <a:lnTo>
                      <a:pt x="0" y="18016"/>
                    </a:lnTo>
                    <a:lnTo>
                      <a:pt x="0" y="14093"/>
                    </a:lnTo>
                    <a:lnTo>
                      <a:pt x="7264" y="10751"/>
                    </a:lnTo>
                    <a:lnTo>
                      <a:pt x="10533" y="0"/>
                    </a:lnTo>
                    <a:lnTo>
                      <a:pt x="15473" y="0"/>
                    </a:lnTo>
                    <a:lnTo>
                      <a:pt x="15473" y="11550"/>
                    </a:lnTo>
                    <a:lnTo>
                      <a:pt x="30002" y="11550"/>
                    </a:lnTo>
                    <a:lnTo>
                      <a:pt x="30002" y="18016"/>
                    </a:lnTo>
                    <a:lnTo>
                      <a:pt x="15473" y="18016"/>
                    </a:lnTo>
                    <a:lnTo>
                      <a:pt x="15473" y="47073"/>
                    </a:lnTo>
                    <a:cubicBezTo>
                      <a:pt x="15314" y="49485"/>
                      <a:pt x="16069" y="51868"/>
                      <a:pt x="17580" y="53756"/>
                    </a:cubicBezTo>
                    <a:cubicBezTo>
                      <a:pt x="19040" y="55522"/>
                      <a:pt x="21249" y="56488"/>
                      <a:pt x="23537" y="56372"/>
                    </a:cubicBezTo>
                    <a:close/>
                  </a:path>
                </a:pathLst>
              </a:custGeom>
              <a:solidFill>
                <a:srgbClr val="414958"/>
              </a:solidFill>
              <a:ln w="7260"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B0BA6CD0-7B14-B590-3902-651929A3A384}"/>
                  </a:ext>
                </a:extLst>
              </p:cNvPr>
              <p:cNvSpPr/>
              <p:nvPr/>
            </p:nvSpPr>
            <p:spPr>
              <a:xfrm>
                <a:off x="4768324" y="3356359"/>
                <a:ext cx="71844" cy="50850"/>
              </a:xfrm>
              <a:custGeom>
                <a:avLst/>
                <a:gdLst>
                  <a:gd name="connsiteX0" fmla="*/ 48526 w 71844"/>
                  <a:gd name="connsiteY0" fmla="*/ 50851 h 50850"/>
                  <a:gd name="connsiteX1" fmla="*/ 39881 w 71844"/>
                  <a:gd name="connsiteY1" fmla="*/ 22374 h 50850"/>
                  <a:gd name="connsiteX2" fmla="*/ 36395 w 71844"/>
                  <a:gd name="connsiteY2" fmla="*/ 8935 h 50850"/>
                  <a:gd name="connsiteX3" fmla="*/ 36031 w 71844"/>
                  <a:gd name="connsiteY3" fmla="*/ 8935 h 50850"/>
                  <a:gd name="connsiteX4" fmla="*/ 32617 w 71844"/>
                  <a:gd name="connsiteY4" fmla="*/ 22447 h 50850"/>
                  <a:gd name="connsiteX5" fmla="*/ 23537 w 71844"/>
                  <a:gd name="connsiteY5" fmla="*/ 50851 h 50850"/>
                  <a:gd name="connsiteX6" fmla="*/ 13875 w 71844"/>
                  <a:gd name="connsiteY6" fmla="*/ 50851 h 50850"/>
                  <a:gd name="connsiteX7" fmla="*/ 0 w 71844"/>
                  <a:gd name="connsiteY7" fmla="*/ 0 h 50850"/>
                  <a:gd name="connsiteX8" fmla="*/ 8572 w 71844"/>
                  <a:gd name="connsiteY8" fmla="*/ 0 h 50850"/>
                  <a:gd name="connsiteX9" fmla="*/ 15836 w 71844"/>
                  <a:gd name="connsiteY9" fmla="*/ 28404 h 50850"/>
                  <a:gd name="connsiteX10" fmla="*/ 18815 w 71844"/>
                  <a:gd name="connsiteY10" fmla="*/ 42206 h 50850"/>
                  <a:gd name="connsiteX11" fmla="*/ 18815 w 71844"/>
                  <a:gd name="connsiteY11" fmla="*/ 42206 h 50850"/>
                  <a:gd name="connsiteX12" fmla="*/ 19469 w 71844"/>
                  <a:gd name="connsiteY12" fmla="*/ 39300 h 50850"/>
                  <a:gd name="connsiteX13" fmla="*/ 22229 w 71844"/>
                  <a:gd name="connsiteY13" fmla="*/ 28549 h 50850"/>
                  <a:gd name="connsiteX14" fmla="*/ 31164 w 71844"/>
                  <a:gd name="connsiteY14" fmla="*/ 0 h 50850"/>
                  <a:gd name="connsiteX15" fmla="*/ 40245 w 71844"/>
                  <a:gd name="connsiteY15" fmla="*/ 0 h 50850"/>
                  <a:gd name="connsiteX16" fmla="*/ 48962 w 71844"/>
                  <a:gd name="connsiteY16" fmla="*/ 28549 h 50850"/>
                  <a:gd name="connsiteX17" fmla="*/ 49979 w 71844"/>
                  <a:gd name="connsiteY17" fmla="*/ 32036 h 50850"/>
                  <a:gd name="connsiteX18" fmla="*/ 50923 w 71844"/>
                  <a:gd name="connsiteY18" fmla="*/ 35595 h 50850"/>
                  <a:gd name="connsiteX19" fmla="*/ 51795 w 71844"/>
                  <a:gd name="connsiteY19" fmla="*/ 39082 h 50850"/>
                  <a:gd name="connsiteX20" fmla="*/ 52304 w 71844"/>
                  <a:gd name="connsiteY20" fmla="*/ 42061 h 50850"/>
                  <a:gd name="connsiteX21" fmla="*/ 52740 w 71844"/>
                  <a:gd name="connsiteY21" fmla="*/ 42061 h 50850"/>
                  <a:gd name="connsiteX22" fmla="*/ 56081 w 71844"/>
                  <a:gd name="connsiteY22" fmla="*/ 27024 h 50850"/>
                  <a:gd name="connsiteX23" fmla="*/ 63346 w 71844"/>
                  <a:gd name="connsiteY23" fmla="*/ 0 h 50850"/>
                  <a:gd name="connsiteX24" fmla="*/ 71845 w 71844"/>
                  <a:gd name="connsiteY24" fmla="*/ 0 h 50850"/>
                  <a:gd name="connsiteX25" fmla="*/ 57752 w 71844"/>
                  <a:gd name="connsiteY25" fmla="*/ 50851 h 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844" h="50850">
                    <a:moveTo>
                      <a:pt x="48526" y="50851"/>
                    </a:moveTo>
                    <a:lnTo>
                      <a:pt x="39881" y="22374"/>
                    </a:lnTo>
                    <a:cubicBezTo>
                      <a:pt x="39082" y="20050"/>
                      <a:pt x="37920" y="15546"/>
                      <a:pt x="36395" y="8935"/>
                    </a:cubicBezTo>
                    <a:lnTo>
                      <a:pt x="36031" y="8935"/>
                    </a:lnTo>
                    <a:cubicBezTo>
                      <a:pt x="34724" y="14965"/>
                      <a:pt x="33561" y="19469"/>
                      <a:pt x="32617" y="22447"/>
                    </a:cubicBezTo>
                    <a:lnTo>
                      <a:pt x="23537" y="50851"/>
                    </a:lnTo>
                    <a:lnTo>
                      <a:pt x="13875" y="50851"/>
                    </a:lnTo>
                    <a:lnTo>
                      <a:pt x="0" y="0"/>
                    </a:lnTo>
                    <a:lnTo>
                      <a:pt x="8572" y="0"/>
                    </a:lnTo>
                    <a:cubicBezTo>
                      <a:pt x="11768" y="12495"/>
                      <a:pt x="14238" y="21793"/>
                      <a:pt x="15836" y="28404"/>
                    </a:cubicBezTo>
                    <a:cubicBezTo>
                      <a:pt x="17064" y="32951"/>
                      <a:pt x="18059" y="37557"/>
                      <a:pt x="18815" y="42206"/>
                    </a:cubicBezTo>
                    <a:lnTo>
                      <a:pt x="18815" y="42206"/>
                    </a:lnTo>
                    <a:lnTo>
                      <a:pt x="19469" y="39300"/>
                    </a:lnTo>
                    <a:cubicBezTo>
                      <a:pt x="20195" y="35668"/>
                      <a:pt x="21118" y="32080"/>
                      <a:pt x="22229" y="28549"/>
                    </a:cubicBezTo>
                    <a:lnTo>
                      <a:pt x="31164" y="0"/>
                    </a:lnTo>
                    <a:lnTo>
                      <a:pt x="40245" y="0"/>
                    </a:lnTo>
                    <a:lnTo>
                      <a:pt x="48962" y="28549"/>
                    </a:lnTo>
                    <a:cubicBezTo>
                      <a:pt x="48962" y="29639"/>
                      <a:pt x="49616" y="30801"/>
                      <a:pt x="49979" y="32036"/>
                    </a:cubicBezTo>
                    <a:lnTo>
                      <a:pt x="50923" y="35595"/>
                    </a:lnTo>
                    <a:lnTo>
                      <a:pt x="51795" y="39082"/>
                    </a:lnTo>
                    <a:cubicBezTo>
                      <a:pt x="51795" y="40172"/>
                      <a:pt x="52158" y="41189"/>
                      <a:pt x="52304" y="42061"/>
                    </a:cubicBezTo>
                    <a:lnTo>
                      <a:pt x="52740" y="42061"/>
                    </a:lnTo>
                    <a:cubicBezTo>
                      <a:pt x="52740" y="39736"/>
                      <a:pt x="54120" y="34797"/>
                      <a:pt x="56081" y="27024"/>
                    </a:cubicBezTo>
                    <a:lnTo>
                      <a:pt x="63346" y="0"/>
                    </a:lnTo>
                    <a:lnTo>
                      <a:pt x="71845" y="0"/>
                    </a:lnTo>
                    <a:lnTo>
                      <a:pt x="57752" y="50851"/>
                    </a:lnTo>
                    <a:close/>
                  </a:path>
                </a:pathLst>
              </a:custGeom>
              <a:solidFill>
                <a:srgbClr val="414958"/>
              </a:solidFill>
              <a:ln w="7260"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048118D7-CAF1-80CF-9879-8A6D5C4038F7}"/>
                  </a:ext>
                </a:extLst>
              </p:cNvPr>
              <p:cNvSpPr/>
              <p:nvPr/>
            </p:nvSpPr>
            <p:spPr>
              <a:xfrm>
                <a:off x="4844688" y="3355664"/>
                <a:ext cx="46532" cy="52798"/>
              </a:xfrm>
              <a:custGeom>
                <a:avLst/>
                <a:gdLst>
                  <a:gd name="connsiteX0" fmla="*/ 46477 w 46532"/>
                  <a:gd name="connsiteY0" fmla="*/ 26193 h 52798"/>
                  <a:gd name="connsiteX1" fmla="*/ 40230 w 46532"/>
                  <a:gd name="connsiteY1" fmla="*/ 45516 h 52798"/>
                  <a:gd name="connsiteX2" fmla="*/ 22868 w 46532"/>
                  <a:gd name="connsiteY2" fmla="*/ 52781 h 52798"/>
                  <a:gd name="connsiteX3" fmla="*/ 10664 w 46532"/>
                  <a:gd name="connsiteY3" fmla="*/ 49584 h 52798"/>
                  <a:gd name="connsiteX4" fmla="*/ 2891 w 46532"/>
                  <a:gd name="connsiteY4" fmla="*/ 40068 h 52798"/>
                  <a:gd name="connsiteX5" fmla="*/ 57 w 46532"/>
                  <a:gd name="connsiteY5" fmla="*/ 26193 h 52798"/>
                  <a:gd name="connsiteX6" fmla="*/ 6232 w 46532"/>
                  <a:gd name="connsiteY6" fmla="*/ 6942 h 52798"/>
                  <a:gd name="connsiteX7" fmla="*/ 23522 w 46532"/>
                  <a:gd name="connsiteY7" fmla="*/ 41 h 52798"/>
                  <a:gd name="connsiteX8" fmla="*/ 40520 w 46532"/>
                  <a:gd name="connsiteY8" fmla="*/ 7306 h 52798"/>
                  <a:gd name="connsiteX9" fmla="*/ 46477 w 46532"/>
                  <a:gd name="connsiteY9" fmla="*/ 26193 h 52798"/>
                  <a:gd name="connsiteX10" fmla="*/ 8266 w 46532"/>
                  <a:gd name="connsiteY10" fmla="*/ 26193 h 52798"/>
                  <a:gd name="connsiteX11" fmla="*/ 11971 w 46532"/>
                  <a:gd name="connsiteY11" fmla="*/ 40722 h 52798"/>
                  <a:gd name="connsiteX12" fmla="*/ 23086 w 46532"/>
                  <a:gd name="connsiteY12" fmla="*/ 45734 h 52798"/>
                  <a:gd name="connsiteX13" fmla="*/ 34127 w 46532"/>
                  <a:gd name="connsiteY13" fmla="*/ 40722 h 52798"/>
                  <a:gd name="connsiteX14" fmla="*/ 37905 w 46532"/>
                  <a:gd name="connsiteY14" fmla="*/ 26193 h 52798"/>
                  <a:gd name="connsiteX15" fmla="*/ 34055 w 46532"/>
                  <a:gd name="connsiteY15" fmla="*/ 11664 h 52798"/>
                  <a:gd name="connsiteX16" fmla="*/ 22940 w 46532"/>
                  <a:gd name="connsiteY16" fmla="*/ 6870 h 52798"/>
                  <a:gd name="connsiteX17" fmla="*/ 8484 w 46532"/>
                  <a:gd name="connsiteY17" fmla="*/ 26193 h 5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32" h="52798">
                    <a:moveTo>
                      <a:pt x="46477" y="26193"/>
                    </a:moveTo>
                    <a:cubicBezTo>
                      <a:pt x="46877" y="33188"/>
                      <a:pt x="44646" y="40075"/>
                      <a:pt x="40230" y="45516"/>
                    </a:cubicBezTo>
                    <a:cubicBezTo>
                      <a:pt x="35799" y="50383"/>
                      <a:pt x="29442" y="53042"/>
                      <a:pt x="22868" y="52781"/>
                    </a:cubicBezTo>
                    <a:cubicBezTo>
                      <a:pt x="18582" y="52846"/>
                      <a:pt x="14369" y="51742"/>
                      <a:pt x="10664" y="49584"/>
                    </a:cubicBezTo>
                    <a:cubicBezTo>
                      <a:pt x="7184" y="47252"/>
                      <a:pt x="4482" y="43940"/>
                      <a:pt x="2891" y="40068"/>
                    </a:cubicBezTo>
                    <a:cubicBezTo>
                      <a:pt x="929" y="35709"/>
                      <a:pt x="-37" y="30973"/>
                      <a:pt x="57" y="26193"/>
                    </a:cubicBezTo>
                    <a:cubicBezTo>
                      <a:pt x="-393" y="19226"/>
                      <a:pt x="1815" y="12347"/>
                      <a:pt x="6232" y="6942"/>
                    </a:cubicBezTo>
                    <a:cubicBezTo>
                      <a:pt x="10671" y="2170"/>
                      <a:pt x="17012" y="-358"/>
                      <a:pt x="23522" y="41"/>
                    </a:cubicBezTo>
                    <a:cubicBezTo>
                      <a:pt x="29987" y="-177"/>
                      <a:pt x="36212" y="2482"/>
                      <a:pt x="40520" y="7306"/>
                    </a:cubicBezTo>
                    <a:cubicBezTo>
                      <a:pt x="44785" y="12638"/>
                      <a:pt x="46913" y="19379"/>
                      <a:pt x="46477" y="26193"/>
                    </a:cubicBezTo>
                    <a:close/>
                    <a:moveTo>
                      <a:pt x="8266" y="26193"/>
                    </a:moveTo>
                    <a:cubicBezTo>
                      <a:pt x="7903" y="31307"/>
                      <a:pt x="9204" y="36407"/>
                      <a:pt x="11971" y="40722"/>
                    </a:cubicBezTo>
                    <a:cubicBezTo>
                      <a:pt x="14623" y="44121"/>
                      <a:pt x="18778" y="45996"/>
                      <a:pt x="23086" y="45734"/>
                    </a:cubicBezTo>
                    <a:cubicBezTo>
                      <a:pt x="27372" y="45988"/>
                      <a:pt x="31498" y="44114"/>
                      <a:pt x="34127" y="40722"/>
                    </a:cubicBezTo>
                    <a:cubicBezTo>
                      <a:pt x="36917" y="36414"/>
                      <a:pt x="38247" y="31314"/>
                      <a:pt x="37905" y="26193"/>
                    </a:cubicBezTo>
                    <a:cubicBezTo>
                      <a:pt x="38298" y="21057"/>
                      <a:pt x="36946" y="15936"/>
                      <a:pt x="34055" y="11664"/>
                    </a:cubicBezTo>
                    <a:cubicBezTo>
                      <a:pt x="31338" y="8373"/>
                      <a:pt x="27197" y="6594"/>
                      <a:pt x="22940" y="6870"/>
                    </a:cubicBezTo>
                    <a:cubicBezTo>
                      <a:pt x="13351" y="7015"/>
                      <a:pt x="8484" y="13190"/>
                      <a:pt x="8484" y="26193"/>
                    </a:cubicBezTo>
                    <a:close/>
                  </a:path>
                </a:pathLst>
              </a:custGeom>
              <a:solidFill>
                <a:srgbClr val="414958"/>
              </a:solidFill>
              <a:ln w="7260"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A9F2AC25-E88E-E975-A497-04B9968ADE52}"/>
                  </a:ext>
                </a:extLst>
              </p:cNvPr>
              <p:cNvSpPr/>
              <p:nvPr/>
            </p:nvSpPr>
            <p:spPr>
              <a:xfrm>
                <a:off x="4902352" y="3355701"/>
                <a:ext cx="29348" cy="51509"/>
              </a:xfrm>
              <a:custGeom>
                <a:avLst/>
                <a:gdLst>
                  <a:gd name="connsiteX0" fmla="*/ 23392 w 29348"/>
                  <a:gd name="connsiteY0" fmla="*/ 5 h 51509"/>
                  <a:gd name="connsiteX1" fmla="*/ 29348 w 29348"/>
                  <a:gd name="connsiteY1" fmla="*/ 513 h 51509"/>
                  <a:gd name="connsiteX2" fmla="*/ 28331 w 29348"/>
                  <a:gd name="connsiteY2" fmla="*/ 8214 h 51509"/>
                  <a:gd name="connsiteX3" fmla="*/ 22883 w 29348"/>
                  <a:gd name="connsiteY3" fmla="*/ 7560 h 51509"/>
                  <a:gd name="connsiteX4" fmla="*/ 15619 w 29348"/>
                  <a:gd name="connsiteY4" fmla="*/ 9739 h 51509"/>
                  <a:gd name="connsiteX5" fmla="*/ 10243 w 29348"/>
                  <a:gd name="connsiteY5" fmla="*/ 15841 h 51509"/>
                  <a:gd name="connsiteX6" fmla="*/ 8354 w 29348"/>
                  <a:gd name="connsiteY6" fmla="*/ 24486 h 51509"/>
                  <a:gd name="connsiteX7" fmla="*/ 8354 w 29348"/>
                  <a:gd name="connsiteY7" fmla="*/ 51509 h 51509"/>
                  <a:gd name="connsiteX8" fmla="*/ 0 w 29348"/>
                  <a:gd name="connsiteY8" fmla="*/ 51509 h 51509"/>
                  <a:gd name="connsiteX9" fmla="*/ 0 w 29348"/>
                  <a:gd name="connsiteY9" fmla="*/ 658 h 51509"/>
                  <a:gd name="connsiteX10" fmla="*/ 6829 w 29348"/>
                  <a:gd name="connsiteY10" fmla="*/ 658 h 51509"/>
                  <a:gd name="connsiteX11" fmla="*/ 7773 w 29348"/>
                  <a:gd name="connsiteY11" fmla="*/ 9957 h 51509"/>
                  <a:gd name="connsiteX12" fmla="*/ 7773 w 29348"/>
                  <a:gd name="connsiteY12" fmla="*/ 9957 h 51509"/>
                  <a:gd name="connsiteX13" fmla="*/ 15037 w 29348"/>
                  <a:gd name="connsiteY13" fmla="*/ 2693 h 51509"/>
                  <a:gd name="connsiteX14" fmla="*/ 23392 w 29348"/>
                  <a:gd name="connsiteY14" fmla="*/ 5 h 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48" h="51509">
                    <a:moveTo>
                      <a:pt x="23392" y="5"/>
                    </a:moveTo>
                    <a:cubicBezTo>
                      <a:pt x="25389" y="-32"/>
                      <a:pt x="27387" y="143"/>
                      <a:pt x="29348" y="513"/>
                    </a:cubicBezTo>
                    <a:lnTo>
                      <a:pt x="28331" y="8214"/>
                    </a:lnTo>
                    <a:cubicBezTo>
                      <a:pt x="26544" y="7792"/>
                      <a:pt x="24721" y="7567"/>
                      <a:pt x="22883" y="7560"/>
                    </a:cubicBezTo>
                    <a:cubicBezTo>
                      <a:pt x="20304" y="7596"/>
                      <a:pt x="17791" y="8351"/>
                      <a:pt x="15619" y="9739"/>
                    </a:cubicBezTo>
                    <a:cubicBezTo>
                      <a:pt x="13337" y="11286"/>
                      <a:pt x="11485" y="13386"/>
                      <a:pt x="10243" y="15841"/>
                    </a:cubicBezTo>
                    <a:cubicBezTo>
                      <a:pt x="8943" y="18536"/>
                      <a:pt x="8296" y="21493"/>
                      <a:pt x="8354" y="24486"/>
                    </a:cubicBezTo>
                    <a:lnTo>
                      <a:pt x="8354" y="51509"/>
                    </a:lnTo>
                    <a:lnTo>
                      <a:pt x="0" y="51509"/>
                    </a:lnTo>
                    <a:lnTo>
                      <a:pt x="0" y="658"/>
                    </a:lnTo>
                    <a:lnTo>
                      <a:pt x="6829" y="658"/>
                    </a:lnTo>
                    <a:lnTo>
                      <a:pt x="7773" y="9957"/>
                    </a:lnTo>
                    <a:lnTo>
                      <a:pt x="7773" y="9957"/>
                    </a:lnTo>
                    <a:cubicBezTo>
                      <a:pt x="9582" y="6993"/>
                      <a:pt x="12074" y="4501"/>
                      <a:pt x="15037" y="2693"/>
                    </a:cubicBezTo>
                    <a:cubicBezTo>
                      <a:pt x="17515" y="1022"/>
                      <a:pt x="20406" y="92"/>
                      <a:pt x="23392" y="5"/>
                    </a:cubicBezTo>
                    <a:close/>
                  </a:path>
                </a:pathLst>
              </a:custGeom>
              <a:solidFill>
                <a:srgbClr val="414958"/>
              </a:solidFill>
              <a:ln w="7260"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465E2489-26DA-6515-CD5B-226DD8A40419}"/>
                  </a:ext>
                </a:extLst>
              </p:cNvPr>
              <p:cNvSpPr/>
              <p:nvPr/>
            </p:nvSpPr>
            <p:spPr>
              <a:xfrm>
                <a:off x="4938819" y="3335292"/>
                <a:ext cx="41407" cy="72135"/>
              </a:xfrm>
              <a:custGeom>
                <a:avLst/>
                <a:gdLst>
                  <a:gd name="connsiteX0" fmla="*/ 8209 w 41407"/>
                  <a:gd name="connsiteY0" fmla="*/ 45911 h 72135"/>
                  <a:gd name="connsiteX1" fmla="*/ 10969 w 41407"/>
                  <a:gd name="connsiteY1" fmla="*/ 42279 h 72135"/>
                  <a:gd name="connsiteX2" fmla="*/ 14238 w 41407"/>
                  <a:gd name="connsiteY2" fmla="*/ 38429 h 72135"/>
                  <a:gd name="connsiteX3" fmla="*/ 30438 w 41407"/>
                  <a:gd name="connsiteY3" fmla="*/ 21285 h 72135"/>
                  <a:gd name="connsiteX4" fmla="*/ 40100 w 41407"/>
                  <a:gd name="connsiteY4" fmla="*/ 21285 h 72135"/>
                  <a:gd name="connsiteX5" fmla="*/ 19614 w 41407"/>
                  <a:gd name="connsiteY5" fmla="*/ 43078 h 72135"/>
                  <a:gd name="connsiteX6" fmla="*/ 41407 w 41407"/>
                  <a:gd name="connsiteY6" fmla="*/ 72135 h 72135"/>
                  <a:gd name="connsiteX7" fmla="*/ 31528 w 41407"/>
                  <a:gd name="connsiteY7" fmla="*/ 72135 h 72135"/>
                  <a:gd name="connsiteX8" fmla="*/ 13948 w 41407"/>
                  <a:gd name="connsiteY8" fmla="*/ 48090 h 72135"/>
                  <a:gd name="connsiteX9" fmla="*/ 8209 w 41407"/>
                  <a:gd name="connsiteY9" fmla="*/ 53175 h 72135"/>
                  <a:gd name="connsiteX10" fmla="*/ 8209 w 41407"/>
                  <a:gd name="connsiteY10" fmla="*/ 71700 h 72135"/>
                  <a:gd name="connsiteX11" fmla="*/ 0 w 41407"/>
                  <a:gd name="connsiteY11" fmla="*/ 71700 h 72135"/>
                  <a:gd name="connsiteX12" fmla="*/ 0 w 41407"/>
                  <a:gd name="connsiteY12" fmla="*/ 0 h 72135"/>
                  <a:gd name="connsiteX13" fmla="*/ 8209 w 41407"/>
                  <a:gd name="connsiteY13" fmla="*/ 0 h 72135"/>
                  <a:gd name="connsiteX14" fmla="*/ 8209 w 41407"/>
                  <a:gd name="connsiteY14" fmla="*/ 37484 h 72135"/>
                  <a:gd name="connsiteX15" fmla="*/ 7846 w 41407"/>
                  <a:gd name="connsiteY15" fmla="*/ 45693 h 7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07" h="72135">
                    <a:moveTo>
                      <a:pt x="8209" y="45911"/>
                    </a:moveTo>
                    <a:lnTo>
                      <a:pt x="10969" y="42279"/>
                    </a:lnTo>
                    <a:lnTo>
                      <a:pt x="14238" y="38429"/>
                    </a:lnTo>
                    <a:lnTo>
                      <a:pt x="30438" y="21285"/>
                    </a:lnTo>
                    <a:lnTo>
                      <a:pt x="40100" y="21285"/>
                    </a:lnTo>
                    <a:lnTo>
                      <a:pt x="19614" y="43078"/>
                    </a:lnTo>
                    <a:lnTo>
                      <a:pt x="41407" y="72135"/>
                    </a:lnTo>
                    <a:lnTo>
                      <a:pt x="31528" y="72135"/>
                    </a:lnTo>
                    <a:lnTo>
                      <a:pt x="13948" y="48090"/>
                    </a:lnTo>
                    <a:lnTo>
                      <a:pt x="8209" y="53175"/>
                    </a:lnTo>
                    <a:lnTo>
                      <a:pt x="8209" y="71700"/>
                    </a:lnTo>
                    <a:lnTo>
                      <a:pt x="0" y="71700"/>
                    </a:lnTo>
                    <a:lnTo>
                      <a:pt x="0" y="0"/>
                    </a:lnTo>
                    <a:lnTo>
                      <a:pt x="8209" y="0"/>
                    </a:lnTo>
                    <a:lnTo>
                      <a:pt x="8209" y="37484"/>
                    </a:lnTo>
                    <a:lnTo>
                      <a:pt x="7846" y="45693"/>
                    </a:lnTo>
                    <a:close/>
                  </a:path>
                </a:pathLst>
              </a:custGeom>
              <a:solidFill>
                <a:srgbClr val="414958"/>
              </a:solidFill>
              <a:ln w="7260"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6A31E2FF-AC63-B086-DC22-3AFB5906B76B}"/>
                  </a:ext>
                </a:extLst>
              </p:cNvPr>
              <p:cNvSpPr/>
              <p:nvPr/>
            </p:nvSpPr>
            <p:spPr>
              <a:xfrm>
                <a:off x="4980299" y="3335167"/>
                <a:ext cx="34869" cy="72042"/>
              </a:xfrm>
              <a:custGeom>
                <a:avLst/>
                <a:gdLst>
                  <a:gd name="connsiteX0" fmla="*/ 29929 w 34869"/>
                  <a:gd name="connsiteY0" fmla="*/ 27875 h 72042"/>
                  <a:gd name="connsiteX1" fmla="*/ 17144 w 34869"/>
                  <a:gd name="connsiteY1" fmla="*/ 27875 h 72042"/>
                  <a:gd name="connsiteX2" fmla="*/ 17144 w 34869"/>
                  <a:gd name="connsiteY2" fmla="*/ 72043 h 72042"/>
                  <a:gd name="connsiteX3" fmla="*/ 8862 w 34869"/>
                  <a:gd name="connsiteY3" fmla="*/ 72043 h 72042"/>
                  <a:gd name="connsiteX4" fmla="*/ 8862 w 34869"/>
                  <a:gd name="connsiteY4" fmla="*/ 27875 h 72042"/>
                  <a:gd name="connsiteX5" fmla="*/ 0 w 34869"/>
                  <a:gd name="connsiteY5" fmla="*/ 27875 h 72042"/>
                  <a:gd name="connsiteX6" fmla="*/ 0 w 34869"/>
                  <a:gd name="connsiteY6" fmla="*/ 24025 h 72042"/>
                  <a:gd name="connsiteX7" fmla="*/ 8862 w 34869"/>
                  <a:gd name="connsiteY7" fmla="*/ 21192 h 72042"/>
                  <a:gd name="connsiteX8" fmla="*/ 8862 w 34869"/>
                  <a:gd name="connsiteY8" fmla="*/ 18286 h 72042"/>
                  <a:gd name="connsiteX9" fmla="*/ 12567 w 34869"/>
                  <a:gd name="connsiteY9" fmla="*/ 4629 h 72042"/>
                  <a:gd name="connsiteX10" fmla="*/ 24990 w 34869"/>
                  <a:gd name="connsiteY10" fmla="*/ 53 h 72042"/>
                  <a:gd name="connsiteX11" fmla="*/ 34869 w 34869"/>
                  <a:gd name="connsiteY11" fmla="*/ 1723 h 72042"/>
                  <a:gd name="connsiteX12" fmla="*/ 32617 w 34869"/>
                  <a:gd name="connsiteY12" fmla="*/ 8261 h 72042"/>
                  <a:gd name="connsiteX13" fmla="*/ 25353 w 34869"/>
                  <a:gd name="connsiteY13" fmla="*/ 6881 h 72042"/>
                  <a:gd name="connsiteX14" fmla="*/ 19105 w 34869"/>
                  <a:gd name="connsiteY14" fmla="*/ 9642 h 72042"/>
                  <a:gd name="connsiteX15" fmla="*/ 17071 w 34869"/>
                  <a:gd name="connsiteY15" fmla="*/ 18359 h 72042"/>
                  <a:gd name="connsiteX16" fmla="*/ 17071 w 34869"/>
                  <a:gd name="connsiteY16" fmla="*/ 21628 h 72042"/>
                  <a:gd name="connsiteX17" fmla="*/ 29857 w 34869"/>
                  <a:gd name="connsiteY17" fmla="*/ 21628 h 7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69" h="72042">
                    <a:moveTo>
                      <a:pt x="29929" y="27875"/>
                    </a:moveTo>
                    <a:lnTo>
                      <a:pt x="17144" y="27875"/>
                    </a:lnTo>
                    <a:lnTo>
                      <a:pt x="17144" y="72043"/>
                    </a:lnTo>
                    <a:lnTo>
                      <a:pt x="8862" y="72043"/>
                    </a:lnTo>
                    <a:lnTo>
                      <a:pt x="8862" y="27875"/>
                    </a:lnTo>
                    <a:lnTo>
                      <a:pt x="0" y="27875"/>
                    </a:lnTo>
                    <a:lnTo>
                      <a:pt x="0" y="24025"/>
                    </a:lnTo>
                    <a:lnTo>
                      <a:pt x="8862" y="21192"/>
                    </a:lnTo>
                    <a:lnTo>
                      <a:pt x="8862" y="18286"/>
                    </a:lnTo>
                    <a:cubicBezTo>
                      <a:pt x="8456" y="13441"/>
                      <a:pt x="9763" y="8603"/>
                      <a:pt x="12567" y="4629"/>
                    </a:cubicBezTo>
                    <a:cubicBezTo>
                      <a:pt x="15829" y="1346"/>
                      <a:pt x="20377" y="-325"/>
                      <a:pt x="24990" y="53"/>
                    </a:cubicBezTo>
                    <a:cubicBezTo>
                      <a:pt x="28353" y="82"/>
                      <a:pt x="31687" y="648"/>
                      <a:pt x="34869" y="1723"/>
                    </a:cubicBezTo>
                    <a:lnTo>
                      <a:pt x="32617" y="8261"/>
                    </a:lnTo>
                    <a:cubicBezTo>
                      <a:pt x="30278" y="7433"/>
                      <a:pt x="27830" y="6968"/>
                      <a:pt x="25353" y="6881"/>
                    </a:cubicBezTo>
                    <a:cubicBezTo>
                      <a:pt x="22941" y="6707"/>
                      <a:pt x="20602" y="7738"/>
                      <a:pt x="19105" y="9642"/>
                    </a:cubicBezTo>
                    <a:cubicBezTo>
                      <a:pt x="17529" y="12264"/>
                      <a:pt x="16817" y="15308"/>
                      <a:pt x="17071" y="18359"/>
                    </a:cubicBezTo>
                    <a:lnTo>
                      <a:pt x="17071" y="21628"/>
                    </a:lnTo>
                    <a:lnTo>
                      <a:pt x="29857" y="21628"/>
                    </a:lnTo>
                    <a:close/>
                  </a:path>
                </a:pathLst>
              </a:custGeom>
              <a:solidFill>
                <a:srgbClr val="414958"/>
              </a:solidFill>
              <a:ln w="7260"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2D538E46-CD4A-055E-7132-3909436863BB}"/>
                  </a:ext>
                </a:extLst>
              </p:cNvPr>
              <p:cNvSpPr/>
              <p:nvPr/>
            </p:nvSpPr>
            <p:spPr>
              <a:xfrm>
                <a:off x="5017057" y="3335510"/>
                <a:ext cx="8281" cy="71699"/>
              </a:xfrm>
              <a:custGeom>
                <a:avLst/>
                <a:gdLst>
                  <a:gd name="connsiteX0" fmla="*/ 8281 w 8281"/>
                  <a:gd name="connsiteY0" fmla="*/ 71700 h 71699"/>
                  <a:gd name="connsiteX1" fmla="*/ 0 w 8281"/>
                  <a:gd name="connsiteY1" fmla="*/ 71700 h 71699"/>
                  <a:gd name="connsiteX2" fmla="*/ 0 w 8281"/>
                  <a:gd name="connsiteY2" fmla="*/ 0 h 71699"/>
                  <a:gd name="connsiteX3" fmla="*/ 8281 w 8281"/>
                  <a:gd name="connsiteY3" fmla="*/ 0 h 71699"/>
                </a:gdLst>
                <a:ahLst/>
                <a:cxnLst>
                  <a:cxn ang="0">
                    <a:pos x="connsiteX0" y="connsiteY0"/>
                  </a:cxn>
                  <a:cxn ang="0">
                    <a:pos x="connsiteX1" y="connsiteY1"/>
                  </a:cxn>
                  <a:cxn ang="0">
                    <a:pos x="connsiteX2" y="connsiteY2"/>
                  </a:cxn>
                  <a:cxn ang="0">
                    <a:pos x="connsiteX3" y="connsiteY3"/>
                  </a:cxn>
                </a:cxnLst>
                <a:rect l="l" t="t" r="r" b="b"/>
                <a:pathLst>
                  <a:path w="8281" h="71699">
                    <a:moveTo>
                      <a:pt x="8281" y="71700"/>
                    </a:moveTo>
                    <a:lnTo>
                      <a:pt x="0" y="71700"/>
                    </a:lnTo>
                    <a:lnTo>
                      <a:pt x="0" y="0"/>
                    </a:lnTo>
                    <a:lnTo>
                      <a:pt x="8281" y="0"/>
                    </a:lnTo>
                    <a:close/>
                  </a:path>
                </a:pathLst>
              </a:custGeom>
              <a:solidFill>
                <a:srgbClr val="414958"/>
              </a:solidFill>
              <a:ln w="7260"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8916CFB7-89F2-1132-8934-169B44B5F1DA}"/>
                  </a:ext>
                </a:extLst>
              </p:cNvPr>
              <p:cNvSpPr/>
              <p:nvPr/>
            </p:nvSpPr>
            <p:spPr>
              <a:xfrm>
                <a:off x="5036177" y="3355955"/>
                <a:ext cx="46885" cy="52509"/>
              </a:xfrm>
              <a:custGeom>
                <a:avLst/>
                <a:gdLst>
                  <a:gd name="connsiteX0" fmla="*/ 46840 w 46885"/>
                  <a:gd name="connsiteY0" fmla="*/ 25902 h 52509"/>
                  <a:gd name="connsiteX1" fmla="*/ 40593 w 46885"/>
                  <a:gd name="connsiteY1" fmla="*/ 45226 h 52509"/>
                  <a:gd name="connsiteX2" fmla="*/ 23231 w 46885"/>
                  <a:gd name="connsiteY2" fmla="*/ 52490 h 52509"/>
                  <a:gd name="connsiteX3" fmla="*/ 11027 w 46885"/>
                  <a:gd name="connsiteY3" fmla="*/ 49294 h 52509"/>
                  <a:gd name="connsiteX4" fmla="*/ 2891 w 46885"/>
                  <a:gd name="connsiteY4" fmla="*/ 40068 h 52509"/>
                  <a:gd name="connsiteX5" fmla="*/ 57 w 46885"/>
                  <a:gd name="connsiteY5" fmla="*/ 26193 h 52509"/>
                  <a:gd name="connsiteX6" fmla="*/ 6232 w 46885"/>
                  <a:gd name="connsiteY6" fmla="*/ 6942 h 52509"/>
                  <a:gd name="connsiteX7" fmla="*/ 23522 w 46885"/>
                  <a:gd name="connsiteY7" fmla="*/ 41 h 52509"/>
                  <a:gd name="connsiteX8" fmla="*/ 40520 w 46885"/>
                  <a:gd name="connsiteY8" fmla="*/ 7306 h 52509"/>
                  <a:gd name="connsiteX9" fmla="*/ 46840 w 46885"/>
                  <a:gd name="connsiteY9" fmla="*/ 25902 h 52509"/>
                  <a:gd name="connsiteX10" fmla="*/ 8630 w 46885"/>
                  <a:gd name="connsiteY10" fmla="*/ 25902 h 52509"/>
                  <a:gd name="connsiteX11" fmla="*/ 12334 w 46885"/>
                  <a:gd name="connsiteY11" fmla="*/ 40431 h 52509"/>
                  <a:gd name="connsiteX12" fmla="*/ 23449 w 46885"/>
                  <a:gd name="connsiteY12" fmla="*/ 45444 h 52509"/>
                  <a:gd name="connsiteX13" fmla="*/ 34491 w 46885"/>
                  <a:gd name="connsiteY13" fmla="*/ 40431 h 52509"/>
                  <a:gd name="connsiteX14" fmla="*/ 34491 w 46885"/>
                  <a:gd name="connsiteY14" fmla="*/ 11374 h 52509"/>
                  <a:gd name="connsiteX15" fmla="*/ 23304 w 46885"/>
                  <a:gd name="connsiteY15" fmla="*/ 6579 h 52509"/>
                  <a:gd name="connsiteX16" fmla="*/ 8630 w 46885"/>
                  <a:gd name="connsiteY16" fmla="*/ 25902 h 5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85" h="52509">
                    <a:moveTo>
                      <a:pt x="46840" y="25902"/>
                    </a:moveTo>
                    <a:cubicBezTo>
                      <a:pt x="47240" y="32898"/>
                      <a:pt x="45010" y="39784"/>
                      <a:pt x="40593" y="45226"/>
                    </a:cubicBezTo>
                    <a:cubicBezTo>
                      <a:pt x="36176" y="50107"/>
                      <a:pt x="29812" y="52766"/>
                      <a:pt x="23231" y="52490"/>
                    </a:cubicBezTo>
                    <a:cubicBezTo>
                      <a:pt x="18945" y="52555"/>
                      <a:pt x="14732" y="51451"/>
                      <a:pt x="11027" y="49294"/>
                    </a:cubicBezTo>
                    <a:cubicBezTo>
                      <a:pt x="7460" y="47100"/>
                      <a:pt x="4627" y="43882"/>
                      <a:pt x="2891" y="40068"/>
                    </a:cubicBezTo>
                    <a:cubicBezTo>
                      <a:pt x="930" y="35709"/>
                      <a:pt x="-37" y="30973"/>
                      <a:pt x="57" y="26193"/>
                    </a:cubicBezTo>
                    <a:cubicBezTo>
                      <a:pt x="-393" y="19226"/>
                      <a:pt x="1815" y="12347"/>
                      <a:pt x="6232" y="6942"/>
                    </a:cubicBezTo>
                    <a:cubicBezTo>
                      <a:pt x="10671" y="2170"/>
                      <a:pt x="17013" y="-359"/>
                      <a:pt x="23522" y="41"/>
                    </a:cubicBezTo>
                    <a:cubicBezTo>
                      <a:pt x="29987" y="-177"/>
                      <a:pt x="36213" y="2482"/>
                      <a:pt x="40520" y="7306"/>
                    </a:cubicBezTo>
                    <a:cubicBezTo>
                      <a:pt x="44850" y="12514"/>
                      <a:pt x="47095" y="19139"/>
                      <a:pt x="46840" y="25902"/>
                    </a:cubicBezTo>
                    <a:close/>
                    <a:moveTo>
                      <a:pt x="8630" y="25902"/>
                    </a:moveTo>
                    <a:cubicBezTo>
                      <a:pt x="8266" y="31016"/>
                      <a:pt x="9567" y="36116"/>
                      <a:pt x="12334" y="40431"/>
                    </a:cubicBezTo>
                    <a:cubicBezTo>
                      <a:pt x="14986" y="43831"/>
                      <a:pt x="19141" y="45705"/>
                      <a:pt x="23449" y="45444"/>
                    </a:cubicBezTo>
                    <a:cubicBezTo>
                      <a:pt x="27735" y="45698"/>
                      <a:pt x="31861" y="43823"/>
                      <a:pt x="34491" y="40431"/>
                    </a:cubicBezTo>
                    <a:cubicBezTo>
                      <a:pt x="39685" y="31438"/>
                      <a:pt x="39685" y="20367"/>
                      <a:pt x="34491" y="11374"/>
                    </a:cubicBezTo>
                    <a:cubicBezTo>
                      <a:pt x="31738" y="8083"/>
                      <a:pt x="27582" y="6303"/>
                      <a:pt x="23304" y="6579"/>
                    </a:cubicBezTo>
                    <a:cubicBezTo>
                      <a:pt x="13497" y="6724"/>
                      <a:pt x="8630" y="12899"/>
                      <a:pt x="8630" y="25902"/>
                    </a:cubicBezTo>
                    <a:close/>
                  </a:path>
                </a:pathLst>
              </a:custGeom>
              <a:solidFill>
                <a:srgbClr val="414958"/>
              </a:solidFill>
              <a:ln w="7260"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54057F42-1016-3055-7D2F-FA13440852C7}"/>
                  </a:ext>
                </a:extLst>
              </p:cNvPr>
              <p:cNvSpPr/>
              <p:nvPr/>
            </p:nvSpPr>
            <p:spPr>
              <a:xfrm>
                <a:off x="5085851" y="3356359"/>
                <a:ext cx="72353" cy="50850"/>
              </a:xfrm>
              <a:custGeom>
                <a:avLst/>
                <a:gdLst>
                  <a:gd name="connsiteX0" fmla="*/ 48381 w 72353"/>
                  <a:gd name="connsiteY0" fmla="*/ 50851 h 50850"/>
                  <a:gd name="connsiteX1" fmla="*/ 39736 w 72353"/>
                  <a:gd name="connsiteY1" fmla="*/ 22374 h 50850"/>
                  <a:gd name="connsiteX2" fmla="*/ 36249 w 72353"/>
                  <a:gd name="connsiteY2" fmla="*/ 8935 h 50850"/>
                  <a:gd name="connsiteX3" fmla="*/ 35813 w 72353"/>
                  <a:gd name="connsiteY3" fmla="*/ 8935 h 50850"/>
                  <a:gd name="connsiteX4" fmla="*/ 32399 w 72353"/>
                  <a:gd name="connsiteY4" fmla="*/ 22447 h 50850"/>
                  <a:gd name="connsiteX5" fmla="*/ 23246 w 72353"/>
                  <a:gd name="connsiteY5" fmla="*/ 50851 h 50850"/>
                  <a:gd name="connsiteX6" fmla="*/ 13875 w 72353"/>
                  <a:gd name="connsiteY6" fmla="*/ 50851 h 50850"/>
                  <a:gd name="connsiteX7" fmla="*/ 0 w 72353"/>
                  <a:gd name="connsiteY7" fmla="*/ 0 h 50850"/>
                  <a:gd name="connsiteX8" fmla="*/ 8717 w 72353"/>
                  <a:gd name="connsiteY8" fmla="*/ 0 h 50850"/>
                  <a:gd name="connsiteX9" fmla="*/ 15982 w 72353"/>
                  <a:gd name="connsiteY9" fmla="*/ 28404 h 50850"/>
                  <a:gd name="connsiteX10" fmla="*/ 18888 w 72353"/>
                  <a:gd name="connsiteY10" fmla="*/ 42206 h 50850"/>
                  <a:gd name="connsiteX11" fmla="*/ 19324 w 72353"/>
                  <a:gd name="connsiteY11" fmla="*/ 42206 h 50850"/>
                  <a:gd name="connsiteX12" fmla="*/ 19904 w 72353"/>
                  <a:gd name="connsiteY12" fmla="*/ 39300 h 50850"/>
                  <a:gd name="connsiteX13" fmla="*/ 22738 w 72353"/>
                  <a:gd name="connsiteY13" fmla="*/ 28549 h 50850"/>
                  <a:gd name="connsiteX14" fmla="*/ 31673 w 72353"/>
                  <a:gd name="connsiteY14" fmla="*/ 0 h 50850"/>
                  <a:gd name="connsiteX15" fmla="*/ 40753 w 72353"/>
                  <a:gd name="connsiteY15" fmla="*/ 0 h 50850"/>
                  <a:gd name="connsiteX16" fmla="*/ 49471 w 72353"/>
                  <a:gd name="connsiteY16" fmla="*/ 28549 h 50850"/>
                  <a:gd name="connsiteX17" fmla="*/ 50415 w 72353"/>
                  <a:gd name="connsiteY17" fmla="*/ 32036 h 50850"/>
                  <a:gd name="connsiteX18" fmla="*/ 51432 w 72353"/>
                  <a:gd name="connsiteY18" fmla="*/ 35595 h 50850"/>
                  <a:gd name="connsiteX19" fmla="*/ 52231 w 72353"/>
                  <a:gd name="connsiteY19" fmla="*/ 39082 h 50850"/>
                  <a:gd name="connsiteX20" fmla="*/ 52812 w 72353"/>
                  <a:gd name="connsiteY20" fmla="*/ 42061 h 50850"/>
                  <a:gd name="connsiteX21" fmla="*/ 53248 w 72353"/>
                  <a:gd name="connsiteY21" fmla="*/ 42061 h 50850"/>
                  <a:gd name="connsiteX22" fmla="*/ 56590 w 72353"/>
                  <a:gd name="connsiteY22" fmla="*/ 27024 h 50850"/>
                  <a:gd name="connsiteX23" fmla="*/ 63854 w 72353"/>
                  <a:gd name="connsiteY23" fmla="*/ 0 h 50850"/>
                  <a:gd name="connsiteX24" fmla="*/ 72354 w 72353"/>
                  <a:gd name="connsiteY24" fmla="*/ 0 h 50850"/>
                  <a:gd name="connsiteX25" fmla="*/ 58261 w 72353"/>
                  <a:gd name="connsiteY25" fmla="*/ 50851 h 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353" h="50850">
                    <a:moveTo>
                      <a:pt x="48381" y="50851"/>
                    </a:moveTo>
                    <a:lnTo>
                      <a:pt x="39736" y="22374"/>
                    </a:lnTo>
                    <a:cubicBezTo>
                      <a:pt x="38937" y="20050"/>
                      <a:pt x="37775" y="15546"/>
                      <a:pt x="36249" y="8935"/>
                    </a:cubicBezTo>
                    <a:lnTo>
                      <a:pt x="35813" y="8935"/>
                    </a:lnTo>
                    <a:cubicBezTo>
                      <a:pt x="34942" y="13505"/>
                      <a:pt x="33801" y="18016"/>
                      <a:pt x="32399" y="22447"/>
                    </a:cubicBezTo>
                    <a:lnTo>
                      <a:pt x="23246" y="50851"/>
                    </a:lnTo>
                    <a:lnTo>
                      <a:pt x="13875" y="50851"/>
                    </a:lnTo>
                    <a:lnTo>
                      <a:pt x="0" y="0"/>
                    </a:lnTo>
                    <a:lnTo>
                      <a:pt x="8717" y="0"/>
                    </a:lnTo>
                    <a:cubicBezTo>
                      <a:pt x="11914" y="12495"/>
                      <a:pt x="14384" y="21793"/>
                      <a:pt x="15982" y="28404"/>
                    </a:cubicBezTo>
                    <a:cubicBezTo>
                      <a:pt x="17238" y="32937"/>
                      <a:pt x="18205" y="37550"/>
                      <a:pt x="18888" y="42206"/>
                    </a:cubicBezTo>
                    <a:lnTo>
                      <a:pt x="19324" y="42206"/>
                    </a:lnTo>
                    <a:lnTo>
                      <a:pt x="19904" y="39300"/>
                    </a:lnTo>
                    <a:cubicBezTo>
                      <a:pt x="20921" y="34942"/>
                      <a:pt x="21793" y="31310"/>
                      <a:pt x="22738" y="28549"/>
                    </a:cubicBezTo>
                    <a:lnTo>
                      <a:pt x="31673" y="0"/>
                    </a:lnTo>
                    <a:lnTo>
                      <a:pt x="40753" y="0"/>
                    </a:lnTo>
                    <a:lnTo>
                      <a:pt x="49471" y="28549"/>
                    </a:lnTo>
                    <a:cubicBezTo>
                      <a:pt x="49471" y="29639"/>
                      <a:pt x="50052" y="30801"/>
                      <a:pt x="50415" y="32036"/>
                    </a:cubicBezTo>
                    <a:cubicBezTo>
                      <a:pt x="50778" y="33271"/>
                      <a:pt x="51142" y="34433"/>
                      <a:pt x="51432" y="35595"/>
                    </a:cubicBezTo>
                    <a:cubicBezTo>
                      <a:pt x="51722" y="36758"/>
                      <a:pt x="52013" y="37920"/>
                      <a:pt x="52231" y="39082"/>
                    </a:cubicBezTo>
                    <a:cubicBezTo>
                      <a:pt x="52471" y="40063"/>
                      <a:pt x="52667" y="41058"/>
                      <a:pt x="52812" y="42061"/>
                    </a:cubicBezTo>
                    <a:lnTo>
                      <a:pt x="53248" y="42061"/>
                    </a:lnTo>
                    <a:cubicBezTo>
                      <a:pt x="53248" y="39736"/>
                      <a:pt x="54628" y="34797"/>
                      <a:pt x="56590" y="27024"/>
                    </a:cubicBezTo>
                    <a:lnTo>
                      <a:pt x="63854" y="0"/>
                    </a:lnTo>
                    <a:lnTo>
                      <a:pt x="72354" y="0"/>
                    </a:lnTo>
                    <a:lnTo>
                      <a:pt x="58261" y="50851"/>
                    </a:lnTo>
                    <a:close/>
                  </a:path>
                </a:pathLst>
              </a:custGeom>
              <a:solidFill>
                <a:srgbClr val="414958"/>
              </a:solidFill>
              <a:ln w="7260"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4EC11A6A-8D80-81D1-8D09-9039B0717F14}"/>
                  </a:ext>
                </a:extLst>
              </p:cNvPr>
              <p:cNvSpPr/>
              <p:nvPr/>
            </p:nvSpPr>
            <p:spPr>
              <a:xfrm>
                <a:off x="5161393" y="3355955"/>
                <a:ext cx="36342" cy="52240"/>
              </a:xfrm>
              <a:custGeom>
                <a:avLst/>
                <a:gdLst>
                  <a:gd name="connsiteX0" fmla="*/ 36330 w 36342"/>
                  <a:gd name="connsiteY0" fmla="*/ 37307 h 52240"/>
                  <a:gd name="connsiteX1" fmla="*/ 31026 w 36342"/>
                  <a:gd name="connsiteY1" fmla="*/ 48349 h 52240"/>
                  <a:gd name="connsiteX2" fmla="*/ 16134 w 36342"/>
                  <a:gd name="connsiteY2" fmla="*/ 52200 h 52240"/>
                  <a:gd name="connsiteX3" fmla="*/ 225 w 36342"/>
                  <a:gd name="connsiteY3" fmla="*/ 49003 h 52240"/>
                  <a:gd name="connsiteX4" fmla="*/ 225 w 36342"/>
                  <a:gd name="connsiteY4" fmla="*/ 41739 h 52240"/>
                  <a:gd name="connsiteX5" fmla="*/ 16352 w 36342"/>
                  <a:gd name="connsiteY5" fmla="*/ 45807 h 52240"/>
                  <a:gd name="connsiteX6" fmla="*/ 25433 w 36342"/>
                  <a:gd name="connsiteY6" fmla="*/ 43773 h 52240"/>
                  <a:gd name="connsiteX7" fmla="*/ 27205 w 36342"/>
                  <a:gd name="connsiteY7" fmla="*/ 35012 h 52240"/>
                  <a:gd name="connsiteX8" fmla="*/ 25433 w 36342"/>
                  <a:gd name="connsiteY8" fmla="*/ 33239 h 52240"/>
                  <a:gd name="connsiteX9" fmla="*/ 15698 w 36342"/>
                  <a:gd name="connsiteY9" fmla="*/ 28518 h 52240"/>
                  <a:gd name="connsiteX10" fmla="*/ 5601 w 36342"/>
                  <a:gd name="connsiteY10" fmla="*/ 23796 h 52240"/>
                  <a:gd name="connsiteX11" fmla="*/ 1315 w 36342"/>
                  <a:gd name="connsiteY11" fmla="*/ 19365 h 52240"/>
                  <a:gd name="connsiteX12" fmla="*/ 8 w 36342"/>
                  <a:gd name="connsiteY12" fmla="*/ 13408 h 52240"/>
                  <a:gd name="connsiteX13" fmla="*/ 5093 w 36342"/>
                  <a:gd name="connsiteY13" fmla="*/ 3601 h 52240"/>
                  <a:gd name="connsiteX14" fmla="*/ 18968 w 36342"/>
                  <a:gd name="connsiteY14" fmla="*/ 41 h 52240"/>
                  <a:gd name="connsiteX15" fmla="*/ 35095 w 36342"/>
                  <a:gd name="connsiteY15" fmla="*/ 3456 h 52240"/>
                  <a:gd name="connsiteX16" fmla="*/ 32334 w 36342"/>
                  <a:gd name="connsiteY16" fmla="*/ 10066 h 52240"/>
                  <a:gd name="connsiteX17" fmla="*/ 18459 w 36342"/>
                  <a:gd name="connsiteY17" fmla="*/ 6797 h 52240"/>
                  <a:gd name="connsiteX18" fmla="*/ 10613 w 36342"/>
                  <a:gd name="connsiteY18" fmla="*/ 8468 h 52240"/>
                  <a:gd name="connsiteX19" fmla="*/ 7926 w 36342"/>
                  <a:gd name="connsiteY19" fmla="*/ 12972 h 52240"/>
                  <a:gd name="connsiteX20" fmla="*/ 10250 w 36342"/>
                  <a:gd name="connsiteY20" fmla="*/ 17549 h 52240"/>
                  <a:gd name="connsiteX21" fmla="*/ 21002 w 36342"/>
                  <a:gd name="connsiteY21" fmla="*/ 22561 h 52240"/>
                  <a:gd name="connsiteX22" fmla="*/ 30300 w 36342"/>
                  <a:gd name="connsiteY22" fmla="*/ 26919 h 52240"/>
                  <a:gd name="connsiteX23" fmla="*/ 34731 w 36342"/>
                  <a:gd name="connsiteY23" fmla="*/ 31496 h 52240"/>
                  <a:gd name="connsiteX24" fmla="*/ 36330 w 36342"/>
                  <a:gd name="connsiteY24" fmla="*/ 37307 h 5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42" h="52240">
                    <a:moveTo>
                      <a:pt x="36330" y="37307"/>
                    </a:moveTo>
                    <a:cubicBezTo>
                      <a:pt x="36526" y="41644"/>
                      <a:pt x="34535" y="45792"/>
                      <a:pt x="31026" y="48349"/>
                    </a:cubicBezTo>
                    <a:cubicBezTo>
                      <a:pt x="26588" y="51153"/>
                      <a:pt x="21380" y="52497"/>
                      <a:pt x="16134" y="52200"/>
                    </a:cubicBezTo>
                    <a:cubicBezTo>
                      <a:pt x="10650" y="52439"/>
                      <a:pt x="5187" y="51342"/>
                      <a:pt x="225" y="49003"/>
                    </a:cubicBezTo>
                    <a:lnTo>
                      <a:pt x="225" y="41739"/>
                    </a:lnTo>
                    <a:cubicBezTo>
                      <a:pt x="5224" y="44303"/>
                      <a:pt x="10737" y="45691"/>
                      <a:pt x="16352" y="45807"/>
                    </a:cubicBezTo>
                    <a:cubicBezTo>
                      <a:pt x="19512" y="46061"/>
                      <a:pt x="22680" y="45356"/>
                      <a:pt x="25433" y="43773"/>
                    </a:cubicBezTo>
                    <a:cubicBezTo>
                      <a:pt x="28338" y="41841"/>
                      <a:pt x="29138" y="37918"/>
                      <a:pt x="27205" y="35012"/>
                    </a:cubicBezTo>
                    <a:cubicBezTo>
                      <a:pt x="26741" y="34307"/>
                      <a:pt x="26138" y="33705"/>
                      <a:pt x="25433" y="33239"/>
                    </a:cubicBezTo>
                    <a:cubicBezTo>
                      <a:pt x="22389" y="31278"/>
                      <a:pt x="19120" y="29695"/>
                      <a:pt x="15698" y="28518"/>
                    </a:cubicBezTo>
                    <a:cubicBezTo>
                      <a:pt x="12175" y="27297"/>
                      <a:pt x="8797" y="25714"/>
                      <a:pt x="5601" y="23796"/>
                    </a:cubicBezTo>
                    <a:cubicBezTo>
                      <a:pt x="3857" y="22662"/>
                      <a:pt x="2390" y="21144"/>
                      <a:pt x="1315" y="19365"/>
                    </a:cubicBezTo>
                    <a:cubicBezTo>
                      <a:pt x="385" y="17519"/>
                      <a:pt x="-65" y="15471"/>
                      <a:pt x="8" y="13408"/>
                    </a:cubicBezTo>
                    <a:cubicBezTo>
                      <a:pt x="-116" y="9478"/>
                      <a:pt x="1809" y="5766"/>
                      <a:pt x="5093" y="3601"/>
                    </a:cubicBezTo>
                    <a:cubicBezTo>
                      <a:pt x="9233" y="1000"/>
                      <a:pt x="14086" y="-249"/>
                      <a:pt x="18968" y="41"/>
                    </a:cubicBezTo>
                    <a:cubicBezTo>
                      <a:pt x="24525" y="-24"/>
                      <a:pt x="30031" y="1145"/>
                      <a:pt x="35095" y="3456"/>
                    </a:cubicBezTo>
                    <a:lnTo>
                      <a:pt x="32334" y="10066"/>
                    </a:lnTo>
                    <a:cubicBezTo>
                      <a:pt x="27968" y="8068"/>
                      <a:pt x="23254" y="6957"/>
                      <a:pt x="18459" y="6797"/>
                    </a:cubicBezTo>
                    <a:cubicBezTo>
                      <a:pt x="15742" y="6630"/>
                      <a:pt x="13032" y="7211"/>
                      <a:pt x="10613" y="8468"/>
                    </a:cubicBezTo>
                    <a:cubicBezTo>
                      <a:pt x="8928" y="9332"/>
                      <a:pt x="7882" y="11083"/>
                      <a:pt x="7926" y="12972"/>
                    </a:cubicBezTo>
                    <a:cubicBezTo>
                      <a:pt x="7904" y="14788"/>
                      <a:pt x="8768" y="16495"/>
                      <a:pt x="10250" y="17549"/>
                    </a:cubicBezTo>
                    <a:cubicBezTo>
                      <a:pt x="13621" y="19648"/>
                      <a:pt x="17231" y="21333"/>
                      <a:pt x="21002" y="22561"/>
                    </a:cubicBezTo>
                    <a:cubicBezTo>
                      <a:pt x="24234" y="23701"/>
                      <a:pt x="27351" y="25161"/>
                      <a:pt x="30300" y="26919"/>
                    </a:cubicBezTo>
                    <a:cubicBezTo>
                      <a:pt x="32116" y="28082"/>
                      <a:pt x="33627" y="29651"/>
                      <a:pt x="34731" y="31496"/>
                    </a:cubicBezTo>
                    <a:cubicBezTo>
                      <a:pt x="35727" y="33276"/>
                      <a:pt x="36271" y="35266"/>
                      <a:pt x="36330" y="37307"/>
                    </a:cubicBezTo>
                    <a:close/>
                  </a:path>
                </a:pathLst>
              </a:custGeom>
              <a:solidFill>
                <a:srgbClr val="414958"/>
              </a:solidFill>
              <a:ln w="7260"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F3F2D36F-F6C3-151B-71DD-D1837EB80367}"/>
                  </a:ext>
                </a:extLst>
              </p:cNvPr>
              <p:cNvSpPr/>
              <p:nvPr/>
            </p:nvSpPr>
            <p:spPr>
              <a:xfrm>
                <a:off x="5206360" y="3395726"/>
                <a:ext cx="11705" cy="12864"/>
              </a:xfrm>
              <a:custGeom>
                <a:avLst/>
                <a:gdLst>
                  <a:gd name="connsiteX0" fmla="*/ 7 w 11705"/>
                  <a:gd name="connsiteY0" fmla="*/ 6399 h 12864"/>
                  <a:gd name="connsiteX1" fmla="*/ 515 w 11705"/>
                  <a:gd name="connsiteY1" fmla="*/ 3420 h 12864"/>
                  <a:gd name="connsiteX2" fmla="*/ 1750 w 11705"/>
                  <a:gd name="connsiteY2" fmla="*/ 1459 h 12864"/>
                  <a:gd name="connsiteX3" fmla="*/ 3566 w 11705"/>
                  <a:gd name="connsiteY3" fmla="*/ 369 h 12864"/>
                  <a:gd name="connsiteX4" fmla="*/ 5891 w 11705"/>
                  <a:gd name="connsiteY4" fmla="*/ 6 h 12864"/>
                  <a:gd name="connsiteX5" fmla="*/ 8143 w 11705"/>
                  <a:gd name="connsiteY5" fmla="*/ 369 h 12864"/>
                  <a:gd name="connsiteX6" fmla="*/ 10032 w 11705"/>
                  <a:gd name="connsiteY6" fmla="*/ 1459 h 12864"/>
                  <a:gd name="connsiteX7" fmla="*/ 11266 w 11705"/>
                  <a:gd name="connsiteY7" fmla="*/ 3420 h 12864"/>
                  <a:gd name="connsiteX8" fmla="*/ 11702 w 11705"/>
                  <a:gd name="connsiteY8" fmla="*/ 6399 h 12864"/>
                  <a:gd name="connsiteX9" fmla="*/ 11266 w 11705"/>
                  <a:gd name="connsiteY9" fmla="*/ 9305 h 12864"/>
                  <a:gd name="connsiteX10" fmla="*/ 10032 w 11705"/>
                  <a:gd name="connsiteY10" fmla="*/ 11339 h 12864"/>
                  <a:gd name="connsiteX11" fmla="*/ 8143 w 11705"/>
                  <a:gd name="connsiteY11" fmla="*/ 12501 h 12864"/>
                  <a:gd name="connsiteX12" fmla="*/ 5891 w 11705"/>
                  <a:gd name="connsiteY12" fmla="*/ 12864 h 12864"/>
                  <a:gd name="connsiteX13" fmla="*/ 3566 w 11705"/>
                  <a:gd name="connsiteY13" fmla="*/ 12501 h 12864"/>
                  <a:gd name="connsiteX14" fmla="*/ 1750 w 11705"/>
                  <a:gd name="connsiteY14" fmla="*/ 11339 h 12864"/>
                  <a:gd name="connsiteX15" fmla="*/ 515 w 11705"/>
                  <a:gd name="connsiteY15" fmla="*/ 9305 h 12864"/>
                  <a:gd name="connsiteX16" fmla="*/ 7 w 11705"/>
                  <a:gd name="connsiteY16" fmla="*/ 6399 h 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05" h="12864">
                    <a:moveTo>
                      <a:pt x="7" y="6399"/>
                    </a:moveTo>
                    <a:cubicBezTo>
                      <a:pt x="-37" y="5382"/>
                      <a:pt x="137" y="4365"/>
                      <a:pt x="515" y="3420"/>
                    </a:cubicBezTo>
                    <a:cubicBezTo>
                      <a:pt x="776" y="2687"/>
                      <a:pt x="1198" y="2011"/>
                      <a:pt x="1750" y="1459"/>
                    </a:cubicBezTo>
                    <a:cubicBezTo>
                      <a:pt x="2251" y="950"/>
                      <a:pt x="2876" y="573"/>
                      <a:pt x="3566" y="369"/>
                    </a:cubicBezTo>
                    <a:cubicBezTo>
                      <a:pt x="4307" y="93"/>
                      <a:pt x="5099" y="-30"/>
                      <a:pt x="5891" y="6"/>
                    </a:cubicBezTo>
                    <a:cubicBezTo>
                      <a:pt x="6661" y="-23"/>
                      <a:pt x="7424" y="101"/>
                      <a:pt x="8143" y="369"/>
                    </a:cubicBezTo>
                    <a:cubicBezTo>
                      <a:pt x="8854" y="573"/>
                      <a:pt x="9501" y="943"/>
                      <a:pt x="10032" y="1459"/>
                    </a:cubicBezTo>
                    <a:cubicBezTo>
                      <a:pt x="10584" y="2011"/>
                      <a:pt x="11005" y="2687"/>
                      <a:pt x="11266" y="3420"/>
                    </a:cubicBezTo>
                    <a:cubicBezTo>
                      <a:pt x="11578" y="4379"/>
                      <a:pt x="11731" y="5389"/>
                      <a:pt x="11702" y="6399"/>
                    </a:cubicBezTo>
                    <a:cubicBezTo>
                      <a:pt x="11731" y="7387"/>
                      <a:pt x="11578" y="8368"/>
                      <a:pt x="11266" y="9305"/>
                    </a:cubicBezTo>
                    <a:cubicBezTo>
                      <a:pt x="11005" y="10060"/>
                      <a:pt x="10584" y="10757"/>
                      <a:pt x="10032" y="11339"/>
                    </a:cubicBezTo>
                    <a:cubicBezTo>
                      <a:pt x="9487" y="11847"/>
                      <a:pt x="8847" y="12247"/>
                      <a:pt x="8143" y="12501"/>
                    </a:cubicBezTo>
                    <a:cubicBezTo>
                      <a:pt x="7416" y="12733"/>
                      <a:pt x="6653" y="12857"/>
                      <a:pt x="5891" y="12864"/>
                    </a:cubicBezTo>
                    <a:cubicBezTo>
                      <a:pt x="5099" y="12864"/>
                      <a:pt x="4322" y="12741"/>
                      <a:pt x="3566" y="12501"/>
                    </a:cubicBezTo>
                    <a:cubicBezTo>
                      <a:pt x="2883" y="12247"/>
                      <a:pt x="2266" y="11847"/>
                      <a:pt x="1750" y="11339"/>
                    </a:cubicBezTo>
                    <a:cubicBezTo>
                      <a:pt x="1198" y="10757"/>
                      <a:pt x="776" y="10060"/>
                      <a:pt x="515" y="9305"/>
                    </a:cubicBezTo>
                    <a:cubicBezTo>
                      <a:pt x="152" y="8382"/>
                      <a:pt x="-23" y="7394"/>
                      <a:pt x="7" y="6399"/>
                    </a:cubicBezTo>
                    <a:close/>
                  </a:path>
                </a:pathLst>
              </a:custGeom>
              <a:solidFill>
                <a:srgbClr val="414958"/>
              </a:solidFill>
              <a:ln w="7260"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DF439E03-59AE-06DE-6498-152CF64A1AFA}"/>
                  </a:ext>
                </a:extLst>
              </p:cNvPr>
              <p:cNvSpPr/>
              <p:nvPr/>
            </p:nvSpPr>
            <p:spPr>
              <a:xfrm>
                <a:off x="5955689" y="3036072"/>
                <a:ext cx="43389" cy="67413"/>
              </a:xfrm>
              <a:custGeom>
                <a:avLst/>
                <a:gdLst>
                  <a:gd name="connsiteX0" fmla="*/ 43369 w 43389"/>
                  <a:gd name="connsiteY0" fmla="*/ 19832 h 67413"/>
                  <a:gd name="connsiteX1" fmla="*/ 36104 w 43389"/>
                  <a:gd name="connsiteY1" fmla="*/ 35668 h 67413"/>
                  <a:gd name="connsiteX2" fmla="*/ 16200 w 43389"/>
                  <a:gd name="connsiteY2" fmla="*/ 41189 h 67413"/>
                  <a:gd name="connsiteX3" fmla="*/ 8427 w 43389"/>
                  <a:gd name="connsiteY3" fmla="*/ 41189 h 67413"/>
                  <a:gd name="connsiteX4" fmla="*/ 8427 w 43389"/>
                  <a:gd name="connsiteY4" fmla="*/ 67414 h 67413"/>
                  <a:gd name="connsiteX5" fmla="*/ 0 w 43389"/>
                  <a:gd name="connsiteY5" fmla="*/ 67414 h 67413"/>
                  <a:gd name="connsiteX6" fmla="*/ 0 w 43389"/>
                  <a:gd name="connsiteY6" fmla="*/ 0 h 67413"/>
                  <a:gd name="connsiteX7" fmla="*/ 17871 w 43389"/>
                  <a:gd name="connsiteY7" fmla="*/ 0 h 67413"/>
                  <a:gd name="connsiteX8" fmla="*/ 43369 w 43389"/>
                  <a:gd name="connsiteY8" fmla="*/ 19832 h 67413"/>
                  <a:gd name="connsiteX9" fmla="*/ 8645 w 43389"/>
                  <a:gd name="connsiteY9" fmla="*/ 33925 h 67413"/>
                  <a:gd name="connsiteX10" fmla="*/ 15473 w 43389"/>
                  <a:gd name="connsiteY10" fmla="*/ 33925 h 67413"/>
                  <a:gd name="connsiteX11" fmla="*/ 30002 w 43389"/>
                  <a:gd name="connsiteY11" fmla="*/ 30656 h 67413"/>
                  <a:gd name="connsiteX12" fmla="*/ 34506 w 43389"/>
                  <a:gd name="connsiteY12" fmla="*/ 20195 h 67413"/>
                  <a:gd name="connsiteX13" fmla="*/ 30365 w 43389"/>
                  <a:gd name="connsiteY13" fmla="*/ 10461 h 67413"/>
                  <a:gd name="connsiteX14" fmla="*/ 17217 w 43389"/>
                  <a:gd name="connsiteY14" fmla="*/ 7264 h 67413"/>
                  <a:gd name="connsiteX15" fmla="*/ 8645 w 43389"/>
                  <a:gd name="connsiteY15" fmla="*/ 7264 h 6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89" h="67413">
                    <a:moveTo>
                      <a:pt x="43369" y="19832"/>
                    </a:moveTo>
                    <a:cubicBezTo>
                      <a:pt x="43659" y="25978"/>
                      <a:pt x="40950" y="31883"/>
                      <a:pt x="36104" y="35668"/>
                    </a:cubicBezTo>
                    <a:cubicBezTo>
                      <a:pt x="30278" y="39693"/>
                      <a:pt x="23268" y="41639"/>
                      <a:pt x="16200" y="41189"/>
                    </a:cubicBezTo>
                    <a:lnTo>
                      <a:pt x="8427" y="41189"/>
                    </a:lnTo>
                    <a:lnTo>
                      <a:pt x="8427" y="67414"/>
                    </a:lnTo>
                    <a:lnTo>
                      <a:pt x="0" y="67414"/>
                    </a:lnTo>
                    <a:lnTo>
                      <a:pt x="0" y="0"/>
                    </a:lnTo>
                    <a:lnTo>
                      <a:pt x="17871" y="0"/>
                    </a:lnTo>
                    <a:cubicBezTo>
                      <a:pt x="34920" y="0"/>
                      <a:pt x="43420" y="6611"/>
                      <a:pt x="43369" y="19832"/>
                    </a:cubicBezTo>
                    <a:close/>
                    <a:moveTo>
                      <a:pt x="8645" y="33925"/>
                    </a:moveTo>
                    <a:lnTo>
                      <a:pt x="15473" y="33925"/>
                    </a:lnTo>
                    <a:cubicBezTo>
                      <a:pt x="20537" y="34324"/>
                      <a:pt x="25600" y="33191"/>
                      <a:pt x="30002" y="30656"/>
                    </a:cubicBezTo>
                    <a:cubicBezTo>
                      <a:pt x="33184" y="28157"/>
                      <a:pt x="34877" y="24219"/>
                      <a:pt x="34506" y="20195"/>
                    </a:cubicBezTo>
                    <a:cubicBezTo>
                      <a:pt x="34753" y="16476"/>
                      <a:pt x="33220" y="12858"/>
                      <a:pt x="30365" y="10461"/>
                    </a:cubicBezTo>
                    <a:cubicBezTo>
                      <a:pt x="26435" y="8027"/>
                      <a:pt x="21830" y="6908"/>
                      <a:pt x="17217" y="7264"/>
                    </a:cubicBezTo>
                    <a:lnTo>
                      <a:pt x="8645" y="7264"/>
                    </a:lnTo>
                    <a:close/>
                  </a:path>
                </a:pathLst>
              </a:custGeom>
              <a:solidFill>
                <a:srgbClr val="414958"/>
              </a:solidFill>
              <a:ln w="7260"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F33F1726-2B16-C8E7-7D56-5B699315ADDF}"/>
                  </a:ext>
                </a:extLst>
              </p:cNvPr>
              <p:cNvSpPr/>
              <p:nvPr/>
            </p:nvSpPr>
            <p:spPr>
              <a:xfrm>
                <a:off x="6009882" y="3051976"/>
                <a:ext cx="29203" cy="51509"/>
              </a:xfrm>
              <a:custGeom>
                <a:avLst/>
                <a:gdLst>
                  <a:gd name="connsiteX0" fmla="*/ 23246 w 29203"/>
                  <a:gd name="connsiteY0" fmla="*/ 5 h 51509"/>
                  <a:gd name="connsiteX1" fmla="*/ 29203 w 29203"/>
                  <a:gd name="connsiteY1" fmla="*/ 513 h 51509"/>
                  <a:gd name="connsiteX2" fmla="*/ 28186 w 29203"/>
                  <a:gd name="connsiteY2" fmla="*/ 8213 h 51509"/>
                  <a:gd name="connsiteX3" fmla="*/ 22665 w 29203"/>
                  <a:gd name="connsiteY3" fmla="*/ 7560 h 51509"/>
                  <a:gd name="connsiteX4" fmla="*/ 15400 w 29203"/>
                  <a:gd name="connsiteY4" fmla="*/ 9739 h 51509"/>
                  <a:gd name="connsiteX5" fmla="*/ 10025 w 29203"/>
                  <a:gd name="connsiteY5" fmla="*/ 15841 h 51509"/>
                  <a:gd name="connsiteX6" fmla="*/ 8063 w 29203"/>
                  <a:gd name="connsiteY6" fmla="*/ 24486 h 51509"/>
                  <a:gd name="connsiteX7" fmla="*/ 8063 w 29203"/>
                  <a:gd name="connsiteY7" fmla="*/ 51509 h 51509"/>
                  <a:gd name="connsiteX8" fmla="*/ 0 w 29203"/>
                  <a:gd name="connsiteY8" fmla="*/ 51509 h 51509"/>
                  <a:gd name="connsiteX9" fmla="*/ 0 w 29203"/>
                  <a:gd name="connsiteY9" fmla="*/ 658 h 51509"/>
                  <a:gd name="connsiteX10" fmla="*/ 6829 w 29203"/>
                  <a:gd name="connsiteY10" fmla="*/ 658 h 51509"/>
                  <a:gd name="connsiteX11" fmla="*/ 7700 w 29203"/>
                  <a:gd name="connsiteY11" fmla="*/ 9957 h 51509"/>
                  <a:gd name="connsiteX12" fmla="*/ 7700 w 29203"/>
                  <a:gd name="connsiteY12" fmla="*/ 9957 h 51509"/>
                  <a:gd name="connsiteX13" fmla="*/ 14965 w 29203"/>
                  <a:gd name="connsiteY13" fmla="*/ 2329 h 51509"/>
                  <a:gd name="connsiteX14" fmla="*/ 23246 w 29203"/>
                  <a:gd name="connsiteY14" fmla="*/ 5 h 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03" h="51509">
                    <a:moveTo>
                      <a:pt x="23246" y="5"/>
                    </a:moveTo>
                    <a:cubicBezTo>
                      <a:pt x="25244" y="-32"/>
                      <a:pt x="27241" y="143"/>
                      <a:pt x="29203" y="513"/>
                    </a:cubicBezTo>
                    <a:lnTo>
                      <a:pt x="28186" y="8213"/>
                    </a:lnTo>
                    <a:cubicBezTo>
                      <a:pt x="26377" y="7785"/>
                      <a:pt x="24524" y="7567"/>
                      <a:pt x="22665" y="7560"/>
                    </a:cubicBezTo>
                    <a:cubicBezTo>
                      <a:pt x="20086" y="7567"/>
                      <a:pt x="17558" y="8330"/>
                      <a:pt x="15400" y="9739"/>
                    </a:cubicBezTo>
                    <a:cubicBezTo>
                      <a:pt x="13061" y="11221"/>
                      <a:pt x="11202" y="13335"/>
                      <a:pt x="10025" y="15841"/>
                    </a:cubicBezTo>
                    <a:cubicBezTo>
                      <a:pt x="8703" y="18529"/>
                      <a:pt x="8027" y="21493"/>
                      <a:pt x="8063" y="24486"/>
                    </a:cubicBezTo>
                    <a:lnTo>
                      <a:pt x="8063" y="51509"/>
                    </a:lnTo>
                    <a:lnTo>
                      <a:pt x="0" y="51509"/>
                    </a:lnTo>
                    <a:lnTo>
                      <a:pt x="0" y="658"/>
                    </a:lnTo>
                    <a:lnTo>
                      <a:pt x="6829" y="658"/>
                    </a:lnTo>
                    <a:lnTo>
                      <a:pt x="7700" y="9957"/>
                    </a:lnTo>
                    <a:lnTo>
                      <a:pt x="7700" y="9957"/>
                    </a:lnTo>
                    <a:cubicBezTo>
                      <a:pt x="9495" y="6884"/>
                      <a:pt x="11986" y="4269"/>
                      <a:pt x="14965" y="2329"/>
                    </a:cubicBezTo>
                    <a:cubicBezTo>
                      <a:pt x="17442" y="775"/>
                      <a:pt x="20318" y="-32"/>
                      <a:pt x="23246" y="5"/>
                    </a:cubicBezTo>
                    <a:close/>
                  </a:path>
                </a:pathLst>
              </a:custGeom>
              <a:solidFill>
                <a:srgbClr val="414958"/>
              </a:solidFill>
              <a:ln w="7260"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C10EA00B-0B09-E4DB-1A03-79CE3763ED6E}"/>
                  </a:ext>
                </a:extLst>
              </p:cNvPr>
              <p:cNvSpPr/>
              <p:nvPr/>
            </p:nvSpPr>
            <p:spPr>
              <a:xfrm>
                <a:off x="6042377" y="3051889"/>
                <a:ext cx="43306" cy="52575"/>
              </a:xfrm>
              <a:custGeom>
                <a:avLst/>
                <a:gdLst>
                  <a:gd name="connsiteX0" fmla="*/ 24385 w 43306"/>
                  <a:gd name="connsiteY0" fmla="*/ 52541 h 52575"/>
                  <a:gd name="connsiteX1" fmla="*/ 6514 w 43306"/>
                  <a:gd name="connsiteY1" fmla="*/ 45640 h 52575"/>
                  <a:gd name="connsiteX2" fmla="*/ 49 w 43306"/>
                  <a:gd name="connsiteY2" fmla="*/ 26680 h 52575"/>
                  <a:gd name="connsiteX3" fmla="*/ 6078 w 43306"/>
                  <a:gd name="connsiteY3" fmla="*/ 7284 h 52575"/>
                  <a:gd name="connsiteX4" fmla="*/ 22423 w 43306"/>
                  <a:gd name="connsiteY4" fmla="*/ 20 h 52575"/>
                  <a:gd name="connsiteX5" fmla="*/ 37606 w 43306"/>
                  <a:gd name="connsiteY5" fmla="*/ 6122 h 52575"/>
                  <a:gd name="connsiteX6" fmla="*/ 43272 w 43306"/>
                  <a:gd name="connsiteY6" fmla="*/ 22830 h 52575"/>
                  <a:gd name="connsiteX7" fmla="*/ 43272 w 43306"/>
                  <a:gd name="connsiteY7" fmla="*/ 27842 h 52575"/>
                  <a:gd name="connsiteX8" fmla="*/ 8621 w 43306"/>
                  <a:gd name="connsiteY8" fmla="*/ 27842 h 52575"/>
                  <a:gd name="connsiteX9" fmla="*/ 12980 w 43306"/>
                  <a:gd name="connsiteY9" fmla="*/ 40918 h 52575"/>
                  <a:gd name="connsiteX10" fmla="*/ 24748 w 43306"/>
                  <a:gd name="connsiteY10" fmla="*/ 45422 h 52575"/>
                  <a:gd name="connsiteX11" fmla="*/ 32448 w 43306"/>
                  <a:gd name="connsiteY11" fmla="*/ 44696 h 52575"/>
                  <a:gd name="connsiteX12" fmla="*/ 40947 w 43306"/>
                  <a:gd name="connsiteY12" fmla="*/ 41935 h 52575"/>
                  <a:gd name="connsiteX13" fmla="*/ 40947 w 43306"/>
                  <a:gd name="connsiteY13" fmla="*/ 49200 h 52575"/>
                  <a:gd name="connsiteX14" fmla="*/ 33102 w 43306"/>
                  <a:gd name="connsiteY14" fmla="*/ 51742 h 52575"/>
                  <a:gd name="connsiteX15" fmla="*/ 24385 w 43306"/>
                  <a:gd name="connsiteY15" fmla="*/ 52541 h 52575"/>
                  <a:gd name="connsiteX16" fmla="*/ 22278 w 43306"/>
                  <a:gd name="connsiteY16" fmla="*/ 6848 h 52575"/>
                  <a:gd name="connsiteX17" fmla="*/ 12907 w 43306"/>
                  <a:gd name="connsiteY17" fmla="*/ 10698 h 52575"/>
                  <a:gd name="connsiteX18" fmla="*/ 8766 w 43306"/>
                  <a:gd name="connsiteY18" fmla="*/ 21304 h 52575"/>
                  <a:gd name="connsiteX19" fmla="*/ 34555 w 43306"/>
                  <a:gd name="connsiteY19" fmla="*/ 21304 h 52575"/>
                  <a:gd name="connsiteX20" fmla="*/ 31286 w 43306"/>
                  <a:gd name="connsiteY20" fmla="*/ 10553 h 52575"/>
                  <a:gd name="connsiteX21" fmla="*/ 22278 w 43306"/>
                  <a:gd name="connsiteY21" fmla="*/ 6848 h 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6" h="52575">
                    <a:moveTo>
                      <a:pt x="24385" y="52541"/>
                    </a:moveTo>
                    <a:cubicBezTo>
                      <a:pt x="17716" y="52904"/>
                      <a:pt x="11207" y="50391"/>
                      <a:pt x="6514" y="45640"/>
                    </a:cubicBezTo>
                    <a:cubicBezTo>
                      <a:pt x="1952" y="40417"/>
                      <a:pt x="-373" y="33603"/>
                      <a:pt x="49" y="26680"/>
                    </a:cubicBezTo>
                    <a:cubicBezTo>
                      <a:pt x="-343" y="19699"/>
                      <a:pt x="1800" y="12812"/>
                      <a:pt x="6078" y="7284"/>
                    </a:cubicBezTo>
                    <a:cubicBezTo>
                      <a:pt x="10088" y="2439"/>
                      <a:pt x="16140" y="-249"/>
                      <a:pt x="22423" y="20"/>
                    </a:cubicBezTo>
                    <a:cubicBezTo>
                      <a:pt x="28126" y="-235"/>
                      <a:pt x="33661" y="1988"/>
                      <a:pt x="37606" y="6122"/>
                    </a:cubicBezTo>
                    <a:cubicBezTo>
                      <a:pt x="41572" y="10757"/>
                      <a:pt x="43599" y="16742"/>
                      <a:pt x="43272" y="22830"/>
                    </a:cubicBezTo>
                    <a:lnTo>
                      <a:pt x="43272" y="27842"/>
                    </a:lnTo>
                    <a:lnTo>
                      <a:pt x="8621" y="27842"/>
                    </a:lnTo>
                    <a:cubicBezTo>
                      <a:pt x="8418" y="32586"/>
                      <a:pt x="9972" y="37242"/>
                      <a:pt x="12980" y="40918"/>
                    </a:cubicBezTo>
                    <a:cubicBezTo>
                      <a:pt x="16067" y="44042"/>
                      <a:pt x="20360" y="45684"/>
                      <a:pt x="24748" y="45422"/>
                    </a:cubicBezTo>
                    <a:cubicBezTo>
                      <a:pt x="27334" y="45444"/>
                      <a:pt x="29913" y="45204"/>
                      <a:pt x="32448" y="44696"/>
                    </a:cubicBezTo>
                    <a:cubicBezTo>
                      <a:pt x="35376" y="44093"/>
                      <a:pt x="38223" y="43163"/>
                      <a:pt x="40947" y="41935"/>
                    </a:cubicBezTo>
                    <a:lnTo>
                      <a:pt x="40947" y="49200"/>
                    </a:lnTo>
                    <a:cubicBezTo>
                      <a:pt x="38420" y="50297"/>
                      <a:pt x="35790" y="51154"/>
                      <a:pt x="33102" y="51742"/>
                    </a:cubicBezTo>
                    <a:cubicBezTo>
                      <a:pt x="30232" y="52302"/>
                      <a:pt x="27312" y="52570"/>
                      <a:pt x="24385" y="52541"/>
                    </a:cubicBezTo>
                    <a:close/>
                    <a:moveTo>
                      <a:pt x="22278" y="6848"/>
                    </a:moveTo>
                    <a:cubicBezTo>
                      <a:pt x="18733" y="6667"/>
                      <a:pt x="15297" y="8076"/>
                      <a:pt x="12907" y="10698"/>
                    </a:cubicBezTo>
                    <a:cubicBezTo>
                      <a:pt x="10408" y="13684"/>
                      <a:pt x="8955" y="17411"/>
                      <a:pt x="8766" y="21304"/>
                    </a:cubicBezTo>
                    <a:lnTo>
                      <a:pt x="34555" y="21304"/>
                    </a:lnTo>
                    <a:cubicBezTo>
                      <a:pt x="34758" y="17447"/>
                      <a:pt x="33603" y="13640"/>
                      <a:pt x="31286" y="10553"/>
                    </a:cubicBezTo>
                    <a:cubicBezTo>
                      <a:pt x="29005" y="8011"/>
                      <a:pt x="25692" y="6645"/>
                      <a:pt x="22278" y="6848"/>
                    </a:cubicBezTo>
                    <a:close/>
                  </a:path>
                </a:pathLst>
              </a:custGeom>
              <a:solidFill>
                <a:srgbClr val="414958"/>
              </a:solidFill>
              <a:ln w="7260"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49EFA5D9-8626-992C-9ED7-99E8F354F16D}"/>
                  </a:ext>
                </a:extLst>
              </p:cNvPr>
              <p:cNvSpPr/>
              <p:nvPr/>
            </p:nvSpPr>
            <p:spPr>
              <a:xfrm>
                <a:off x="6095601" y="3052249"/>
                <a:ext cx="44569" cy="74046"/>
              </a:xfrm>
              <a:custGeom>
                <a:avLst/>
                <a:gdLst>
                  <a:gd name="connsiteX0" fmla="*/ 24481 w 44569"/>
                  <a:gd name="connsiteY0" fmla="*/ 52181 h 74046"/>
                  <a:gd name="connsiteX1" fmla="*/ 8790 w 44569"/>
                  <a:gd name="connsiteY1" fmla="*/ 44917 h 74046"/>
                  <a:gd name="connsiteX2" fmla="*/ 8282 w 44569"/>
                  <a:gd name="connsiteY2" fmla="*/ 44917 h 74046"/>
                  <a:gd name="connsiteX3" fmla="*/ 8282 w 44569"/>
                  <a:gd name="connsiteY3" fmla="*/ 46805 h 74046"/>
                  <a:gd name="connsiteX4" fmla="*/ 8282 w 44569"/>
                  <a:gd name="connsiteY4" fmla="*/ 53198 h 74046"/>
                  <a:gd name="connsiteX5" fmla="*/ 8282 w 44569"/>
                  <a:gd name="connsiteY5" fmla="*/ 74047 h 74046"/>
                  <a:gd name="connsiteX6" fmla="*/ 0 w 44569"/>
                  <a:gd name="connsiteY6" fmla="*/ 74047 h 74046"/>
                  <a:gd name="connsiteX7" fmla="*/ 0 w 44569"/>
                  <a:gd name="connsiteY7" fmla="*/ 604 h 74046"/>
                  <a:gd name="connsiteX8" fmla="*/ 6829 w 44569"/>
                  <a:gd name="connsiteY8" fmla="*/ 604 h 74046"/>
                  <a:gd name="connsiteX9" fmla="*/ 7918 w 44569"/>
                  <a:gd name="connsiteY9" fmla="*/ 7868 h 74046"/>
                  <a:gd name="connsiteX10" fmla="*/ 7918 w 44569"/>
                  <a:gd name="connsiteY10" fmla="*/ 7868 h 74046"/>
                  <a:gd name="connsiteX11" fmla="*/ 14747 w 44569"/>
                  <a:gd name="connsiteY11" fmla="*/ 1839 h 74046"/>
                  <a:gd name="connsiteX12" fmla="*/ 23755 w 44569"/>
                  <a:gd name="connsiteY12" fmla="*/ 23 h 74046"/>
                  <a:gd name="connsiteX13" fmla="*/ 39082 w 44569"/>
                  <a:gd name="connsiteY13" fmla="*/ 6851 h 74046"/>
                  <a:gd name="connsiteX14" fmla="*/ 39082 w 44569"/>
                  <a:gd name="connsiteY14" fmla="*/ 45498 h 74046"/>
                  <a:gd name="connsiteX15" fmla="*/ 24481 w 44569"/>
                  <a:gd name="connsiteY15" fmla="*/ 52181 h 74046"/>
                  <a:gd name="connsiteX16" fmla="*/ 23101 w 44569"/>
                  <a:gd name="connsiteY16" fmla="*/ 6633 h 74046"/>
                  <a:gd name="connsiteX17" fmla="*/ 12277 w 44569"/>
                  <a:gd name="connsiteY17" fmla="*/ 10919 h 74046"/>
                  <a:gd name="connsiteX18" fmla="*/ 8790 w 44569"/>
                  <a:gd name="connsiteY18" fmla="*/ 24213 h 74046"/>
                  <a:gd name="connsiteX19" fmla="*/ 8790 w 44569"/>
                  <a:gd name="connsiteY19" fmla="*/ 26029 h 74046"/>
                  <a:gd name="connsiteX20" fmla="*/ 12204 w 44569"/>
                  <a:gd name="connsiteY20" fmla="*/ 40921 h 74046"/>
                  <a:gd name="connsiteX21" fmla="*/ 23319 w 44569"/>
                  <a:gd name="connsiteY21" fmla="*/ 45498 h 74046"/>
                  <a:gd name="connsiteX22" fmla="*/ 33271 w 44569"/>
                  <a:gd name="connsiteY22" fmla="*/ 40340 h 74046"/>
                  <a:gd name="connsiteX23" fmla="*/ 36831 w 44569"/>
                  <a:gd name="connsiteY23" fmla="*/ 25811 h 74046"/>
                  <a:gd name="connsiteX24" fmla="*/ 33271 w 44569"/>
                  <a:gd name="connsiteY24" fmla="*/ 11282 h 74046"/>
                  <a:gd name="connsiteX25" fmla="*/ 23246 w 44569"/>
                  <a:gd name="connsiteY25" fmla="*/ 6633 h 7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69" h="74046">
                    <a:moveTo>
                      <a:pt x="24481" y="52181"/>
                    </a:moveTo>
                    <a:cubicBezTo>
                      <a:pt x="18372" y="52486"/>
                      <a:pt x="12509" y="49769"/>
                      <a:pt x="8790" y="44917"/>
                    </a:cubicBezTo>
                    <a:lnTo>
                      <a:pt x="8282" y="44917"/>
                    </a:lnTo>
                    <a:lnTo>
                      <a:pt x="8282" y="46805"/>
                    </a:lnTo>
                    <a:cubicBezTo>
                      <a:pt x="8412" y="48934"/>
                      <a:pt x="8412" y="51069"/>
                      <a:pt x="8282" y="53198"/>
                    </a:cubicBezTo>
                    <a:lnTo>
                      <a:pt x="8282" y="74047"/>
                    </a:lnTo>
                    <a:lnTo>
                      <a:pt x="0" y="74047"/>
                    </a:lnTo>
                    <a:lnTo>
                      <a:pt x="0" y="604"/>
                    </a:lnTo>
                    <a:lnTo>
                      <a:pt x="6829" y="604"/>
                    </a:lnTo>
                    <a:lnTo>
                      <a:pt x="7918" y="7868"/>
                    </a:lnTo>
                    <a:lnTo>
                      <a:pt x="7918" y="7868"/>
                    </a:lnTo>
                    <a:cubicBezTo>
                      <a:pt x="9633" y="5296"/>
                      <a:pt x="11986" y="3219"/>
                      <a:pt x="14747" y="1839"/>
                    </a:cubicBezTo>
                    <a:cubicBezTo>
                      <a:pt x="17573" y="567"/>
                      <a:pt x="20653" y="-50"/>
                      <a:pt x="23755" y="23"/>
                    </a:cubicBezTo>
                    <a:cubicBezTo>
                      <a:pt x="29661" y="-268"/>
                      <a:pt x="35349" y="2267"/>
                      <a:pt x="39082" y="6851"/>
                    </a:cubicBezTo>
                    <a:cubicBezTo>
                      <a:pt x="46398" y="18692"/>
                      <a:pt x="46398" y="33657"/>
                      <a:pt x="39082" y="45498"/>
                    </a:cubicBezTo>
                    <a:cubicBezTo>
                      <a:pt x="35494" y="49834"/>
                      <a:pt x="30111" y="52297"/>
                      <a:pt x="24481" y="52181"/>
                    </a:cubicBezTo>
                    <a:close/>
                    <a:moveTo>
                      <a:pt x="23101" y="6633"/>
                    </a:moveTo>
                    <a:cubicBezTo>
                      <a:pt x="19018" y="6255"/>
                      <a:pt x="14994" y="7846"/>
                      <a:pt x="12277" y="10919"/>
                    </a:cubicBezTo>
                    <a:cubicBezTo>
                      <a:pt x="9713" y="14856"/>
                      <a:pt x="8485" y="19520"/>
                      <a:pt x="8790" y="24213"/>
                    </a:cubicBezTo>
                    <a:lnTo>
                      <a:pt x="8790" y="26029"/>
                    </a:lnTo>
                    <a:cubicBezTo>
                      <a:pt x="8376" y="31223"/>
                      <a:pt x="9567" y="36424"/>
                      <a:pt x="12204" y="40921"/>
                    </a:cubicBezTo>
                    <a:cubicBezTo>
                      <a:pt x="14950" y="44161"/>
                      <a:pt x="19091" y="45868"/>
                      <a:pt x="23319" y="45498"/>
                    </a:cubicBezTo>
                    <a:cubicBezTo>
                      <a:pt x="27314" y="45643"/>
                      <a:pt x="31084" y="43681"/>
                      <a:pt x="33271" y="40340"/>
                    </a:cubicBezTo>
                    <a:cubicBezTo>
                      <a:pt x="35894" y="35967"/>
                      <a:pt x="37136" y="30904"/>
                      <a:pt x="36831" y="25811"/>
                    </a:cubicBezTo>
                    <a:cubicBezTo>
                      <a:pt x="37201" y="20712"/>
                      <a:pt x="35959" y="15626"/>
                      <a:pt x="33271" y="11282"/>
                    </a:cubicBezTo>
                    <a:cubicBezTo>
                      <a:pt x="30895" y="8180"/>
                      <a:pt x="27147" y="6444"/>
                      <a:pt x="23246" y="6633"/>
                    </a:cubicBezTo>
                    <a:close/>
                  </a:path>
                </a:pathLst>
              </a:custGeom>
              <a:solidFill>
                <a:srgbClr val="414958"/>
              </a:solidFill>
              <a:ln w="7260"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24C2E77C-DE34-7290-E598-23DFD69B6EBB}"/>
                  </a:ext>
                </a:extLst>
              </p:cNvPr>
              <p:cNvSpPr/>
              <p:nvPr/>
            </p:nvSpPr>
            <p:spPr>
              <a:xfrm>
                <a:off x="6148392" y="3052213"/>
                <a:ext cx="41346" cy="52170"/>
              </a:xfrm>
              <a:custGeom>
                <a:avLst/>
                <a:gdLst>
                  <a:gd name="connsiteX0" fmla="*/ 34745 w 41346"/>
                  <a:gd name="connsiteY0" fmla="*/ 51273 h 52170"/>
                  <a:gd name="connsiteX1" fmla="*/ 33147 w 41346"/>
                  <a:gd name="connsiteY1" fmla="*/ 44008 h 52170"/>
                  <a:gd name="connsiteX2" fmla="*/ 32712 w 41346"/>
                  <a:gd name="connsiteY2" fmla="*/ 44008 h 52170"/>
                  <a:gd name="connsiteX3" fmla="*/ 25447 w 41346"/>
                  <a:gd name="connsiteY3" fmla="*/ 50474 h 52170"/>
                  <a:gd name="connsiteX4" fmla="*/ 15931 w 41346"/>
                  <a:gd name="connsiteY4" fmla="*/ 52144 h 52170"/>
                  <a:gd name="connsiteX5" fmla="*/ 4235 w 41346"/>
                  <a:gd name="connsiteY5" fmla="*/ 48222 h 52170"/>
                  <a:gd name="connsiteX6" fmla="*/ 22 w 41346"/>
                  <a:gd name="connsiteY6" fmla="*/ 37180 h 52170"/>
                  <a:gd name="connsiteX7" fmla="*/ 24285 w 41346"/>
                  <a:gd name="connsiteY7" fmla="*/ 20980 h 52170"/>
                  <a:gd name="connsiteX8" fmla="*/ 32857 w 41346"/>
                  <a:gd name="connsiteY8" fmla="*/ 20980 h 52170"/>
                  <a:gd name="connsiteX9" fmla="*/ 32857 w 41346"/>
                  <a:gd name="connsiteY9" fmla="*/ 18002 h 52170"/>
                  <a:gd name="connsiteX10" fmla="*/ 30387 w 41346"/>
                  <a:gd name="connsiteY10" fmla="*/ 9503 h 52170"/>
                  <a:gd name="connsiteX11" fmla="*/ 22396 w 41346"/>
                  <a:gd name="connsiteY11" fmla="*/ 6742 h 52170"/>
                  <a:gd name="connsiteX12" fmla="*/ 15132 w 41346"/>
                  <a:gd name="connsiteY12" fmla="*/ 7904 h 52170"/>
                  <a:gd name="connsiteX13" fmla="*/ 8376 w 41346"/>
                  <a:gd name="connsiteY13" fmla="*/ 10592 h 52170"/>
                  <a:gd name="connsiteX14" fmla="*/ 5906 w 41346"/>
                  <a:gd name="connsiteY14" fmla="*/ 4417 h 52170"/>
                  <a:gd name="connsiteX15" fmla="*/ 14187 w 41346"/>
                  <a:gd name="connsiteY15" fmla="*/ 1221 h 52170"/>
                  <a:gd name="connsiteX16" fmla="*/ 23195 w 41346"/>
                  <a:gd name="connsiteY16" fmla="*/ 59 h 52170"/>
                  <a:gd name="connsiteX17" fmla="*/ 36780 w 41346"/>
                  <a:gd name="connsiteY17" fmla="*/ 4127 h 52170"/>
                  <a:gd name="connsiteX18" fmla="*/ 41283 w 41346"/>
                  <a:gd name="connsiteY18" fmla="*/ 16985 h 52170"/>
                  <a:gd name="connsiteX19" fmla="*/ 41283 w 41346"/>
                  <a:gd name="connsiteY19" fmla="*/ 51491 h 52170"/>
                  <a:gd name="connsiteX20" fmla="*/ 17601 w 41346"/>
                  <a:gd name="connsiteY20" fmla="*/ 45534 h 52170"/>
                  <a:gd name="connsiteX21" fmla="*/ 28571 w 41346"/>
                  <a:gd name="connsiteY21" fmla="*/ 41756 h 52170"/>
                  <a:gd name="connsiteX22" fmla="*/ 32566 w 41346"/>
                  <a:gd name="connsiteY22" fmla="*/ 31078 h 52170"/>
                  <a:gd name="connsiteX23" fmla="*/ 32566 w 41346"/>
                  <a:gd name="connsiteY23" fmla="*/ 26501 h 52170"/>
                  <a:gd name="connsiteX24" fmla="*/ 25302 w 41346"/>
                  <a:gd name="connsiteY24" fmla="*/ 26864 h 52170"/>
                  <a:gd name="connsiteX25" fmla="*/ 12589 w 41346"/>
                  <a:gd name="connsiteY25" fmla="*/ 29625 h 52170"/>
                  <a:gd name="connsiteX26" fmla="*/ 8594 w 41346"/>
                  <a:gd name="connsiteY26" fmla="*/ 37325 h 52170"/>
                  <a:gd name="connsiteX27" fmla="*/ 11064 w 41346"/>
                  <a:gd name="connsiteY27" fmla="*/ 43427 h 52170"/>
                  <a:gd name="connsiteX28" fmla="*/ 17601 w 41346"/>
                  <a:gd name="connsiteY28" fmla="*/ 45534 h 5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346" h="52170">
                    <a:moveTo>
                      <a:pt x="34745" y="51273"/>
                    </a:moveTo>
                    <a:lnTo>
                      <a:pt x="33147" y="44008"/>
                    </a:lnTo>
                    <a:lnTo>
                      <a:pt x="32712" y="44008"/>
                    </a:lnTo>
                    <a:cubicBezTo>
                      <a:pt x="30823" y="46696"/>
                      <a:pt x="28338" y="48905"/>
                      <a:pt x="25447" y="50474"/>
                    </a:cubicBezTo>
                    <a:cubicBezTo>
                      <a:pt x="22418" y="51672"/>
                      <a:pt x="19185" y="52239"/>
                      <a:pt x="15931" y="52144"/>
                    </a:cubicBezTo>
                    <a:cubicBezTo>
                      <a:pt x="11674" y="52384"/>
                      <a:pt x="7490" y="50982"/>
                      <a:pt x="4235" y="48222"/>
                    </a:cubicBezTo>
                    <a:cubicBezTo>
                      <a:pt x="1329" y="45301"/>
                      <a:pt x="-203" y="41291"/>
                      <a:pt x="22" y="37180"/>
                    </a:cubicBezTo>
                    <a:cubicBezTo>
                      <a:pt x="22" y="26864"/>
                      <a:pt x="8085" y="21489"/>
                      <a:pt x="24285" y="20980"/>
                    </a:cubicBezTo>
                    <a:lnTo>
                      <a:pt x="32857" y="20980"/>
                    </a:lnTo>
                    <a:lnTo>
                      <a:pt x="32857" y="18002"/>
                    </a:lnTo>
                    <a:cubicBezTo>
                      <a:pt x="33118" y="14958"/>
                      <a:pt x="32239" y="11929"/>
                      <a:pt x="30387" y="9503"/>
                    </a:cubicBezTo>
                    <a:cubicBezTo>
                      <a:pt x="28258" y="7461"/>
                      <a:pt x="25338" y="6451"/>
                      <a:pt x="22396" y="6742"/>
                    </a:cubicBezTo>
                    <a:cubicBezTo>
                      <a:pt x="19926" y="6749"/>
                      <a:pt x="17478" y="7142"/>
                      <a:pt x="15132" y="7904"/>
                    </a:cubicBezTo>
                    <a:cubicBezTo>
                      <a:pt x="12836" y="8689"/>
                      <a:pt x="10584" y="9582"/>
                      <a:pt x="8376" y="10592"/>
                    </a:cubicBezTo>
                    <a:lnTo>
                      <a:pt x="5906" y="4417"/>
                    </a:lnTo>
                    <a:cubicBezTo>
                      <a:pt x="8514" y="3001"/>
                      <a:pt x="11303" y="1926"/>
                      <a:pt x="14187" y="1221"/>
                    </a:cubicBezTo>
                    <a:cubicBezTo>
                      <a:pt x="17129" y="444"/>
                      <a:pt x="20151" y="59"/>
                      <a:pt x="23195" y="59"/>
                    </a:cubicBezTo>
                    <a:cubicBezTo>
                      <a:pt x="28070" y="-319"/>
                      <a:pt x="32915" y="1134"/>
                      <a:pt x="36780" y="4127"/>
                    </a:cubicBezTo>
                    <a:cubicBezTo>
                      <a:pt x="40056" y="7570"/>
                      <a:pt x="41698" y="12249"/>
                      <a:pt x="41283" y="16985"/>
                    </a:cubicBezTo>
                    <a:lnTo>
                      <a:pt x="41283" y="51491"/>
                    </a:lnTo>
                    <a:close/>
                    <a:moveTo>
                      <a:pt x="17601" y="45534"/>
                    </a:moveTo>
                    <a:cubicBezTo>
                      <a:pt x="21611" y="45766"/>
                      <a:pt x="25556" y="44408"/>
                      <a:pt x="28571" y="41756"/>
                    </a:cubicBezTo>
                    <a:cubicBezTo>
                      <a:pt x="31389" y="38945"/>
                      <a:pt x="32842" y="35051"/>
                      <a:pt x="32566" y="31078"/>
                    </a:cubicBezTo>
                    <a:lnTo>
                      <a:pt x="32566" y="26501"/>
                    </a:lnTo>
                    <a:lnTo>
                      <a:pt x="25302" y="26864"/>
                    </a:lnTo>
                    <a:cubicBezTo>
                      <a:pt x="20899" y="26726"/>
                      <a:pt x="16534" y="27678"/>
                      <a:pt x="12589" y="29625"/>
                    </a:cubicBezTo>
                    <a:cubicBezTo>
                      <a:pt x="9938" y="31259"/>
                      <a:pt x="8398" y="34216"/>
                      <a:pt x="8594" y="37325"/>
                    </a:cubicBezTo>
                    <a:cubicBezTo>
                      <a:pt x="8448" y="39628"/>
                      <a:pt x="9356" y="41873"/>
                      <a:pt x="11064" y="43427"/>
                    </a:cubicBezTo>
                    <a:cubicBezTo>
                      <a:pt x="12923" y="44880"/>
                      <a:pt x="15240" y="45621"/>
                      <a:pt x="17601" y="45534"/>
                    </a:cubicBezTo>
                    <a:close/>
                  </a:path>
                </a:pathLst>
              </a:custGeom>
              <a:solidFill>
                <a:srgbClr val="414958"/>
              </a:solidFill>
              <a:ln w="7260"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69CFA2A1-3227-78F8-94C8-15592DABBAD1}"/>
                  </a:ext>
                </a:extLst>
              </p:cNvPr>
              <p:cNvSpPr/>
              <p:nvPr/>
            </p:nvSpPr>
            <p:spPr>
              <a:xfrm>
                <a:off x="6202679" y="3051976"/>
                <a:ext cx="29348" cy="51509"/>
              </a:xfrm>
              <a:custGeom>
                <a:avLst/>
                <a:gdLst>
                  <a:gd name="connsiteX0" fmla="*/ 23392 w 29348"/>
                  <a:gd name="connsiteY0" fmla="*/ 5 h 51509"/>
                  <a:gd name="connsiteX1" fmla="*/ 29348 w 29348"/>
                  <a:gd name="connsiteY1" fmla="*/ 513 h 51509"/>
                  <a:gd name="connsiteX2" fmla="*/ 28331 w 29348"/>
                  <a:gd name="connsiteY2" fmla="*/ 8213 h 51509"/>
                  <a:gd name="connsiteX3" fmla="*/ 22883 w 29348"/>
                  <a:gd name="connsiteY3" fmla="*/ 7560 h 51509"/>
                  <a:gd name="connsiteX4" fmla="*/ 15619 w 29348"/>
                  <a:gd name="connsiteY4" fmla="*/ 9739 h 51509"/>
                  <a:gd name="connsiteX5" fmla="*/ 10243 w 29348"/>
                  <a:gd name="connsiteY5" fmla="*/ 15841 h 51509"/>
                  <a:gd name="connsiteX6" fmla="*/ 8282 w 29348"/>
                  <a:gd name="connsiteY6" fmla="*/ 24486 h 51509"/>
                  <a:gd name="connsiteX7" fmla="*/ 8282 w 29348"/>
                  <a:gd name="connsiteY7" fmla="*/ 51509 h 51509"/>
                  <a:gd name="connsiteX8" fmla="*/ 0 w 29348"/>
                  <a:gd name="connsiteY8" fmla="*/ 51509 h 51509"/>
                  <a:gd name="connsiteX9" fmla="*/ 0 w 29348"/>
                  <a:gd name="connsiteY9" fmla="*/ 658 h 51509"/>
                  <a:gd name="connsiteX10" fmla="*/ 6829 w 29348"/>
                  <a:gd name="connsiteY10" fmla="*/ 658 h 51509"/>
                  <a:gd name="connsiteX11" fmla="*/ 7773 w 29348"/>
                  <a:gd name="connsiteY11" fmla="*/ 9957 h 51509"/>
                  <a:gd name="connsiteX12" fmla="*/ 7773 w 29348"/>
                  <a:gd name="connsiteY12" fmla="*/ 9957 h 51509"/>
                  <a:gd name="connsiteX13" fmla="*/ 15037 w 29348"/>
                  <a:gd name="connsiteY13" fmla="*/ 2329 h 51509"/>
                  <a:gd name="connsiteX14" fmla="*/ 23392 w 29348"/>
                  <a:gd name="connsiteY14" fmla="*/ 5 h 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48" h="51509">
                    <a:moveTo>
                      <a:pt x="23392" y="5"/>
                    </a:moveTo>
                    <a:cubicBezTo>
                      <a:pt x="25389" y="-32"/>
                      <a:pt x="27387" y="143"/>
                      <a:pt x="29348" y="513"/>
                    </a:cubicBezTo>
                    <a:lnTo>
                      <a:pt x="28331" y="8213"/>
                    </a:lnTo>
                    <a:cubicBezTo>
                      <a:pt x="26544" y="7792"/>
                      <a:pt x="24721" y="7567"/>
                      <a:pt x="22883" y="7560"/>
                    </a:cubicBezTo>
                    <a:cubicBezTo>
                      <a:pt x="20304" y="7596"/>
                      <a:pt x="17791" y="8352"/>
                      <a:pt x="15619" y="9739"/>
                    </a:cubicBezTo>
                    <a:cubicBezTo>
                      <a:pt x="13323" y="11264"/>
                      <a:pt x="11471" y="13371"/>
                      <a:pt x="10243" y="15841"/>
                    </a:cubicBezTo>
                    <a:cubicBezTo>
                      <a:pt x="8921" y="18529"/>
                      <a:pt x="8245" y="21493"/>
                      <a:pt x="8282" y="24486"/>
                    </a:cubicBezTo>
                    <a:lnTo>
                      <a:pt x="8282" y="51509"/>
                    </a:lnTo>
                    <a:lnTo>
                      <a:pt x="0" y="51509"/>
                    </a:lnTo>
                    <a:lnTo>
                      <a:pt x="0" y="658"/>
                    </a:lnTo>
                    <a:lnTo>
                      <a:pt x="6829" y="658"/>
                    </a:lnTo>
                    <a:lnTo>
                      <a:pt x="7773" y="9957"/>
                    </a:lnTo>
                    <a:lnTo>
                      <a:pt x="7773" y="9957"/>
                    </a:lnTo>
                    <a:cubicBezTo>
                      <a:pt x="9531" y="6862"/>
                      <a:pt x="12030" y="4240"/>
                      <a:pt x="15037" y="2329"/>
                    </a:cubicBezTo>
                    <a:cubicBezTo>
                      <a:pt x="17536" y="753"/>
                      <a:pt x="20442" y="-61"/>
                      <a:pt x="23392" y="5"/>
                    </a:cubicBezTo>
                    <a:close/>
                  </a:path>
                </a:pathLst>
              </a:custGeom>
              <a:solidFill>
                <a:srgbClr val="414958"/>
              </a:solidFill>
              <a:ln w="7260"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0490363F-891D-1C2A-5312-6C2D1C582DEE}"/>
                  </a:ext>
                </a:extLst>
              </p:cNvPr>
              <p:cNvSpPr/>
              <p:nvPr/>
            </p:nvSpPr>
            <p:spPr>
              <a:xfrm>
                <a:off x="6235036" y="3051596"/>
                <a:ext cx="43372" cy="52868"/>
              </a:xfrm>
              <a:custGeom>
                <a:avLst/>
                <a:gdLst>
                  <a:gd name="connsiteX0" fmla="*/ 24741 w 43372"/>
                  <a:gd name="connsiteY0" fmla="*/ 52834 h 52868"/>
                  <a:gd name="connsiteX1" fmla="*/ 6871 w 43372"/>
                  <a:gd name="connsiteY1" fmla="*/ 45933 h 52868"/>
                  <a:gd name="connsiteX2" fmla="*/ 42 w 43372"/>
                  <a:gd name="connsiteY2" fmla="*/ 26682 h 52868"/>
                  <a:gd name="connsiteX3" fmla="*/ 6144 w 43372"/>
                  <a:gd name="connsiteY3" fmla="*/ 7286 h 52868"/>
                  <a:gd name="connsiteX4" fmla="*/ 22417 w 43372"/>
                  <a:gd name="connsiteY4" fmla="*/ 22 h 52868"/>
                  <a:gd name="connsiteX5" fmla="*/ 37672 w 43372"/>
                  <a:gd name="connsiteY5" fmla="*/ 6124 h 52868"/>
                  <a:gd name="connsiteX6" fmla="*/ 43338 w 43372"/>
                  <a:gd name="connsiteY6" fmla="*/ 22832 h 52868"/>
                  <a:gd name="connsiteX7" fmla="*/ 43338 w 43372"/>
                  <a:gd name="connsiteY7" fmla="*/ 27844 h 52868"/>
                  <a:gd name="connsiteX8" fmla="*/ 8687 w 43372"/>
                  <a:gd name="connsiteY8" fmla="*/ 27844 h 52868"/>
                  <a:gd name="connsiteX9" fmla="*/ 13045 w 43372"/>
                  <a:gd name="connsiteY9" fmla="*/ 40920 h 52868"/>
                  <a:gd name="connsiteX10" fmla="*/ 24814 w 43372"/>
                  <a:gd name="connsiteY10" fmla="*/ 45424 h 52868"/>
                  <a:gd name="connsiteX11" fmla="*/ 32514 w 43372"/>
                  <a:gd name="connsiteY11" fmla="*/ 44698 h 52868"/>
                  <a:gd name="connsiteX12" fmla="*/ 41013 w 43372"/>
                  <a:gd name="connsiteY12" fmla="*/ 41937 h 52868"/>
                  <a:gd name="connsiteX13" fmla="*/ 41013 w 43372"/>
                  <a:gd name="connsiteY13" fmla="*/ 49202 h 52868"/>
                  <a:gd name="connsiteX14" fmla="*/ 33168 w 43372"/>
                  <a:gd name="connsiteY14" fmla="*/ 51744 h 52868"/>
                  <a:gd name="connsiteX15" fmla="*/ 24741 w 43372"/>
                  <a:gd name="connsiteY15" fmla="*/ 52834 h 52868"/>
                  <a:gd name="connsiteX16" fmla="*/ 22634 w 43372"/>
                  <a:gd name="connsiteY16" fmla="*/ 7141 h 52868"/>
                  <a:gd name="connsiteX17" fmla="*/ 13191 w 43372"/>
                  <a:gd name="connsiteY17" fmla="*/ 10991 h 52868"/>
                  <a:gd name="connsiteX18" fmla="*/ 9123 w 43372"/>
                  <a:gd name="connsiteY18" fmla="*/ 21597 h 52868"/>
                  <a:gd name="connsiteX19" fmla="*/ 34911 w 43372"/>
                  <a:gd name="connsiteY19" fmla="*/ 21597 h 52868"/>
                  <a:gd name="connsiteX20" fmla="*/ 31642 w 43372"/>
                  <a:gd name="connsiteY20" fmla="*/ 10846 h 52868"/>
                  <a:gd name="connsiteX21" fmla="*/ 22634 w 43372"/>
                  <a:gd name="connsiteY21" fmla="*/ 7141 h 5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72" h="52868">
                    <a:moveTo>
                      <a:pt x="24741" y="52834"/>
                    </a:moveTo>
                    <a:cubicBezTo>
                      <a:pt x="18072" y="53197"/>
                      <a:pt x="11563" y="50684"/>
                      <a:pt x="6871" y="45933"/>
                    </a:cubicBezTo>
                    <a:cubicBezTo>
                      <a:pt x="2098" y="40695"/>
                      <a:pt x="-357" y="33758"/>
                      <a:pt x="42" y="26682"/>
                    </a:cubicBezTo>
                    <a:cubicBezTo>
                      <a:pt x="-329" y="19694"/>
                      <a:pt x="1844" y="12807"/>
                      <a:pt x="6144" y="7286"/>
                    </a:cubicBezTo>
                    <a:cubicBezTo>
                      <a:pt x="10140" y="2463"/>
                      <a:pt x="16155" y="-218"/>
                      <a:pt x="22417" y="22"/>
                    </a:cubicBezTo>
                    <a:cubicBezTo>
                      <a:pt x="28148" y="-247"/>
                      <a:pt x="33705" y="1983"/>
                      <a:pt x="37672" y="6124"/>
                    </a:cubicBezTo>
                    <a:cubicBezTo>
                      <a:pt x="41638" y="10759"/>
                      <a:pt x="43665" y="16744"/>
                      <a:pt x="43338" y="22832"/>
                    </a:cubicBezTo>
                    <a:lnTo>
                      <a:pt x="43338" y="27844"/>
                    </a:lnTo>
                    <a:lnTo>
                      <a:pt x="8687" y="27844"/>
                    </a:lnTo>
                    <a:cubicBezTo>
                      <a:pt x="8483" y="32588"/>
                      <a:pt x="10038" y="37244"/>
                      <a:pt x="13045" y="40920"/>
                    </a:cubicBezTo>
                    <a:cubicBezTo>
                      <a:pt x="16133" y="44044"/>
                      <a:pt x="20426" y="45686"/>
                      <a:pt x="24814" y="45424"/>
                    </a:cubicBezTo>
                    <a:cubicBezTo>
                      <a:pt x="27400" y="45446"/>
                      <a:pt x="29978" y="45199"/>
                      <a:pt x="32514" y="44698"/>
                    </a:cubicBezTo>
                    <a:cubicBezTo>
                      <a:pt x="35434" y="44080"/>
                      <a:pt x="38289" y="43158"/>
                      <a:pt x="41013" y="41937"/>
                    </a:cubicBezTo>
                    <a:lnTo>
                      <a:pt x="41013" y="49202"/>
                    </a:lnTo>
                    <a:cubicBezTo>
                      <a:pt x="38485" y="50291"/>
                      <a:pt x="35856" y="51141"/>
                      <a:pt x="33168" y="51744"/>
                    </a:cubicBezTo>
                    <a:cubicBezTo>
                      <a:pt x="30400" y="52383"/>
                      <a:pt x="27582" y="52747"/>
                      <a:pt x="24741" y="52834"/>
                    </a:cubicBezTo>
                    <a:close/>
                    <a:moveTo>
                      <a:pt x="22634" y="7141"/>
                    </a:moveTo>
                    <a:cubicBezTo>
                      <a:pt x="19068" y="6945"/>
                      <a:pt x="15603" y="8354"/>
                      <a:pt x="13191" y="10991"/>
                    </a:cubicBezTo>
                    <a:cubicBezTo>
                      <a:pt x="10743" y="14006"/>
                      <a:pt x="9319" y="17718"/>
                      <a:pt x="9123" y="21597"/>
                    </a:cubicBezTo>
                    <a:lnTo>
                      <a:pt x="34911" y="21597"/>
                    </a:lnTo>
                    <a:cubicBezTo>
                      <a:pt x="35115" y="17740"/>
                      <a:pt x="33960" y="13933"/>
                      <a:pt x="31642" y="10846"/>
                    </a:cubicBezTo>
                    <a:cubicBezTo>
                      <a:pt x="29354" y="8310"/>
                      <a:pt x="26041" y="6945"/>
                      <a:pt x="22634" y="7141"/>
                    </a:cubicBezTo>
                    <a:close/>
                  </a:path>
                </a:pathLst>
              </a:custGeom>
              <a:solidFill>
                <a:srgbClr val="414958"/>
              </a:solidFill>
              <a:ln w="7260"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1623CACD-FB29-D2FC-5283-F34C9EEA52F1}"/>
                  </a:ext>
                </a:extLst>
              </p:cNvPr>
              <p:cNvSpPr/>
              <p:nvPr/>
            </p:nvSpPr>
            <p:spPr>
              <a:xfrm>
                <a:off x="6307850" y="3052245"/>
                <a:ext cx="40761" cy="52141"/>
              </a:xfrm>
              <a:custGeom>
                <a:avLst/>
                <a:gdLst>
                  <a:gd name="connsiteX0" fmla="*/ 34669 w 40761"/>
                  <a:gd name="connsiteY0" fmla="*/ 51240 h 52141"/>
                  <a:gd name="connsiteX1" fmla="*/ 33071 w 40761"/>
                  <a:gd name="connsiteY1" fmla="*/ 43976 h 52141"/>
                  <a:gd name="connsiteX2" fmla="*/ 32708 w 40761"/>
                  <a:gd name="connsiteY2" fmla="*/ 43976 h 52141"/>
                  <a:gd name="connsiteX3" fmla="*/ 25443 w 40761"/>
                  <a:gd name="connsiteY3" fmla="*/ 50441 h 52141"/>
                  <a:gd name="connsiteX4" fmla="*/ 15999 w 40761"/>
                  <a:gd name="connsiteY4" fmla="*/ 52112 h 52141"/>
                  <a:gd name="connsiteX5" fmla="*/ 4303 w 40761"/>
                  <a:gd name="connsiteY5" fmla="*/ 48189 h 52141"/>
                  <a:gd name="connsiteX6" fmla="*/ 18 w 40761"/>
                  <a:gd name="connsiteY6" fmla="*/ 37147 h 52141"/>
                  <a:gd name="connsiteX7" fmla="*/ 24353 w 40761"/>
                  <a:gd name="connsiteY7" fmla="*/ 20948 h 52141"/>
                  <a:gd name="connsiteX8" fmla="*/ 32925 w 40761"/>
                  <a:gd name="connsiteY8" fmla="*/ 20948 h 52141"/>
                  <a:gd name="connsiteX9" fmla="*/ 32925 w 40761"/>
                  <a:gd name="connsiteY9" fmla="*/ 17969 h 52141"/>
                  <a:gd name="connsiteX10" fmla="*/ 30383 w 40761"/>
                  <a:gd name="connsiteY10" fmla="*/ 9470 h 52141"/>
                  <a:gd name="connsiteX11" fmla="*/ 22464 w 40761"/>
                  <a:gd name="connsiteY11" fmla="*/ 6710 h 52141"/>
                  <a:gd name="connsiteX12" fmla="*/ 14837 w 40761"/>
                  <a:gd name="connsiteY12" fmla="*/ 7872 h 52141"/>
                  <a:gd name="connsiteX13" fmla="*/ 8154 w 40761"/>
                  <a:gd name="connsiteY13" fmla="*/ 10560 h 52141"/>
                  <a:gd name="connsiteX14" fmla="*/ 5611 w 40761"/>
                  <a:gd name="connsiteY14" fmla="*/ 4385 h 52141"/>
                  <a:gd name="connsiteX15" fmla="*/ 13965 w 40761"/>
                  <a:gd name="connsiteY15" fmla="*/ 1189 h 52141"/>
                  <a:gd name="connsiteX16" fmla="*/ 22900 w 40761"/>
                  <a:gd name="connsiteY16" fmla="*/ 26 h 52141"/>
                  <a:gd name="connsiteX17" fmla="*/ 36194 w 40761"/>
                  <a:gd name="connsiteY17" fmla="*/ 4240 h 52141"/>
                  <a:gd name="connsiteX18" fmla="*/ 40698 w 40761"/>
                  <a:gd name="connsiteY18" fmla="*/ 17098 h 52141"/>
                  <a:gd name="connsiteX19" fmla="*/ 40698 w 40761"/>
                  <a:gd name="connsiteY19" fmla="*/ 51604 h 52141"/>
                  <a:gd name="connsiteX20" fmla="*/ 17597 w 40761"/>
                  <a:gd name="connsiteY20" fmla="*/ 45501 h 52141"/>
                  <a:gd name="connsiteX21" fmla="*/ 28567 w 40761"/>
                  <a:gd name="connsiteY21" fmla="*/ 41724 h 52141"/>
                  <a:gd name="connsiteX22" fmla="*/ 32489 w 40761"/>
                  <a:gd name="connsiteY22" fmla="*/ 31045 h 52141"/>
                  <a:gd name="connsiteX23" fmla="*/ 32489 w 40761"/>
                  <a:gd name="connsiteY23" fmla="*/ 26469 h 52141"/>
                  <a:gd name="connsiteX24" fmla="*/ 25225 w 40761"/>
                  <a:gd name="connsiteY24" fmla="*/ 26832 h 52141"/>
                  <a:gd name="connsiteX25" fmla="*/ 12512 w 40761"/>
                  <a:gd name="connsiteY25" fmla="*/ 29592 h 52141"/>
                  <a:gd name="connsiteX26" fmla="*/ 8517 w 40761"/>
                  <a:gd name="connsiteY26" fmla="*/ 37293 h 52141"/>
                  <a:gd name="connsiteX27" fmla="*/ 10914 w 40761"/>
                  <a:gd name="connsiteY27" fmla="*/ 43395 h 52141"/>
                  <a:gd name="connsiteX28" fmla="*/ 17597 w 40761"/>
                  <a:gd name="connsiteY28" fmla="*/ 45501 h 5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761" h="52141">
                    <a:moveTo>
                      <a:pt x="34669" y="51240"/>
                    </a:moveTo>
                    <a:lnTo>
                      <a:pt x="33071" y="43976"/>
                    </a:lnTo>
                    <a:lnTo>
                      <a:pt x="32708" y="43976"/>
                    </a:lnTo>
                    <a:cubicBezTo>
                      <a:pt x="30804" y="46649"/>
                      <a:pt x="28320" y="48858"/>
                      <a:pt x="25443" y="50441"/>
                    </a:cubicBezTo>
                    <a:cubicBezTo>
                      <a:pt x="22443" y="51640"/>
                      <a:pt x="19232" y="52206"/>
                      <a:pt x="15999" y="52112"/>
                    </a:cubicBezTo>
                    <a:cubicBezTo>
                      <a:pt x="11742" y="52366"/>
                      <a:pt x="7551" y="50964"/>
                      <a:pt x="4303" y="48189"/>
                    </a:cubicBezTo>
                    <a:cubicBezTo>
                      <a:pt x="1369" y="45283"/>
                      <a:pt x="-186" y="41266"/>
                      <a:pt x="18" y="37147"/>
                    </a:cubicBezTo>
                    <a:cubicBezTo>
                      <a:pt x="18" y="26832"/>
                      <a:pt x="8154" y="21456"/>
                      <a:pt x="24353" y="20948"/>
                    </a:cubicBezTo>
                    <a:lnTo>
                      <a:pt x="32925" y="20948"/>
                    </a:lnTo>
                    <a:lnTo>
                      <a:pt x="32925" y="17969"/>
                    </a:lnTo>
                    <a:cubicBezTo>
                      <a:pt x="33165" y="14918"/>
                      <a:pt x="32257" y="11889"/>
                      <a:pt x="30383" y="9470"/>
                    </a:cubicBezTo>
                    <a:cubicBezTo>
                      <a:pt x="28283" y="7422"/>
                      <a:pt x="25385" y="6412"/>
                      <a:pt x="22464" y="6710"/>
                    </a:cubicBezTo>
                    <a:cubicBezTo>
                      <a:pt x="19879" y="6681"/>
                      <a:pt x="17300" y="7073"/>
                      <a:pt x="14837" y="7872"/>
                    </a:cubicBezTo>
                    <a:cubicBezTo>
                      <a:pt x="12563" y="8656"/>
                      <a:pt x="10333" y="9550"/>
                      <a:pt x="8154" y="10560"/>
                    </a:cubicBezTo>
                    <a:lnTo>
                      <a:pt x="5611" y="4385"/>
                    </a:lnTo>
                    <a:cubicBezTo>
                      <a:pt x="8241" y="2954"/>
                      <a:pt x="11052" y="1879"/>
                      <a:pt x="13965" y="1189"/>
                    </a:cubicBezTo>
                    <a:cubicBezTo>
                      <a:pt x="16878" y="411"/>
                      <a:pt x="19886" y="19"/>
                      <a:pt x="22900" y="26"/>
                    </a:cubicBezTo>
                    <a:cubicBezTo>
                      <a:pt x="27695" y="-221"/>
                      <a:pt x="32417" y="1276"/>
                      <a:pt x="36194" y="4240"/>
                    </a:cubicBezTo>
                    <a:cubicBezTo>
                      <a:pt x="39470" y="7683"/>
                      <a:pt x="41112" y="12361"/>
                      <a:pt x="40698" y="17098"/>
                    </a:cubicBezTo>
                    <a:lnTo>
                      <a:pt x="40698" y="51604"/>
                    </a:lnTo>
                    <a:close/>
                    <a:moveTo>
                      <a:pt x="17597" y="45501"/>
                    </a:moveTo>
                    <a:cubicBezTo>
                      <a:pt x="21607" y="45734"/>
                      <a:pt x="25552" y="44375"/>
                      <a:pt x="28567" y="41724"/>
                    </a:cubicBezTo>
                    <a:cubicBezTo>
                      <a:pt x="31327" y="38876"/>
                      <a:pt x="32751" y="34997"/>
                      <a:pt x="32489" y="31045"/>
                    </a:cubicBezTo>
                    <a:lnTo>
                      <a:pt x="32489" y="26469"/>
                    </a:lnTo>
                    <a:lnTo>
                      <a:pt x="25225" y="26832"/>
                    </a:lnTo>
                    <a:cubicBezTo>
                      <a:pt x="20823" y="26687"/>
                      <a:pt x="16457" y="27631"/>
                      <a:pt x="12512" y="29592"/>
                    </a:cubicBezTo>
                    <a:cubicBezTo>
                      <a:pt x="9832" y="31198"/>
                      <a:pt x="8292" y="34176"/>
                      <a:pt x="8517" y="37293"/>
                    </a:cubicBezTo>
                    <a:cubicBezTo>
                      <a:pt x="8386" y="39581"/>
                      <a:pt x="9265" y="41811"/>
                      <a:pt x="10914" y="43395"/>
                    </a:cubicBezTo>
                    <a:cubicBezTo>
                      <a:pt x="12825" y="44862"/>
                      <a:pt x="15193" y="45610"/>
                      <a:pt x="17597" y="45501"/>
                    </a:cubicBezTo>
                    <a:close/>
                  </a:path>
                </a:pathLst>
              </a:custGeom>
              <a:solidFill>
                <a:srgbClr val="414958"/>
              </a:solidFill>
              <a:ln w="7260"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7FFBF0BA-11FB-A856-4BBF-D16BA4DCE181}"/>
                  </a:ext>
                </a:extLst>
              </p:cNvPr>
              <p:cNvSpPr/>
              <p:nvPr/>
            </p:nvSpPr>
            <p:spPr>
              <a:xfrm>
                <a:off x="6361914" y="3051841"/>
                <a:ext cx="42781" cy="51644"/>
              </a:xfrm>
              <a:custGeom>
                <a:avLst/>
                <a:gdLst>
                  <a:gd name="connsiteX0" fmla="*/ 34506 w 42781"/>
                  <a:gd name="connsiteY0" fmla="*/ 51645 h 51644"/>
                  <a:gd name="connsiteX1" fmla="*/ 34506 w 42781"/>
                  <a:gd name="connsiteY1" fmla="*/ 19173 h 51644"/>
                  <a:gd name="connsiteX2" fmla="*/ 31745 w 42781"/>
                  <a:gd name="connsiteY2" fmla="*/ 9947 h 51644"/>
                  <a:gd name="connsiteX3" fmla="*/ 23101 w 42781"/>
                  <a:gd name="connsiteY3" fmla="*/ 6896 h 51644"/>
                  <a:gd name="connsiteX4" fmla="*/ 11841 w 42781"/>
                  <a:gd name="connsiteY4" fmla="*/ 11255 h 51644"/>
                  <a:gd name="connsiteX5" fmla="*/ 8281 w 42781"/>
                  <a:gd name="connsiteY5" fmla="*/ 25275 h 51644"/>
                  <a:gd name="connsiteX6" fmla="*/ 8281 w 42781"/>
                  <a:gd name="connsiteY6" fmla="*/ 51500 h 51644"/>
                  <a:gd name="connsiteX7" fmla="*/ 0 w 42781"/>
                  <a:gd name="connsiteY7" fmla="*/ 51500 h 51644"/>
                  <a:gd name="connsiteX8" fmla="*/ 0 w 42781"/>
                  <a:gd name="connsiteY8" fmla="*/ 649 h 51644"/>
                  <a:gd name="connsiteX9" fmla="*/ 6683 w 42781"/>
                  <a:gd name="connsiteY9" fmla="*/ 649 h 51644"/>
                  <a:gd name="connsiteX10" fmla="*/ 7918 w 42781"/>
                  <a:gd name="connsiteY10" fmla="*/ 7913 h 51644"/>
                  <a:gd name="connsiteX11" fmla="*/ 8354 w 42781"/>
                  <a:gd name="connsiteY11" fmla="*/ 7913 h 51644"/>
                  <a:gd name="connsiteX12" fmla="*/ 14965 w 42781"/>
                  <a:gd name="connsiteY12" fmla="*/ 2102 h 51644"/>
                  <a:gd name="connsiteX13" fmla="*/ 24336 w 42781"/>
                  <a:gd name="connsiteY13" fmla="*/ 68 h 51644"/>
                  <a:gd name="connsiteX14" fmla="*/ 38138 w 42781"/>
                  <a:gd name="connsiteY14" fmla="*/ 4572 h 51644"/>
                  <a:gd name="connsiteX15" fmla="*/ 42715 w 42781"/>
                  <a:gd name="connsiteY15" fmla="*/ 18592 h 51644"/>
                  <a:gd name="connsiteX16" fmla="*/ 42715 w 42781"/>
                  <a:gd name="connsiteY16" fmla="*/ 51572 h 5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81" h="51644">
                    <a:moveTo>
                      <a:pt x="34506" y="51645"/>
                    </a:moveTo>
                    <a:lnTo>
                      <a:pt x="34506" y="19173"/>
                    </a:lnTo>
                    <a:cubicBezTo>
                      <a:pt x="34760" y="15861"/>
                      <a:pt x="33772" y="12577"/>
                      <a:pt x="31745" y="9947"/>
                    </a:cubicBezTo>
                    <a:cubicBezTo>
                      <a:pt x="29442" y="7724"/>
                      <a:pt x="26290" y="6613"/>
                      <a:pt x="23101" y="6896"/>
                    </a:cubicBezTo>
                    <a:cubicBezTo>
                      <a:pt x="18873" y="6511"/>
                      <a:pt x="14703" y="8124"/>
                      <a:pt x="11841" y="11255"/>
                    </a:cubicBezTo>
                    <a:cubicBezTo>
                      <a:pt x="9095" y="15388"/>
                      <a:pt x="7838" y="20335"/>
                      <a:pt x="8281" y="25275"/>
                    </a:cubicBezTo>
                    <a:lnTo>
                      <a:pt x="8281" y="51500"/>
                    </a:lnTo>
                    <a:lnTo>
                      <a:pt x="0" y="51500"/>
                    </a:lnTo>
                    <a:lnTo>
                      <a:pt x="0" y="649"/>
                    </a:lnTo>
                    <a:lnTo>
                      <a:pt x="6683" y="649"/>
                    </a:lnTo>
                    <a:lnTo>
                      <a:pt x="7918" y="7913"/>
                    </a:lnTo>
                    <a:lnTo>
                      <a:pt x="8354" y="7913"/>
                    </a:lnTo>
                    <a:cubicBezTo>
                      <a:pt x="9952" y="5385"/>
                      <a:pt x="12248" y="3366"/>
                      <a:pt x="14965" y="2102"/>
                    </a:cubicBezTo>
                    <a:cubicBezTo>
                      <a:pt x="17892" y="714"/>
                      <a:pt x="21096" y="17"/>
                      <a:pt x="24336" y="68"/>
                    </a:cubicBezTo>
                    <a:cubicBezTo>
                      <a:pt x="29355" y="-361"/>
                      <a:pt x="34339" y="1259"/>
                      <a:pt x="38138" y="4572"/>
                    </a:cubicBezTo>
                    <a:cubicBezTo>
                      <a:pt x="41494" y="8436"/>
                      <a:pt x="43143" y="13492"/>
                      <a:pt x="42715" y="18592"/>
                    </a:cubicBezTo>
                    <a:lnTo>
                      <a:pt x="42715" y="51572"/>
                    </a:lnTo>
                    <a:close/>
                  </a:path>
                </a:pathLst>
              </a:custGeom>
              <a:solidFill>
                <a:srgbClr val="414958"/>
              </a:solidFill>
              <a:ln w="7260"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5C242789-5972-AE25-A950-5D61C1D7748E}"/>
                  </a:ext>
                </a:extLst>
              </p:cNvPr>
              <p:cNvSpPr/>
              <p:nvPr/>
            </p:nvSpPr>
            <p:spPr>
              <a:xfrm>
                <a:off x="6415029" y="3031786"/>
                <a:ext cx="45245" cy="72672"/>
              </a:xfrm>
              <a:custGeom>
                <a:avLst/>
                <a:gdLst>
                  <a:gd name="connsiteX0" fmla="*/ 20837 w 45245"/>
                  <a:gd name="connsiteY0" fmla="*/ 72644 h 72672"/>
                  <a:gd name="connsiteX1" fmla="*/ 5509 w 45245"/>
                  <a:gd name="connsiteY1" fmla="*/ 65815 h 72672"/>
                  <a:gd name="connsiteX2" fmla="*/ 61 w 45245"/>
                  <a:gd name="connsiteY2" fmla="*/ 46492 h 72672"/>
                  <a:gd name="connsiteX3" fmla="*/ 5509 w 45245"/>
                  <a:gd name="connsiteY3" fmla="*/ 27096 h 72672"/>
                  <a:gd name="connsiteX4" fmla="*/ 20909 w 45245"/>
                  <a:gd name="connsiteY4" fmla="*/ 19832 h 72672"/>
                  <a:gd name="connsiteX5" fmla="*/ 36600 w 45245"/>
                  <a:gd name="connsiteY5" fmla="*/ 27096 h 72672"/>
                  <a:gd name="connsiteX6" fmla="*/ 37182 w 45245"/>
                  <a:gd name="connsiteY6" fmla="*/ 27096 h 72672"/>
                  <a:gd name="connsiteX7" fmla="*/ 37182 w 45245"/>
                  <a:gd name="connsiteY7" fmla="*/ 23391 h 72672"/>
                  <a:gd name="connsiteX8" fmla="*/ 37182 w 45245"/>
                  <a:gd name="connsiteY8" fmla="*/ 19686 h 72672"/>
                  <a:gd name="connsiteX9" fmla="*/ 37182 w 45245"/>
                  <a:gd name="connsiteY9" fmla="*/ 0 h 72672"/>
                  <a:gd name="connsiteX10" fmla="*/ 45245 w 45245"/>
                  <a:gd name="connsiteY10" fmla="*/ 0 h 72672"/>
                  <a:gd name="connsiteX11" fmla="*/ 45245 w 45245"/>
                  <a:gd name="connsiteY11" fmla="*/ 71700 h 72672"/>
                  <a:gd name="connsiteX12" fmla="*/ 37981 w 45245"/>
                  <a:gd name="connsiteY12" fmla="*/ 71700 h 72672"/>
                  <a:gd name="connsiteX13" fmla="*/ 36746 w 45245"/>
                  <a:gd name="connsiteY13" fmla="*/ 64944 h 72672"/>
                  <a:gd name="connsiteX14" fmla="*/ 36383 w 45245"/>
                  <a:gd name="connsiteY14" fmla="*/ 64944 h 72672"/>
                  <a:gd name="connsiteX15" fmla="*/ 20837 w 45245"/>
                  <a:gd name="connsiteY15" fmla="*/ 72644 h 72672"/>
                  <a:gd name="connsiteX16" fmla="*/ 22144 w 45245"/>
                  <a:gd name="connsiteY16" fmla="*/ 65743 h 72672"/>
                  <a:gd name="connsiteX17" fmla="*/ 33186 w 45245"/>
                  <a:gd name="connsiteY17" fmla="*/ 61675 h 72672"/>
                  <a:gd name="connsiteX18" fmla="*/ 36673 w 45245"/>
                  <a:gd name="connsiteY18" fmla="*/ 48090 h 72672"/>
                  <a:gd name="connsiteX19" fmla="*/ 36673 w 45245"/>
                  <a:gd name="connsiteY19" fmla="*/ 46492 h 72672"/>
                  <a:gd name="connsiteX20" fmla="*/ 33186 w 45245"/>
                  <a:gd name="connsiteY20" fmla="*/ 31455 h 72672"/>
                  <a:gd name="connsiteX21" fmla="*/ 22072 w 45245"/>
                  <a:gd name="connsiteY21" fmla="*/ 26951 h 72672"/>
                  <a:gd name="connsiteX22" fmla="*/ 12119 w 45245"/>
                  <a:gd name="connsiteY22" fmla="*/ 32036 h 72672"/>
                  <a:gd name="connsiteX23" fmla="*/ 8633 w 45245"/>
                  <a:gd name="connsiteY23" fmla="*/ 46565 h 72672"/>
                  <a:gd name="connsiteX24" fmla="*/ 12119 w 45245"/>
                  <a:gd name="connsiteY24" fmla="*/ 61093 h 72672"/>
                  <a:gd name="connsiteX25" fmla="*/ 22144 w 45245"/>
                  <a:gd name="connsiteY25" fmla="*/ 65743 h 7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245" h="72672">
                    <a:moveTo>
                      <a:pt x="20837" y="72644"/>
                    </a:moveTo>
                    <a:cubicBezTo>
                      <a:pt x="14923" y="72971"/>
                      <a:pt x="9221" y="70428"/>
                      <a:pt x="5509" y="65815"/>
                    </a:cubicBezTo>
                    <a:cubicBezTo>
                      <a:pt x="1550" y="60178"/>
                      <a:pt x="-376" y="53364"/>
                      <a:pt x="61" y="46492"/>
                    </a:cubicBezTo>
                    <a:cubicBezTo>
                      <a:pt x="-346" y="39598"/>
                      <a:pt x="1571" y="32770"/>
                      <a:pt x="5509" y="27096"/>
                    </a:cubicBezTo>
                    <a:cubicBezTo>
                      <a:pt x="9170" y="22331"/>
                      <a:pt x="14902" y="19621"/>
                      <a:pt x="20909" y="19832"/>
                    </a:cubicBezTo>
                    <a:cubicBezTo>
                      <a:pt x="27026" y="19476"/>
                      <a:pt x="32917" y="22200"/>
                      <a:pt x="36600" y="27096"/>
                    </a:cubicBezTo>
                    <a:lnTo>
                      <a:pt x="37182" y="27096"/>
                    </a:lnTo>
                    <a:cubicBezTo>
                      <a:pt x="37182" y="26515"/>
                      <a:pt x="37182" y="25280"/>
                      <a:pt x="37182" y="23391"/>
                    </a:cubicBezTo>
                    <a:cubicBezTo>
                      <a:pt x="37182" y="21503"/>
                      <a:pt x="37182" y="20340"/>
                      <a:pt x="37182" y="19686"/>
                    </a:cubicBezTo>
                    <a:lnTo>
                      <a:pt x="37182" y="0"/>
                    </a:lnTo>
                    <a:lnTo>
                      <a:pt x="45245" y="0"/>
                    </a:lnTo>
                    <a:lnTo>
                      <a:pt x="45245" y="71700"/>
                    </a:lnTo>
                    <a:lnTo>
                      <a:pt x="37981" y="71700"/>
                    </a:lnTo>
                    <a:lnTo>
                      <a:pt x="36746" y="64944"/>
                    </a:lnTo>
                    <a:lnTo>
                      <a:pt x="36383" y="64944"/>
                    </a:lnTo>
                    <a:cubicBezTo>
                      <a:pt x="32881" y="70021"/>
                      <a:pt x="27004" y="72934"/>
                      <a:pt x="20837" y="72644"/>
                    </a:cubicBezTo>
                    <a:close/>
                    <a:moveTo>
                      <a:pt x="22144" y="65743"/>
                    </a:moveTo>
                    <a:cubicBezTo>
                      <a:pt x="26249" y="66135"/>
                      <a:pt x="30317" y="64639"/>
                      <a:pt x="33186" y="61675"/>
                    </a:cubicBezTo>
                    <a:cubicBezTo>
                      <a:pt x="35874" y="57679"/>
                      <a:pt x="37102" y="52885"/>
                      <a:pt x="36673" y="48090"/>
                    </a:cubicBezTo>
                    <a:lnTo>
                      <a:pt x="36673" y="46492"/>
                    </a:lnTo>
                    <a:cubicBezTo>
                      <a:pt x="37131" y="41240"/>
                      <a:pt x="35910" y="35973"/>
                      <a:pt x="33186" y="31455"/>
                    </a:cubicBezTo>
                    <a:cubicBezTo>
                      <a:pt x="30397" y="28295"/>
                      <a:pt x="26278" y="26624"/>
                      <a:pt x="22072" y="26951"/>
                    </a:cubicBezTo>
                    <a:cubicBezTo>
                      <a:pt x="18098" y="26820"/>
                      <a:pt x="14342" y="28745"/>
                      <a:pt x="12119" y="32036"/>
                    </a:cubicBezTo>
                    <a:cubicBezTo>
                      <a:pt x="9548" y="36431"/>
                      <a:pt x="8335" y="41487"/>
                      <a:pt x="8633" y="46565"/>
                    </a:cubicBezTo>
                    <a:cubicBezTo>
                      <a:pt x="8247" y="51650"/>
                      <a:pt x="9468" y="56735"/>
                      <a:pt x="12119" y="61093"/>
                    </a:cubicBezTo>
                    <a:cubicBezTo>
                      <a:pt x="14466" y="64232"/>
                      <a:pt x="18229" y="65982"/>
                      <a:pt x="22144" y="65743"/>
                    </a:cubicBezTo>
                    <a:close/>
                  </a:path>
                </a:pathLst>
              </a:custGeom>
              <a:solidFill>
                <a:srgbClr val="414958"/>
              </a:solidFill>
              <a:ln w="7260"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EFA538FF-0EE5-52F5-4713-3D3146085C78}"/>
                  </a:ext>
                </a:extLst>
              </p:cNvPr>
              <p:cNvSpPr/>
              <p:nvPr/>
            </p:nvSpPr>
            <p:spPr>
              <a:xfrm>
                <a:off x="5954890" y="3153678"/>
                <a:ext cx="29420" cy="51509"/>
              </a:xfrm>
              <a:custGeom>
                <a:avLst/>
                <a:gdLst>
                  <a:gd name="connsiteX0" fmla="*/ 23464 w 29420"/>
                  <a:gd name="connsiteY0" fmla="*/ 5 h 51509"/>
                  <a:gd name="connsiteX1" fmla="*/ 29421 w 29420"/>
                  <a:gd name="connsiteY1" fmla="*/ 513 h 51509"/>
                  <a:gd name="connsiteX2" fmla="*/ 28404 w 29420"/>
                  <a:gd name="connsiteY2" fmla="*/ 8214 h 51509"/>
                  <a:gd name="connsiteX3" fmla="*/ 22883 w 29420"/>
                  <a:gd name="connsiteY3" fmla="*/ 7560 h 51509"/>
                  <a:gd name="connsiteX4" fmla="*/ 15619 w 29420"/>
                  <a:gd name="connsiteY4" fmla="*/ 9739 h 51509"/>
                  <a:gd name="connsiteX5" fmla="*/ 10243 w 29420"/>
                  <a:gd name="connsiteY5" fmla="*/ 15841 h 51509"/>
                  <a:gd name="connsiteX6" fmla="*/ 8282 w 29420"/>
                  <a:gd name="connsiteY6" fmla="*/ 24486 h 51509"/>
                  <a:gd name="connsiteX7" fmla="*/ 8282 w 29420"/>
                  <a:gd name="connsiteY7" fmla="*/ 51509 h 51509"/>
                  <a:gd name="connsiteX8" fmla="*/ 0 w 29420"/>
                  <a:gd name="connsiteY8" fmla="*/ 51509 h 51509"/>
                  <a:gd name="connsiteX9" fmla="*/ 0 w 29420"/>
                  <a:gd name="connsiteY9" fmla="*/ 658 h 51509"/>
                  <a:gd name="connsiteX10" fmla="*/ 6829 w 29420"/>
                  <a:gd name="connsiteY10" fmla="*/ 658 h 51509"/>
                  <a:gd name="connsiteX11" fmla="*/ 7700 w 29420"/>
                  <a:gd name="connsiteY11" fmla="*/ 9957 h 51509"/>
                  <a:gd name="connsiteX12" fmla="*/ 7700 w 29420"/>
                  <a:gd name="connsiteY12" fmla="*/ 9957 h 51509"/>
                  <a:gd name="connsiteX13" fmla="*/ 14965 w 29420"/>
                  <a:gd name="connsiteY13" fmla="*/ 2693 h 51509"/>
                  <a:gd name="connsiteX14" fmla="*/ 23464 w 29420"/>
                  <a:gd name="connsiteY14" fmla="*/ 5 h 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20" h="51509">
                    <a:moveTo>
                      <a:pt x="23464" y="5"/>
                    </a:moveTo>
                    <a:cubicBezTo>
                      <a:pt x="25462" y="-32"/>
                      <a:pt x="27460" y="143"/>
                      <a:pt x="29421" y="513"/>
                    </a:cubicBezTo>
                    <a:lnTo>
                      <a:pt x="28404" y="8214"/>
                    </a:lnTo>
                    <a:cubicBezTo>
                      <a:pt x="26595" y="7785"/>
                      <a:pt x="24743" y="7567"/>
                      <a:pt x="22883" y="7560"/>
                    </a:cubicBezTo>
                    <a:cubicBezTo>
                      <a:pt x="20304" y="7567"/>
                      <a:pt x="17776" y="8330"/>
                      <a:pt x="15619" y="9739"/>
                    </a:cubicBezTo>
                    <a:cubicBezTo>
                      <a:pt x="13279" y="11221"/>
                      <a:pt x="11420" y="13335"/>
                      <a:pt x="10243" y="15841"/>
                    </a:cubicBezTo>
                    <a:cubicBezTo>
                      <a:pt x="8921" y="18529"/>
                      <a:pt x="8245" y="21493"/>
                      <a:pt x="8282" y="24486"/>
                    </a:cubicBezTo>
                    <a:lnTo>
                      <a:pt x="8282" y="51509"/>
                    </a:lnTo>
                    <a:lnTo>
                      <a:pt x="0" y="51509"/>
                    </a:lnTo>
                    <a:lnTo>
                      <a:pt x="0" y="658"/>
                    </a:lnTo>
                    <a:lnTo>
                      <a:pt x="6829" y="658"/>
                    </a:lnTo>
                    <a:lnTo>
                      <a:pt x="7700" y="9957"/>
                    </a:lnTo>
                    <a:lnTo>
                      <a:pt x="7700" y="9957"/>
                    </a:lnTo>
                    <a:cubicBezTo>
                      <a:pt x="9538" y="7015"/>
                      <a:pt x="12023" y="4530"/>
                      <a:pt x="14965" y="2693"/>
                    </a:cubicBezTo>
                    <a:cubicBezTo>
                      <a:pt x="17464" y="971"/>
                      <a:pt x="20428" y="34"/>
                      <a:pt x="23464" y="5"/>
                    </a:cubicBezTo>
                    <a:close/>
                  </a:path>
                </a:pathLst>
              </a:custGeom>
              <a:solidFill>
                <a:srgbClr val="414958"/>
              </a:solidFill>
              <a:ln w="7260"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E7C14B93-9A3E-FD28-99E8-D49CA480E58A}"/>
                  </a:ext>
                </a:extLst>
              </p:cNvPr>
              <p:cNvSpPr/>
              <p:nvPr/>
            </p:nvSpPr>
            <p:spPr>
              <a:xfrm>
                <a:off x="5987604" y="3153227"/>
                <a:ext cx="43306" cy="52923"/>
              </a:xfrm>
              <a:custGeom>
                <a:avLst/>
                <a:gdLst>
                  <a:gd name="connsiteX0" fmla="*/ 24384 w 43306"/>
                  <a:gd name="connsiteY0" fmla="*/ 52904 h 52923"/>
                  <a:gd name="connsiteX1" fmla="*/ 6514 w 43306"/>
                  <a:gd name="connsiteY1" fmla="*/ 45640 h 52923"/>
                  <a:gd name="connsiteX2" fmla="*/ 49 w 43306"/>
                  <a:gd name="connsiteY2" fmla="*/ 26680 h 52923"/>
                  <a:gd name="connsiteX3" fmla="*/ 6078 w 43306"/>
                  <a:gd name="connsiteY3" fmla="*/ 7284 h 52923"/>
                  <a:gd name="connsiteX4" fmla="*/ 22423 w 43306"/>
                  <a:gd name="connsiteY4" fmla="*/ 20 h 52923"/>
                  <a:gd name="connsiteX5" fmla="*/ 37605 w 43306"/>
                  <a:gd name="connsiteY5" fmla="*/ 6122 h 52923"/>
                  <a:gd name="connsiteX6" fmla="*/ 43272 w 43306"/>
                  <a:gd name="connsiteY6" fmla="*/ 22830 h 52923"/>
                  <a:gd name="connsiteX7" fmla="*/ 43272 w 43306"/>
                  <a:gd name="connsiteY7" fmla="*/ 27842 h 52923"/>
                  <a:gd name="connsiteX8" fmla="*/ 8621 w 43306"/>
                  <a:gd name="connsiteY8" fmla="*/ 27842 h 52923"/>
                  <a:gd name="connsiteX9" fmla="*/ 12979 w 43306"/>
                  <a:gd name="connsiteY9" fmla="*/ 40918 h 52923"/>
                  <a:gd name="connsiteX10" fmla="*/ 24748 w 43306"/>
                  <a:gd name="connsiteY10" fmla="*/ 45422 h 52923"/>
                  <a:gd name="connsiteX11" fmla="*/ 32448 w 43306"/>
                  <a:gd name="connsiteY11" fmla="*/ 44696 h 52923"/>
                  <a:gd name="connsiteX12" fmla="*/ 40947 w 43306"/>
                  <a:gd name="connsiteY12" fmla="*/ 41935 h 52923"/>
                  <a:gd name="connsiteX13" fmla="*/ 40947 w 43306"/>
                  <a:gd name="connsiteY13" fmla="*/ 49200 h 52923"/>
                  <a:gd name="connsiteX14" fmla="*/ 33102 w 43306"/>
                  <a:gd name="connsiteY14" fmla="*/ 51742 h 52923"/>
                  <a:gd name="connsiteX15" fmla="*/ 24384 w 43306"/>
                  <a:gd name="connsiteY15" fmla="*/ 52904 h 52923"/>
                  <a:gd name="connsiteX16" fmla="*/ 22278 w 43306"/>
                  <a:gd name="connsiteY16" fmla="*/ 7211 h 52923"/>
                  <a:gd name="connsiteX17" fmla="*/ 12907 w 43306"/>
                  <a:gd name="connsiteY17" fmla="*/ 11061 h 52923"/>
                  <a:gd name="connsiteX18" fmla="*/ 8766 w 43306"/>
                  <a:gd name="connsiteY18" fmla="*/ 21667 h 52923"/>
                  <a:gd name="connsiteX19" fmla="*/ 34555 w 43306"/>
                  <a:gd name="connsiteY19" fmla="*/ 21667 h 52923"/>
                  <a:gd name="connsiteX20" fmla="*/ 31286 w 43306"/>
                  <a:gd name="connsiteY20" fmla="*/ 10916 h 52923"/>
                  <a:gd name="connsiteX21" fmla="*/ 22278 w 43306"/>
                  <a:gd name="connsiteY21" fmla="*/ 7211 h 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6" h="52923">
                    <a:moveTo>
                      <a:pt x="24384" y="52904"/>
                    </a:moveTo>
                    <a:cubicBezTo>
                      <a:pt x="17658" y="53173"/>
                      <a:pt x="11141" y="50529"/>
                      <a:pt x="6514" y="45640"/>
                    </a:cubicBezTo>
                    <a:cubicBezTo>
                      <a:pt x="1952" y="40417"/>
                      <a:pt x="-373" y="33603"/>
                      <a:pt x="49" y="26680"/>
                    </a:cubicBezTo>
                    <a:cubicBezTo>
                      <a:pt x="-344" y="19699"/>
                      <a:pt x="1800" y="12812"/>
                      <a:pt x="6078" y="7284"/>
                    </a:cubicBezTo>
                    <a:cubicBezTo>
                      <a:pt x="10088" y="2439"/>
                      <a:pt x="16140" y="-249"/>
                      <a:pt x="22423" y="20"/>
                    </a:cubicBezTo>
                    <a:cubicBezTo>
                      <a:pt x="28126" y="-235"/>
                      <a:pt x="33661" y="1988"/>
                      <a:pt x="37605" y="6122"/>
                    </a:cubicBezTo>
                    <a:cubicBezTo>
                      <a:pt x="41572" y="10756"/>
                      <a:pt x="43599" y="16742"/>
                      <a:pt x="43272" y="22830"/>
                    </a:cubicBezTo>
                    <a:lnTo>
                      <a:pt x="43272" y="27842"/>
                    </a:lnTo>
                    <a:lnTo>
                      <a:pt x="8621" y="27842"/>
                    </a:lnTo>
                    <a:cubicBezTo>
                      <a:pt x="8417" y="32586"/>
                      <a:pt x="9972" y="37242"/>
                      <a:pt x="12979" y="40918"/>
                    </a:cubicBezTo>
                    <a:cubicBezTo>
                      <a:pt x="16067" y="44042"/>
                      <a:pt x="20360" y="45683"/>
                      <a:pt x="24748" y="45422"/>
                    </a:cubicBezTo>
                    <a:cubicBezTo>
                      <a:pt x="27334" y="45444"/>
                      <a:pt x="29913" y="45204"/>
                      <a:pt x="32448" y="44696"/>
                    </a:cubicBezTo>
                    <a:cubicBezTo>
                      <a:pt x="35375" y="44093"/>
                      <a:pt x="38223" y="43163"/>
                      <a:pt x="40947" y="41935"/>
                    </a:cubicBezTo>
                    <a:lnTo>
                      <a:pt x="40947" y="49200"/>
                    </a:lnTo>
                    <a:cubicBezTo>
                      <a:pt x="38419" y="50296"/>
                      <a:pt x="35789" y="51146"/>
                      <a:pt x="33102" y="51742"/>
                    </a:cubicBezTo>
                    <a:cubicBezTo>
                      <a:pt x="30240" y="52425"/>
                      <a:pt x="27319" y="52810"/>
                      <a:pt x="24384" y="52904"/>
                    </a:cubicBezTo>
                    <a:close/>
                    <a:moveTo>
                      <a:pt x="22278" y="7211"/>
                    </a:moveTo>
                    <a:cubicBezTo>
                      <a:pt x="18733" y="7030"/>
                      <a:pt x="15297" y="8439"/>
                      <a:pt x="12907" y="11061"/>
                    </a:cubicBezTo>
                    <a:cubicBezTo>
                      <a:pt x="10408" y="14047"/>
                      <a:pt x="8955" y="17774"/>
                      <a:pt x="8766" y="21667"/>
                    </a:cubicBezTo>
                    <a:lnTo>
                      <a:pt x="34555" y="21667"/>
                    </a:lnTo>
                    <a:cubicBezTo>
                      <a:pt x="34758" y="17810"/>
                      <a:pt x="33603" y="14004"/>
                      <a:pt x="31286" y="10916"/>
                    </a:cubicBezTo>
                    <a:cubicBezTo>
                      <a:pt x="29005" y="8374"/>
                      <a:pt x="25692" y="7008"/>
                      <a:pt x="22278" y="7211"/>
                    </a:cubicBezTo>
                    <a:close/>
                  </a:path>
                </a:pathLst>
              </a:custGeom>
              <a:solidFill>
                <a:srgbClr val="414958"/>
              </a:solidFill>
              <a:ln w="7260"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B0724C69-705A-EA5A-E94F-B8D8A8E76334}"/>
                  </a:ext>
                </a:extLst>
              </p:cNvPr>
              <p:cNvSpPr/>
              <p:nvPr/>
            </p:nvSpPr>
            <p:spPr>
              <a:xfrm>
                <a:off x="6041337" y="3133487"/>
                <a:ext cx="8281" cy="71699"/>
              </a:xfrm>
              <a:custGeom>
                <a:avLst/>
                <a:gdLst>
                  <a:gd name="connsiteX0" fmla="*/ 8281 w 8281"/>
                  <a:gd name="connsiteY0" fmla="*/ 71700 h 71699"/>
                  <a:gd name="connsiteX1" fmla="*/ 0 w 8281"/>
                  <a:gd name="connsiteY1" fmla="*/ 71700 h 71699"/>
                  <a:gd name="connsiteX2" fmla="*/ 0 w 8281"/>
                  <a:gd name="connsiteY2" fmla="*/ 0 h 71699"/>
                  <a:gd name="connsiteX3" fmla="*/ 8281 w 8281"/>
                  <a:gd name="connsiteY3" fmla="*/ 0 h 71699"/>
                </a:gdLst>
                <a:ahLst/>
                <a:cxnLst>
                  <a:cxn ang="0">
                    <a:pos x="connsiteX0" y="connsiteY0"/>
                  </a:cxn>
                  <a:cxn ang="0">
                    <a:pos x="connsiteX1" y="connsiteY1"/>
                  </a:cxn>
                  <a:cxn ang="0">
                    <a:pos x="connsiteX2" y="connsiteY2"/>
                  </a:cxn>
                  <a:cxn ang="0">
                    <a:pos x="connsiteX3" y="connsiteY3"/>
                  </a:cxn>
                </a:cxnLst>
                <a:rect l="l" t="t" r="r" b="b"/>
                <a:pathLst>
                  <a:path w="8281" h="71699">
                    <a:moveTo>
                      <a:pt x="8281" y="71700"/>
                    </a:moveTo>
                    <a:lnTo>
                      <a:pt x="0" y="71700"/>
                    </a:lnTo>
                    <a:lnTo>
                      <a:pt x="0" y="0"/>
                    </a:lnTo>
                    <a:lnTo>
                      <a:pt x="8281" y="0"/>
                    </a:lnTo>
                    <a:close/>
                  </a:path>
                </a:pathLst>
              </a:custGeom>
              <a:solidFill>
                <a:srgbClr val="414958"/>
              </a:solidFill>
              <a:ln w="7260"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32B8EA10-83D6-0EB6-6247-5FB0EF18547B}"/>
                  </a:ext>
                </a:extLst>
              </p:cNvPr>
              <p:cNvSpPr/>
              <p:nvPr/>
            </p:nvSpPr>
            <p:spPr>
              <a:xfrm>
                <a:off x="6060679" y="3153297"/>
                <a:ext cx="43377" cy="52849"/>
              </a:xfrm>
              <a:custGeom>
                <a:avLst/>
                <a:gdLst>
                  <a:gd name="connsiteX0" fmla="*/ 24171 w 43377"/>
                  <a:gd name="connsiteY0" fmla="*/ 52834 h 52849"/>
                  <a:gd name="connsiteX1" fmla="*/ 6301 w 43377"/>
                  <a:gd name="connsiteY1" fmla="*/ 45570 h 52849"/>
                  <a:gd name="connsiteX2" fmla="*/ 53 w 43377"/>
                  <a:gd name="connsiteY2" fmla="*/ 26682 h 52849"/>
                  <a:gd name="connsiteX3" fmla="*/ 6083 w 43377"/>
                  <a:gd name="connsiteY3" fmla="*/ 7286 h 52849"/>
                  <a:gd name="connsiteX4" fmla="*/ 22428 w 43377"/>
                  <a:gd name="connsiteY4" fmla="*/ 22 h 52849"/>
                  <a:gd name="connsiteX5" fmla="*/ 37610 w 43377"/>
                  <a:gd name="connsiteY5" fmla="*/ 6124 h 52849"/>
                  <a:gd name="connsiteX6" fmla="*/ 43349 w 43377"/>
                  <a:gd name="connsiteY6" fmla="*/ 22832 h 52849"/>
                  <a:gd name="connsiteX7" fmla="*/ 43349 w 43377"/>
                  <a:gd name="connsiteY7" fmla="*/ 27845 h 52849"/>
                  <a:gd name="connsiteX8" fmla="*/ 8625 w 43377"/>
                  <a:gd name="connsiteY8" fmla="*/ 27845 h 52849"/>
                  <a:gd name="connsiteX9" fmla="*/ 12984 w 43377"/>
                  <a:gd name="connsiteY9" fmla="*/ 40920 h 52849"/>
                  <a:gd name="connsiteX10" fmla="*/ 24753 w 43377"/>
                  <a:gd name="connsiteY10" fmla="*/ 45424 h 52849"/>
                  <a:gd name="connsiteX11" fmla="*/ 32453 w 43377"/>
                  <a:gd name="connsiteY11" fmla="*/ 44698 h 52849"/>
                  <a:gd name="connsiteX12" fmla="*/ 41025 w 43377"/>
                  <a:gd name="connsiteY12" fmla="*/ 41937 h 52849"/>
                  <a:gd name="connsiteX13" fmla="*/ 41025 w 43377"/>
                  <a:gd name="connsiteY13" fmla="*/ 49202 h 52849"/>
                  <a:gd name="connsiteX14" fmla="*/ 33106 w 43377"/>
                  <a:gd name="connsiteY14" fmla="*/ 51744 h 52849"/>
                  <a:gd name="connsiteX15" fmla="*/ 24171 w 43377"/>
                  <a:gd name="connsiteY15" fmla="*/ 52834 h 52849"/>
                  <a:gd name="connsiteX16" fmla="*/ 22137 w 43377"/>
                  <a:gd name="connsiteY16" fmla="*/ 7141 h 52849"/>
                  <a:gd name="connsiteX17" fmla="*/ 12693 w 43377"/>
                  <a:gd name="connsiteY17" fmla="*/ 10991 h 52849"/>
                  <a:gd name="connsiteX18" fmla="*/ 8625 w 43377"/>
                  <a:gd name="connsiteY18" fmla="*/ 21597 h 52849"/>
                  <a:gd name="connsiteX19" fmla="*/ 34414 w 43377"/>
                  <a:gd name="connsiteY19" fmla="*/ 21597 h 52849"/>
                  <a:gd name="connsiteX20" fmla="*/ 31073 w 43377"/>
                  <a:gd name="connsiteY20" fmla="*/ 10846 h 52849"/>
                  <a:gd name="connsiteX21" fmla="*/ 21847 w 43377"/>
                  <a:gd name="connsiteY21" fmla="*/ 7141 h 5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77" h="52849">
                    <a:moveTo>
                      <a:pt x="24171" y="52834"/>
                    </a:moveTo>
                    <a:cubicBezTo>
                      <a:pt x="17452" y="53074"/>
                      <a:pt x="10943" y="50437"/>
                      <a:pt x="6301" y="45570"/>
                    </a:cubicBezTo>
                    <a:cubicBezTo>
                      <a:pt x="1862" y="40318"/>
                      <a:pt x="-382" y="33547"/>
                      <a:pt x="53" y="26682"/>
                    </a:cubicBezTo>
                    <a:cubicBezTo>
                      <a:pt x="-339" y="19701"/>
                      <a:pt x="1804" y="12814"/>
                      <a:pt x="6083" y="7286"/>
                    </a:cubicBezTo>
                    <a:cubicBezTo>
                      <a:pt x="10115" y="2470"/>
                      <a:pt x="16151" y="-211"/>
                      <a:pt x="22428" y="22"/>
                    </a:cubicBezTo>
                    <a:cubicBezTo>
                      <a:pt x="28138" y="-247"/>
                      <a:pt x="33673" y="1983"/>
                      <a:pt x="37610" y="6124"/>
                    </a:cubicBezTo>
                    <a:cubicBezTo>
                      <a:pt x="41591" y="10751"/>
                      <a:pt x="43647" y="16730"/>
                      <a:pt x="43349" y="22832"/>
                    </a:cubicBezTo>
                    <a:lnTo>
                      <a:pt x="43349" y="27845"/>
                    </a:lnTo>
                    <a:lnTo>
                      <a:pt x="8625" y="27845"/>
                    </a:lnTo>
                    <a:cubicBezTo>
                      <a:pt x="8422" y="32588"/>
                      <a:pt x="9977" y="37245"/>
                      <a:pt x="12984" y="40920"/>
                    </a:cubicBezTo>
                    <a:cubicBezTo>
                      <a:pt x="16093" y="44022"/>
                      <a:pt x="20365" y="45664"/>
                      <a:pt x="24753" y="45424"/>
                    </a:cubicBezTo>
                    <a:cubicBezTo>
                      <a:pt x="27338" y="45453"/>
                      <a:pt x="29918" y="45206"/>
                      <a:pt x="32453" y="44698"/>
                    </a:cubicBezTo>
                    <a:cubicBezTo>
                      <a:pt x="35402" y="44095"/>
                      <a:pt x="38279" y="43165"/>
                      <a:pt x="41025" y="41937"/>
                    </a:cubicBezTo>
                    <a:lnTo>
                      <a:pt x="41025" y="49202"/>
                    </a:lnTo>
                    <a:cubicBezTo>
                      <a:pt x="38468" y="50291"/>
                      <a:pt x="35816" y="51141"/>
                      <a:pt x="33106" y="51744"/>
                    </a:cubicBezTo>
                    <a:cubicBezTo>
                      <a:pt x="30172" y="52413"/>
                      <a:pt x="27179" y="52783"/>
                      <a:pt x="24171" y="52834"/>
                    </a:cubicBezTo>
                    <a:close/>
                    <a:moveTo>
                      <a:pt x="22137" y="7141"/>
                    </a:moveTo>
                    <a:cubicBezTo>
                      <a:pt x="18570" y="6945"/>
                      <a:pt x="15105" y="8354"/>
                      <a:pt x="12693" y="10991"/>
                    </a:cubicBezTo>
                    <a:cubicBezTo>
                      <a:pt x="10216" y="13984"/>
                      <a:pt x="8785" y="17711"/>
                      <a:pt x="8625" y="21597"/>
                    </a:cubicBezTo>
                    <a:lnTo>
                      <a:pt x="34414" y="21597"/>
                    </a:lnTo>
                    <a:cubicBezTo>
                      <a:pt x="34624" y="17725"/>
                      <a:pt x="33441" y="13911"/>
                      <a:pt x="31073" y="10846"/>
                    </a:cubicBezTo>
                    <a:cubicBezTo>
                      <a:pt x="28755" y="8231"/>
                      <a:pt x="25333" y="6858"/>
                      <a:pt x="21847" y="7141"/>
                    </a:cubicBezTo>
                    <a:close/>
                  </a:path>
                </a:pathLst>
              </a:custGeom>
              <a:solidFill>
                <a:srgbClr val="414958"/>
              </a:solidFill>
              <a:ln w="7260"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5B12938D-9740-45EC-9E7A-4FD4B96A11F7}"/>
                  </a:ext>
                </a:extLst>
              </p:cNvPr>
              <p:cNvSpPr/>
              <p:nvPr/>
            </p:nvSpPr>
            <p:spPr>
              <a:xfrm>
                <a:off x="6110835" y="3153914"/>
                <a:ext cx="41346" cy="52170"/>
              </a:xfrm>
              <a:custGeom>
                <a:avLst/>
                <a:gdLst>
                  <a:gd name="connsiteX0" fmla="*/ 34673 w 41346"/>
                  <a:gd name="connsiteY0" fmla="*/ 51273 h 52170"/>
                  <a:gd name="connsiteX1" fmla="*/ 33075 w 41346"/>
                  <a:gd name="connsiteY1" fmla="*/ 44008 h 52170"/>
                  <a:gd name="connsiteX2" fmla="*/ 32712 w 41346"/>
                  <a:gd name="connsiteY2" fmla="*/ 44008 h 52170"/>
                  <a:gd name="connsiteX3" fmla="*/ 25447 w 41346"/>
                  <a:gd name="connsiteY3" fmla="*/ 50473 h 52170"/>
                  <a:gd name="connsiteX4" fmla="*/ 15931 w 41346"/>
                  <a:gd name="connsiteY4" fmla="*/ 52144 h 52170"/>
                  <a:gd name="connsiteX5" fmla="*/ 4235 w 41346"/>
                  <a:gd name="connsiteY5" fmla="*/ 48222 h 52170"/>
                  <a:gd name="connsiteX6" fmla="*/ 22 w 41346"/>
                  <a:gd name="connsiteY6" fmla="*/ 37180 h 52170"/>
                  <a:gd name="connsiteX7" fmla="*/ 24285 w 41346"/>
                  <a:gd name="connsiteY7" fmla="*/ 20980 h 52170"/>
                  <a:gd name="connsiteX8" fmla="*/ 32857 w 41346"/>
                  <a:gd name="connsiteY8" fmla="*/ 20980 h 52170"/>
                  <a:gd name="connsiteX9" fmla="*/ 32857 w 41346"/>
                  <a:gd name="connsiteY9" fmla="*/ 18002 h 52170"/>
                  <a:gd name="connsiteX10" fmla="*/ 30387 w 41346"/>
                  <a:gd name="connsiteY10" fmla="*/ 9502 h 52170"/>
                  <a:gd name="connsiteX11" fmla="*/ 22396 w 41346"/>
                  <a:gd name="connsiteY11" fmla="*/ 6742 h 52170"/>
                  <a:gd name="connsiteX12" fmla="*/ 15131 w 41346"/>
                  <a:gd name="connsiteY12" fmla="*/ 7904 h 52170"/>
                  <a:gd name="connsiteX13" fmla="*/ 8376 w 41346"/>
                  <a:gd name="connsiteY13" fmla="*/ 10592 h 52170"/>
                  <a:gd name="connsiteX14" fmla="*/ 5906 w 41346"/>
                  <a:gd name="connsiteY14" fmla="*/ 4417 h 52170"/>
                  <a:gd name="connsiteX15" fmla="*/ 14187 w 41346"/>
                  <a:gd name="connsiteY15" fmla="*/ 1221 h 52170"/>
                  <a:gd name="connsiteX16" fmla="*/ 23195 w 41346"/>
                  <a:gd name="connsiteY16" fmla="*/ 59 h 52170"/>
                  <a:gd name="connsiteX17" fmla="*/ 36780 w 41346"/>
                  <a:gd name="connsiteY17" fmla="*/ 4127 h 52170"/>
                  <a:gd name="connsiteX18" fmla="*/ 41283 w 41346"/>
                  <a:gd name="connsiteY18" fmla="*/ 16985 h 52170"/>
                  <a:gd name="connsiteX19" fmla="*/ 41283 w 41346"/>
                  <a:gd name="connsiteY19" fmla="*/ 51491 h 52170"/>
                  <a:gd name="connsiteX20" fmla="*/ 17529 w 41346"/>
                  <a:gd name="connsiteY20" fmla="*/ 45534 h 52170"/>
                  <a:gd name="connsiteX21" fmla="*/ 28498 w 41346"/>
                  <a:gd name="connsiteY21" fmla="*/ 41756 h 52170"/>
                  <a:gd name="connsiteX22" fmla="*/ 32493 w 41346"/>
                  <a:gd name="connsiteY22" fmla="*/ 31078 h 52170"/>
                  <a:gd name="connsiteX23" fmla="*/ 32493 w 41346"/>
                  <a:gd name="connsiteY23" fmla="*/ 26501 h 52170"/>
                  <a:gd name="connsiteX24" fmla="*/ 25229 w 41346"/>
                  <a:gd name="connsiteY24" fmla="*/ 26864 h 52170"/>
                  <a:gd name="connsiteX25" fmla="*/ 12516 w 41346"/>
                  <a:gd name="connsiteY25" fmla="*/ 29625 h 52170"/>
                  <a:gd name="connsiteX26" fmla="*/ 8521 w 41346"/>
                  <a:gd name="connsiteY26" fmla="*/ 37325 h 52170"/>
                  <a:gd name="connsiteX27" fmla="*/ 10991 w 41346"/>
                  <a:gd name="connsiteY27" fmla="*/ 43427 h 52170"/>
                  <a:gd name="connsiteX28" fmla="*/ 17529 w 41346"/>
                  <a:gd name="connsiteY28" fmla="*/ 45534 h 5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346" h="52170">
                    <a:moveTo>
                      <a:pt x="34673" y="51273"/>
                    </a:moveTo>
                    <a:lnTo>
                      <a:pt x="33075" y="44008"/>
                    </a:lnTo>
                    <a:lnTo>
                      <a:pt x="32712" y="44008"/>
                    </a:lnTo>
                    <a:cubicBezTo>
                      <a:pt x="30808" y="46682"/>
                      <a:pt x="28324" y="48890"/>
                      <a:pt x="25447" y="50473"/>
                    </a:cubicBezTo>
                    <a:cubicBezTo>
                      <a:pt x="22417" y="51672"/>
                      <a:pt x="19185" y="52239"/>
                      <a:pt x="15931" y="52144"/>
                    </a:cubicBezTo>
                    <a:cubicBezTo>
                      <a:pt x="11674" y="52384"/>
                      <a:pt x="7489" y="50982"/>
                      <a:pt x="4235" y="48222"/>
                    </a:cubicBezTo>
                    <a:cubicBezTo>
                      <a:pt x="1329" y="45301"/>
                      <a:pt x="-203" y="41291"/>
                      <a:pt x="22" y="37180"/>
                    </a:cubicBezTo>
                    <a:cubicBezTo>
                      <a:pt x="22" y="26864"/>
                      <a:pt x="8085" y="21489"/>
                      <a:pt x="24285" y="20980"/>
                    </a:cubicBezTo>
                    <a:lnTo>
                      <a:pt x="32857" y="20980"/>
                    </a:lnTo>
                    <a:lnTo>
                      <a:pt x="32857" y="18002"/>
                    </a:lnTo>
                    <a:cubicBezTo>
                      <a:pt x="33118" y="14958"/>
                      <a:pt x="32239" y="11929"/>
                      <a:pt x="30387" y="9502"/>
                    </a:cubicBezTo>
                    <a:cubicBezTo>
                      <a:pt x="28251" y="7461"/>
                      <a:pt x="25338" y="6451"/>
                      <a:pt x="22396" y="6742"/>
                    </a:cubicBezTo>
                    <a:cubicBezTo>
                      <a:pt x="19926" y="6749"/>
                      <a:pt x="17478" y="7141"/>
                      <a:pt x="15131" y="7904"/>
                    </a:cubicBezTo>
                    <a:cubicBezTo>
                      <a:pt x="12836" y="8689"/>
                      <a:pt x="10584" y="9582"/>
                      <a:pt x="8376" y="10592"/>
                    </a:cubicBezTo>
                    <a:lnTo>
                      <a:pt x="5906" y="4417"/>
                    </a:lnTo>
                    <a:cubicBezTo>
                      <a:pt x="8513" y="3001"/>
                      <a:pt x="11303" y="1926"/>
                      <a:pt x="14187" y="1221"/>
                    </a:cubicBezTo>
                    <a:cubicBezTo>
                      <a:pt x="17129" y="444"/>
                      <a:pt x="20158" y="59"/>
                      <a:pt x="23195" y="59"/>
                    </a:cubicBezTo>
                    <a:cubicBezTo>
                      <a:pt x="28069" y="-319"/>
                      <a:pt x="32915" y="1134"/>
                      <a:pt x="36780" y="4127"/>
                    </a:cubicBezTo>
                    <a:cubicBezTo>
                      <a:pt x="40056" y="7570"/>
                      <a:pt x="41698" y="12248"/>
                      <a:pt x="41283" y="16985"/>
                    </a:cubicBezTo>
                    <a:lnTo>
                      <a:pt x="41283" y="51491"/>
                    </a:lnTo>
                    <a:close/>
                    <a:moveTo>
                      <a:pt x="17529" y="45534"/>
                    </a:moveTo>
                    <a:cubicBezTo>
                      <a:pt x="21539" y="45766"/>
                      <a:pt x="25483" y="44408"/>
                      <a:pt x="28498" y="41756"/>
                    </a:cubicBezTo>
                    <a:cubicBezTo>
                      <a:pt x="31317" y="38945"/>
                      <a:pt x="32770" y="35051"/>
                      <a:pt x="32493" y="31078"/>
                    </a:cubicBezTo>
                    <a:lnTo>
                      <a:pt x="32493" y="26501"/>
                    </a:lnTo>
                    <a:lnTo>
                      <a:pt x="25229" y="26864"/>
                    </a:lnTo>
                    <a:cubicBezTo>
                      <a:pt x="20827" y="26726"/>
                      <a:pt x="16461" y="27678"/>
                      <a:pt x="12516" y="29625"/>
                    </a:cubicBezTo>
                    <a:cubicBezTo>
                      <a:pt x="9865" y="31259"/>
                      <a:pt x="8325" y="34216"/>
                      <a:pt x="8521" y="37325"/>
                    </a:cubicBezTo>
                    <a:cubicBezTo>
                      <a:pt x="8376" y="39628"/>
                      <a:pt x="9284" y="41873"/>
                      <a:pt x="10991" y="43427"/>
                    </a:cubicBezTo>
                    <a:cubicBezTo>
                      <a:pt x="12858" y="44880"/>
                      <a:pt x="15168" y="45621"/>
                      <a:pt x="17529" y="45534"/>
                    </a:cubicBezTo>
                    <a:close/>
                  </a:path>
                </a:pathLst>
              </a:custGeom>
              <a:solidFill>
                <a:srgbClr val="414958"/>
              </a:solidFill>
              <a:ln w="7260"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034167C0-2CAC-99E5-337F-A1748185BA42}"/>
                  </a:ext>
                </a:extLst>
              </p:cNvPr>
              <p:cNvSpPr/>
              <p:nvPr/>
            </p:nvSpPr>
            <p:spPr>
              <a:xfrm>
                <a:off x="6161843" y="3153932"/>
                <a:ext cx="35985" cy="52231"/>
              </a:xfrm>
              <a:custGeom>
                <a:avLst/>
                <a:gdLst>
                  <a:gd name="connsiteX0" fmla="*/ 35969 w 35985"/>
                  <a:gd name="connsiteY0" fmla="*/ 37307 h 52231"/>
                  <a:gd name="connsiteX1" fmla="*/ 30666 w 35985"/>
                  <a:gd name="connsiteY1" fmla="*/ 48277 h 52231"/>
                  <a:gd name="connsiteX2" fmla="*/ 16137 w 35985"/>
                  <a:gd name="connsiteY2" fmla="*/ 52200 h 52231"/>
                  <a:gd name="connsiteX3" fmla="*/ 228 w 35985"/>
                  <a:gd name="connsiteY3" fmla="*/ 49003 h 52231"/>
                  <a:gd name="connsiteX4" fmla="*/ 228 w 35985"/>
                  <a:gd name="connsiteY4" fmla="*/ 41739 h 52231"/>
                  <a:gd name="connsiteX5" fmla="*/ 16355 w 35985"/>
                  <a:gd name="connsiteY5" fmla="*/ 45807 h 52231"/>
                  <a:gd name="connsiteX6" fmla="*/ 25435 w 35985"/>
                  <a:gd name="connsiteY6" fmla="*/ 43773 h 52231"/>
                  <a:gd name="connsiteX7" fmla="*/ 27208 w 35985"/>
                  <a:gd name="connsiteY7" fmla="*/ 35012 h 52231"/>
                  <a:gd name="connsiteX8" fmla="*/ 25435 w 35985"/>
                  <a:gd name="connsiteY8" fmla="*/ 33239 h 52231"/>
                  <a:gd name="connsiteX9" fmla="*/ 15701 w 35985"/>
                  <a:gd name="connsiteY9" fmla="*/ 28518 h 52231"/>
                  <a:gd name="connsiteX10" fmla="*/ 5604 w 35985"/>
                  <a:gd name="connsiteY10" fmla="*/ 23796 h 52231"/>
                  <a:gd name="connsiteX11" fmla="*/ 1390 w 35985"/>
                  <a:gd name="connsiteY11" fmla="*/ 19364 h 52231"/>
                  <a:gd name="connsiteX12" fmla="*/ 10 w 35985"/>
                  <a:gd name="connsiteY12" fmla="*/ 13408 h 52231"/>
                  <a:gd name="connsiteX13" fmla="*/ 5095 w 35985"/>
                  <a:gd name="connsiteY13" fmla="*/ 3601 h 52231"/>
                  <a:gd name="connsiteX14" fmla="*/ 18970 w 35985"/>
                  <a:gd name="connsiteY14" fmla="*/ 41 h 52231"/>
                  <a:gd name="connsiteX15" fmla="*/ 35170 w 35985"/>
                  <a:gd name="connsiteY15" fmla="*/ 3456 h 52231"/>
                  <a:gd name="connsiteX16" fmla="*/ 32337 w 35985"/>
                  <a:gd name="connsiteY16" fmla="*/ 9993 h 52231"/>
                  <a:gd name="connsiteX17" fmla="*/ 18462 w 35985"/>
                  <a:gd name="connsiteY17" fmla="*/ 6797 h 52231"/>
                  <a:gd name="connsiteX18" fmla="*/ 10616 w 35985"/>
                  <a:gd name="connsiteY18" fmla="*/ 8395 h 52231"/>
                  <a:gd name="connsiteX19" fmla="*/ 7928 w 35985"/>
                  <a:gd name="connsiteY19" fmla="*/ 12899 h 52231"/>
                  <a:gd name="connsiteX20" fmla="*/ 10253 w 35985"/>
                  <a:gd name="connsiteY20" fmla="*/ 17548 h 52231"/>
                  <a:gd name="connsiteX21" fmla="*/ 21004 w 35985"/>
                  <a:gd name="connsiteY21" fmla="*/ 22561 h 52231"/>
                  <a:gd name="connsiteX22" fmla="*/ 30303 w 35985"/>
                  <a:gd name="connsiteY22" fmla="*/ 26919 h 52231"/>
                  <a:gd name="connsiteX23" fmla="*/ 34734 w 35985"/>
                  <a:gd name="connsiteY23" fmla="*/ 31496 h 52231"/>
                  <a:gd name="connsiteX24" fmla="*/ 35969 w 35985"/>
                  <a:gd name="connsiteY24" fmla="*/ 37307 h 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5" h="52231">
                    <a:moveTo>
                      <a:pt x="35969" y="37307"/>
                    </a:moveTo>
                    <a:cubicBezTo>
                      <a:pt x="36179" y="41630"/>
                      <a:pt x="34182" y="45763"/>
                      <a:pt x="30666" y="48277"/>
                    </a:cubicBezTo>
                    <a:cubicBezTo>
                      <a:pt x="26351" y="51066"/>
                      <a:pt x="21273" y="52432"/>
                      <a:pt x="16137" y="52200"/>
                    </a:cubicBezTo>
                    <a:cubicBezTo>
                      <a:pt x="10653" y="52439"/>
                      <a:pt x="5190" y="51342"/>
                      <a:pt x="228" y="49003"/>
                    </a:cubicBezTo>
                    <a:lnTo>
                      <a:pt x="228" y="41739"/>
                    </a:lnTo>
                    <a:cubicBezTo>
                      <a:pt x="5226" y="44296"/>
                      <a:pt x="10739" y="45683"/>
                      <a:pt x="16355" y="45807"/>
                    </a:cubicBezTo>
                    <a:cubicBezTo>
                      <a:pt x="19515" y="46061"/>
                      <a:pt x="22682" y="45356"/>
                      <a:pt x="25435" y="43773"/>
                    </a:cubicBezTo>
                    <a:cubicBezTo>
                      <a:pt x="28341" y="41841"/>
                      <a:pt x="29140" y="37918"/>
                      <a:pt x="27208" y="35012"/>
                    </a:cubicBezTo>
                    <a:cubicBezTo>
                      <a:pt x="26743" y="34307"/>
                      <a:pt x="26140" y="33704"/>
                      <a:pt x="25435" y="33239"/>
                    </a:cubicBezTo>
                    <a:cubicBezTo>
                      <a:pt x="22414" y="31249"/>
                      <a:pt x="19137" y="29658"/>
                      <a:pt x="15701" y="28518"/>
                    </a:cubicBezTo>
                    <a:cubicBezTo>
                      <a:pt x="12185" y="27297"/>
                      <a:pt x="8800" y="25714"/>
                      <a:pt x="5604" y="23796"/>
                    </a:cubicBezTo>
                    <a:cubicBezTo>
                      <a:pt x="3860" y="22684"/>
                      <a:pt x="2414" y="21159"/>
                      <a:pt x="1390" y="19364"/>
                    </a:cubicBezTo>
                    <a:cubicBezTo>
                      <a:pt x="402" y="17541"/>
                      <a:pt x="-77" y="15485"/>
                      <a:pt x="10" y="13408"/>
                    </a:cubicBezTo>
                    <a:cubicBezTo>
                      <a:pt x="-113" y="9478"/>
                      <a:pt x="1812" y="5766"/>
                      <a:pt x="5095" y="3601"/>
                    </a:cubicBezTo>
                    <a:cubicBezTo>
                      <a:pt x="9236" y="1000"/>
                      <a:pt x="14088" y="-249"/>
                      <a:pt x="18970" y="41"/>
                    </a:cubicBezTo>
                    <a:cubicBezTo>
                      <a:pt x="24557" y="-17"/>
                      <a:pt x="30085" y="1145"/>
                      <a:pt x="35170" y="3456"/>
                    </a:cubicBezTo>
                    <a:lnTo>
                      <a:pt x="32337" y="9993"/>
                    </a:lnTo>
                    <a:cubicBezTo>
                      <a:pt x="27956" y="8054"/>
                      <a:pt x="23249" y="6964"/>
                      <a:pt x="18462" y="6797"/>
                    </a:cubicBezTo>
                    <a:cubicBezTo>
                      <a:pt x="15752" y="6616"/>
                      <a:pt x="13042" y="7168"/>
                      <a:pt x="10616" y="8395"/>
                    </a:cubicBezTo>
                    <a:cubicBezTo>
                      <a:pt x="8946" y="9274"/>
                      <a:pt x="7907" y="11010"/>
                      <a:pt x="7928" y="12899"/>
                    </a:cubicBezTo>
                    <a:cubicBezTo>
                      <a:pt x="7914" y="14730"/>
                      <a:pt x="8778" y="16459"/>
                      <a:pt x="10253" y="17548"/>
                    </a:cubicBezTo>
                    <a:cubicBezTo>
                      <a:pt x="13638" y="19619"/>
                      <a:pt x="17241" y="21297"/>
                      <a:pt x="21004" y="22561"/>
                    </a:cubicBezTo>
                    <a:cubicBezTo>
                      <a:pt x="24237" y="23701"/>
                      <a:pt x="27353" y="25161"/>
                      <a:pt x="30303" y="26919"/>
                    </a:cubicBezTo>
                    <a:cubicBezTo>
                      <a:pt x="32111" y="28082"/>
                      <a:pt x="33630" y="29651"/>
                      <a:pt x="34734" y="31496"/>
                    </a:cubicBezTo>
                    <a:cubicBezTo>
                      <a:pt x="35649" y="33290"/>
                      <a:pt x="36078" y="35295"/>
                      <a:pt x="35969" y="37307"/>
                    </a:cubicBezTo>
                    <a:close/>
                  </a:path>
                </a:pathLst>
              </a:custGeom>
              <a:solidFill>
                <a:srgbClr val="414958"/>
              </a:solidFill>
              <a:ln w="7260"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257DB3DF-5CDE-8562-7BE2-B61642535150}"/>
                  </a:ext>
                </a:extLst>
              </p:cNvPr>
              <p:cNvSpPr/>
              <p:nvPr/>
            </p:nvSpPr>
            <p:spPr>
              <a:xfrm>
                <a:off x="6204885" y="3153227"/>
                <a:ext cx="43303" cy="52923"/>
              </a:xfrm>
              <a:custGeom>
                <a:avLst/>
                <a:gdLst>
                  <a:gd name="connsiteX0" fmla="*/ 24382 w 43303"/>
                  <a:gd name="connsiteY0" fmla="*/ 52904 h 52923"/>
                  <a:gd name="connsiteX1" fmla="*/ 6511 w 43303"/>
                  <a:gd name="connsiteY1" fmla="*/ 45640 h 52923"/>
                  <a:gd name="connsiteX2" fmla="*/ 46 w 43303"/>
                  <a:gd name="connsiteY2" fmla="*/ 26680 h 52923"/>
                  <a:gd name="connsiteX3" fmla="*/ 6075 w 43303"/>
                  <a:gd name="connsiteY3" fmla="*/ 7284 h 52923"/>
                  <a:gd name="connsiteX4" fmla="*/ 22420 w 43303"/>
                  <a:gd name="connsiteY4" fmla="*/ 20 h 52923"/>
                  <a:gd name="connsiteX5" fmla="*/ 37603 w 43303"/>
                  <a:gd name="connsiteY5" fmla="*/ 6122 h 52923"/>
                  <a:gd name="connsiteX6" fmla="*/ 43269 w 43303"/>
                  <a:gd name="connsiteY6" fmla="*/ 22830 h 52923"/>
                  <a:gd name="connsiteX7" fmla="*/ 43269 w 43303"/>
                  <a:gd name="connsiteY7" fmla="*/ 27842 h 52923"/>
                  <a:gd name="connsiteX8" fmla="*/ 8400 w 43303"/>
                  <a:gd name="connsiteY8" fmla="*/ 27842 h 52923"/>
                  <a:gd name="connsiteX9" fmla="*/ 12758 w 43303"/>
                  <a:gd name="connsiteY9" fmla="*/ 40918 h 52923"/>
                  <a:gd name="connsiteX10" fmla="*/ 24527 w 43303"/>
                  <a:gd name="connsiteY10" fmla="*/ 45422 h 52923"/>
                  <a:gd name="connsiteX11" fmla="*/ 32227 w 43303"/>
                  <a:gd name="connsiteY11" fmla="*/ 44696 h 52923"/>
                  <a:gd name="connsiteX12" fmla="*/ 40727 w 43303"/>
                  <a:gd name="connsiteY12" fmla="*/ 41935 h 52923"/>
                  <a:gd name="connsiteX13" fmla="*/ 40727 w 43303"/>
                  <a:gd name="connsiteY13" fmla="*/ 49200 h 52923"/>
                  <a:gd name="connsiteX14" fmla="*/ 32881 w 43303"/>
                  <a:gd name="connsiteY14" fmla="*/ 51742 h 52923"/>
                  <a:gd name="connsiteX15" fmla="*/ 24382 w 43303"/>
                  <a:gd name="connsiteY15" fmla="*/ 52904 h 52923"/>
                  <a:gd name="connsiteX16" fmla="*/ 22275 w 43303"/>
                  <a:gd name="connsiteY16" fmla="*/ 7211 h 52923"/>
                  <a:gd name="connsiteX17" fmla="*/ 12904 w 43303"/>
                  <a:gd name="connsiteY17" fmla="*/ 11061 h 52923"/>
                  <a:gd name="connsiteX18" fmla="*/ 8763 w 43303"/>
                  <a:gd name="connsiteY18" fmla="*/ 21667 h 52923"/>
                  <a:gd name="connsiteX19" fmla="*/ 34552 w 43303"/>
                  <a:gd name="connsiteY19" fmla="*/ 21667 h 52923"/>
                  <a:gd name="connsiteX20" fmla="*/ 31283 w 43303"/>
                  <a:gd name="connsiteY20" fmla="*/ 10916 h 52923"/>
                  <a:gd name="connsiteX21" fmla="*/ 22275 w 43303"/>
                  <a:gd name="connsiteY21" fmla="*/ 7211 h 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3" h="52923">
                    <a:moveTo>
                      <a:pt x="24382" y="52904"/>
                    </a:moveTo>
                    <a:cubicBezTo>
                      <a:pt x="17655" y="53173"/>
                      <a:pt x="11139" y="50529"/>
                      <a:pt x="6511" y="45640"/>
                    </a:cubicBezTo>
                    <a:cubicBezTo>
                      <a:pt x="1971" y="40402"/>
                      <a:pt x="-346" y="33603"/>
                      <a:pt x="46" y="26680"/>
                    </a:cubicBezTo>
                    <a:cubicBezTo>
                      <a:pt x="-346" y="19699"/>
                      <a:pt x="1797" y="12812"/>
                      <a:pt x="6075" y="7284"/>
                    </a:cubicBezTo>
                    <a:cubicBezTo>
                      <a:pt x="10085" y="2439"/>
                      <a:pt x="16136" y="-249"/>
                      <a:pt x="22420" y="20"/>
                    </a:cubicBezTo>
                    <a:cubicBezTo>
                      <a:pt x="28123" y="-235"/>
                      <a:pt x="33658" y="1988"/>
                      <a:pt x="37603" y="6122"/>
                    </a:cubicBezTo>
                    <a:cubicBezTo>
                      <a:pt x="41569" y="10756"/>
                      <a:pt x="43596" y="16742"/>
                      <a:pt x="43269" y="22830"/>
                    </a:cubicBezTo>
                    <a:lnTo>
                      <a:pt x="43269" y="27842"/>
                    </a:lnTo>
                    <a:lnTo>
                      <a:pt x="8400" y="27842"/>
                    </a:lnTo>
                    <a:cubicBezTo>
                      <a:pt x="8196" y="32586"/>
                      <a:pt x="9751" y="37242"/>
                      <a:pt x="12758" y="40918"/>
                    </a:cubicBezTo>
                    <a:cubicBezTo>
                      <a:pt x="15846" y="44042"/>
                      <a:pt x="20139" y="45683"/>
                      <a:pt x="24527" y="45422"/>
                    </a:cubicBezTo>
                    <a:cubicBezTo>
                      <a:pt x="27113" y="45444"/>
                      <a:pt x="29692" y="45204"/>
                      <a:pt x="32227" y="44696"/>
                    </a:cubicBezTo>
                    <a:cubicBezTo>
                      <a:pt x="35155" y="44093"/>
                      <a:pt x="38002" y="43163"/>
                      <a:pt x="40727" y="41935"/>
                    </a:cubicBezTo>
                    <a:lnTo>
                      <a:pt x="40727" y="49200"/>
                    </a:lnTo>
                    <a:cubicBezTo>
                      <a:pt x="38198" y="50296"/>
                      <a:pt x="35569" y="51146"/>
                      <a:pt x="32881" y="51742"/>
                    </a:cubicBezTo>
                    <a:cubicBezTo>
                      <a:pt x="30092" y="52411"/>
                      <a:pt x="27244" y="52795"/>
                      <a:pt x="24382" y="52904"/>
                    </a:cubicBezTo>
                    <a:close/>
                    <a:moveTo>
                      <a:pt x="22275" y="7211"/>
                    </a:moveTo>
                    <a:cubicBezTo>
                      <a:pt x="18730" y="7030"/>
                      <a:pt x="15294" y="8439"/>
                      <a:pt x="12904" y="11061"/>
                    </a:cubicBezTo>
                    <a:cubicBezTo>
                      <a:pt x="10405" y="14047"/>
                      <a:pt x="8952" y="17774"/>
                      <a:pt x="8763" y="21667"/>
                    </a:cubicBezTo>
                    <a:lnTo>
                      <a:pt x="34552" y="21667"/>
                    </a:lnTo>
                    <a:cubicBezTo>
                      <a:pt x="34755" y="17810"/>
                      <a:pt x="33600" y="14004"/>
                      <a:pt x="31283" y="10916"/>
                    </a:cubicBezTo>
                    <a:cubicBezTo>
                      <a:pt x="29002" y="8374"/>
                      <a:pt x="25689" y="7008"/>
                      <a:pt x="22275" y="7211"/>
                    </a:cubicBezTo>
                    <a:close/>
                  </a:path>
                </a:pathLst>
              </a:custGeom>
              <a:solidFill>
                <a:srgbClr val="414958"/>
              </a:solidFill>
              <a:ln w="7260"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2DAA8064-1176-10DF-D66C-D109BC5B93BA}"/>
                  </a:ext>
                </a:extLst>
              </p:cNvPr>
              <p:cNvSpPr/>
              <p:nvPr/>
            </p:nvSpPr>
            <p:spPr>
              <a:xfrm>
                <a:off x="5954164" y="3255647"/>
                <a:ext cx="44515" cy="74052"/>
              </a:xfrm>
              <a:custGeom>
                <a:avLst/>
                <a:gdLst>
                  <a:gd name="connsiteX0" fmla="*/ 24554 w 44515"/>
                  <a:gd name="connsiteY0" fmla="*/ 52186 h 74052"/>
                  <a:gd name="connsiteX1" fmla="*/ 8862 w 44515"/>
                  <a:gd name="connsiteY1" fmla="*/ 44922 h 74052"/>
                  <a:gd name="connsiteX2" fmla="*/ 8281 w 44515"/>
                  <a:gd name="connsiteY2" fmla="*/ 44922 h 74052"/>
                  <a:gd name="connsiteX3" fmla="*/ 8281 w 44515"/>
                  <a:gd name="connsiteY3" fmla="*/ 46811 h 74052"/>
                  <a:gd name="connsiteX4" fmla="*/ 8281 w 44515"/>
                  <a:gd name="connsiteY4" fmla="*/ 53203 h 74052"/>
                  <a:gd name="connsiteX5" fmla="*/ 8281 w 44515"/>
                  <a:gd name="connsiteY5" fmla="*/ 74052 h 74052"/>
                  <a:gd name="connsiteX6" fmla="*/ 0 w 44515"/>
                  <a:gd name="connsiteY6" fmla="*/ 74052 h 74052"/>
                  <a:gd name="connsiteX7" fmla="*/ 0 w 44515"/>
                  <a:gd name="connsiteY7" fmla="*/ 609 h 74052"/>
                  <a:gd name="connsiteX8" fmla="*/ 6829 w 44515"/>
                  <a:gd name="connsiteY8" fmla="*/ 609 h 74052"/>
                  <a:gd name="connsiteX9" fmla="*/ 7918 w 44515"/>
                  <a:gd name="connsiteY9" fmla="*/ 7874 h 74052"/>
                  <a:gd name="connsiteX10" fmla="*/ 7918 w 44515"/>
                  <a:gd name="connsiteY10" fmla="*/ 7874 h 74052"/>
                  <a:gd name="connsiteX11" fmla="*/ 14746 w 44515"/>
                  <a:gd name="connsiteY11" fmla="*/ 1844 h 74052"/>
                  <a:gd name="connsiteX12" fmla="*/ 23682 w 44515"/>
                  <a:gd name="connsiteY12" fmla="*/ 28 h 74052"/>
                  <a:gd name="connsiteX13" fmla="*/ 39010 w 44515"/>
                  <a:gd name="connsiteY13" fmla="*/ 6856 h 74052"/>
                  <a:gd name="connsiteX14" fmla="*/ 44458 w 44515"/>
                  <a:gd name="connsiteY14" fmla="*/ 26107 h 74052"/>
                  <a:gd name="connsiteX15" fmla="*/ 39010 w 44515"/>
                  <a:gd name="connsiteY15" fmla="*/ 45503 h 74052"/>
                  <a:gd name="connsiteX16" fmla="*/ 24554 w 44515"/>
                  <a:gd name="connsiteY16" fmla="*/ 52186 h 74052"/>
                  <a:gd name="connsiteX17" fmla="*/ 23173 w 44515"/>
                  <a:gd name="connsiteY17" fmla="*/ 6639 h 74052"/>
                  <a:gd name="connsiteX18" fmla="*/ 12277 w 44515"/>
                  <a:gd name="connsiteY18" fmla="*/ 10925 h 74052"/>
                  <a:gd name="connsiteX19" fmla="*/ 8862 w 44515"/>
                  <a:gd name="connsiteY19" fmla="*/ 24218 h 74052"/>
                  <a:gd name="connsiteX20" fmla="*/ 8862 w 44515"/>
                  <a:gd name="connsiteY20" fmla="*/ 26035 h 74052"/>
                  <a:gd name="connsiteX21" fmla="*/ 12277 w 44515"/>
                  <a:gd name="connsiteY21" fmla="*/ 40563 h 74052"/>
                  <a:gd name="connsiteX22" fmla="*/ 23318 w 44515"/>
                  <a:gd name="connsiteY22" fmla="*/ 45140 h 74052"/>
                  <a:gd name="connsiteX23" fmla="*/ 33271 w 44515"/>
                  <a:gd name="connsiteY23" fmla="*/ 39982 h 74052"/>
                  <a:gd name="connsiteX24" fmla="*/ 36831 w 44515"/>
                  <a:gd name="connsiteY24" fmla="*/ 25453 h 74052"/>
                  <a:gd name="connsiteX25" fmla="*/ 33271 w 44515"/>
                  <a:gd name="connsiteY25" fmla="*/ 11288 h 74052"/>
                  <a:gd name="connsiteX26" fmla="*/ 23173 w 44515"/>
                  <a:gd name="connsiteY26" fmla="*/ 6639 h 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515" h="74052">
                    <a:moveTo>
                      <a:pt x="24554" y="52186"/>
                    </a:moveTo>
                    <a:cubicBezTo>
                      <a:pt x="18444" y="52520"/>
                      <a:pt x="12567" y="49796"/>
                      <a:pt x="8862" y="44922"/>
                    </a:cubicBezTo>
                    <a:lnTo>
                      <a:pt x="8281" y="44922"/>
                    </a:lnTo>
                    <a:lnTo>
                      <a:pt x="8281" y="46811"/>
                    </a:lnTo>
                    <a:cubicBezTo>
                      <a:pt x="8281" y="49208"/>
                      <a:pt x="8281" y="51315"/>
                      <a:pt x="8281" y="53203"/>
                    </a:cubicBezTo>
                    <a:lnTo>
                      <a:pt x="8281" y="74052"/>
                    </a:lnTo>
                    <a:lnTo>
                      <a:pt x="0" y="74052"/>
                    </a:lnTo>
                    <a:lnTo>
                      <a:pt x="0" y="609"/>
                    </a:lnTo>
                    <a:lnTo>
                      <a:pt x="6829" y="609"/>
                    </a:lnTo>
                    <a:lnTo>
                      <a:pt x="7918" y="7874"/>
                    </a:lnTo>
                    <a:lnTo>
                      <a:pt x="7918" y="7874"/>
                    </a:lnTo>
                    <a:cubicBezTo>
                      <a:pt x="9611" y="5288"/>
                      <a:pt x="11972" y="3203"/>
                      <a:pt x="14746" y="1844"/>
                    </a:cubicBezTo>
                    <a:cubicBezTo>
                      <a:pt x="17550" y="565"/>
                      <a:pt x="20602" y="-52"/>
                      <a:pt x="23682" y="28"/>
                    </a:cubicBezTo>
                    <a:cubicBezTo>
                      <a:pt x="29595" y="-299"/>
                      <a:pt x="35298" y="2244"/>
                      <a:pt x="39010" y="6856"/>
                    </a:cubicBezTo>
                    <a:cubicBezTo>
                      <a:pt x="42962" y="12472"/>
                      <a:pt x="44879" y="19257"/>
                      <a:pt x="44458" y="26107"/>
                    </a:cubicBezTo>
                    <a:cubicBezTo>
                      <a:pt x="44865" y="33001"/>
                      <a:pt x="42947" y="39830"/>
                      <a:pt x="39010" y="45503"/>
                    </a:cubicBezTo>
                    <a:cubicBezTo>
                      <a:pt x="35443" y="49796"/>
                      <a:pt x="30133" y="52252"/>
                      <a:pt x="24554" y="52186"/>
                    </a:cubicBezTo>
                    <a:close/>
                    <a:moveTo>
                      <a:pt x="23173" y="6639"/>
                    </a:moveTo>
                    <a:cubicBezTo>
                      <a:pt x="19069" y="6268"/>
                      <a:pt x="15030" y="7859"/>
                      <a:pt x="12277" y="10925"/>
                    </a:cubicBezTo>
                    <a:cubicBezTo>
                      <a:pt x="9763" y="14884"/>
                      <a:pt x="8572" y="19540"/>
                      <a:pt x="8862" y="24218"/>
                    </a:cubicBezTo>
                    <a:lnTo>
                      <a:pt x="8862" y="26035"/>
                    </a:lnTo>
                    <a:cubicBezTo>
                      <a:pt x="8521" y="31112"/>
                      <a:pt x="9712" y="36168"/>
                      <a:pt x="12277" y="40563"/>
                    </a:cubicBezTo>
                    <a:cubicBezTo>
                      <a:pt x="14979" y="43810"/>
                      <a:pt x="19112" y="45525"/>
                      <a:pt x="23318" y="45140"/>
                    </a:cubicBezTo>
                    <a:cubicBezTo>
                      <a:pt x="27314" y="45300"/>
                      <a:pt x="31099" y="43338"/>
                      <a:pt x="33271" y="39982"/>
                    </a:cubicBezTo>
                    <a:cubicBezTo>
                      <a:pt x="35930" y="35624"/>
                      <a:pt x="37172" y="30546"/>
                      <a:pt x="36831" y="25453"/>
                    </a:cubicBezTo>
                    <a:cubicBezTo>
                      <a:pt x="37157" y="20477"/>
                      <a:pt x="35915" y="15516"/>
                      <a:pt x="33271" y="11288"/>
                    </a:cubicBezTo>
                    <a:cubicBezTo>
                      <a:pt x="30895" y="8142"/>
                      <a:pt x="27103" y="6399"/>
                      <a:pt x="23173" y="6639"/>
                    </a:cubicBezTo>
                    <a:close/>
                  </a:path>
                </a:pathLst>
              </a:custGeom>
              <a:solidFill>
                <a:srgbClr val="414958"/>
              </a:solidFill>
              <a:ln w="7260"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FB6E6171-3CEB-52F0-466B-8BD03D6FEDC9}"/>
                  </a:ext>
                </a:extLst>
              </p:cNvPr>
              <p:cNvSpPr/>
              <p:nvPr/>
            </p:nvSpPr>
            <p:spPr>
              <a:xfrm>
                <a:off x="6007394" y="3255616"/>
                <a:ext cx="41487" cy="52173"/>
              </a:xfrm>
              <a:custGeom>
                <a:avLst/>
                <a:gdLst>
                  <a:gd name="connsiteX0" fmla="*/ 34306 w 41487"/>
                  <a:gd name="connsiteY0" fmla="*/ 51273 h 52173"/>
                  <a:gd name="connsiteX1" fmla="*/ 32707 w 41487"/>
                  <a:gd name="connsiteY1" fmla="*/ 44008 h 52173"/>
                  <a:gd name="connsiteX2" fmla="*/ 32707 w 41487"/>
                  <a:gd name="connsiteY2" fmla="*/ 44008 h 52173"/>
                  <a:gd name="connsiteX3" fmla="*/ 25443 w 41487"/>
                  <a:gd name="connsiteY3" fmla="*/ 50473 h 52173"/>
                  <a:gd name="connsiteX4" fmla="*/ 15999 w 41487"/>
                  <a:gd name="connsiteY4" fmla="*/ 52144 h 52173"/>
                  <a:gd name="connsiteX5" fmla="*/ 4304 w 41487"/>
                  <a:gd name="connsiteY5" fmla="*/ 48222 h 52173"/>
                  <a:gd name="connsiteX6" fmla="*/ 18 w 41487"/>
                  <a:gd name="connsiteY6" fmla="*/ 37180 h 52173"/>
                  <a:gd name="connsiteX7" fmla="*/ 24354 w 41487"/>
                  <a:gd name="connsiteY7" fmla="*/ 20980 h 52173"/>
                  <a:gd name="connsiteX8" fmla="*/ 32926 w 41487"/>
                  <a:gd name="connsiteY8" fmla="*/ 20980 h 52173"/>
                  <a:gd name="connsiteX9" fmla="*/ 32926 w 41487"/>
                  <a:gd name="connsiteY9" fmla="*/ 18002 h 52173"/>
                  <a:gd name="connsiteX10" fmla="*/ 30383 w 41487"/>
                  <a:gd name="connsiteY10" fmla="*/ 9502 h 52173"/>
                  <a:gd name="connsiteX11" fmla="*/ 22465 w 41487"/>
                  <a:gd name="connsiteY11" fmla="*/ 6742 h 52173"/>
                  <a:gd name="connsiteX12" fmla="*/ 15200 w 41487"/>
                  <a:gd name="connsiteY12" fmla="*/ 7904 h 52173"/>
                  <a:gd name="connsiteX13" fmla="*/ 8517 w 41487"/>
                  <a:gd name="connsiteY13" fmla="*/ 10592 h 52173"/>
                  <a:gd name="connsiteX14" fmla="*/ 5975 w 41487"/>
                  <a:gd name="connsiteY14" fmla="*/ 4417 h 52173"/>
                  <a:gd name="connsiteX15" fmla="*/ 14329 w 41487"/>
                  <a:gd name="connsiteY15" fmla="*/ 1221 h 52173"/>
                  <a:gd name="connsiteX16" fmla="*/ 23264 w 41487"/>
                  <a:gd name="connsiteY16" fmla="*/ 59 h 52173"/>
                  <a:gd name="connsiteX17" fmla="*/ 36921 w 41487"/>
                  <a:gd name="connsiteY17" fmla="*/ 4127 h 52173"/>
                  <a:gd name="connsiteX18" fmla="*/ 41425 w 41487"/>
                  <a:gd name="connsiteY18" fmla="*/ 16985 h 52173"/>
                  <a:gd name="connsiteX19" fmla="*/ 41425 w 41487"/>
                  <a:gd name="connsiteY19" fmla="*/ 51491 h 52173"/>
                  <a:gd name="connsiteX20" fmla="*/ 17235 w 41487"/>
                  <a:gd name="connsiteY20" fmla="*/ 45534 h 52173"/>
                  <a:gd name="connsiteX21" fmla="*/ 28204 w 41487"/>
                  <a:gd name="connsiteY21" fmla="*/ 41756 h 52173"/>
                  <a:gd name="connsiteX22" fmla="*/ 32127 w 41487"/>
                  <a:gd name="connsiteY22" fmla="*/ 31078 h 52173"/>
                  <a:gd name="connsiteX23" fmla="*/ 32127 w 41487"/>
                  <a:gd name="connsiteY23" fmla="*/ 26501 h 52173"/>
                  <a:gd name="connsiteX24" fmla="*/ 24862 w 41487"/>
                  <a:gd name="connsiteY24" fmla="*/ 26864 h 52173"/>
                  <a:gd name="connsiteX25" fmla="*/ 12150 w 41487"/>
                  <a:gd name="connsiteY25" fmla="*/ 29625 h 52173"/>
                  <a:gd name="connsiteX26" fmla="*/ 8154 w 41487"/>
                  <a:gd name="connsiteY26" fmla="*/ 37325 h 52173"/>
                  <a:gd name="connsiteX27" fmla="*/ 10551 w 41487"/>
                  <a:gd name="connsiteY27" fmla="*/ 43427 h 52173"/>
                  <a:gd name="connsiteX28" fmla="*/ 17017 w 41487"/>
                  <a:gd name="connsiteY28" fmla="*/ 45534 h 5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487" h="52173">
                    <a:moveTo>
                      <a:pt x="34306" y="51273"/>
                    </a:moveTo>
                    <a:lnTo>
                      <a:pt x="32707" y="44008"/>
                    </a:lnTo>
                    <a:lnTo>
                      <a:pt x="32707" y="44008"/>
                    </a:lnTo>
                    <a:cubicBezTo>
                      <a:pt x="30804" y="46682"/>
                      <a:pt x="28320" y="48890"/>
                      <a:pt x="25443" y="50473"/>
                    </a:cubicBezTo>
                    <a:cubicBezTo>
                      <a:pt x="22443" y="51672"/>
                      <a:pt x="19232" y="52239"/>
                      <a:pt x="15999" y="52144"/>
                    </a:cubicBezTo>
                    <a:cubicBezTo>
                      <a:pt x="11743" y="52399"/>
                      <a:pt x="7551" y="50997"/>
                      <a:pt x="4304" y="48222"/>
                    </a:cubicBezTo>
                    <a:cubicBezTo>
                      <a:pt x="1369" y="45316"/>
                      <a:pt x="-185" y="41306"/>
                      <a:pt x="18" y="37180"/>
                    </a:cubicBezTo>
                    <a:cubicBezTo>
                      <a:pt x="18" y="26864"/>
                      <a:pt x="8154" y="21489"/>
                      <a:pt x="24354" y="20980"/>
                    </a:cubicBezTo>
                    <a:lnTo>
                      <a:pt x="32926" y="20980"/>
                    </a:lnTo>
                    <a:lnTo>
                      <a:pt x="32926" y="18002"/>
                    </a:lnTo>
                    <a:cubicBezTo>
                      <a:pt x="33165" y="14951"/>
                      <a:pt x="32257" y="11922"/>
                      <a:pt x="30383" y="9502"/>
                    </a:cubicBezTo>
                    <a:cubicBezTo>
                      <a:pt x="28284" y="7454"/>
                      <a:pt x="25385" y="6444"/>
                      <a:pt x="22465" y="6742"/>
                    </a:cubicBezTo>
                    <a:cubicBezTo>
                      <a:pt x="19995" y="6757"/>
                      <a:pt x="17547" y="7149"/>
                      <a:pt x="15200" y="7904"/>
                    </a:cubicBezTo>
                    <a:cubicBezTo>
                      <a:pt x="12927" y="8689"/>
                      <a:pt x="10697" y="9582"/>
                      <a:pt x="8517" y="10592"/>
                    </a:cubicBezTo>
                    <a:lnTo>
                      <a:pt x="5975" y="4417"/>
                    </a:lnTo>
                    <a:cubicBezTo>
                      <a:pt x="8604" y="2986"/>
                      <a:pt x="11416" y="1911"/>
                      <a:pt x="14329" y="1221"/>
                    </a:cubicBezTo>
                    <a:cubicBezTo>
                      <a:pt x="17242" y="444"/>
                      <a:pt x="20249" y="51"/>
                      <a:pt x="23264" y="59"/>
                    </a:cubicBezTo>
                    <a:cubicBezTo>
                      <a:pt x="28160" y="-319"/>
                      <a:pt x="33027" y="1134"/>
                      <a:pt x="36921" y="4127"/>
                    </a:cubicBezTo>
                    <a:cubicBezTo>
                      <a:pt x="40197" y="7570"/>
                      <a:pt x="41839" y="12248"/>
                      <a:pt x="41425" y="16985"/>
                    </a:cubicBezTo>
                    <a:lnTo>
                      <a:pt x="41425" y="51491"/>
                    </a:lnTo>
                    <a:close/>
                    <a:moveTo>
                      <a:pt x="17235" y="45534"/>
                    </a:moveTo>
                    <a:cubicBezTo>
                      <a:pt x="21244" y="45766"/>
                      <a:pt x="25189" y="44408"/>
                      <a:pt x="28204" y="41756"/>
                    </a:cubicBezTo>
                    <a:cubicBezTo>
                      <a:pt x="30964" y="38909"/>
                      <a:pt x="32388" y="35030"/>
                      <a:pt x="32127" y="31078"/>
                    </a:cubicBezTo>
                    <a:lnTo>
                      <a:pt x="32127" y="26501"/>
                    </a:lnTo>
                    <a:lnTo>
                      <a:pt x="24862" y="26864"/>
                    </a:lnTo>
                    <a:cubicBezTo>
                      <a:pt x="20460" y="26719"/>
                      <a:pt x="16094" y="27663"/>
                      <a:pt x="12150" y="29625"/>
                    </a:cubicBezTo>
                    <a:cubicBezTo>
                      <a:pt x="9469" y="31230"/>
                      <a:pt x="7929" y="34209"/>
                      <a:pt x="8154" y="37325"/>
                    </a:cubicBezTo>
                    <a:cubicBezTo>
                      <a:pt x="8023" y="39613"/>
                      <a:pt x="8902" y="41843"/>
                      <a:pt x="10551" y="43427"/>
                    </a:cubicBezTo>
                    <a:cubicBezTo>
                      <a:pt x="12404" y="44844"/>
                      <a:pt x="14685" y="45592"/>
                      <a:pt x="17017" y="45534"/>
                    </a:cubicBezTo>
                    <a:close/>
                  </a:path>
                </a:pathLst>
              </a:custGeom>
              <a:solidFill>
                <a:srgbClr val="414958"/>
              </a:solidFill>
              <a:ln w="7260"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EEF1ED18-CD63-FA1B-0BA0-73374A122A6D}"/>
                  </a:ext>
                </a:extLst>
              </p:cNvPr>
              <p:cNvSpPr/>
              <p:nvPr/>
            </p:nvSpPr>
            <p:spPr>
              <a:xfrm>
                <a:off x="6053468" y="3256256"/>
                <a:ext cx="48017" cy="73523"/>
              </a:xfrm>
              <a:custGeom>
                <a:avLst/>
                <a:gdLst>
                  <a:gd name="connsiteX0" fmla="*/ 0 w 48017"/>
                  <a:gd name="connsiteY0" fmla="*/ 0 h 73523"/>
                  <a:gd name="connsiteX1" fmla="*/ 8862 w 48017"/>
                  <a:gd name="connsiteY1" fmla="*/ 0 h 73523"/>
                  <a:gd name="connsiteX2" fmla="*/ 19832 w 48017"/>
                  <a:gd name="connsiteY2" fmla="*/ 29058 h 73523"/>
                  <a:gd name="connsiteX3" fmla="*/ 24045 w 48017"/>
                  <a:gd name="connsiteY3" fmla="*/ 42860 h 73523"/>
                  <a:gd name="connsiteX4" fmla="*/ 24408 w 48017"/>
                  <a:gd name="connsiteY4" fmla="*/ 42860 h 73523"/>
                  <a:gd name="connsiteX5" fmla="*/ 26297 w 48017"/>
                  <a:gd name="connsiteY5" fmla="*/ 36467 h 73523"/>
                  <a:gd name="connsiteX6" fmla="*/ 28767 w 48017"/>
                  <a:gd name="connsiteY6" fmla="*/ 29203 h 73523"/>
                  <a:gd name="connsiteX7" fmla="*/ 39082 w 48017"/>
                  <a:gd name="connsiteY7" fmla="*/ 145 h 73523"/>
                  <a:gd name="connsiteX8" fmla="*/ 48018 w 48017"/>
                  <a:gd name="connsiteY8" fmla="*/ 145 h 73523"/>
                  <a:gd name="connsiteX9" fmla="*/ 26224 w 48017"/>
                  <a:gd name="connsiteY9" fmla="*/ 57825 h 73523"/>
                  <a:gd name="connsiteX10" fmla="*/ 18960 w 48017"/>
                  <a:gd name="connsiteY10" fmla="*/ 69811 h 73523"/>
                  <a:gd name="connsiteX11" fmla="*/ 8136 w 48017"/>
                  <a:gd name="connsiteY11" fmla="*/ 73516 h 73523"/>
                  <a:gd name="connsiteX12" fmla="*/ 1235 w 48017"/>
                  <a:gd name="connsiteY12" fmla="*/ 72717 h 73523"/>
                  <a:gd name="connsiteX13" fmla="*/ 1235 w 48017"/>
                  <a:gd name="connsiteY13" fmla="*/ 66106 h 73523"/>
                  <a:gd name="connsiteX14" fmla="*/ 6756 w 48017"/>
                  <a:gd name="connsiteY14" fmla="*/ 66687 h 73523"/>
                  <a:gd name="connsiteX15" fmla="*/ 13512 w 48017"/>
                  <a:gd name="connsiteY15" fmla="*/ 64435 h 73523"/>
                  <a:gd name="connsiteX16" fmla="*/ 18016 w 48017"/>
                  <a:gd name="connsiteY16" fmla="*/ 57679 h 73523"/>
                  <a:gd name="connsiteX17" fmla="*/ 20631 w 48017"/>
                  <a:gd name="connsiteY17" fmla="*/ 50996 h 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017" h="73523">
                    <a:moveTo>
                      <a:pt x="0" y="0"/>
                    </a:moveTo>
                    <a:lnTo>
                      <a:pt x="8862" y="0"/>
                    </a:lnTo>
                    <a:lnTo>
                      <a:pt x="19832" y="29058"/>
                    </a:lnTo>
                    <a:cubicBezTo>
                      <a:pt x="21575" y="33547"/>
                      <a:pt x="22985" y="38160"/>
                      <a:pt x="24045" y="42860"/>
                    </a:cubicBezTo>
                    <a:lnTo>
                      <a:pt x="24408" y="42860"/>
                    </a:lnTo>
                    <a:cubicBezTo>
                      <a:pt x="24408" y="41698"/>
                      <a:pt x="25353" y="39591"/>
                      <a:pt x="26297" y="36467"/>
                    </a:cubicBezTo>
                    <a:cubicBezTo>
                      <a:pt x="27241" y="33344"/>
                      <a:pt x="28113" y="30874"/>
                      <a:pt x="28767" y="29203"/>
                    </a:cubicBezTo>
                    <a:lnTo>
                      <a:pt x="39082" y="145"/>
                    </a:lnTo>
                    <a:lnTo>
                      <a:pt x="48018" y="145"/>
                    </a:lnTo>
                    <a:lnTo>
                      <a:pt x="26224" y="57825"/>
                    </a:lnTo>
                    <a:cubicBezTo>
                      <a:pt x="24852" y="62365"/>
                      <a:pt x="22353" y="66491"/>
                      <a:pt x="18960" y="69811"/>
                    </a:cubicBezTo>
                    <a:cubicBezTo>
                      <a:pt x="15924" y="72324"/>
                      <a:pt x="12073" y="73639"/>
                      <a:pt x="8136" y="73516"/>
                    </a:cubicBezTo>
                    <a:cubicBezTo>
                      <a:pt x="5811" y="73508"/>
                      <a:pt x="3501" y="73240"/>
                      <a:pt x="1235" y="72717"/>
                    </a:cubicBezTo>
                    <a:lnTo>
                      <a:pt x="1235" y="66106"/>
                    </a:lnTo>
                    <a:cubicBezTo>
                      <a:pt x="3044" y="66513"/>
                      <a:pt x="4896" y="66702"/>
                      <a:pt x="6756" y="66687"/>
                    </a:cubicBezTo>
                    <a:cubicBezTo>
                      <a:pt x="9204" y="66767"/>
                      <a:pt x="11601" y="65968"/>
                      <a:pt x="13512" y="64435"/>
                    </a:cubicBezTo>
                    <a:cubicBezTo>
                      <a:pt x="15582" y="62619"/>
                      <a:pt x="17137" y="60287"/>
                      <a:pt x="18016" y="57679"/>
                    </a:cubicBezTo>
                    <a:lnTo>
                      <a:pt x="20631" y="50996"/>
                    </a:lnTo>
                    <a:close/>
                  </a:path>
                </a:pathLst>
              </a:custGeom>
              <a:solidFill>
                <a:srgbClr val="414958"/>
              </a:solidFill>
              <a:ln w="7260"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726A2BCC-9378-CDC2-1831-CC6D6898FA66}"/>
                  </a:ext>
                </a:extLst>
              </p:cNvPr>
              <p:cNvSpPr/>
              <p:nvPr/>
            </p:nvSpPr>
            <p:spPr>
              <a:xfrm>
                <a:off x="6106861" y="3255480"/>
                <a:ext cx="72720" cy="51626"/>
              </a:xfrm>
              <a:custGeom>
                <a:avLst/>
                <a:gdLst>
                  <a:gd name="connsiteX0" fmla="*/ 64435 w 72720"/>
                  <a:gd name="connsiteY0" fmla="*/ 51408 h 51626"/>
                  <a:gd name="connsiteX1" fmla="*/ 64435 w 72720"/>
                  <a:gd name="connsiteY1" fmla="*/ 18936 h 51626"/>
                  <a:gd name="connsiteX2" fmla="*/ 54120 w 72720"/>
                  <a:gd name="connsiteY2" fmla="*/ 6950 h 51626"/>
                  <a:gd name="connsiteX3" fmla="*/ 43732 w 72720"/>
                  <a:gd name="connsiteY3" fmla="*/ 11091 h 51626"/>
                  <a:gd name="connsiteX4" fmla="*/ 40463 w 72720"/>
                  <a:gd name="connsiteY4" fmla="*/ 23658 h 51626"/>
                  <a:gd name="connsiteX5" fmla="*/ 40463 w 72720"/>
                  <a:gd name="connsiteY5" fmla="*/ 51553 h 51626"/>
                  <a:gd name="connsiteX6" fmla="*/ 32182 w 72720"/>
                  <a:gd name="connsiteY6" fmla="*/ 51553 h 51626"/>
                  <a:gd name="connsiteX7" fmla="*/ 32182 w 72720"/>
                  <a:gd name="connsiteY7" fmla="*/ 18936 h 51626"/>
                  <a:gd name="connsiteX8" fmla="*/ 29712 w 72720"/>
                  <a:gd name="connsiteY8" fmla="*/ 10001 h 51626"/>
                  <a:gd name="connsiteX9" fmla="*/ 21793 w 72720"/>
                  <a:gd name="connsiteY9" fmla="*/ 6950 h 51626"/>
                  <a:gd name="connsiteX10" fmla="*/ 11551 w 72720"/>
                  <a:gd name="connsiteY10" fmla="*/ 11236 h 51626"/>
                  <a:gd name="connsiteX11" fmla="*/ 8282 w 72720"/>
                  <a:gd name="connsiteY11" fmla="*/ 25329 h 51626"/>
                  <a:gd name="connsiteX12" fmla="*/ 8282 w 72720"/>
                  <a:gd name="connsiteY12" fmla="*/ 51553 h 51626"/>
                  <a:gd name="connsiteX13" fmla="*/ 0 w 72720"/>
                  <a:gd name="connsiteY13" fmla="*/ 51553 h 51626"/>
                  <a:gd name="connsiteX14" fmla="*/ 0 w 72720"/>
                  <a:gd name="connsiteY14" fmla="*/ 703 h 51626"/>
                  <a:gd name="connsiteX15" fmla="*/ 6684 w 72720"/>
                  <a:gd name="connsiteY15" fmla="*/ 703 h 51626"/>
                  <a:gd name="connsiteX16" fmla="*/ 7918 w 72720"/>
                  <a:gd name="connsiteY16" fmla="*/ 7967 h 51626"/>
                  <a:gd name="connsiteX17" fmla="*/ 8427 w 72720"/>
                  <a:gd name="connsiteY17" fmla="*/ 7967 h 51626"/>
                  <a:gd name="connsiteX18" fmla="*/ 14529 w 72720"/>
                  <a:gd name="connsiteY18" fmla="*/ 2156 h 51626"/>
                  <a:gd name="connsiteX19" fmla="*/ 23319 w 72720"/>
                  <a:gd name="connsiteY19" fmla="*/ 122 h 51626"/>
                  <a:gd name="connsiteX20" fmla="*/ 38792 w 72720"/>
                  <a:gd name="connsiteY20" fmla="*/ 8548 h 51626"/>
                  <a:gd name="connsiteX21" fmla="*/ 39301 w 72720"/>
                  <a:gd name="connsiteY21" fmla="*/ 8548 h 51626"/>
                  <a:gd name="connsiteX22" fmla="*/ 45984 w 72720"/>
                  <a:gd name="connsiteY22" fmla="*/ 2301 h 51626"/>
                  <a:gd name="connsiteX23" fmla="*/ 55500 w 72720"/>
                  <a:gd name="connsiteY23" fmla="*/ 122 h 51626"/>
                  <a:gd name="connsiteX24" fmla="*/ 68358 w 72720"/>
                  <a:gd name="connsiteY24" fmla="*/ 4553 h 51626"/>
                  <a:gd name="connsiteX25" fmla="*/ 72644 w 72720"/>
                  <a:gd name="connsiteY25" fmla="*/ 18646 h 51626"/>
                  <a:gd name="connsiteX26" fmla="*/ 72644 w 72720"/>
                  <a:gd name="connsiteY26" fmla="*/ 51626 h 5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720" h="51626">
                    <a:moveTo>
                      <a:pt x="64435" y="51408"/>
                    </a:moveTo>
                    <a:lnTo>
                      <a:pt x="64435" y="18936"/>
                    </a:lnTo>
                    <a:cubicBezTo>
                      <a:pt x="64435" y="10946"/>
                      <a:pt x="61021" y="6950"/>
                      <a:pt x="54120" y="6950"/>
                    </a:cubicBezTo>
                    <a:cubicBezTo>
                      <a:pt x="50197" y="6630"/>
                      <a:pt x="46354" y="8163"/>
                      <a:pt x="43732" y="11091"/>
                    </a:cubicBezTo>
                    <a:cubicBezTo>
                      <a:pt x="41276" y="14796"/>
                      <a:pt x="40121" y="19220"/>
                      <a:pt x="40463" y="23658"/>
                    </a:cubicBezTo>
                    <a:lnTo>
                      <a:pt x="40463" y="51553"/>
                    </a:lnTo>
                    <a:lnTo>
                      <a:pt x="32182" y="51553"/>
                    </a:lnTo>
                    <a:lnTo>
                      <a:pt x="32182" y="18936"/>
                    </a:lnTo>
                    <a:cubicBezTo>
                      <a:pt x="32436" y="15762"/>
                      <a:pt x="31564" y="12595"/>
                      <a:pt x="29712" y="10001"/>
                    </a:cubicBezTo>
                    <a:cubicBezTo>
                      <a:pt x="27670" y="7836"/>
                      <a:pt x="24757" y="6710"/>
                      <a:pt x="21793" y="6950"/>
                    </a:cubicBezTo>
                    <a:cubicBezTo>
                      <a:pt x="17885" y="6638"/>
                      <a:pt x="14071" y="8236"/>
                      <a:pt x="11551" y="11236"/>
                    </a:cubicBezTo>
                    <a:cubicBezTo>
                      <a:pt x="9015" y="15478"/>
                      <a:pt x="7875" y="20404"/>
                      <a:pt x="8282" y="25329"/>
                    </a:cubicBezTo>
                    <a:lnTo>
                      <a:pt x="8282" y="51553"/>
                    </a:lnTo>
                    <a:lnTo>
                      <a:pt x="0" y="51553"/>
                    </a:lnTo>
                    <a:lnTo>
                      <a:pt x="0" y="703"/>
                    </a:lnTo>
                    <a:lnTo>
                      <a:pt x="6684" y="703"/>
                    </a:lnTo>
                    <a:lnTo>
                      <a:pt x="7918" y="7967"/>
                    </a:lnTo>
                    <a:lnTo>
                      <a:pt x="8427" y="7967"/>
                    </a:lnTo>
                    <a:cubicBezTo>
                      <a:pt x="9844" y="5468"/>
                      <a:pt x="11965" y="3449"/>
                      <a:pt x="14529" y="2156"/>
                    </a:cubicBezTo>
                    <a:cubicBezTo>
                      <a:pt x="17246" y="761"/>
                      <a:pt x="20268" y="64"/>
                      <a:pt x="23319" y="122"/>
                    </a:cubicBezTo>
                    <a:cubicBezTo>
                      <a:pt x="29755" y="-699"/>
                      <a:pt x="35995" y="2693"/>
                      <a:pt x="38792" y="8548"/>
                    </a:cubicBezTo>
                    <a:lnTo>
                      <a:pt x="39301" y="8548"/>
                    </a:lnTo>
                    <a:cubicBezTo>
                      <a:pt x="40891" y="5875"/>
                      <a:pt x="43209" y="3703"/>
                      <a:pt x="45984" y="2301"/>
                    </a:cubicBezTo>
                    <a:cubicBezTo>
                      <a:pt x="48933" y="804"/>
                      <a:pt x="52195" y="56"/>
                      <a:pt x="55500" y="122"/>
                    </a:cubicBezTo>
                    <a:cubicBezTo>
                      <a:pt x="60215" y="-263"/>
                      <a:pt x="64879" y="1342"/>
                      <a:pt x="68358" y="4553"/>
                    </a:cubicBezTo>
                    <a:cubicBezTo>
                      <a:pt x="71555" y="8519"/>
                      <a:pt x="73094" y="13568"/>
                      <a:pt x="72644" y="18646"/>
                    </a:cubicBezTo>
                    <a:lnTo>
                      <a:pt x="72644" y="51626"/>
                    </a:lnTo>
                    <a:close/>
                  </a:path>
                </a:pathLst>
              </a:custGeom>
              <a:solidFill>
                <a:srgbClr val="414958"/>
              </a:solidFill>
              <a:ln w="7260"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EE178844-4DE9-DD2C-3006-29A76D488DA7}"/>
                  </a:ext>
                </a:extLst>
              </p:cNvPr>
              <p:cNvSpPr/>
              <p:nvPr/>
            </p:nvSpPr>
            <p:spPr>
              <a:xfrm>
                <a:off x="6189922" y="3254926"/>
                <a:ext cx="43373" cy="52925"/>
              </a:xfrm>
              <a:custGeom>
                <a:avLst/>
                <a:gdLst>
                  <a:gd name="connsiteX0" fmla="*/ 24452 w 43373"/>
                  <a:gd name="connsiteY0" fmla="*/ 52907 h 52925"/>
                  <a:gd name="connsiteX1" fmla="*/ 6582 w 43373"/>
                  <a:gd name="connsiteY1" fmla="*/ 45642 h 52925"/>
                  <a:gd name="connsiteX2" fmla="*/ 44 w 43373"/>
                  <a:gd name="connsiteY2" fmla="*/ 26682 h 52925"/>
                  <a:gd name="connsiteX3" fmla="*/ 6146 w 43373"/>
                  <a:gd name="connsiteY3" fmla="*/ 7286 h 52925"/>
                  <a:gd name="connsiteX4" fmla="*/ 22418 w 43373"/>
                  <a:gd name="connsiteY4" fmla="*/ 22 h 52925"/>
                  <a:gd name="connsiteX5" fmla="*/ 37673 w 43373"/>
                  <a:gd name="connsiteY5" fmla="*/ 6124 h 52925"/>
                  <a:gd name="connsiteX6" fmla="*/ 43340 w 43373"/>
                  <a:gd name="connsiteY6" fmla="*/ 22832 h 52925"/>
                  <a:gd name="connsiteX7" fmla="*/ 43340 w 43373"/>
                  <a:gd name="connsiteY7" fmla="*/ 27844 h 52925"/>
                  <a:gd name="connsiteX8" fmla="*/ 8834 w 43373"/>
                  <a:gd name="connsiteY8" fmla="*/ 27844 h 52925"/>
                  <a:gd name="connsiteX9" fmla="*/ 13192 w 43373"/>
                  <a:gd name="connsiteY9" fmla="*/ 40920 h 52925"/>
                  <a:gd name="connsiteX10" fmla="*/ 24961 w 43373"/>
                  <a:gd name="connsiteY10" fmla="*/ 45424 h 52925"/>
                  <a:gd name="connsiteX11" fmla="*/ 32661 w 43373"/>
                  <a:gd name="connsiteY11" fmla="*/ 44698 h 52925"/>
                  <a:gd name="connsiteX12" fmla="*/ 41161 w 43373"/>
                  <a:gd name="connsiteY12" fmla="*/ 41937 h 52925"/>
                  <a:gd name="connsiteX13" fmla="*/ 41161 w 43373"/>
                  <a:gd name="connsiteY13" fmla="*/ 49202 h 52925"/>
                  <a:gd name="connsiteX14" fmla="*/ 33315 w 43373"/>
                  <a:gd name="connsiteY14" fmla="*/ 51744 h 52925"/>
                  <a:gd name="connsiteX15" fmla="*/ 24452 w 43373"/>
                  <a:gd name="connsiteY15" fmla="*/ 52907 h 52925"/>
                  <a:gd name="connsiteX16" fmla="*/ 22346 w 43373"/>
                  <a:gd name="connsiteY16" fmla="*/ 7213 h 52925"/>
                  <a:gd name="connsiteX17" fmla="*/ 12902 w 43373"/>
                  <a:gd name="connsiteY17" fmla="*/ 11064 h 52925"/>
                  <a:gd name="connsiteX18" fmla="*/ 8834 w 43373"/>
                  <a:gd name="connsiteY18" fmla="*/ 21670 h 52925"/>
                  <a:gd name="connsiteX19" fmla="*/ 34622 w 43373"/>
                  <a:gd name="connsiteY19" fmla="*/ 21670 h 52925"/>
                  <a:gd name="connsiteX20" fmla="*/ 31353 w 43373"/>
                  <a:gd name="connsiteY20" fmla="*/ 10918 h 52925"/>
                  <a:gd name="connsiteX21" fmla="*/ 22346 w 43373"/>
                  <a:gd name="connsiteY21" fmla="*/ 7213 h 5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73" h="52925">
                    <a:moveTo>
                      <a:pt x="24452" y="52907"/>
                    </a:moveTo>
                    <a:cubicBezTo>
                      <a:pt x="17725" y="53175"/>
                      <a:pt x="11210" y="50531"/>
                      <a:pt x="6582" y="45642"/>
                    </a:cubicBezTo>
                    <a:cubicBezTo>
                      <a:pt x="1991" y="40434"/>
                      <a:pt x="-356" y="33620"/>
                      <a:pt x="44" y="26682"/>
                    </a:cubicBezTo>
                    <a:cubicBezTo>
                      <a:pt x="-326" y="19694"/>
                      <a:pt x="1846" y="12807"/>
                      <a:pt x="6146" y="7286"/>
                    </a:cubicBezTo>
                    <a:cubicBezTo>
                      <a:pt x="10141" y="2463"/>
                      <a:pt x="16156" y="-218"/>
                      <a:pt x="22418" y="22"/>
                    </a:cubicBezTo>
                    <a:cubicBezTo>
                      <a:pt x="28150" y="-247"/>
                      <a:pt x="33707" y="1983"/>
                      <a:pt x="37673" y="6124"/>
                    </a:cubicBezTo>
                    <a:cubicBezTo>
                      <a:pt x="41640" y="10759"/>
                      <a:pt x="43667" y="16744"/>
                      <a:pt x="43340" y="22832"/>
                    </a:cubicBezTo>
                    <a:lnTo>
                      <a:pt x="43340" y="27844"/>
                    </a:lnTo>
                    <a:lnTo>
                      <a:pt x="8834" y="27844"/>
                    </a:lnTo>
                    <a:cubicBezTo>
                      <a:pt x="8630" y="32588"/>
                      <a:pt x="10185" y="37245"/>
                      <a:pt x="13192" y="40920"/>
                    </a:cubicBezTo>
                    <a:cubicBezTo>
                      <a:pt x="16280" y="44044"/>
                      <a:pt x="20573" y="45686"/>
                      <a:pt x="24961" y="45424"/>
                    </a:cubicBezTo>
                    <a:cubicBezTo>
                      <a:pt x="27547" y="45446"/>
                      <a:pt x="30126" y="45199"/>
                      <a:pt x="32661" y="44698"/>
                    </a:cubicBezTo>
                    <a:cubicBezTo>
                      <a:pt x="35581" y="44080"/>
                      <a:pt x="38436" y="43158"/>
                      <a:pt x="41161" y="41937"/>
                    </a:cubicBezTo>
                    <a:lnTo>
                      <a:pt x="41161" y="49202"/>
                    </a:lnTo>
                    <a:cubicBezTo>
                      <a:pt x="38632" y="50291"/>
                      <a:pt x="36003" y="51141"/>
                      <a:pt x="33315" y="51744"/>
                    </a:cubicBezTo>
                    <a:cubicBezTo>
                      <a:pt x="30409" y="52434"/>
                      <a:pt x="27438" y="52827"/>
                      <a:pt x="24452" y="52907"/>
                    </a:cubicBezTo>
                    <a:close/>
                    <a:moveTo>
                      <a:pt x="22346" y="7213"/>
                    </a:moveTo>
                    <a:cubicBezTo>
                      <a:pt x="18779" y="7017"/>
                      <a:pt x="15314" y="8427"/>
                      <a:pt x="12902" y="11064"/>
                    </a:cubicBezTo>
                    <a:cubicBezTo>
                      <a:pt x="10454" y="14078"/>
                      <a:pt x="9030" y="17790"/>
                      <a:pt x="8834" y="21670"/>
                    </a:cubicBezTo>
                    <a:lnTo>
                      <a:pt x="34622" y="21670"/>
                    </a:lnTo>
                    <a:cubicBezTo>
                      <a:pt x="34826" y="17812"/>
                      <a:pt x="33671" y="14006"/>
                      <a:pt x="31353" y="10918"/>
                    </a:cubicBezTo>
                    <a:cubicBezTo>
                      <a:pt x="29065" y="8383"/>
                      <a:pt x="25752" y="7017"/>
                      <a:pt x="22346" y="7213"/>
                    </a:cubicBezTo>
                    <a:close/>
                  </a:path>
                </a:pathLst>
              </a:custGeom>
              <a:solidFill>
                <a:srgbClr val="414958"/>
              </a:solidFill>
              <a:ln w="7260"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10808816-CF28-F6FB-AD4B-64A0CECC3EA0}"/>
                  </a:ext>
                </a:extLst>
              </p:cNvPr>
              <p:cNvSpPr/>
              <p:nvPr/>
            </p:nvSpPr>
            <p:spPr>
              <a:xfrm>
                <a:off x="6243723" y="3255244"/>
                <a:ext cx="42781" cy="51644"/>
              </a:xfrm>
              <a:custGeom>
                <a:avLst/>
                <a:gdLst>
                  <a:gd name="connsiteX0" fmla="*/ 34506 w 42781"/>
                  <a:gd name="connsiteY0" fmla="*/ 51645 h 51644"/>
                  <a:gd name="connsiteX1" fmla="*/ 34506 w 42781"/>
                  <a:gd name="connsiteY1" fmla="*/ 19173 h 51644"/>
                  <a:gd name="connsiteX2" fmla="*/ 31745 w 42781"/>
                  <a:gd name="connsiteY2" fmla="*/ 9947 h 51644"/>
                  <a:gd name="connsiteX3" fmla="*/ 23101 w 42781"/>
                  <a:gd name="connsiteY3" fmla="*/ 6896 h 51644"/>
                  <a:gd name="connsiteX4" fmla="*/ 11841 w 42781"/>
                  <a:gd name="connsiteY4" fmla="*/ 11255 h 51644"/>
                  <a:gd name="connsiteX5" fmla="*/ 8282 w 42781"/>
                  <a:gd name="connsiteY5" fmla="*/ 25275 h 51644"/>
                  <a:gd name="connsiteX6" fmla="*/ 8282 w 42781"/>
                  <a:gd name="connsiteY6" fmla="*/ 51500 h 51644"/>
                  <a:gd name="connsiteX7" fmla="*/ 0 w 42781"/>
                  <a:gd name="connsiteY7" fmla="*/ 51500 h 51644"/>
                  <a:gd name="connsiteX8" fmla="*/ 0 w 42781"/>
                  <a:gd name="connsiteY8" fmla="*/ 649 h 51644"/>
                  <a:gd name="connsiteX9" fmla="*/ 6683 w 42781"/>
                  <a:gd name="connsiteY9" fmla="*/ 649 h 51644"/>
                  <a:gd name="connsiteX10" fmla="*/ 7918 w 42781"/>
                  <a:gd name="connsiteY10" fmla="*/ 7913 h 51644"/>
                  <a:gd name="connsiteX11" fmla="*/ 8354 w 42781"/>
                  <a:gd name="connsiteY11" fmla="*/ 7913 h 51644"/>
                  <a:gd name="connsiteX12" fmla="*/ 14965 w 42781"/>
                  <a:gd name="connsiteY12" fmla="*/ 2102 h 51644"/>
                  <a:gd name="connsiteX13" fmla="*/ 24336 w 42781"/>
                  <a:gd name="connsiteY13" fmla="*/ 68 h 51644"/>
                  <a:gd name="connsiteX14" fmla="*/ 38138 w 42781"/>
                  <a:gd name="connsiteY14" fmla="*/ 4572 h 51644"/>
                  <a:gd name="connsiteX15" fmla="*/ 42715 w 42781"/>
                  <a:gd name="connsiteY15" fmla="*/ 18592 h 51644"/>
                  <a:gd name="connsiteX16" fmla="*/ 42715 w 42781"/>
                  <a:gd name="connsiteY16" fmla="*/ 51572 h 5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81" h="51644">
                    <a:moveTo>
                      <a:pt x="34506" y="51645"/>
                    </a:moveTo>
                    <a:lnTo>
                      <a:pt x="34506" y="19173"/>
                    </a:lnTo>
                    <a:cubicBezTo>
                      <a:pt x="34760" y="15861"/>
                      <a:pt x="33772" y="12577"/>
                      <a:pt x="31745" y="9947"/>
                    </a:cubicBezTo>
                    <a:cubicBezTo>
                      <a:pt x="29442" y="7724"/>
                      <a:pt x="26290" y="6613"/>
                      <a:pt x="23101" y="6896"/>
                    </a:cubicBezTo>
                    <a:cubicBezTo>
                      <a:pt x="18873" y="6511"/>
                      <a:pt x="14703" y="8124"/>
                      <a:pt x="11841" y="11255"/>
                    </a:cubicBezTo>
                    <a:cubicBezTo>
                      <a:pt x="9095" y="15388"/>
                      <a:pt x="7838" y="20335"/>
                      <a:pt x="8282" y="25275"/>
                    </a:cubicBezTo>
                    <a:lnTo>
                      <a:pt x="8282" y="51500"/>
                    </a:lnTo>
                    <a:lnTo>
                      <a:pt x="0" y="51500"/>
                    </a:lnTo>
                    <a:lnTo>
                      <a:pt x="0" y="649"/>
                    </a:lnTo>
                    <a:lnTo>
                      <a:pt x="6683" y="649"/>
                    </a:lnTo>
                    <a:lnTo>
                      <a:pt x="7918" y="7913"/>
                    </a:lnTo>
                    <a:lnTo>
                      <a:pt x="8354" y="7913"/>
                    </a:lnTo>
                    <a:cubicBezTo>
                      <a:pt x="9952" y="5385"/>
                      <a:pt x="12248" y="3366"/>
                      <a:pt x="14965" y="2102"/>
                    </a:cubicBezTo>
                    <a:cubicBezTo>
                      <a:pt x="17892" y="714"/>
                      <a:pt x="21096" y="17"/>
                      <a:pt x="24336" y="68"/>
                    </a:cubicBezTo>
                    <a:cubicBezTo>
                      <a:pt x="29356" y="-361"/>
                      <a:pt x="34339" y="1259"/>
                      <a:pt x="38138" y="4572"/>
                    </a:cubicBezTo>
                    <a:cubicBezTo>
                      <a:pt x="41494" y="8436"/>
                      <a:pt x="43143" y="13492"/>
                      <a:pt x="42715" y="18592"/>
                    </a:cubicBezTo>
                    <a:lnTo>
                      <a:pt x="42715" y="51572"/>
                    </a:lnTo>
                    <a:close/>
                  </a:path>
                </a:pathLst>
              </a:custGeom>
              <a:solidFill>
                <a:srgbClr val="414958"/>
              </a:solidFill>
              <a:ln w="7260"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1E4F0DE3-4690-B093-7F87-5A1885902C5D}"/>
                  </a:ext>
                </a:extLst>
              </p:cNvPr>
              <p:cNvSpPr/>
              <p:nvPr/>
            </p:nvSpPr>
            <p:spPr>
              <a:xfrm>
                <a:off x="6293411" y="3244633"/>
                <a:ext cx="30292" cy="63201"/>
              </a:xfrm>
              <a:custGeom>
                <a:avLst/>
                <a:gdLst>
                  <a:gd name="connsiteX0" fmla="*/ 23246 w 30292"/>
                  <a:gd name="connsiteY0" fmla="*/ 56444 h 63201"/>
                  <a:gd name="connsiteX1" fmla="*/ 27023 w 30292"/>
                  <a:gd name="connsiteY1" fmla="*/ 56081 h 63201"/>
                  <a:gd name="connsiteX2" fmla="*/ 30292 w 30292"/>
                  <a:gd name="connsiteY2" fmla="*/ 55355 h 63201"/>
                  <a:gd name="connsiteX3" fmla="*/ 30292 w 30292"/>
                  <a:gd name="connsiteY3" fmla="*/ 61747 h 63201"/>
                  <a:gd name="connsiteX4" fmla="*/ 26733 w 30292"/>
                  <a:gd name="connsiteY4" fmla="*/ 62692 h 63201"/>
                  <a:gd name="connsiteX5" fmla="*/ 21793 w 30292"/>
                  <a:gd name="connsiteY5" fmla="*/ 63200 h 63201"/>
                  <a:gd name="connsiteX6" fmla="*/ 7264 w 30292"/>
                  <a:gd name="connsiteY6" fmla="*/ 47582 h 63201"/>
                  <a:gd name="connsiteX7" fmla="*/ 7264 w 30292"/>
                  <a:gd name="connsiteY7" fmla="*/ 18088 h 63201"/>
                  <a:gd name="connsiteX8" fmla="*/ 0 w 30292"/>
                  <a:gd name="connsiteY8" fmla="*/ 18088 h 63201"/>
                  <a:gd name="connsiteX9" fmla="*/ 0 w 30292"/>
                  <a:gd name="connsiteY9" fmla="*/ 14166 h 63201"/>
                  <a:gd name="connsiteX10" fmla="*/ 7264 w 30292"/>
                  <a:gd name="connsiteY10" fmla="*/ 10824 h 63201"/>
                  <a:gd name="connsiteX11" fmla="*/ 10606 w 30292"/>
                  <a:gd name="connsiteY11" fmla="*/ 0 h 63201"/>
                  <a:gd name="connsiteX12" fmla="*/ 15545 w 30292"/>
                  <a:gd name="connsiteY12" fmla="*/ 0 h 63201"/>
                  <a:gd name="connsiteX13" fmla="*/ 15545 w 30292"/>
                  <a:gd name="connsiteY13" fmla="*/ 11623 h 63201"/>
                  <a:gd name="connsiteX14" fmla="*/ 30074 w 30292"/>
                  <a:gd name="connsiteY14" fmla="*/ 11623 h 63201"/>
                  <a:gd name="connsiteX15" fmla="*/ 30074 w 30292"/>
                  <a:gd name="connsiteY15" fmla="*/ 18088 h 63201"/>
                  <a:gd name="connsiteX16" fmla="*/ 15545 w 30292"/>
                  <a:gd name="connsiteY16" fmla="*/ 18088 h 63201"/>
                  <a:gd name="connsiteX17" fmla="*/ 15545 w 30292"/>
                  <a:gd name="connsiteY17" fmla="*/ 47146 h 63201"/>
                  <a:gd name="connsiteX18" fmla="*/ 17652 w 30292"/>
                  <a:gd name="connsiteY18" fmla="*/ 53829 h 63201"/>
                  <a:gd name="connsiteX19" fmla="*/ 23246 w 30292"/>
                  <a:gd name="connsiteY19" fmla="*/ 56444 h 6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92" h="63201">
                    <a:moveTo>
                      <a:pt x="23246" y="56444"/>
                    </a:moveTo>
                    <a:cubicBezTo>
                      <a:pt x="24510" y="56415"/>
                      <a:pt x="25774" y="56292"/>
                      <a:pt x="27023" y="56081"/>
                    </a:cubicBezTo>
                    <a:cubicBezTo>
                      <a:pt x="28135" y="55958"/>
                      <a:pt x="29232" y="55711"/>
                      <a:pt x="30292" y="55355"/>
                    </a:cubicBezTo>
                    <a:lnTo>
                      <a:pt x="30292" y="61747"/>
                    </a:lnTo>
                    <a:cubicBezTo>
                      <a:pt x="29137" y="62161"/>
                      <a:pt x="27946" y="62481"/>
                      <a:pt x="26733" y="62692"/>
                    </a:cubicBezTo>
                    <a:cubicBezTo>
                      <a:pt x="25113" y="63040"/>
                      <a:pt x="23456" y="63215"/>
                      <a:pt x="21793" y="63200"/>
                    </a:cubicBezTo>
                    <a:cubicBezTo>
                      <a:pt x="11913" y="63200"/>
                      <a:pt x="7264" y="57970"/>
                      <a:pt x="7264" y="47582"/>
                    </a:cubicBezTo>
                    <a:lnTo>
                      <a:pt x="7264" y="18088"/>
                    </a:lnTo>
                    <a:lnTo>
                      <a:pt x="0" y="18088"/>
                    </a:lnTo>
                    <a:lnTo>
                      <a:pt x="0" y="14166"/>
                    </a:lnTo>
                    <a:lnTo>
                      <a:pt x="7264" y="10824"/>
                    </a:lnTo>
                    <a:lnTo>
                      <a:pt x="10606" y="0"/>
                    </a:lnTo>
                    <a:lnTo>
                      <a:pt x="15545" y="0"/>
                    </a:lnTo>
                    <a:lnTo>
                      <a:pt x="15545" y="11623"/>
                    </a:lnTo>
                    <a:lnTo>
                      <a:pt x="30074" y="11623"/>
                    </a:lnTo>
                    <a:lnTo>
                      <a:pt x="30074" y="18088"/>
                    </a:lnTo>
                    <a:lnTo>
                      <a:pt x="15545" y="18088"/>
                    </a:lnTo>
                    <a:lnTo>
                      <a:pt x="15545" y="47146"/>
                    </a:lnTo>
                    <a:cubicBezTo>
                      <a:pt x="15357" y="49565"/>
                      <a:pt x="16112" y="51955"/>
                      <a:pt x="17652" y="53829"/>
                    </a:cubicBezTo>
                    <a:cubicBezTo>
                      <a:pt x="19033" y="55493"/>
                      <a:pt x="21088" y="56452"/>
                      <a:pt x="23246" y="56444"/>
                    </a:cubicBezTo>
                    <a:close/>
                  </a:path>
                </a:pathLst>
              </a:custGeom>
              <a:solidFill>
                <a:srgbClr val="414958"/>
              </a:solidFill>
              <a:ln w="7260"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3B3AB477-320A-6305-C1DA-B7BFC338FEA0}"/>
                  </a:ext>
                </a:extLst>
              </p:cNvPr>
              <p:cNvSpPr/>
              <p:nvPr/>
            </p:nvSpPr>
            <p:spPr>
              <a:xfrm>
                <a:off x="6330162" y="3295614"/>
                <a:ext cx="11705" cy="12654"/>
              </a:xfrm>
              <a:custGeom>
                <a:avLst/>
                <a:gdLst>
                  <a:gd name="connsiteX0" fmla="*/ 7 w 11705"/>
                  <a:gd name="connsiteY0" fmla="*/ 6189 h 12654"/>
                  <a:gd name="connsiteX1" fmla="*/ 515 w 11705"/>
                  <a:gd name="connsiteY1" fmla="*/ 3211 h 12654"/>
                  <a:gd name="connsiteX2" fmla="*/ 1750 w 11705"/>
                  <a:gd name="connsiteY2" fmla="*/ 1249 h 12654"/>
                  <a:gd name="connsiteX3" fmla="*/ 3566 w 11705"/>
                  <a:gd name="connsiteY3" fmla="*/ 87 h 12654"/>
                  <a:gd name="connsiteX4" fmla="*/ 5891 w 11705"/>
                  <a:gd name="connsiteY4" fmla="*/ 87 h 12654"/>
                  <a:gd name="connsiteX5" fmla="*/ 8143 w 11705"/>
                  <a:gd name="connsiteY5" fmla="*/ 87 h 12654"/>
                  <a:gd name="connsiteX6" fmla="*/ 10031 w 11705"/>
                  <a:gd name="connsiteY6" fmla="*/ 1249 h 12654"/>
                  <a:gd name="connsiteX7" fmla="*/ 11266 w 11705"/>
                  <a:gd name="connsiteY7" fmla="*/ 3211 h 12654"/>
                  <a:gd name="connsiteX8" fmla="*/ 11702 w 11705"/>
                  <a:gd name="connsiteY8" fmla="*/ 6189 h 12654"/>
                  <a:gd name="connsiteX9" fmla="*/ 11266 w 11705"/>
                  <a:gd name="connsiteY9" fmla="*/ 9095 h 12654"/>
                  <a:gd name="connsiteX10" fmla="*/ 10031 w 11705"/>
                  <a:gd name="connsiteY10" fmla="*/ 11129 h 12654"/>
                  <a:gd name="connsiteX11" fmla="*/ 8143 w 11705"/>
                  <a:gd name="connsiteY11" fmla="*/ 12291 h 12654"/>
                  <a:gd name="connsiteX12" fmla="*/ 5891 w 11705"/>
                  <a:gd name="connsiteY12" fmla="*/ 12655 h 12654"/>
                  <a:gd name="connsiteX13" fmla="*/ 3566 w 11705"/>
                  <a:gd name="connsiteY13" fmla="*/ 12291 h 12654"/>
                  <a:gd name="connsiteX14" fmla="*/ 1750 w 11705"/>
                  <a:gd name="connsiteY14" fmla="*/ 11129 h 12654"/>
                  <a:gd name="connsiteX15" fmla="*/ 515 w 11705"/>
                  <a:gd name="connsiteY15" fmla="*/ 9095 h 12654"/>
                  <a:gd name="connsiteX16" fmla="*/ 7 w 11705"/>
                  <a:gd name="connsiteY16" fmla="*/ 6189 h 1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05" h="12654">
                    <a:moveTo>
                      <a:pt x="7" y="6189"/>
                    </a:moveTo>
                    <a:cubicBezTo>
                      <a:pt x="-37" y="5172"/>
                      <a:pt x="137" y="4155"/>
                      <a:pt x="515" y="3211"/>
                    </a:cubicBezTo>
                    <a:cubicBezTo>
                      <a:pt x="776" y="2477"/>
                      <a:pt x="1198" y="1801"/>
                      <a:pt x="1750" y="1249"/>
                    </a:cubicBezTo>
                    <a:cubicBezTo>
                      <a:pt x="2266" y="741"/>
                      <a:pt x="2883" y="341"/>
                      <a:pt x="3566" y="87"/>
                    </a:cubicBezTo>
                    <a:cubicBezTo>
                      <a:pt x="4336" y="-29"/>
                      <a:pt x="5121" y="-29"/>
                      <a:pt x="5891" y="87"/>
                    </a:cubicBezTo>
                    <a:cubicBezTo>
                      <a:pt x="6639" y="-22"/>
                      <a:pt x="7394" y="-22"/>
                      <a:pt x="8143" y="87"/>
                    </a:cubicBezTo>
                    <a:cubicBezTo>
                      <a:pt x="8847" y="341"/>
                      <a:pt x="9487" y="741"/>
                      <a:pt x="10031" y="1249"/>
                    </a:cubicBezTo>
                    <a:cubicBezTo>
                      <a:pt x="10584" y="1801"/>
                      <a:pt x="11005" y="2477"/>
                      <a:pt x="11266" y="3211"/>
                    </a:cubicBezTo>
                    <a:cubicBezTo>
                      <a:pt x="11579" y="4170"/>
                      <a:pt x="11731" y="5180"/>
                      <a:pt x="11702" y="6189"/>
                    </a:cubicBezTo>
                    <a:cubicBezTo>
                      <a:pt x="11724" y="7177"/>
                      <a:pt x="11571" y="8158"/>
                      <a:pt x="11266" y="9095"/>
                    </a:cubicBezTo>
                    <a:cubicBezTo>
                      <a:pt x="11005" y="9850"/>
                      <a:pt x="10584" y="10548"/>
                      <a:pt x="10031" y="11129"/>
                    </a:cubicBezTo>
                    <a:cubicBezTo>
                      <a:pt x="9487" y="11637"/>
                      <a:pt x="8847" y="12037"/>
                      <a:pt x="8143" y="12291"/>
                    </a:cubicBezTo>
                    <a:cubicBezTo>
                      <a:pt x="7416" y="12524"/>
                      <a:pt x="6653" y="12647"/>
                      <a:pt x="5891" y="12655"/>
                    </a:cubicBezTo>
                    <a:cubicBezTo>
                      <a:pt x="5099" y="12655"/>
                      <a:pt x="4322" y="12531"/>
                      <a:pt x="3566" y="12291"/>
                    </a:cubicBezTo>
                    <a:cubicBezTo>
                      <a:pt x="2883" y="12037"/>
                      <a:pt x="2266" y="11637"/>
                      <a:pt x="1750" y="11129"/>
                    </a:cubicBezTo>
                    <a:cubicBezTo>
                      <a:pt x="1198" y="10548"/>
                      <a:pt x="776" y="9850"/>
                      <a:pt x="515" y="9095"/>
                    </a:cubicBezTo>
                    <a:cubicBezTo>
                      <a:pt x="152" y="8172"/>
                      <a:pt x="-23" y="7185"/>
                      <a:pt x="7" y="6189"/>
                    </a:cubicBezTo>
                    <a:close/>
                  </a:path>
                </a:pathLst>
              </a:custGeom>
              <a:solidFill>
                <a:srgbClr val="414958"/>
              </a:solidFill>
              <a:ln w="7260"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697ED214-BB1E-9ACF-B49E-980EB2306F09}"/>
                  </a:ext>
                </a:extLst>
              </p:cNvPr>
              <p:cNvSpPr/>
              <p:nvPr/>
            </p:nvSpPr>
            <p:spPr>
              <a:xfrm>
                <a:off x="7060386" y="2306218"/>
                <a:ext cx="37702" cy="67413"/>
              </a:xfrm>
              <a:custGeom>
                <a:avLst/>
                <a:gdLst>
                  <a:gd name="connsiteX0" fmla="*/ 37702 w 37702"/>
                  <a:gd name="connsiteY0" fmla="*/ 67414 h 67413"/>
                  <a:gd name="connsiteX1" fmla="*/ 0 w 37702"/>
                  <a:gd name="connsiteY1" fmla="*/ 67414 h 67413"/>
                  <a:gd name="connsiteX2" fmla="*/ 0 w 37702"/>
                  <a:gd name="connsiteY2" fmla="*/ 0 h 67413"/>
                  <a:gd name="connsiteX3" fmla="*/ 37702 w 37702"/>
                  <a:gd name="connsiteY3" fmla="*/ 0 h 67413"/>
                  <a:gd name="connsiteX4" fmla="*/ 37702 w 37702"/>
                  <a:gd name="connsiteY4" fmla="*/ 7264 h 67413"/>
                  <a:gd name="connsiteX5" fmla="*/ 8645 w 37702"/>
                  <a:gd name="connsiteY5" fmla="*/ 7264 h 67413"/>
                  <a:gd name="connsiteX6" fmla="*/ 8645 w 37702"/>
                  <a:gd name="connsiteY6" fmla="*/ 28258 h 67413"/>
                  <a:gd name="connsiteX7" fmla="*/ 36104 w 37702"/>
                  <a:gd name="connsiteY7" fmla="*/ 28258 h 67413"/>
                  <a:gd name="connsiteX8" fmla="*/ 36104 w 37702"/>
                  <a:gd name="connsiteY8" fmla="*/ 35523 h 67413"/>
                  <a:gd name="connsiteX9" fmla="*/ 8645 w 37702"/>
                  <a:gd name="connsiteY9" fmla="*/ 35523 h 67413"/>
                  <a:gd name="connsiteX10" fmla="*/ 8645 w 37702"/>
                  <a:gd name="connsiteY10" fmla="*/ 60149 h 67413"/>
                  <a:gd name="connsiteX11" fmla="*/ 37702 w 37702"/>
                  <a:gd name="connsiteY11" fmla="*/ 60149 h 6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2" h="67413">
                    <a:moveTo>
                      <a:pt x="37702" y="67414"/>
                    </a:moveTo>
                    <a:lnTo>
                      <a:pt x="0" y="67414"/>
                    </a:lnTo>
                    <a:lnTo>
                      <a:pt x="0" y="0"/>
                    </a:lnTo>
                    <a:lnTo>
                      <a:pt x="37702" y="0"/>
                    </a:lnTo>
                    <a:lnTo>
                      <a:pt x="37702" y="7264"/>
                    </a:lnTo>
                    <a:lnTo>
                      <a:pt x="8645" y="7264"/>
                    </a:lnTo>
                    <a:lnTo>
                      <a:pt x="8645" y="28258"/>
                    </a:lnTo>
                    <a:lnTo>
                      <a:pt x="36104" y="28258"/>
                    </a:lnTo>
                    <a:lnTo>
                      <a:pt x="36104" y="35523"/>
                    </a:lnTo>
                    <a:lnTo>
                      <a:pt x="8645" y="35523"/>
                    </a:lnTo>
                    <a:lnTo>
                      <a:pt x="8645" y="60149"/>
                    </a:lnTo>
                    <a:lnTo>
                      <a:pt x="37702" y="60149"/>
                    </a:lnTo>
                    <a:close/>
                  </a:path>
                </a:pathLst>
              </a:custGeom>
              <a:solidFill>
                <a:srgbClr val="414958"/>
              </a:solidFill>
              <a:ln w="7260"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3D0C045F-C4AC-4576-BA69-CB3D4F4E7E8F}"/>
                  </a:ext>
                </a:extLst>
              </p:cNvPr>
              <p:cNvSpPr/>
              <p:nvPr/>
            </p:nvSpPr>
            <p:spPr>
              <a:xfrm>
                <a:off x="7103100" y="2323289"/>
                <a:ext cx="46565" cy="50342"/>
              </a:xfrm>
              <a:custGeom>
                <a:avLst/>
                <a:gdLst>
                  <a:gd name="connsiteX0" fmla="*/ 18234 w 46565"/>
                  <a:gd name="connsiteY0" fmla="*/ 24772 h 50342"/>
                  <a:gd name="connsiteX1" fmla="*/ 727 w 46565"/>
                  <a:gd name="connsiteY1" fmla="*/ 0 h 50342"/>
                  <a:gd name="connsiteX2" fmla="*/ 10170 w 46565"/>
                  <a:gd name="connsiteY2" fmla="*/ 0 h 50342"/>
                  <a:gd name="connsiteX3" fmla="*/ 23246 w 46565"/>
                  <a:gd name="connsiteY3" fmla="*/ 19105 h 50342"/>
                  <a:gd name="connsiteX4" fmla="*/ 36177 w 46565"/>
                  <a:gd name="connsiteY4" fmla="*/ 0 h 50342"/>
                  <a:gd name="connsiteX5" fmla="*/ 45548 w 46565"/>
                  <a:gd name="connsiteY5" fmla="*/ 0 h 50342"/>
                  <a:gd name="connsiteX6" fmla="*/ 28040 w 46565"/>
                  <a:gd name="connsiteY6" fmla="*/ 24772 h 50342"/>
                  <a:gd name="connsiteX7" fmla="*/ 46565 w 46565"/>
                  <a:gd name="connsiteY7" fmla="*/ 50342 h 50342"/>
                  <a:gd name="connsiteX8" fmla="*/ 37121 w 46565"/>
                  <a:gd name="connsiteY8" fmla="*/ 50342 h 50342"/>
                  <a:gd name="connsiteX9" fmla="*/ 23319 w 46565"/>
                  <a:gd name="connsiteY9" fmla="*/ 30147 h 50342"/>
                  <a:gd name="connsiteX10" fmla="*/ 9371 w 46565"/>
                  <a:gd name="connsiteY10" fmla="*/ 50342 h 50342"/>
                  <a:gd name="connsiteX11" fmla="*/ 0 w 46565"/>
                  <a:gd name="connsiteY11" fmla="*/ 50342 h 5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65" h="50342">
                    <a:moveTo>
                      <a:pt x="18234" y="24772"/>
                    </a:moveTo>
                    <a:lnTo>
                      <a:pt x="727" y="0"/>
                    </a:lnTo>
                    <a:lnTo>
                      <a:pt x="10170" y="0"/>
                    </a:lnTo>
                    <a:lnTo>
                      <a:pt x="23246" y="19105"/>
                    </a:lnTo>
                    <a:lnTo>
                      <a:pt x="36177" y="0"/>
                    </a:lnTo>
                    <a:lnTo>
                      <a:pt x="45548" y="0"/>
                    </a:lnTo>
                    <a:lnTo>
                      <a:pt x="28040" y="24772"/>
                    </a:lnTo>
                    <a:lnTo>
                      <a:pt x="46565" y="50342"/>
                    </a:lnTo>
                    <a:lnTo>
                      <a:pt x="37121" y="50342"/>
                    </a:lnTo>
                    <a:lnTo>
                      <a:pt x="23319" y="30147"/>
                    </a:lnTo>
                    <a:lnTo>
                      <a:pt x="9371" y="50342"/>
                    </a:lnTo>
                    <a:lnTo>
                      <a:pt x="0" y="50342"/>
                    </a:lnTo>
                    <a:close/>
                  </a:path>
                </a:pathLst>
              </a:custGeom>
              <a:solidFill>
                <a:srgbClr val="414958"/>
              </a:solidFill>
              <a:ln w="7260"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015B9152-EE80-815C-05B5-3EC8E1A170C5}"/>
                  </a:ext>
                </a:extLst>
              </p:cNvPr>
              <p:cNvSpPr/>
              <p:nvPr/>
            </p:nvSpPr>
            <p:spPr>
              <a:xfrm>
                <a:off x="7156639" y="2322687"/>
                <a:ext cx="44515" cy="73972"/>
              </a:xfrm>
              <a:custGeom>
                <a:avLst/>
                <a:gdLst>
                  <a:gd name="connsiteX0" fmla="*/ 24336 w 44515"/>
                  <a:gd name="connsiteY0" fmla="*/ 52180 h 73972"/>
                  <a:gd name="connsiteX1" fmla="*/ 8645 w 44515"/>
                  <a:gd name="connsiteY1" fmla="*/ 44915 h 73972"/>
                  <a:gd name="connsiteX2" fmla="*/ 8282 w 44515"/>
                  <a:gd name="connsiteY2" fmla="*/ 44915 h 73972"/>
                  <a:gd name="connsiteX3" fmla="*/ 8282 w 44515"/>
                  <a:gd name="connsiteY3" fmla="*/ 46804 h 73972"/>
                  <a:gd name="connsiteX4" fmla="*/ 8282 w 44515"/>
                  <a:gd name="connsiteY4" fmla="*/ 53197 h 73972"/>
                  <a:gd name="connsiteX5" fmla="*/ 8282 w 44515"/>
                  <a:gd name="connsiteY5" fmla="*/ 73973 h 73972"/>
                  <a:gd name="connsiteX6" fmla="*/ 0 w 44515"/>
                  <a:gd name="connsiteY6" fmla="*/ 73973 h 73972"/>
                  <a:gd name="connsiteX7" fmla="*/ 0 w 44515"/>
                  <a:gd name="connsiteY7" fmla="*/ 602 h 73972"/>
                  <a:gd name="connsiteX8" fmla="*/ 6829 w 44515"/>
                  <a:gd name="connsiteY8" fmla="*/ 602 h 73972"/>
                  <a:gd name="connsiteX9" fmla="*/ 7918 w 44515"/>
                  <a:gd name="connsiteY9" fmla="*/ 7867 h 73972"/>
                  <a:gd name="connsiteX10" fmla="*/ 7918 w 44515"/>
                  <a:gd name="connsiteY10" fmla="*/ 7867 h 73972"/>
                  <a:gd name="connsiteX11" fmla="*/ 14747 w 44515"/>
                  <a:gd name="connsiteY11" fmla="*/ 1910 h 73972"/>
                  <a:gd name="connsiteX12" fmla="*/ 23682 w 44515"/>
                  <a:gd name="connsiteY12" fmla="*/ 21 h 73972"/>
                  <a:gd name="connsiteX13" fmla="*/ 39010 w 44515"/>
                  <a:gd name="connsiteY13" fmla="*/ 6922 h 73972"/>
                  <a:gd name="connsiteX14" fmla="*/ 44458 w 44515"/>
                  <a:gd name="connsiteY14" fmla="*/ 26173 h 73972"/>
                  <a:gd name="connsiteX15" fmla="*/ 39010 w 44515"/>
                  <a:gd name="connsiteY15" fmla="*/ 45569 h 73972"/>
                  <a:gd name="connsiteX16" fmla="*/ 24336 w 44515"/>
                  <a:gd name="connsiteY16" fmla="*/ 52180 h 73972"/>
                  <a:gd name="connsiteX17" fmla="*/ 22810 w 44515"/>
                  <a:gd name="connsiteY17" fmla="*/ 6632 h 73972"/>
                  <a:gd name="connsiteX18" fmla="*/ 11914 w 44515"/>
                  <a:gd name="connsiteY18" fmla="*/ 10918 h 73972"/>
                  <a:gd name="connsiteX19" fmla="*/ 8500 w 44515"/>
                  <a:gd name="connsiteY19" fmla="*/ 24212 h 73972"/>
                  <a:gd name="connsiteX20" fmla="*/ 8500 w 44515"/>
                  <a:gd name="connsiteY20" fmla="*/ 25810 h 73972"/>
                  <a:gd name="connsiteX21" fmla="*/ 11914 w 44515"/>
                  <a:gd name="connsiteY21" fmla="*/ 40702 h 73972"/>
                  <a:gd name="connsiteX22" fmla="*/ 22956 w 44515"/>
                  <a:gd name="connsiteY22" fmla="*/ 45278 h 73972"/>
                  <a:gd name="connsiteX23" fmla="*/ 32908 w 44515"/>
                  <a:gd name="connsiteY23" fmla="*/ 40121 h 73972"/>
                  <a:gd name="connsiteX24" fmla="*/ 36467 w 44515"/>
                  <a:gd name="connsiteY24" fmla="*/ 25592 h 73972"/>
                  <a:gd name="connsiteX25" fmla="*/ 32908 w 44515"/>
                  <a:gd name="connsiteY25" fmla="*/ 11426 h 73972"/>
                  <a:gd name="connsiteX26" fmla="*/ 22810 w 44515"/>
                  <a:gd name="connsiteY26" fmla="*/ 6632 h 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515" h="73972">
                    <a:moveTo>
                      <a:pt x="24336" y="52180"/>
                    </a:moveTo>
                    <a:cubicBezTo>
                      <a:pt x="18227" y="52514"/>
                      <a:pt x="12350" y="49790"/>
                      <a:pt x="8645" y="44915"/>
                    </a:cubicBezTo>
                    <a:lnTo>
                      <a:pt x="8282" y="44915"/>
                    </a:lnTo>
                    <a:lnTo>
                      <a:pt x="8282" y="46804"/>
                    </a:lnTo>
                    <a:cubicBezTo>
                      <a:pt x="8282" y="49201"/>
                      <a:pt x="8282" y="51308"/>
                      <a:pt x="8282" y="53197"/>
                    </a:cubicBezTo>
                    <a:lnTo>
                      <a:pt x="8282" y="73973"/>
                    </a:lnTo>
                    <a:lnTo>
                      <a:pt x="0" y="73973"/>
                    </a:lnTo>
                    <a:lnTo>
                      <a:pt x="0" y="602"/>
                    </a:lnTo>
                    <a:lnTo>
                      <a:pt x="6829" y="602"/>
                    </a:lnTo>
                    <a:lnTo>
                      <a:pt x="7918" y="7867"/>
                    </a:lnTo>
                    <a:lnTo>
                      <a:pt x="7918" y="7867"/>
                    </a:lnTo>
                    <a:cubicBezTo>
                      <a:pt x="9633" y="5317"/>
                      <a:pt x="11986" y="3268"/>
                      <a:pt x="14747" y="1910"/>
                    </a:cubicBezTo>
                    <a:cubicBezTo>
                      <a:pt x="17544" y="610"/>
                      <a:pt x="20602" y="-37"/>
                      <a:pt x="23682" y="21"/>
                    </a:cubicBezTo>
                    <a:cubicBezTo>
                      <a:pt x="29602" y="-262"/>
                      <a:pt x="35298" y="2302"/>
                      <a:pt x="39010" y="6922"/>
                    </a:cubicBezTo>
                    <a:cubicBezTo>
                      <a:pt x="42962" y="12538"/>
                      <a:pt x="44880" y="19323"/>
                      <a:pt x="44458" y="26173"/>
                    </a:cubicBezTo>
                    <a:cubicBezTo>
                      <a:pt x="44865" y="33067"/>
                      <a:pt x="42947" y="39895"/>
                      <a:pt x="39010" y="45569"/>
                    </a:cubicBezTo>
                    <a:cubicBezTo>
                      <a:pt x="35378" y="49891"/>
                      <a:pt x="29980" y="52325"/>
                      <a:pt x="24336" y="52180"/>
                    </a:cubicBezTo>
                    <a:close/>
                    <a:moveTo>
                      <a:pt x="22810" y="6632"/>
                    </a:moveTo>
                    <a:cubicBezTo>
                      <a:pt x="18706" y="6261"/>
                      <a:pt x="14667" y="7852"/>
                      <a:pt x="11914" y="10918"/>
                    </a:cubicBezTo>
                    <a:cubicBezTo>
                      <a:pt x="9371" y="14862"/>
                      <a:pt x="8172" y="19526"/>
                      <a:pt x="8500" y="24212"/>
                    </a:cubicBezTo>
                    <a:lnTo>
                      <a:pt x="8500" y="25810"/>
                    </a:lnTo>
                    <a:cubicBezTo>
                      <a:pt x="8042" y="31011"/>
                      <a:pt x="9241" y="36220"/>
                      <a:pt x="11914" y="40702"/>
                    </a:cubicBezTo>
                    <a:cubicBezTo>
                      <a:pt x="14616" y="43949"/>
                      <a:pt x="18749" y="45663"/>
                      <a:pt x="22956" y="45278"/>
                    </a:cubicBezTo>
                    <a:cubicBezTo>
                      <a:pt x="26951" y="45438"/>
                      <a:pt x="30736" y="43477"/>
                      <a:pt x="32908" y="40121"/>
                    </a:cubicBezTo>
                    <a:cubicBezTo>
                      <a:pt x="35566" y="35762"/>
                      <a:pt x="36809" y="30684"/>
                      <a:pt x="36467" y="25592"/>
                    </a:cubicBezTo>
                    <a:cubicBezTo>
                      <a:pt x="36802" y="20616"/>
                      <a:pt x="35552" y="15654"/>
                      <a:pt x="32908" y="11426"/>
                    </a:cubicBezTo>
                    <a:cubicBezTo>
                      <a:pt x="30562" y="8230"/>
                      <a:pt x="26769" y="6428"/>
                      <a:pt x="22810" y="6632"/>
                    </a:cubicBezTo>
                    <a:close/>
                  </a:path>
                </a:pathLst>
              </a:custGeom>
              <a:solidFill>
                <a:srgbClr val="414958"/>
              </a:solidFill>
              <a:ln w="7260"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2161DBA2-CE06-BB40-F722-126FBA4D7598}"/>
                  </a:ext>
                </a:extLst>
              </p:cNvPr>
              <p:cNvSpPr/>
              <p:nvPr/>
            </p:nvSpPr>
            <p:spPr>
              <a:xfrm>
                <a:off x="7209844" y="2322604"/>
                <a:ext cx="46948" cy="52578"/>
              </a:xfrm>
              <a:custGeom>
                <a:avLst/>
                <a:gdLst>
                  <a:gd name="connsiteX0" fmla="*/ 46899 w 46948"/>
                  <a:gd name="connsiteY0" fmla="*/ 25893 h 52578"/>
                  <a:gd name="connsiteX1" fmla="*/ 40579 w 46948"/>
                  <a:gd name="connsiteY1" fmla="*/ 45289 h 52578"/>
                  <a:gd name="connsiteX2" fmla="*/ 23289 w 46948"/>
                  <a:gd name="connsiteY2" fmla="*/ 52554 h 52578"/>
                  <a:gd name="connsiteX3" fmla="*/ 11085 w 46948"/>
                  <a:gd name="connsiteY3" fmla="*/ 49357 h 52578"/>
                  <a:gd name="connsiteX4" fmla="*/ 2949 w 46948"/>
                  <a:gd name="connsiteY4" fmla="*/ 40131 h 52578"/>
                  <a:gd name="connsiteX5" fmla="*/ 43 w 46948"/>
                  <a:gd name="connsiteY5" fmla="*/ 26184 h 52578"/>
                  <a:gd name="connsiteX6" fmla="*/ 6218 w 46948"/>
                  <a:gd name="connsiteY6" fmla="*/ 6933 h 52578"/>
                  <a:gd name="connsiteX7" fmla="*/ 23580 w 46948"/>
                  <a:gd name="connsiteY7" fmla="*/ 32 h 52578"/>
                  <a:gd name="connsiteX8" fmla="*/ 40579 w 46948"/>
                  <a:gd name="connsiteY8" fmla="*/ 7296 h 52578"/>
                  <a:gd name="connsiteX9" fmla="*/ 46899 w 46948"/>
                  <a:gd name="connsiteY9" fmla="*/ 25893 h 52578"/>
                  <a:gd name="connsiteX10" fmla="*/ 8615 w 46948"/>
                  <a:gd name="connsiteY10" fmla="*/ 25893 h 52578"/>
                  <a:gd name="connsiteX11" fmla="*/ 12393 w 46948"/>
                  <a:gd name="connsiteY11" fmla="*/ 40422 h 52578"/>
                  <a:gd name="connsiteX12" fmla="*/ 32900 w 46948"/>
                  <a:gd name="connsiteY12" fmla="*/ 41708 h 52578"/>
                  <a:gd name="connsiteX13" fmla="*/ 34186 w 46948"/>
                  <a:gd name="connsiteY13" fmla="*/ 40422 h 52578"/>
                  <a:gd name="connsiteX14" fmla="*/ 37963 w 46948"/>
                  <a:gd name="connsiteY14" fmla="*/ 25893 h 52578"/>
                  <a:gd name="connsiteX15" fmla="*/ 34186 w 46948"/>
                  <a:gd name="connsiteY15" fmla="*/ 11364 h 52578"/>
                  <a:gd name="connsiteX16" fmla="*/ 23071 w 46948"/>
                  <a:gd name="connsiteY16" fmla="*/ 6497 h 52578"/>
                  <a:gd name="connsiteX17" fmla="*/ 8615 w 46948"/>
                  <a:gd name="connsiteY17" fmla="*/ 25893 h 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48" h="52578">
                    <a:moveTo>
                      <a:pt x="46899" y="25893"/>
                    </a:moveTo>
                    <a:cubicBezTo>
                      <a:pt x="47320" y="32925"/>
                      <a:pt x="45068" y="39855"/>
                      <a:pt x="40579" y="45289"/>
                    </a:cubicBezTo>
                    <a:cubicBezTo>
                      <a:pt x="36205" y="50193"/>
                      <a:pt x="29856" y="52866"/>
                      <a:pt x="23289" y="52554"/>
                    </a:cubicBezTo>
                    <a:cubicBezTo>
                      <a:pt x="19003" y="52626"/>
                      <a:pt x="14783" y="51522"/>
                      <a:pt x="11085" y="49357"/>
                    </a:cubicBezTo>
                    <a:cubicBezTo>
                      <a:pt x="7511" y="47163"/>
                      <a:pt x="4678" y="43952"/>
                      <a:pt x="2949" y="40131"/>
                    </a:cubicBezTo>
                    <a:cubicBezTo>
                      <a:pt x="922" y="35766"/>
                      <a:pt x="-73" y="30993"/>
                      <a:pt x="43" y="26184"/>
                    </a:cubicBezTo>
                    <a:cubicBezTo>
                      <a:pt x="-342" y="19224"/>
                      <a:pt x="1859" y="12367"/>
                      <a:pt x="6218" y="6933"/>
                    </a:cubicBezTo>
                    <a:cubicBezTo>
                      <a:pt x="10714" y="2204"/>
                      <a:pt x="17064" y="-317"/>
                      <a:pt x="23580" y="32"/>
                    </a:cubicBezTo>
                    <a:cubicBezTo>
                      <a:pt x="30045" y="-186"/>
                      <a:pt x="36271" y="2473"/>
                      <a:pt x="40579" y="7296"/>
                    </a:cubicBezTo>
                    <a:cubicBezTo>
                      <a:pt x="44901" y="12505"/>
                      <a:pt x="47153" y="19130"/>
                      <a:pt x="46899" y="25893"/>
                    </a:cubicBezTo>
                    <a:close/>
                    <a:moveTo>
                      <a:pt x="8615" y="25893"/>
                    </a:moveTo>
                    <a:cubicBezTo>
                      <a:pt x="8288" y="31015"/>
                      <a:pt x="9618" y="36107"/>
                      <a:pt x="12393" y="40422"/>
                    </a:cubicBezTo>
                    <a:cubicBezTo>
                      <a:pt x="17703" y="46437"/>
                      <a:pt x="26878" y="47018"/>
                      <a:pt x="32900" y="41708"/>
                    </a:cubicBezTo>
                    <a:cubicBezTo>
                      <a:pt x="33358" y="41308"/>
                      <a:pt x="33786" y="40880"/>
                      <a:pt x="34186" y="40422"/>
                    </a:cubicBezTo>
                    <a:cubicBezTo>
                      <a:pt x="36990" y="36121"/>
                      <a:pt x="38319" y="31015"/>
                      <a:pt x="37963" y="25893"/>
                    </a:cubicBezTo>
                    <a:cubicBezTo>
                      <a:pt x="38385" y="20765"/>
                      <a:pt x="37055" y="15643"/>
                      <a:pt x="34186" y="11364"/>
                    </a:cubicBezTo>
                    <a:cubicBezTo>
                      <a:pt x="31491" y="8037"/>
                      <a:pt x="27343" y="6221"/>
                      <a:pt x="23071" y="6497"/>
                    </a:cubicBezTo>
                    <a:cubicBezTo>
                      <a:pt x="13555" y="6715"/>
                      <a:pt x="8615" y="13108"/>
                      <a:pt x="8615" y="25893"/>
                    </a:cubicBezTo>
                    <a:close/>
                  </a:path>
                </a:pathLst>
              </a:custGeom>
              <a:solidFill>
                <a:srgbClr val="414958"/>
              </a:solidFill>
              <a:ln w="7260"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E4F2A930-E9A1-3ADA-E97C-DD4FAA3F9D97}"/>
                  </a:ext>
                </a:extLst>
              </p:cNvPr>
              <p:cNvSpPr/>
              <p:nvPr/>
            </p:nvSpPr>
            <p:spPr>
              <a:xfrm>
                <a:off x="7267639" y="2322338"/>
                <a:ext cx="29420" cy="51293"/>
              </a:xfrm>
              <a:custGeom>
                <a:avLst/>
                <a:gdLst>
                  <a:gd name="connsiteX0" fmla="*/ 23464 w 29420"/>
                  <a:gd name="connsiteY0" fmla="*/ 7 h 51293"/>
                  <a:gd name="connsiteX1" fmla="*/ 29421 w 29420"/>
                  <a:gd name="connsiteY1" fmla="*/ 588 h 51293"/>
                  <a:gd name="connsiteX2" fmla="*/ 28404 w 29420"/>
                  <a:gd name="connsiteY2" fmla="*/ 7853 h 51293"/>
                  <a:gd name="connsiteX3" fmla="*/ 22883 w 29420"/>
                  <a:gd name="connsiteY3" fmla="*/ 7271 h 51293"/>
                  <a:gd name="connsiteX4" fmla="*/ 15618 w 29420"/>
                  <a:gd name="connsiteY4" fmla="*/ 9451 h 51293"/>
                  <a:gd name="connsiteX5" fmla="*/ 10243 w 29420"/>
                  <a:gd name="connsiteY5" fmla="*/ 15553 h 51293"/>
                  <a:gd name="connsiteX6" fmla="*/ 8282 w 29420"/>
                  <a:gd name="connsiteY6" fmla="*/ 24197 h 51293"/>
                  <a:gd name="connsiteX7" fmla="*/ 8282 w 29420"/>
                  <a:gd name="connsiteY7" fmla="*/ 51294 h 51293"/>
                  <a:gd name="connsiteX8" fmla="*/ 0 w 29420"/>
                  <a:gd name="connsiteY8" fmla="*/ 51294 h 51293"/>
                  <a:gd name="connsiteX9" fmla="*/ 0 w 29420"/>
                  <a:gd name="connsiteY9" fmla="*/ 443 h 51293"/>
                  <a:gd name="connsiteX10" fmla="*/ 6829 w 29420"/>
                  <a:gd name="connsiteY10" fmla="*/ 443 h 51293"/>
                  <a:gd name="connsiteX11" fmla="*/ 7773 w 29420"/>
                  <a:gd name="connsiteY11" fmla="*/ 9741 h 51293"/>
                  <a:gd name="connsiteX12" fmla="*/ 7773 w 29420"/>
                  <a:gd name="connsiteY12" fmla="*/ 9741 h 51293"/>
                  <a:gd name="connsiteX13" fmla="*/ 14602 w 29420"/>
                  <a:gd name="connsiteY13" fmla="*/ 2477 h 51293"/>
                  <a:gd name="connsiteX14" fmla="*/ 23464 w 29420"/>
                  <a:gd name="connsiteY14" fmla="*/ 7 h 5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20" h="51293">
                    <a:moveTo>
                      <a:pt x="23464" y="7"/>
                    </a:moveTo>
                    <a:cubicBezTo>
                      <a:pt x="25462" y="-8"/>
                      <a:pt x="27459" y="189"/>
                      <a:pt x="29421" y="588"/>
                    </a:cubicBezTo>
                    <a:lnTo>
                      <a:pt x="28404" y="7853"/>
                    </a:lnTo>
                    <a:cubicBezTo>
                      <a:pt x="26595" y="7446"/>
                      <a:pt x="24743" y="7250"/>
                      <a:pt x="22883" y="7271"/>
                    </a:cubicBezTo>
                    <a:cubicBezTo>
                      <a:pt x="20304" y="7279"/>
                      <a:pt x="17776" y="8041"/>
                      <a:pt x="15618" y="9451"/>
                    </a:cubicBezTo>
                    <a:cubicBezTo>
                      <a:pt x="13279" y="10933"/>
                      <a:pt x="11419" y="13047"/>
                      <a:pt x="10243" y="15553"/>
                    </a:cubicBezTo>
                    <a:cubicBezTo>
                      <a:pt x="8920" y="18241"/>
                      <a:pt x="8245" y="21204"/>
                      <a:pt x="8282" y="24197"/>
                    </a:cubicBezTo>
                    <a:lnTo>
                      <a:pt x="8282" y="51294"/>
                    </a:lnTo>
                    <a:lnTo>
                      <a:pt x="0" y="51294"/>
                    </a:lnTo>
                    <a:lnTo>
                      <a:pt x="0" y="443"/>
                    </a:lnTo>
                    <a:lnTo>
                      <a:pt x="6829" y="443"/>
                    </a:lnTo>
                    <a:lnTo>
                      <a:pt x="7773" y="9741"/>
                    </a:lnTo>
                    <a:lnTo>
                      <a:pt x="7773" y="9741"/>
                    </a:lnTo>
                    <a:cubicBezTo>
                      <a:pt x="9458" y="6828"/>
                      <a:pt x="11797" y="4337"/>
                      <a:pt x="14602" y="2477"/>
                    </a:cubicBezTo>
                    <a:cubicBezTo>
                      <a:pt x="17238" y="777"/>
                      <a:pt x="20326" y="-87"/>
                      <a:pt x="23464" y="7"/>
                    </a:cubicBezTo>
                    <a:close/>
                  </a:path>
                </a:pathLst>
              </a:custGeom>
              <a:solidFill>
                <a:srgbClr val="414958"/>
              </a:solidFill>
              <a:ln w="7260"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056960A3-BBC3-3AA0-362B-DD922E3CD13D}"/>
                  </a:ext>
                </a:extLst>
              </p:cNvPr>
              <p:cNvSpPr/>
              <p:nvPr/>
            </p:nvSpPr>
            <p:spPr>
              <a:xfrm>
                <a:off x="7297859" y="2311957"/>
                <a:ext cx="30292" cy="63201"/>
              </a:xfrm>
              <a:custGeom>
                <a:avLst/>
                <a:gdLst>
                  <a:gd name="connsiteX0" fmla="*/ 23173 w 30292"/>
                  <a:gd name="connsiteY0" fmla="*/ 56081 h 63201"/>
                  <a:gd name="connsiteX1" fmla="*/ 27024 w 30292"/>
                  <a:gd name="connsiteY1" fmla="*/ 56081 h 63201"/>
                  <a:gd name="connsiteX2" fmla="*/ 30292 w 30292"/>
                  <a:gd name="connsiteY2" fmla="*/ 55355 h 63201"/>
                  <a:gd name="connsiteX3" fmla="*/ 30292 w 30292"/>
                  <a:gd name="connsiteY3" fmla="*/ 61675 h 63201"/>
                  <a:gd name="connsiteX4" fmla="*/ 26660 w 30292"/>
                  <a:gd name="connsiteY4" fmla="*/ 62692 h 63201"/>
                  <a:gd name="connsiteX5" fmla="*/ 21793 w 30292"/>
                  <a:gd name="connsiteY5" fmla="*/ 63200 h 63201"/>
                  <a:gd name="connsiteX6" fmla="*/ 7264 w 30292"/>
                  <a:gd name="connsiteY6" fmla="*/ 47582 h 63201"/>
                  <a:gd name="connsiteX7" fmla="*/ 7264 w 30292"/>
                  <a:gd name="connsiteY7" fmla="*/ 18088 h 63201"/>
                  <a:gd name="connsiteX8" fmla="*/ 0 w 30292"/>
                  <a:gd name="connsiteY8" fmla="*/ 18088 h 63201"/>
                  <a:gd name="connsiteX9" fmla="*/ 0 w 30292"/>
                  <a:gd name="connsiteY9" fmla="*/ 14093 h 63201"/>
                  <a:gd name="connsiteX10" fmla="*/ 7264 w 30292"/>
                  <a:gd name="connsiteY10" fmla="*/ 10824 h 63201"/>
                  <a:gd name="connsiteX11" fmla="*/ 10533 w 30292"/>
                  <a:gd name="connsiteY11" fmla="*/ 0 h 63201"/>
                  <a:gd name="connsiteX12" fmla="*/ 15473 w 30292"/>
                  <a:gd name="connsiteY12" fmla="*/ 0 h 63201"/>
                  <a:gd name="connsiteX13" fmla="*/ 15473 w 30292"/>
                  <a:gd name="connsiteY13" fmla="*/ 11623 h 63201"/>
                  <a:gd name="connsiteX14" fmla="*/ 30002 w 30292"/>
                  <a:gd name="connsiteY14" fmla="*/ 11623 h 63201"/>
                  <a:gd name="connsiteX15" fmla="*/ 30002 w 30292"/>
                  <a:gd name="connsiteY15" fmla="*/ 18088 h 63201"/>
                  <a:gd name="connsiteX16" fmla="*/ 15473 w 30292"/>
                  <a:gd name="connsiteY16" fmla="*/ 18088 h 63201"/>
                  <a:gd name="connsiteX17" fmla="*/ 15473 w 30292"/>
                  <a:gd name="connsiteY17" fmla="*/ 47146 h 63201"/>
                  <a:gd name="connsiteX18" fmla="*/ 17580 w 30292"/>
                  <a:gd name="connsiteY18" fmla="*/ 53902 h 63201"/>
                  <a:gd name="connsiteX19" fmla="*/ 23173 w 30292"/>
                  <a:gd name="connsiteY19" fmla="*/ 56081 h 6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92" h="63201">
                    <a:moveTo>
                      <a:pt x="23173" y="56081"/>
                    </a:moveTo>
                    <a:cubicBezTo>
                      <a:pt x="24452" y="56176"/>
                      <a:pt x="25745" y="56176"/>
                      <a:pt x="27024" y="56081"/>
                    </a:cubicBezTo>
                    <a:cubicBezTo>
                      <a:pt x="28135" y="55936"/>
                      <a:pt x="29225" y="55696"/>
                      <a:pt x="30292" y="55355"/>
                    </a:cubicBezTo>
                    <a:lnTo>
                      <a:pt x="30292" y="61675"/>
                    </a:lnTo>
                    <a:cubicBezTo>
                      <a:pt x="29130" y="62161"/>
                      <a:pt x="27910" y="62503"/>
                      <a:pt x="26660" y="62692"/>
                    </a:cubicBezTo>
                    <a:cubicBezTo>
                      <a:pt x="25062" y="63040"/>
                      <a:pt x="23428" y="63215"/>
                      <a:pt x="21793" y="63200"/>
                    </a:cubicBezTo>
                    <a:cubicBezTo>
                      <a:pt x="11914" y="63200"/>
                      <a:pt x="7264" y="57970"/>
                      <a:pt x="7264" y="47582"/>
                    </a:cubicBezTo>
                    <a:lnTo>
                      <a:pt x="7264" y="18088"/>
                    </a:lnTo>
                    <a:lnTo>
                      <a:pt x="0" y="18088"/>
                    </a:lnTo>
                    <a:lnTo>
                      <a:pt x="0" y="14093"/>
                    </a:lnTo>
                    <a:lnTo>
                      <a:pt x="7264" y="10824"/>
                    </a:lnTo>
                    <a:lnTo>
                      <a:pt x="10533" y="0"/>
                    </a:lnTo>
                    <a:lnTo>
                      <a:pt x="15473" y="0"/>
                    </a:lnTo>
                    <a:lnTo>
                      <a:pt x="15473" y="11623"/>
                    </a:lnTo>
                    <a:lnTo>
                      <a:pt x="30002" y="11623"/>
                    </a:lnTo>
                    <a:lnTo>
                      <a:pt x="30002" y="18088"/>
                    </a:lnTo>
                    <a:lnTo>
                      <a:pt x="15473" y="18088"/>
                    </a:lnTo>
                    <a:lnTo>
                      <a:pt x="15473" y="47146"/>
                    </a:lnTo>
                    <a:cubicBezTo>
                      <a:pt x="15321" y="49580"/>
                      <a:pt x="16069" y="51984"/>
                      <a:pt x="17580" y="53902"/>
                    </a:cubicBezTo>
                    <a:cubicBezTo>
                      <a:pt x="19040" y="55398"/>
                      <a:pt x="21082" y="56197"/>
                      <a:pt x="23173" y="56081"/>
                    </a:cubicBezTo>
                    <a:close/>
                  </a:path>
                </a:pathLst>
              </a:custGeom>
              <a:solidFill>
                <a:srgbClr val="414958"/>
              </a:solidFill>
              <a:ln w="7260"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18206FAC-8133-36A7-5EF3-B458CA10EF50}"/>
                  </a:ext>
                </a:extLst>
              </p:cNvPr>
              <p:cNvSpPr/>
              <p:nvPr/>
            </p:nvSpPr>
            <p:spPr>
              <a:xfrm>
                <a:off x="7351688" y="2311957"/>
                <a:ext cx="30292" cy="63201"/>
              </a:xfrm>
              <a:custGeom>
                <a:avLst/>
                <a:gdLst>
                  <a:gd name="connsiteX0" fmla="*/ 23246 w 30292"/>
                  <a:gd name="connsiteY0" fmla="*/ 56081 h 63201"/>
                  <a:gd name="connsiteX1" fmla="*/ 27023 w 30292"/>
                  <a:gd name="connsiteY1" fmla="*/ 56081 h 63201"/>
                  <a:gd name="connsiteX2" fmla="*/ 30292 w 30292"/>
                  <a:gd name="connsiteY2" fmla="*/ 55355 h 63201"/>
                  <a:gd name="connsiteX3" fmla="*/ 30292 w 30292"/>
                  <a:gd name="connsiteY3" fmla="*/ 61675 h 63201"/>
                  <a:gd name="connsiteX4" fmla="*/ 26733 w 30292"/>
                  <a:gd name="connsiteY4" fmla="*/ 62692 h 63201"/>
                  <a:gd name="connsiteX5" fmla="*/ 21793 w 30292"/>
                  <a:gd name="connsiteY5" fmla="*/ 63200 h 63201"/>
                  <a:gd name="connsiteX6" fmla="*/ 7264 w 30292"/>
                  <a:gd name="connsiteY6" fmla="*/ 47582 h 63201"/>
                  <a:gd name="connsiteX7" fmla="*/ 7264 w 30292"/>
                  <a:gd name="connsiteY7" fmla="*/ 18088 h 63201"/>
                  <a:gd name="connsiteX8" fmla="*/ 0 w 30292"/>
                  <a:gd name="connsiteY8" fmla="*/ 18088 h 63201"/>
                  <a:gd name="connsiteX9" fmla="*/ 0 w 30292"/>
                  <a:gd name="connsiteY9" fmla="*/ 14093 h 63201"/>
                  <a:gd name="connsiteX10" fmla="*/ 7264 w 30292"/>
                  <a:gd name="connsiteY10" fmla="*/ 10824 h 63201"/>
                  <a:gd name="connsiteX11" fmla="*/ 10606 w 30292"/>
                  <a:gd name="connsiteY11" fmla="*/ 0 h 63201"/>
                  <a:gd name="connsiteX12" fmla="*/ 15545 w 30292"/>
                  <a:gd name="connsiteY12" fmla="*/ 0 h 63201"/>
                  <a:gd name="connsiteX13" fmla="*/ 15545 w 30292"/>
                  <a:gd name="connsiteY13" fmla="*/ 11623 h 63201"/>
                  <a:gd name="connsiteX14" fmla="*/ 30074 w 30292"/>
                  <a:gd name="connsiteY14" fmla="*/ 11623 h 63201"/>
                  <a:gd name="connsiteX15" fmla="*/ 30074 w 30292"/>
                  <a:gd name="connsiteY15" fmla="*/ 18088 h 63201"/>
                  <a:gd name="connsiteX16" fmla="*/ 15545 w 30292"/>
                  <a:gd name="connsiteY16" fmla="*/ 18088 h 63201"/>
                  <a:gd name="connsiteX17" fmla="*/ 15545 w 30292"/>
                  <a:gd name="connsiteY17" fmla="*/ 47146 h 63201"/>
                  <a:gd name="connsiteX18" fmla="*/ 17652 w 30292"/>
                  <a:gd name="connsiteY18" fmla="*/ 53902 h 63201"/>
                  <a:gd name="connsiteX19" fmla="*/ 23246 w 30292"/>
                  <a:gd name="connsiteY19" fmla="*/ 56081 h 6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92" h="63201">
                    <a:moveTo>
                      <a:pt x="23246" y="56081"/>
                    </a:moveTo>
                    <a:cubicBezTo>
                      <a:pt x="24503" y="56176"/>
                      <a:pt x="25767" y="56176"/>
                      <a:pt x="27023" y="56081"/>
                    </a:cubicBezTo>
                    <a:cubicBezTo>
                      <a:pt x="28135" y="55958"/>
                      <a:pt x="29232" y="55711"/>
                      <a:pt x="30292" y="55355"/>
                    </a:cubicBezTo>
                    <a:lnTo>
                      <a:pt x="30292" y="61675"/>
                    </a:lnTo>
                    <a:cubicBezTo>
                      <a:pt x="29152" y="62161"/>
                      <a:pt x="27961" y="62503"/>
                      <a:pt x="26733" y="62692"/>
                    </a:cubicBezTo>
                    <a:cubicBezTo>
                      <a:pt x="25113" y="63040"/>
                      <a:pt x="23457" y="63215"/>
                      <a:pt x="21793" y="63200"/>
                    </a:cubicBezTo>
                    <a:cubicBezTo>
                      <a:pt x="11913" y="63200"/>
                      <a:pt x="7264" y="57970"/>
                      <a:pt x="7264" y="47582"/>
                    </a:cubicBezTo>
                    <a:lnTo>
                      <a:pt x="7264" y="18088"/>
                    </a:lnTo>
                    <a:lnTo>
                      <a:pt x="0" y="18088"/>
                    </a:lnTo>
                    <a:lnTo>
                      <a:pt x="0" y="14093"/>
                    </a:lnTo>
                    <a:lnTo>
                      <a:pt x="7264" y="10824"/>
                    </a:lnTo>
                    <a:lnTo>
                      <a:pt x="10606" y="0"/>
                    </a:lnTo>
                    <a:lnTo>
                      <a:pt x="15545" y="0"/>
                    </a:lnTo>
                    <a:lnTo>
                      <a:pt x="15545" y="11623"/>
                    </a:lnTo>
                    <a:lnTo>
                      <a:pt x="30074" y="11623"/>
                    </a:lnTo>
                    <a:lnTo>
                      <a:pt x="30074" y="18088"/>
                    </a:lnTo>
                    <a:lnTo>
                      <a:pt x="15545" y="18088"/>
                    </a:lnTo>
                    <a:lnTo>
                      <a:pt x="15545" y="47146"/>
                    </a:lnTo>
                    <a:cubicBezTo>
                      <a:pt x="15386" y="49580"/>
                      <a:pt x="16141" y="51984"/>
                      <a:pt x="17652" y="53902"/>
                    </a:cubicBezTo>
                    <a:cubicBezTo>
                      <a:pt x="19112" y="55398"/>
                      <a:pt x="21154" y="56197"/>
                      <a:pt x="23246" y="56081"/>
                    </a:cubicBezTo>
                    <a:close/>
                  </a:path>
                </a:pathLst>
              </a:custGeom>
              <a:solidFill>
                <a:srgbClr val="414958"/>
              </a:solidFill>
              <a:ln w="7260"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491B3D50-239C-F70A-548D-697FAD6D5BB7}"/>
                  </a:ext>
                </a:extLst>
              </p:cNvPr>
              <p:cNvSpPr/>
              <p:nvPr/>
            </p:nvSpPr>
            <p:spPr>
              <a:xfrm>
                <a:off x="7386869" y="2322600"/>
                <a:ext cx="46888" cy="52576"/>
              </a:xfrm>
              <a:custGeom>
                <a:avLst/>
                <a:gdLst>
                  <a:gd name="connsiteX0" fmla="*/ 46834 w 46888"/>
                  <a:gd name="connsiteY0" fmla="*/ 25897 h 52576"/>
                  <a:gd name="connsiteX1" fmla="*/ 40586 w 46888"/>
                  <a:gd name="connsiteY1" fmla="*/ 45293 h 52576"/>
                  <a:gd name="connsiteX2" fmla="*/ 23224 w 46888"/>
                  <a:gd name="connsiteY2" fmla="*/ 52557 h 52576"/>
                  <a:gd name="connsiteX3" fmla="*/ 11093 w 46888"/>
                  <a:gd name="connsiteY3" fmla="*/ 49361 h 52576"/>
                  <a:gd name="connsiteX4" fmla="*/ 2884 w 46888"/>
                  <a:gd name="connsiteY4" fmla="*/ 40135 h 52576"/>
                  <a:gd name="connsiteX5" fmla="*/ 51 w 46888"/>
                  <a:gd name="connsiteY5" fmla="*/ 26188 h 52576"/>
                  <a:gd name="connsiteX6" fmla="*/ 6226 w 46888"/>
                  <a:gd name="connsiteY6" fmla="*/ 6937 h 52576"/>
                  <a:gd name="connsiteX7" fmla="*/ 23588 w 46888"/>
                  <a:gd name="connsiteY7" fmla="*/ 36 h 52576"/>
                  <a:gd name="connsiteX8" fmla="*/ 40586 w 46888"/>
                  <a:gd name="connsiteY8" fmla="*/ 7300 h 52576"/>
                  <a:gd name="connsiteX9" fmla="*/ 46834 w 46888"/>
                  <a:gd name="connsiteY9" fmla="*/ 25897 h 52576"/>
                  <a:gd name="connsiteX10" fmla="*/ 8623 w 46888"/>
                  <a:gd name="connsiteY10" fmla="*/ 25897 h 52576"/>
                  <a:gd name="connsiteX11" fmla="*/ 12401 w 46888"/>
                  <a:gd name="connsiteY11" fmla="*/ 40426 h 52576"/>
                  <a:gd name="connsiteX12" fmla="*/ 32908 w 46888"/>
                  <a:gd name="connsiteY12" fmla="*/ 41712 h 52576"/>
                  <a:gd name="connsiteX13" fmla="*/ 34194 w 46888"/>
                  <a:gd name="connsiteY13" fmla="*/ 40426 h 52576"/>
                  <a:gd name="connsiteX14" fmla="*/ 37971 w 46888"/>
                  <a:gd name="connsiteY14" fmla="*/ 25897 h 52576"/>
                  <a:gd name="connsiteX15" fmla="*/ 34194 w 46888"/>
                  <a:gd name="connsiteY15" fmla="*/ 11368 h 52576"/>
                  <a:gd name="connsiteX16" fmla="*/ 23079 w 46888"/>
                  <a:gd name="connsiteY16" fmla="*/ 6501 h 52576"/>
                  <a:gd name="connsiteX17" fmla="*/ 8623 w 46888"/>
                  <a:gd name="connsiteY17" fmla="*/ 25897 h 5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888" h="52576">
                    <a:moveTo>
                      <a:pt x="46834" y="25897"/>
                    </a:moveTo>
                    <a:cubicBezTo>
                      <a:pt x="47277" y="32922"/>
                      <a:pt x="45047" y="39852"/>
                      <a:pt x="40586" y="45293"/>
                    </a:cubicBezTo>
                    <a:cubicBezTo>
                      <a:pt x="36169" y="50175"/>
                      <a:pt x="29806" y="52833"/>
                      <a:pt x="23224" y="52557"/>
                    </a:cubicBezTo>
                    <a:cubicBezTo>
                      <a:pt x="18960" y="52630"/>
                      <a:pt x="14762" y="51526"/>
                      <a:pt x="11093" y="49361"/>
                    </a:cubicBezTo>
                    <a:cubicBezTo>
                      <a:pt x="7526" y="47138"/>
                      <a:pt x="4671" y="43935"/>
                      <a:pt x="2884" y="40135"/>
                    </a:cubicBezTo>
                    <a:cubicBezTo>
                      <a:pt x="916" y="35755"/>
                      <a:pt x="-51" y="30989"/>
                      <a:pt x="51" y="26188"/>
                    </a:cubicBezTo>
                    <a:cubicBezTo>
                      <a:pt x="-370" y="19221"/>
                      <a:pt x="1831" y="12356"/>
                      <a:pt x="6226" y="6937"/>
                    </a:cubicBezTo>
                    <a:cubicBezTo>
                      <a:pt x="10715" y="2186"/>
                      <a:pt x="17064" y="-335"/>
                      <a:pt x="23588" y="36"/>
                    </a:cubicBezTo>
                    <a:cubicBezTo>
                      <a:pt x="30053" y="-182"/>
                      <a:pt x="36279" y="2477"/>
                      <a:pt x="40586" y="7300"/>
                    </a:cubicBezTo>
                    <a:cubicBezTo>
                      <a:pt x="44850" y="12538"/>
                      <a:pt x="47074" y="19148"/>
                      <a:pt x="46834" y="25897"/>
                    </a:cubicBezTo>
                    <a:close/>
                    <a:moveTo>
                      <a:pt x="8623" y="25897"/>
                    </a:moveTo>
                    <a:cubicBezTo>
                      <a:pt x="8267" y="31018"/>
                      <a:pt x="9597" y="36125"/>
                      <a:pt x="12401" y="40426"/>
                    </a:cubicBezTo>
                    <a:cubicBezTo>
                      <a:pt x="17711" y="46441"/>
                      <a:pt x="26886" y="47022"/>
                      <a:pt x="32908" y="41712"/>
                    </a:cubicBezTo>
                    <a:cubicBezTo>
                      <a:pt x="33365" y="41312"/>
                      <a:pt x="33794" y="40883"/>
                      <a:pt x="34194" y="40426"/>
                    </a:cubicBezTo>
                    <a:cubicBezTo>
                      <a:pt x="36998" y="36125"/>
                      <a:pt x="38327" y="31018"/>
                      <a:pt x="37971" y="25897"/>
                    </a:cubicBezTo>
                    <a:cubicBezTo>
                      <a:pt x="38393" y="20768"/>
                      <a:pt x="37063" y="15647"/>
                      <a:pt x="34194" y="11368"/>
                    </a:cubicBezTo>
                    <a:cubicBezTo>
                      <a:pt x="31498" y="8041"/>
                      <a:pt x="27351" y="6225"/>
                      <a:pt x="23079" y="6501"/>
                    </a:cubicBezTo>
                    <a:cubicBezTo>
                      <a:pt x="13563" y="6719"/>
                      <a:pt x="8623" y="13112"/>
                      <a:pt x="8623" y="25897"/>
                    </a:cubicBezTo>
                    <a:close/>
                  </a:path>
                </a:pathLst>
              </a:custGeom>
              <a:solidFill>
                <a:srgbClr val="414958"/>
              </a:solidFill>
              <a:ln w="7260"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94DC9F9B-21A9-CFE8-F593-11CD865EF33F}"/>
                  </a:ext>
                </a:extLst>
              </p:cNvPr>
              <p:cNvSpPr/>
              <p:nvPr/>
            </p:nvSpPr>
            <p:spPr>
              <a:xfrm>
                <a:off x="7059224" y="2423775"/>
                <a:ext cx="72714" cy="51558"/>
              </a:xfrm>
              <a:custGeom>
                <a:avLst/>
                <a:gdLst>
                  <a:gd name="connsiteX0" fmla="*/ 64435 w 72714"/>
                  <a:gd name="connsiteY0" fmla="*/ 51558 h 51558"/>
                  <a:gd name="connsiteX1" fmla="*/ 64435 w 72714"/>
                  <a:gd name="connsiteY1" fmla="*/ 18941 h 51558"/>
                  <a:gd name="connsiteX2" fmla="*/ 54120 w 72714"/>
                  <a:gd name="connsiteY2" fmla="*/ 6955 h 51558"/>
                  <a:gd name="connsiteX3" fmla="*/ 43804 w 72714"/>
                  <a:gd name="connsiteY3" fmla="*/ 11095 h 51558"/>
                  <a:gd name="connsiteX4" fmla="*/ 40463 w 72714"/>
                  <a:gd name="connsiteY4" fmla="*/ 23590 h 51558"/>
                  <a:gd name="connsiteX5" fmla="*/ 40463 w 72714"/>
                  <a:gd name="connsiteY5" fmla="*/ 51558 h 51558"/>
                  <a:gd name="connsiteX6" fmla="*/ 32181 w 72714"/>
                  <a:gd name="connsiteY6" fmla="*/ 51558 h 51558"/>
                  <a:gd name="connsiteX7" fmla="*/ 32181 w 72714"/>
                  <a:gd name="connsiteY7" fmla="*/ 18941 h 51558"/>
                  <a:gd name="connsiteX8" fmla="*/ 29711 w 72714"/>
                  <a:gd name="connsiteY8" fmla="*/ 10006 h 51558"/>
                  <a:gd name="connsiteX9" fmla="*/ 21793 w 72714"/>
                  <a:gd name="connsiteY9" fmla="*/ 6955 h 51558"/>
                  <a:gd name="connsiteX10" fmla="*/ 11550 w 72714"/>
                  <a:gd name="connsiteY10" fmla="*/ 11241 h 51558"/>
                  <a:gd name="connsiteX11" fmla="*/ 8282 w 72714"/>
                  <a:gd name="connsiteY11" fmla="*/ 25334 h 51558"/>
                  <a:gd name="connsiteX12" fmla="*/ 8282 w 72714"/>
                  <a:gd name="connsiteY12" fmla="*/ 51558 h 51558"/>
                  <a:gd name="connsiteX13" fmla="*/ 0 w 72714"/>
                  <a:gd name="connsiteY13" fmla="*/ 51558 h 51558"/>
                  <a:gd name="connsiteX14" fmla="*/ 0 w 72714"/>
                  <a:gd name="connsiteY14" fmla="*/ 707 h 51558"/>
                  <a:gd name="connsiteX15" fmla="*/ 6683 w 72714"/>
                  <a:gd name="connsiteY15" fmla="*/ 707 h 51558"/>
                  <a:gd name="connsiteX16" fmla="*/ 7918 w 72714"/>
                  <a:gd name="connsiteY16" fmla="*/ 7972 h 51558"/>
                  <a:gd name="connsiteX17" fmla="*/ 8427 w 72714"/>
                  <a:gd name="connsiteY17" fmla="*/ 7972 h 51558"/>
                  <a:gd name="connsiteX18" fmla="*/ 14529 w 72714"/>
                  <a:gd name="connsiteY18" fmla="*/ 2233 h 51558"/>
                  <a:gd name="connsiteX19" fmla="*/ 23318 w 72714"/>
                  <a:gd name="connsiteY19" fmla="*/ 126 h 51558"/>
                  <a:gd name="connsiteX20" fmla="*/ 38864 w 72714"/>
                  <a:gd name="connsiteY20" fmla="*/ 8626 h 51558"/>
                  <a:gd name="connsiteX21" fmla="*/ 39300 w 72714"/>
                  <a:gd name="connsiteY21" fmla="*/ 8626 h 51558"/>
                  <a:gd name="connsiteX22" fmla="*/ 45984 w 72714"/>
                  <a:gd name="connsiteY22" fmla="*/ 2378 h 51558"/>
                  <a:gd name="connsiteX23" fmla="*/ 55500 w 72714"/>
                  <a:gd name="connsiteY23" fmla="*/ 126 h 51558"/>
                  <a:gd name="connsiteX24" fmla="*/ 68358 w 72714"/>
                  <a:gd name="connsiteY24" fmla="*/ 4558 h 51558"/>
                  <a:gd name="connsiteX25" fmla="*/ 72644 w 72714"/>
                  <a:gd name="connsiteY25" fmla="*/ 18723 h 51558"/>
                  <a:gd name="connsiteX26" fmla="*/ 72644 w 72714"/>
                  <a:gd name="connsiteY26" fmla="*/ 51558 h 5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714" h="51558">
                    <a:moveTo>
                      <a:pt x="64435" y="51558"/>
                    </a:moveTo>
                    <a:lnTo>
                      <a:pt x="64435" y="18941"/>
                    </a:lnTo>
                    <a:cubicBezTo>
                      <a:pt x="64435" y="10950"/>
                      <a:pt x="61021" y="6955"/>
                      <a:pt x="54120" y="6955"/>
                    </a:cubicBezTo>
                    <a:cubicBezTo>
                      <a:pt x="50218" y="6635"/>
                      <a:pt x="46397" y="8168"/>
                      <a:pt x="43804" y="11095"/>
                    </a:cubicBezTo>
                    <a:cubicBezTo>
                      <a:pt x="41291" y="14749"/>
                      <a:pt x="40107" y="19166"/>
                      <a:pt x="40463" y="23590"/>
                    </a:cubicBezTo>
                    <a:lnTo>
                      <a:pt x="40463" y="51558"/>
                    </a:lnTo>
                    <a:lnTo>
                      <a:pt x="32181" y="51558"/>
                    </a:lnTo>
                    <a:lnTo>
                      <a:pt x="32181" y="18941"/>
                    </a:lnTo>
                    <a:cubicBezTo>
                      <a:pt x="32435" y="15766"/>
                      <a:pt x="31564" y="12599"/>
                      <a:pt x="29711" y="10006"/>
                    </a:cubicBezTo>
                    <a:cubicBezTo>
                      <a:pt x="27677" y="7834"/>
                      <a:pt x="24757" y="6708"/>
                      <a:pt x="21793" y="6955"/>
                    </a:cubicBezTo>
                    <a:cubicBezTo>
                      <a:pt x="17885" y="6642"/>
                      <a:pt x="14071" y="8241"/>
                      <a:pt x="11550" y="11241"/>
                    </a:cubicBezTo>
                    <a:cubicBezTo>
                      <a:pt x="9015" y="15483"/>
                      <a:pt x="7874" y="20408"/>
                      <a:pt x="8282" y="25334"/>
                    </a:cubicBezTo>
                    <a:lnTo>
                      <a:pt x="8282" y="51558"/>
                    </a:lnTo>
                    <a:lnTo>
                      <a:pt x="0" y="51558"/>
                    </a:lnTo>
                    <a:lnTo>
                      <a:pt x="0" y="707"/>
                    </a:lnTo>
                    <a:lnTo>
                      <a:pt x="6683" y="707"/>
                    </a:lnTo>
                    <a:lnTo>
                      <a:pt x="7918" y="7972"/>
                    </a:lnTo>
                    <a:lnTo>
                      <a:pt x="8427" y="7972"/>
                    </a:lnTo>
                    <a:cubicBezTo>
                      <a:pt x="9879" y="5516"/>
                      <a:pt x="11994" y="3526"/>
                      <a:pt x="14529" y="2233"/>
                    </a:cubicBezTo>
                    <a:cubicBezTo>
                      <a:pt x="17238" y="824"/>
                      <a:pt x="20260" y="97"/>
                      <a:pt x="23318" y="126"/>
                    </a:cubicBezTo>
                    <a:cubicBezTo>
                      <a:pt x="29798" y="-716"/>
                      <a:pt x="36082" y="2720"/>
                      <a:pt x="38864" y="8626"/>
                    </a:cubicBezTo>
                    <a:lnTo>
                      <a:pt x="39300" y="8626"/>
                    </a:lnTo>
                    <a:cubicBezTo>
                      <a:pt x="40891" y="5952"/>
                      <a:pt x="43209" y="3780"/>
                      <a:pt x="45984" y="2378"/>
                    </a:cubicBezTo>
                    <a:cubicBezTo>
                      <a:pt x="48926" y="860"/>
                      <a:pt x="52195" y="83"/>
                      <a:pt x="55500" y="126"/>
                    </a:cubicBezTo>
                    <a:cubicBezTo>
                      <a:pt x="60215" y="-222"/>
                      <a:pt x="64864" y="1376"/>
                      <a:pt x="68358" y="4558"/>
                    </a:cubicBezTo>
                    <a:cubicBezTo>
                      <a:pt x="71539" y="8560"/>
                      <a:pt x="73072" y="13631"/>
                      <a:pt x="72644" y="18723"/>
                    </a:cubicBezTo>
                    <a:lnTo>
                      <a:pt x="72644" y="51558"/>
                    </a:lnTo>
                    <a:close/>
                  </a:path>
                </a:pathLst>
              </a:custGeom>
              <a:solidFill>
                <a:srgbClr val="414958"/>
              </a:solidFill>
              <a:ln w="7260"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15E84F91-A5D8-6387-027D-6F04BC63E4E6}"/>
                  </a:ext>
                </a:extLst>
              </p:cNvPr>
              <p:cNvSpPr/>
              <p:nvPr/>
            </p:nvSpPr>
            <p:spPr>
              <a:xfrm>
                <a:off x="7142350" y="2424264"/>
                <a:ext cx="46881" cy="52611"/>
              </a:xfrm>
              <a:custGeom>
                <a:avLst/>
                <a:gdLst>
                  <a:gd name="connsiteX0" fmla="*/ 46834 w 46881"/>
                  <a:gd name="connsiteY0" fmla="*/ 25934 h 52611"/>
                  <a:gd name="connsiteX1" fmla="*/ 40586 w 46881"/>
                  <a:gd name="connsiteY1" fmla="*/ 45330 h 52611"/>
                  <a:gd name="connsiteX2" fmla="*/ 23224 w 46881"/>
                  <a:gd name="connsiteY2" fmla="*/ 52594 h 52611"/>
                  <a:gd name="connsiteX3" fmla="*/ 11020 w 46881"/>
                  <a:gd name="connsiteY3" fmla="*/ 49398 h 52611"/>
                  <a:gd name="connsiteX4" fmla="*/ 2884 w 46881"/>
                  <a:gd name="connsiteY4" fmla="*/ 40172 h 52611"/>
                  <a:gd name="connsiteX5" fmla="*/ 51 w 46881"/>
                  <a:gd name="connsiteY5" fmla="*/ 26225 h 52611"/>
                  <a:gd name="connsiteX6" fmla="*/ 6226 w 46881"/>
                  <a:gd name="connsiteY6" fmla="*/ 6974 h 52611"/>
                  <a:gd name="connsiteX7" fmla="*/ 40513 w 46881"/>
                  <a:gd name="connsiteY7" fmla="*/ 6974 h 52611"/>
                  <a:gd name="connsiteX8" fmla="*/ 46834 w 46881"/>
                  <a:gd name="connsiteY8" fmla="*/ 25934 h 52611"/>
                  <a:gd name="connsiteX9" fmla="*/ 8623 w 46881"/>
                  <a:gd name="connsiteY9" fmla="*/ 25934 h 52611"/>
                  <a:gd name="connsiteX10" fmla="*/ 12328 w 46881"/>
                  <a:gd name="connsiteY10" fmla="*/ 40463 h 52611"/>
                  <a:gd name="connsiteX11" fmla="*/ 33373 w 46881"/>
                  <a:gd name="connsiteY11" fmla="*/ 41211 h 52611"/>
                  <a:gd name="connsiteX12" fmla="*/ 34121 w 46881"/>
                  <a:gd name="connsiteY12" fmla="*/ 40463 h 52611"/>
                  <a:gd name="connsiteX13" fmla="*/ 37898 w 46881"/>
                  <a:gd name="connsiteY13" fmla="*/ 25934 h 52611"/>
                  <a:gd name="connsiteX14" fmla="*/ 34048 w 46881"/>
                  <a:gd name="connsiteY14" fmla="*/ 11405 h 52611"/>
                  <a:gd name="connsiteX15" fmla="*/ 22934 w 46881"/>
                  <a:gd name="connsiteY15" fmla="*/ 6538 h 52611"/>
                  <a:gd name="connsiteX16" fmla="*/ 8623 w 46881"/>
                  <a:gd name="connsiteY16" fmla="*/ 25934 h 5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81" h="52611">
                    <a:moveTo>
                      <a:pt x="46834" y="25934"/>
                    </a:moveTo>
                    <a:cubicBezTo>
                      <a:pt x="47240" y="32951"/>
                      <a:pt x="45018" y="39867"/>
                      <a:pt x="40586" y="45330"/>
                    </a:cubicBezTo>
                    <a:cubicBezTo>
                      <a:pt x="36155" y="50197"/>
                      <a:pt x="29799" y="52856"/>
                      <a:pt x="23224" y="52594"/>
                    </a:cubicBezTo>
                    <a:cubicBezTo>
                      <a:pt x="18938" y="52660"/>
                      <a:pt x="14725" y="51555"/>
                      <a:pt x="11020" y="49398"/>
                    </a:cubicBezTo>
                    <a:cubicBezTo>
                      <a:pt x="7475" y="47168"/>
                      <a:pt x="4656" y="43964"/>
                      <a:pt x="2884" y="40172"/>
                    </a:cubicBezTo>
                    <a:cubicBezTo>
                      <a:pt x="915" y="35792"/>
                      <a:pt x="-51" y="31026"/>
                      <a:pt x="51" y="26225"/>
                    </a:cubicBezTo>
                    <a:cubicBezTo>
                      <a:pt x="-371" y="19258"/>
                      <a:pt x="1831" y="12393"/>
                      <a:pt x="6226" y="6974"/>
                    </a:cubicBezTo>
                    <a:cubicBezTo>
                      <a:pt x="15764" y="-2325"/>
                      <a:pt x="30975" y="-2325"/>
                      <a:pt x="40513" y="6974"/>
                    </a:cubicBezTo>
                    <a:cubicBezTo>
                      <a:pt x="44923" y="12277"/>
                      <a:pt x="47175" y="19047"/>
                      <a:pt x="46834" y="25934"/>
                    </a:cubicBezTo>
                    <a:close/>
                    <a:moveTo>
                      <a:pt x="8623" y="25934"/>
                    </a:moveTo>
                    <a:cubicBezTo>
                      <a:pt x="8282" y="31048"/>
                      <a:pt x="9582" y="36133"/>
                      <a:pt x="12328" y="40463"/>
                    </a:cubicBezTo>
                    <a:cubicBezTo>
                      <a:pt x="17936" y="46478"/>
                      <a:pt x="27358" y="46812"/>
                      <a:pt x="33373" y="41211"/>
                    </a:cubicBezTo>
                    <a:cubicBezTo>
                      <a:pt x="33634" y="40971"/>
                      <a:pt x="33881" y="40717"/>
                      <a:pt x="34121" y="40463"/>
                    </a:cubicBezTo>
                    <a:cubicBezTo>
                      <a:pt x="36896" y="36148"/>
                      <a:pt x="38225" y="31055"/>
                      <a:pt x="37898" y="25934"/>
                    </a:cubicBezTo>
                    <a:cubicBezTo>
                      <a:pt x="38298" y="20798"/>
                      <a:pt x="36940" y="15669"/>
                      <a:pt x="34048" y="11405"/>
                    </a:cubicBezTo>
                    <a:cubicBezTo>
                      <a:pt x="31353" y="8078"/>
                      <a:pt x="27205" y="6262"/>
                      <a:pt x="22934" y="6538"/>
                    </a:cubicBezTo>
                    <a:cubicBezTo>
                      <a:pt x="13490" y="6756"/>
                      <a:pt x="8623" y="13149"/>
                      <a:pt x="8623" y="25934"/>
                    </a:cubicBezTo>
                    <a:close/>
                  </a:path>
                </a:pathLst>
              </a:custGeom>
              <a:solidFill>
                <a:srgbClr val="414958"/>
              </a:solidFill>
              <a:ln w="7260"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7DD2D007-FE25-9210-D237-E6DC8B83B6D8}"/>
                  </a:ext>
                </a:extLst>
              </p:cNvPr>
              <p:cNvSpPr/>
              <p:nvPr/>
            </p:nvSpPr>
            <p:spPr>
              <a:xfrm>
                <a:off x="7200153" y="2424046"/>
                <a:ext cx="29348" cy="51287"/>
              </a:xfrm>
              <a:custGeom>
                <a:avLst/>
                <a:gdLst>
                  <a:gd name="connsiteX0" fmla="*/ 23392 w 29348"/>
                  <a:gd name="connsiteY0" fmla="*/ 1 h 51287"/>
                  <a:gd name="connsiteX1" fmla="*/ 29348 w 29348"/>
                  <a:gd name="connsiteY1" fmla="*/ 582 h 51287"/>
                  <a:gd name="connsiteX2" fmla="*/ 28331 w 29348"/>
                  <a:gd name="connsiteY2" fmla="*/ 7846 h 51287"/>
                  <a:gd name="connsiteX3" fmla="*/ 22883 w 29348"/>
                  <a:gd name="connsiteY3" fmla="*/ 7701 h 51287"/>
                  <a:gd name="connsiteX4" fmla="*/ 15619 w 29348"/>
                  <a:gd name="connsiteY4" fmla="*/ 9880 h 51287"/>
                  <a:gd name="connsiteX5" fmla="*/ 10243 w 29348"/>
                  <a:gd name="connsiteY5" fmla="*/ 15982 h 51287"/>
                  <a:gd name="connsiteX6" fmla="*/ 8282 w 29348"/>
                  <a:gd name="connsiteY6" fmla="*/ 24627 h 51287"/>
                  <a:gd name="connsiteX7" fmla="*/ 8282 w 29348"/>
                  <a:gd name="connsiteY7" fmla="*/ 51287 h 51287"/>
                  <a:gd name="connsiteX8" fmla="*/ 0 w 29348"/>
                  <a:gd name="connsiteY8" fmla="*/ 51287 h 51287"/>
                  <a:gd name="connsiteX9" fmla="*/ 0 w 29348"/>
                  <a:gd name="connsiteY9" fmla="*/ 437 h 51287"/>
                  <a:gd name="connsiteX10" fmla="*/ 6829 w 29348"/>
                  <a:gd name="connsiteY10" fmla="*/ 437 h 51287"/>
                  <a:gd name="connsiteX11" fmla="*/ 7773 w 29348"/>
                  <a:gd name="connsiteY11" fmla="*/ 9735 h 51287"/>
                  <a:gd name="connsiteX12" fmla="*/ 8136 w 29348"/>
                  <a:gd name="connsiteY12" fmla="*/ 9735 h 51287"/>
                  <a:gd name="connsiteX13" fmla="*/ 15037 w 29348"/>
                  <a:gd name="connsiteY13" fmla="*/ 2471 h 51287"/>
                  <a:gd name="connsiteX14" fmla="*/ 23392 w 29348"/>
                  <a:gd name="connsiteY14" fmla="*/ 1 h 5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48" h="51287">
                    <a:moveTo>
                      <a:pt x="23392" y="1"/>
                    </a:moveTo>
                    <a:cubicBezTo>
                      <a:pt x="25389" y="-14"/>
                      <a:pt x="27387" y="182"/>
                      <a:pt x="29348" y="582"/>
                    </a:cubicBezTo>
                    <a:lnTo>
                      <a:pt x="28331" y="7846"/>
                    </a:lnTo>
                    <a:cubicBezTo>
                      <a:pt x="26530" y="7592"/>
                      <a:pt x="24699" y="7541"/>
                      <a:pt x="22883" y="7701"/>
                    </a:cubicBezTo>
                    <a:cubicBezTo>
                      <a:pt x="20304" y="7737"/>
                      <a:pt x="17791" y="8493"/>
                      <a:pt x="15619" y="9880"/>
                    </a:cubicBezTo>
                    <a:cubicBezTo>
                      <a:pt x="13279" y="11362"/>
                      <a:pt x="11420" y="13476"/>
                      <a:pt x="10243" y="15982"/>
                    </a:cubicBezTo>
                    <a:cubicBezTo>
                      <a:pt x="8921" y="18670"/>
                      <a:pt x="8245" y="21634"/>
                      <a:pt x="8282" y="24627"/>
                    </a:cubicBezTo>
                    <a:lnTo>
                      <a:pt x="8282" y="51287"/>
                    </a:lnTo>
                    <a:lnTo>
                      <a:pt x="0" y="51287"/>
                    </a:lnTo>
                    <a:lnTo>
                      <a:pt x="0" y="437"/>
                    </a:lnTo>
                    <a:lnTo>
                      <a:pt x="6829" y="437"/>
                    </a:lnTo>
                    <a:lnTo>
                      <a:pt x="7773" y="9735"/>
                    </a:lnTo>
                    <a:lnTo>
                      <a:pt x="8136" y="9735"/>
                    </a:lnTo>
                    <a:cubicBezTo>
                      <a:pt x="9844" y="6807"/>
                      <a:pt x="12205" y="4323"/>
                      <a:pt x="15037" y="2471"/>
                    </a:cubicBezTo>
                    <a:cubicBezTo>
                      <a:pt x="17522" y="843"/>
                      <a:pt x="20428" y="-14"/>
                      <a:pt x="23392" y="1"/>
                    </a:cubicBezTo>
                    <a:close/>
                  </a:path>
                </a:pathLst>
              </a:custGeom>
              <a:solidFill>
                <a:srgbClr val="414958"/>
              </a:solidFill>
              <a:ln w="7260"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083032A4-64F0-BB3A-2299-CA035CA72837}"/>
                  </a:ext>
                </a:extLst>
              </p:cNvPr>
              <p:cNvSpPr/>
              <p:nvPr/>
            </p:nvSpPr>
            <p:spPr>
              <a:xfrm>
                <a:off x="7232799" y="2424028"/>
                <a:ext cx="43373" cy="52573"/>
              </a:xfrm>
              <a:custGeom>
                <a:avLst/>
                <a:gdLst>
                  <a:gd name="connsiteX0" fmla="*/ 24380 w 43373"/>
                  <a:gd name="connsiteY0" fmla="*/ 52540 h 52573"/>
                  <a:gd name="connsiteX1" fmla="*/ 6582 w 43373"/>
                  <a:gd name="connsiteY1" fmla="*/ 45639 h 52573"/>
                  <a:gd name="connsiteX2" fmla="*/ 44 w 43373"/>
                  <a:gd name="connsiteY2" fmla="*/ 26679 h 52573"/>
                  <a:gd name="connsiteX3" fmla="*/ 6146 w 43373"/>
                  <a:gd name="connsiteY3" fmla="*/ 7283 h 52573"/>
                  <a:gd name="connsiteX4" fmla="*/ 22418 w 43373"/>
                  <a:gd name="connsiteY4" fmla="*/ 18 h 52573"/>
                  <a:gd name="connsiteX5" fmla="*/ 37674 w 43373"/>
                  <a:gd name="connsiteY5" fmla="*/ 6193 h 52573"/>
                  <a:gd name="connsiteX6" fmla="*/ 43340 w 43373"/>
                  <a:gd name="connsiteY6" fmla="*/ 22901 h 52573"/>
                  <a:gd name="connsiteX7" fmla="*/ 43340 w 43373"/>
                  <a:gd name="connsiteY7" fmla="*/ 27914 h 52573"/>
                  <a:gd name="connsiteX8" fmla="*/ 8616 w 43373"/>
                  <a:gd name="connsiteY8" fmla="*/ 27914 h 52573"/>
                  <a:gd name="connsiteX9" fmla="*/ 13047 w 43373"/>
                  <a:gd name="connsiteY9" fmla="*/ 40990 h 52573"/>
                  <a:gd name="connsiteX10" fmla="*/ 24816 w 43373"/>
                  <a:gd name="connsiteY10" fmla="*/ 45493 h 52573"/>
                  <a:gd name="connsiteX11" fmla="*/ 32516 w 43373"/>
                  <a:gd name="connsiteY11" fmla="*/ 44767 h 52573"/>
                  <a:gd name="connsiteX12" fmla="*/ 41015 w 43373"/>
                  <a:gd name="connsiteY12" fmla="*/ 41934 h 52573"/>
                  <a:gd name="connsiteX13" fmla="*/ 41015 w 43373"/>
                  <a:gd name="connsiteY13" fmla="*/ 49198 h 52573"/>
                  <a:gd name="connsiteX14" fmla="*/ 33097 w 43373"/>
                  <a:gd name="connsiteY14" fmla="*/ 51741 h 52573"/>
                  <a:gd name="connsiteX15" fmla="*/ 24380 w 43373"/>
                  <a:gd name="connsiteY15" fmla="*/ 52540 h 52573"/>
                  <a:gd name="connsiteX16" fmla="*/ 22346 w 43373"/>
                  <a:gd name="connsiteY16" fmla="*/ 6847 h 52573"/>
                  <a:gd name="connsiteX17" fmla="*/ 12902 w 43373"/>
                  <a:gd name="connsiteY17" fmla="*/ 10624 h 52573"/>
                  <a:gd name="connsiteX18" fmla="*/ 8834 w 43373"/>
                  <a:gd name="connsiteY18" fmla="*/ 21303 h 52573"/>
                  <a:gd name="connsiteX19" fmla="*/ 34622 w 43373"/>
                  <a:gd name="connsiteY19" fmla="*/ 21303 h 52573"/>
                  <a:gd name="connsiteX20" fmla="*/ 31353 w 43373"/>
                  <a:gd name="connsiteY20" fmla="*/ 10479 h 52573"/>
                  <a:gd name="connsiteX21" fmla="*/ 22346 w 43373"/>
                  <a:gd name="connsiteY21" fmla="*/ 6847 h 5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73" h="52573">
                    <a:moveTo>
                      <a:pt x="24380" y="52540"/>
                    </a:moveTo>
                    <a:cubicBezTo>
                      <a:pt x="17733" y="52896"/>
                      <a:pt x="11253" y="50382"/>
                      <a:pt x="6582" y="45639"/>
                    </a:cubicBezTo>
                    <a:cubicBezTo>
                      <a:pt x="1991" y="40423"/>
                      <a:pt x="-356" y="33616"/>
                      <a:pt x="44" y="26679"/>
                    </a:cubicBezTo>
                    <a:cubicBezTo>
                      <a:pt x="-326" y="19690"/>
                      <a:pt x="1846" y="12804"/>
                      <a:pt x="6146" y="7283"/>
                    </a:cubicBezTo>
                    <a:cubicBezTo>
                      <a:pt x="10141" y="2459"/>
                      <a:pt x="16156" y="-221"/>
                      <a:pt x="22418" y="18"/>
                    </a:cubicBezTo>
                    <a:cubicBezTo>
                      <a:pt x="28157" y="-229"/>
                      <a:pt x="33722" y="2023"/>
                      <a:pt x="37674" y="6193"/>
                    </a:cubicBezTo>
                    <a:cubicBezTo>
                      <a:pt x="41640" y="10828"/>
                      <a:pt x="43667" y="16814"/>
                      <a:pt x="43340" y="22901"/>
                    </a:cubicBezTo>
                    <a:lnTo>
                      <a:pt x="43340" y="27914"/>
                    </a:lnTo>
                    <a:lnTo>
                      <a:pt x="8616" y="27914"/>
                    </a:lnTo>
                    <a:cubicBezTo>
                      <a:pt x="8471" y="32665"/>
                      <a:pt x="10047" y="37306"/>
                      <a:pt x="13047" y="40990"/>
                    </a:cubicBezTo>
                    <a:cubicBezTo>
                      <a:pt x="16135" y="44113"/>
                      <a:pt x="20428" y="45755"/>
                      <a:pt x="24816" y="45493"/>
                    </a:cubicBezTo>
                    <a:cubicBezTo>
                      <a:pt x="27402" y="45479"/>
                      <a:pt x="29973" y="45232"/>
                      <a:pt x="32516" y="44767"/>
                    </a:cubicBezTo>
                    <a:cubicBezTo>
                      <a:pt x="35429" y="44091"/>
                      <a:pt x="38276" y="43140"/>
                      <a:pt x="41015" y="41934"/>
                    </a:cubicBezTo>
                    <a:lnTo>
                      <a:pt x="41015" y="49198"/>
                    </a:lnTo>
                    <a:cubicBezTo>
                      <a:pt x="38458" y="50288"/>
                      <a:pt x="35807" y="51138"/>
                      <a:pt x="33097" y="51741"/>
                    </a:cubicBezTo>
                    <a:cubicBezTo>
                      <a:pt x="30220" y="52264"/>
                      <a:pt x="27300" y="52533"/>
                      <a:pt x="24380" y="52540"/>
                    </a:cubicBezTo>
                    <a:close/>
                    <a:moveTo>
                      <a:pt x="22346" y="6847"/>
                    </a:moveTo>
                    <a:cubicBezTo>
                      <a:pt x="18794" y="6665"/>
                      <a:pt x="15343" y="8046"/>
                      <a:pt x="12902" y="10624"/>
                    </a:cubicBezTo>
                    <a:cubicBezTo>
                      <a:pt x="10454" y="13668"/>
                      <a:pt x="9030" y="17402"/>
                      <a:pt x="8834" y="21303"/>
                    </a:cubicBezTo>
                    <a:lnTo>
                      <a:pt x="34622" y="21303"/>
                    </a:lnTo>
                    <a:cubicBezTo>
                      <a:pt x="34826" y="17424"/>
                      <a:pt x="33671" y="13596"/>
                      <a:pt x="31353" y="10479"/>
                    </a:cubicBezTo>
                    <a:cubicBezTo>
                      <a:pt x="29029" y="8002"/>
                      <a:pt x="25738" y="6673"/>
                      <a:pt x="22346" y="6847"/>
                    </a:cubicBezTo>
                    <a:close/>
                  </a:path>
                </a:pathLst>
              </a:custGeom>
              <a:solidFill>
                <a:srgbClr val="414958"/>
              </a:solidFill>
              <a:ln w="7260"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902368DF-403E-BD91-D29D-4BBEC3000736}"/>
                  </a:ext>
                </a:extLst>
              </p:cNvPr>
              <p:cNvSpPr/>
              <p:nvPr/>
            </p:nvSpPr>
            <p:spPr>
              <a:xfrm>
                <a:off x="7302435" y="2413658"/>
                <a:ext cx="30292" cy="63201"/>
              </a:xfrm>
              <a:custGeom>
                <a:avLst/>
                <a:gdLst>
                  <a:gd name="connsiteX0" fmla="*/ 23246 w 30292"/>
                  <a:gd name="connsiteY0" fmla="*/ 56081 h 63201"/>
                  <a:gd name="connsiteX1" fmla="*/ 27024 w 30292"/>
                  <a:gd name="connsiteY1" fmla="*/ 56081 h 63201"/>
                  <a:gd name="connsiteX2" fmla="*/ 30292 w 30292"/>
                  <a:gd name="connsiteY2" fmla="*/ 55355 h 63201"/>
                  <a:gd name="connsiteX3" fmla="*/ 30292 w 30292"/>
                  <a:gd name="connsiteY3" fmla="*/ 61675 h 63201"/>
                  <a:gd name="connsiteX4" fmla="*/ 26733 w 30292"/>
                  <a:gd name="connsiteY4" fmla="*/ 62692 h 63201"/>
                  <a:gd name="connsiteX5" fmla="*/ 21793 w 30292"/>
                  <a:gd name="connsiteY5" fmla="*/ 63200 h 63201"/>
                  <a:gd name="connsiteX6" fmla="*/ 7264 w 30292"/>
                  <a:gd name="connsiteY6" fmla="*/ 47582 h 63201"/>
                  <a:gd name="connsiteX7" fmla="*/ 7264 w 30292"/>
                  <a:gd name="connsiteY7" fmla="*/ 18088 h 63201"/>
                  <a:gd name="connsiteX8" fmla="*/ 0 w 30292"/>
                  <a:gd name="connsiteY8" fmla="*/ 18088 h 63201"/>
                  <a:gd name="connsiteX9" fmla="*/ 0 w 30292"/>
                  <a:gd name="connsiteY9" fmla="*/ 14093 h 63201"/>
                  <a:gd name="connsiteX10" fmla="*/ 7264 w 30292"/>
                  <a:gd name="connsiteY10" fmla="*/ 10824 h 63201"/>
                  <a:gd name="connsiteX11" fmla="*/ 10606 w 30292"/>
                  <a:gd name="connsiteY11" fmla="*/ 0 h 63201"/>
                  <a:gd name="connsiteX12" fmla="*/ 15037 w 30292"/>
                  <a:gd name="connsiteY12" fmla="*/ 0 h 63201"/>
                  <a:gd name="connsiteX13" fmla="*/ 15037 w 30292"/>
                  <a:gd name="connsiteY13" fmla="*/ 11623 h 63201"/>
                  <a:gd name="connsiteX14" fmla="*/ 29566 w 30292"/>
                  <a:gd name="connsiteY14" fmla="*/ 11623 h 63201"/>
                  <a:gd name="connsiteX15" fmla="*/ 29566 w 30292"/>
                  <a:gd name="connsiteY15" fmla="*/ 18088 h 63201"/>
                  <a:gd name="connsiteX16" fmla="*/ 15037 w 30292"/>
                  <a:gd name="connsiteY16" fmla="*/ 18088 h 63201"/>
                  <a:gd name="connsiteX17" fmla="*/ 15037 w 30292"/>
                  <a:gd name="connsiteY17" fmla="*/ 47146 h 63201"/>
                  <a:gd name="connsiteX18" fmla="*/ 17144 w 30292"/>
                  <a:gd name="connsiteY18" fmla="*/ 53902 h 63201"/>
                  <a:gd name="connsiteX19" fmla="*/ 23246 w 30292"/>
                  <a:gd name="connsiteY19" fmla="*/ 56081 h 6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92" h="63201">
                    <a:moveTo>
                      <a:pt x="23246" y="56081"/>
                    </a:moveTo>
                    <a:cubicBezTo>
                      <a:pt x="24503" y="56176"/>
                      <a:pt x="25767" y="56176"/>
                      <a:pt x="27024" y="56081"/>
                    </a:cubicBezTo>
                    <a:cubicBezTo>
                      <a:pt x="28135" y="55958"/>
                      <a:pt x="29232" y="55711"/>
                      <a:pt x="30292" y="55355"/>
                    </a:cubicBezTo>
                    <a:lnTo>
                      <a:pt x="30292" y="61675"/>
                    </a:lnTo>
                    <a:cubicBezTo>
                      <a:pt x="29152" y="62154"/>
                      <a:pt x="27954" y="62496"/>
                      <a:pt x="26733" y="62692"/>
                    </a:cubicBezTo>
                    <a:cubicBezTo>
                      <a:pt x="25113" y="63040"/>
                      <a:pt x="23457" y="63215"/>
                      <a:pt x="21793" y="63200"/>
                    </a:cubicBezTo>
                    <a:cubicBezTo>
                      <a:pt x="11914" y="63200"/>
                      <a:pt x="7264" y="57970"/>
                      <a:pt x="7264" y="47582"/>
                    </a:cubicBezTo>
                    <a:lnTo>
                      <a:pt x="7264" y="18088"/>
                    </a:lnTo>
                    <a:lnTo>
                      <a:pt x="0" y="18088"/>
                    </a:lnTo>
                    <a:lnTo>
                      <a:pt x="0" y="14093"/>
                    </a:lnTo>
                    <a:lnTo>
                      <a:pt x="7264" y="10824"/>
                    </a:lnTo>
                    <a:lnTo>
                      <a:pt x="10606" y="0"/>
                    </a:lnTo>
                    <a:lnTo>
                      <a:pt x="15037" y="0"/>
                    </a:lnTo>
                    <a:lnTo>
                      <a:pt x="15037" y="11623"/>
                    </a:lnTo>
                    <a:lnTo>
                      <a:pt x="29566" y="11623"/>
                    </a:lnTo>
                    <a:lnTo>
                      <a:pt x="29566" y="18088"/>
                    </a:lnTo>
                    <a:lnTo>
                      <a:pt x="15037" y="18088"/>
                    </a:lnTo>
                    <a:lnTo>
                      <a:pt x="15037" y="47146"/>
                    </a:lnTo>
                    <a:cubicBezTo>
                      <a:pt x="14848" y="49587"/>
                      <a:pt x="15597" y="52006"/>
                      <a:pt x="17144" y="53902"/>
                    </a:cubicBezTo>
                    <a:cubicBezTo>
                      <a:pt x="18721" y="55544"/>
                      <a:pt x="20980" y="56350"/>
                      <a:pt x="23246" y="56081"/>
                    </a:cubicBezTo>
                    <a:close/>
                  </a:path>
                </a:pathLst>
              </a:custGeom>
              <a:solidFill>
                <a:srgbClr val="414958"/>
              </a:solidFill>
              <a:ln w="7260"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CC8EE504-2953-CBD1-C687-AE4B4C6A2967}"/>
                  </a:ext>
                </a:extLst>
              </p:cNvPr>
              <p:cNvSpPr/>
              <p:nvPr/>
            </p:nvSpPr>
            <p:spPr>
              <a:xfrm>
                <a:off x="7340428" y="2403561"/>
                <a:ext cx="42792" cy="71772"/>
              </a:xfrm>
              <a:custGeom>
                <a:avLst/>
                <a:gdLst>
                  <a:gd name="connsiteX0" fmla="*/ 34506 w 42792"/>
                  <a:gd name="connsiteY0" fmla="*/ 71772 h 71772"/>
                  <a:gd name="connsiteX1" fmla="*/ 34506 w 42792"/>
                  <a:gd name="connsiteY1" fmla="*/ 39373 h 71772"/>
                  <a:gd name="connsiteX2" fmla="*/ 31746 w 42792"/>
                  <a:gd name="connsiteY2" fmla="*/ 30220 h 71772"/>
                  <a:gd name="connsiteX3" fmla="*/ 23173 w 42792"/>
                  <a:gd name="connsiteY3" fmla="*/ 27169 h 71772"/>
                  <a:gd name="connsiteX4" fmla="*/ 11914 w 42792"/>
                  <a:gd name="connsiteY4" fmla="*/ 31455 h 71772"/>
                  <a:gd name="connsiteX5" fmla="*/ 8354 w 42792"/>
                  <a:gd name="connsiteY5" fmla="*/ 45620 h 71772"/>
                  <a:gd name="connsiteX6" fmla="*/ 8354 w 42792"/>
                  <a:gd name="connsiteY6" fmla="*/ 71772 h 71772"/>
                  <a:gd name="connsiteX7" fmla="*/ 0 w 42792"/>
                  <a:gd name="connsiteY7" fmla="*/ 71772 h 71772"/>
                  <a:gd name="connsiteX8" fmla="*/ 0 w 42792"/>
                  <a:gd name="connsiteY8" fmla="*/ 0 h 71772"/>
                  <a:gd name="connsiteX9" fmla="*/ 8354 w 42792"/>
                  <a:gd name="connsiteY9" fmla="*/ 0 h 71772"/>
                  <a:gd name="connsiteX10" fmla="*/ 8354 w 42792"/>
                  <a:gd name="connsiteY10" fmla="*/ 21067 h 71772"/>
                  <a:gd name="connsiteX11" fmla="*/ 7846 w 42792"/>
                  <a:gd name="connsiteY11" fmla="*/ 28331 h 71772"/>
                  <a:gd name="connsiteX12" fmla="*/ 8427 w 42792"/>
                  <a:gd name="connsiteY12" fmla="*/ 28331 h 71772"/>
                  <a:gd name="connsiteX13" fmla="*/ 14820 w 42792"/>
                  <a:gd name="connsiteY13" fmla="*/ 22520 h 71772"/>
                  <a:gd name="connsiteX14" fmla="*/ 24191 w 42792"/>
                  <a:gd name="connsiteY14" fmla="*/ 20486 h 71772"/>
                  <a:gd name="connsiteX15" fmla="*/ 38066 w 42792"/>
                  <a:gd name="connsiteY15" fmla="*/ 24844 h 71772"/>
                  <a:gd name="connsiteX16" fmla="*/ 42715 w 42792"/>
                  <a:gd name="connsiteY16" fmla="*/ 38937 h 71772"/>
                  <a:gd name="connsiteX17" fmla="*/ 42715 w 42792"/>
                  <a:gd name="connsiteY17" fmla="*/ 71772 h 7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92" h="71772">
                    <a:moveTo>
                      <a:pt x="34506" y="71772"/>
                    </a:moveTo>
                    <a:lnTo>
                      <a:pt x="34506" y="39373"/>
                    </a:lnTo>
                    <a:cubicBezTo>
                      <a:pt x="34782" y="36082"/>
                      <a:pt x="33794" y="32813"/>
                      <a:pt x="31746" y="30220"/>
                    </a:cubicBezTo>
                    <a:cubicBezTo>
                      <a:pt x="29472" y="28004"/>
                      <a:pt x="26341" y="26886"/>
                      <a:pt x="23173" y="27169"/>
                    </a:cubicBezTo>
                    <a:cubicBezTo>
                      <a:pt x="18960" y="26806"/>
                      <a:pt x="14820" y="28389"/>
                      <a:pt x="11914" y="31455"/>
                    </a:cubicBezTo>
                    <a:cubicBezTo>
                      <a:pt x="9168" y="35646"/>
                      <a:pt x="7918" y="40630"/>
                      <a:pt x="8354" y="45620"/>
                    </a:cubicBezTo>
                    <a:lnTo>
                      <a:pt x="8354" y="71772"/>
                    </a:lnTo>
                    <a:lnTo>
                      <a:pt x="0" y="71772"/>
                    </a:lnTo>
                    <a:lnTo>
                      <a:pt x="0" y="0"/>
                    </a:lnTo>
                    <a:lnTo>
                      <a:pt x="8354" y="0"/>
                    </a:lnTo>
                    <a:lnTo>
                      <a:pt x="8354" y="21067"/>
                    </a:lnTo>
                    <a:cubicBezTo>
                      <a:pt x="8405" y="23500"/>
                      <a:pt x="8231" y="25927"/>
                      <a:pt x="7846" y="28331"/>
                    </a:cubicBezTo>
                    <a:lnTo>
                      <a:pt x="8427" y="28331"/>
                    </a:lnTo>
                    <a:cubicBezTo>
                      <a:pt x="9960" y="25825"/>
                      <a:pt x="12182" y="23813"/>
                      <a:pt x="14820" y="22520"/>
                    </a:cubicBezTo>
                    <a:cubicBezTo>
                      <a:pt x="17740" y="21118"/>
                      <a:pt x="20951" y="20420"/>
                      <a:pt x="24191" y="20486"/>
                    </a:cubicBezTo>
                    <a:cubicBezTo>
                      <a:pt x="29203" y="20108"/>
                      <a:pt x="34172" y="21670"/>
                      <a:pt x="38066" y="24844"/>
                    </a:cubicBezTo>
                    <a:cubicBezTo>
                      <a:pt x="41502" y="28694"/>
                      <a:pt x="43187" y="33801"/>
                      <a:pt x="42715" y="38937"/>
                    </a:cubicBezTo>
                    <a:lnTo>
                      <a:pt x="42715" y="71772"/>
                    </a:lnTo>
                    <a:close/>
                  </a:path>
                </a:pathLst>
              </a:custGeom>
              <a:solidFill>
                <a:srgbClr val="414958"/>
              </a:solidFill>
              <a:ln w="7260"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72704B5F-7E52-019D-E558-3EAE799BAE27}"/>
                  </a:ext>
                </a:extLst>
              </p:cNvPr>
              <p:cNvSpPr/>
              <p:nvPr/>
            </p:nvSpPr>
            <p:spPr>
              <a:xfrm>
                <a:off x="7393073" y="2424054"/>
                <a:ext cx="41355" cy="52177"/>
              </a:xfrm>
              <a:custGeom>
                <a:avLst/>
                <a:gdLst>
                  <a:gd name="connsiteX0" fmla="*/ 34673 w 41355"/>
                  <a:gd name="connsiteY0" fmla="*/ 51279 h 52177"/>
                  <a:gd name="connsiteX1" fmla="*/ 33075 w 41355"/>
                  <a:gd name="connsiteY1" fmla="*/ 44015 h 52177"/>
                  <a:gd name="connsiteX2" fmla="*/ 32711 w 41355"/>
                  <a:gd name="connsiteY2" fmla="*/ 44015 h 52177"/>
                  <a:gd name="connsiteX3" fmla="*/ 25447 w 41355"/>
                  <a:gd name="connsiteY3" fmla="*/ 50480 h 52177"/>
                  <a:gd name="connsiteX4" fmla="*/ 15931 w 41355"/>
                  <a:gd name="connsiteY4" fmla="*/ 52151 h 52177"/>
                  <a:gd name="connsiteX5" fmla="*/ 4235 w 41355"/>
                  <a:gd name="connsiteY5" fmla="*/ 48228 h 52177"/>
                  <a:gd name="connsiteX6" fmla="*/ 22 w 41355"/>
                  <a:gd name="connsiteY6" fmla="*/ 37186 h 52177"/>
                  <a:gd name="connsiteX7" fmla="*/ 24285 w 41355"/>
                  <a:gd name="connsiteY7" fmla="*/ 20986 h 52177"/>
                  <a:gd name="connsiteX8" fmla="*/ 32857 w 41355"/>
                  <a:gd name="connsiteY8" fmla="*/ 20986 h 52177"/>
                  <a:gd name="connsiteX9" fmla="*/ 32857 w 41355"/>
                  <a:gd name="connsiteY9" fmla="*/ 18008 h 52177"/>
                  <a:gd name="connsiteX10" fmla="*/ 30387 w 41355"/>
                  <a:gd name="connsiteY10" fmla="*/ 9436 h 52177"/>
                  <a:gd name="connsiteX11" fmla="*/ 22396 w 41355"/>
                  <a:gd name="connsiteY11" fmla="*/ 6748 h 52177"/>
                  <a:gd name="connsiteX12" fmla="*/ 15132 w 41355"/>
                  <a:gd name="connsiteY12" fmla="*/ 7911 h 52177"/>
                  <a:gd name="connsiteX13" fmla="*/ 8376 w 41355"/>
                  <a:gd name="connsiteY13" fmla="*/ 10598 h 52177"/>
                  <a:gd name="connsiteX14" fmla="*/ 5906 w 41355"/>
                  <a:gd name="connsiteY14" fmla="*/ 4351 h 52177"/>
                  <a:gd name="connsiteX15" fmla="*/ 14187 w 41355"/>
                  <a:gd name="connsiteY15" fmla="*/ 1155 h 52177"/>
                  <a:gd name="connsiteX16" fmla="*/ 23195 w 41355"/>
                  <a:gd name="connsiteY16" fmla="*/ 65 h 52177"/>
                  <a:gd name="connsiteX17" fmla="*/ 36852 w 41355"/>
                  <a:gd name="connsiteY17" fmla="*/ 4133 h 52177"/>
                  <a:gd name="connsiteX18" fmla="*/ 41284 w 41355"/>
                  <a:gd name="connsiteY18" fmla="*/ 16991 h 52177"/>
                  <a:gd name="connsiteX19" fmla="*/ 41284 w 41355"/>
                  <a:gd name="connsiteY19" fmla="*/ 51279 h 52177"/>
                  <a:gd name="connsiteX20" fmla="*/ 17529 w 41355"/>
                  <a:gd name="connsiteY20" fmla="*/ 45540 h 52177"/>
                  <a:gd name="connsiteX21" fmla="*/ 28498 w 41355"/>
                  <a:gd name="connsiteY21" fmla="*/ 41763 h 52177"/>
                  <a:gd name="connsiteX22" fmla="*/ 32494 w 41355"/>
                  <a:gd name="connsiteY22" fmla="*/ 31084 h 52177"/>
                  <a:gd name="connsiteX23" fmla="*/ 32494 w 41355"/>
                  <a:gd name="connsiteY23" fmla="*/ 26507 h 52177"/>
                  <a:gd name="connsiteX24" fmla="*/ 25229 w 41355"/>
                  <a:gd name="connsiteY24" fmla="*/ 26871 h 52177"/>
                  <a:gd name="connsiteX25" fmla="*/ 12517 w 41355"/>
                  <a:gd name="connsiteY25" fmla="*/ 29631 h 52177"/>
                  <a:gd name="connsiteX26" fmla="*/ 8521 w 41355"/>
                  <a:gd name="connsiteY26" fmla="*/ 37331 h 52177"/>
                  <a:gd name="connsiteX27" fmla="*/ 10991 w 41355"/>
                  <a:gd name="connsiteY27" fmla="*/ 43361 h 52177"/>
                  <a:gd name="connsiteX28" fmla="*/ 17529 w 41355"/>
                  <a:gd name="connsiteY28" fmla="*/ 45831 h 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355" h="52177">
                    <a:moveTo>
                      <a:pt x="34673" y="51279"/>
                    </a:moveTo>
                    <a:lnTo>
                      <a:pt x="33075" y="44015"/>
                    </a:lnTo>
                    <a:lnTo>
                      <a:pt x="32711" y="44015"/>
                    </a:lnTo>
                    <a:cubicBezTo>
                      <a:pt x="30808" y="46688"/>
                      <a:pt x="28324" y="48896"/>
                      <a:pt x="25447" y="50480"/>
                    </a:cubicBezTo>
                    <a:cubicBezTo>
                      <a:pt x="22418" y="51678"/>
                      <a:pt x="19185" y="52245"/>
                      <a:pt x="15931" y="52151"/>
                    </a:cubicBezTo>
                    <a:cubicBezTo>
                      <a:pt x="11674" y="52390"/>
                      <a:pt x="7490" y="50988"/>
                      <a:pt x="4235" y="48228"/>
                    </a:cubicBezTo>
                    <a:cubicBezTo>
                      <a:pt x="1330" y="45308"/>
                      <a:pt x="-203" y="41298"/>
                      <a:pt x="22" y="37186"/>
                    </a:cubicBezTo>
                    <a:cubicBezTo>
                      <a:pt x="22" y="26871"/>
                      <a:pt x="8085" y="21495"/>
                      <a:pt x="24285" y="20986"/>
                    </a:cubicBezTo>
                    <a:lnTo>
                      <a:pt x="32857" y="20986"/>
                    </a:lnTo>
                    <a:lnTo>
                      <a:pt x="32857" y="18008"/>
                    </a:lnTo>
                    <a:cubicBezTo>
                      <a:pt x="33111" y="14942"/>
                      <a:pt x="32232" y="11899"/>
                      <a:pt x="30387" y="9436"/>
                    </a:cubicBezTo>
                    <a:cubicBezTo>
                      <a:pt x="28230" y="7446"/>
                      <a:pt x="25324" y="6465"/>
                      <a:pt x="22396" y="6748"/>
                    </a:cubicBezTo>
                    <a:cubicBezTo>
                      <a:pt x="19926" y="6756"/>
                      <a:pt x="17478" y="7148"/>
                      <a:pt x="15132" y="7911"/>
                    </a:cubicBezTo>
                    <a:cubicBezTo>
                      <a:pt x="12836" y="8695"/>
                      <a:pt x="10584" y="9589"/>
                      <a:pt x="8376" y="10598"/>
                    </a:cubicBezTo>
                    <a:lnTo>
                      <a:pt x="5906" y="4351"/>
                    </a:lnTo>
                    <a:cubicBezTo>
                      <a:pt x="8543" y="2993"/>
                      <a:pt x="11318" y="1925"/>
                      <a:pt x="14187" y="1155"/>
                    </a:cubicBezTo>
                    <a:cubicBezTo>
                      <a:pt x="17137" y="436"/>
                      <a:pt x="20159" y="72"/>
                      <a:pt x="23195" y="65"/>
                    </a:cubicBezTo>
                    <a:cubicBezTo>
                      <a:pt x="28099" y="-335"/>
                      <a:pt x="32966" y="1118"/>
                      <a:pt x="36852" y="4133"/>
                    </a:cubicBezTo>
                    <a:cubicBezTo>
                      <a:pt x="40107" y="7584"/>
                      <a:pt x="41727" y="12269"/>
                      <a:pt x="41284" y="16991"/>
                    </a:cubicBezTo>
                    <a:lnTo>
                      <a:pt x="41284" y="51279"/>
                    </a:lnTo>
                    <a:close/>
                    <a:moveTo>
                      <a:pt x="17529" y="45540"/>
                    </a:moveTo>
                    <a:cubicBezTo>
                      <a:pt x="21539" y="45751"/>
                      <a:pt x="25469" y="44400"/>
                      <a:pt x="28498" y="41763"/>
                    </a:cubicBezTo>
                    <a:cubicBezTo>
                      <a:pt x="31317" y="38951"/>
                      <a:pt x="32770" y="35058"/>
                      <a:pt x="32494" y="31084"/>
                    </a:cubicBezTo>
                    <a:lnTo>
                      <a:pt x="32494" y="26507"/>
                    </a:lnTo>
                    <a:lnTo>
                      <a:pt x="25229" y="26871"/>
                    </a:lnTo>
                    <a:cubicBezTo>
                      <a:pt x="20827" y="26733"/>
                      <a:pt x="16461" y="27684"/>
                      <a:pt x="12517" y="29631"/>
                    </a:cubicBezTo>
                    <a:cubicBezTo>
                      <a:pt x="9851" y="31251"/>
                      <a:pt x="8311" y="34222"/>
                      <a:pt x="8521" y="37331"/>
                    </a:cubicBezTo>
                    <a:cubicBezTo>
                      <a:pt x="8347" y="39620"/>
                      <a:pt x="9262" y="41857"/>
                      <a:pt x="10991" y="43361"/>
                    </a:cubicBezTo>
                    <a:cubicBezTo>
                      <a:pt x="12785" y="44974"/>
                      <a:pt x="15117" y="45853"/>
                      <a:pt x="17529" y="45831"/>
                    </a:cubicBezTo>
                    <a:close/>
                  </a:path>
                </a:pathLst>
              </a:custGeom>
              <a:solidFill>
                <a:srgbClr val="414958"/>
              </a:solidFill>
              <a:ln w="7260"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AAFA260E-8E2C-FBA0-1D0A-4BC9D6E887A5}"/>
                  </a:ext>
                </a:extLst>
              </p:cNvPr>
              <p:cNvSpPr/>
              <p:nvPr/>
            </p:nvSpPr>
            <p:spPr>
              <a:xfrm>
                <a:off x="7447070" y="2423839"/>
                <a:ext cx="42790" cy="51494"/>
              </a:xfrm>
              <a:custGeom>
                <a:avLst/>
                <a:gdLst>
                  <a:gd name="connsiteX0" fmla="*/ 34506 w 42790"/>
                  <a:gd name="connsiteY0" fmla="*/ 51494 h 51494"/>
                  <a:gd name="connsiteX1" fmla="*/ 34506 w 42790"/>
                  <a:gd name="connsiteY1" fmla="*/ 19095 h 51494"/>
                  <a:gd name="connsiteX2" fmla="*/ 31745 w 42790"/>
                  <a:gd name="connsiteY2" fmla="*/ 9942 h 51494"/>
                  <a:gd name="connsiteX3" fmla="*/ 23173 w 42790"/>
                  <a:gd name="connsiteY3" fmla="*/ 6891 h 51494"/>
                  <a:gd name="connsiteX4" fmla="*/ 11841 w 42790"/>
                  <a:gd name="connsiteY4" fmla="*/ 11250 h 51494"/>
                  <a:gd name="connsiteX5" fmla="*/ 8354 w 42790"/>
                  <a:gd name="connsiteY5" fmla="*/ 25270 h 51494"/>
                  <a:gd name="connsiteX6" fmla="*/ 8354 w 42790"/>
                  <a:gd name="connsiteY6" fmla="*/ 51494 h 51494"/>
                  <a:gd name="connsiteX7" fmla="*/ 0 w 42790"/>
                  <a:gd name="connsiteY7" fmla="*/ 51494 h 51494"/>
                  <a:gd name="connsiteX8" fmla="*/ 0 w 42790"/>
                  <a:gd name="connsiteY8" fmla="*/ 644 h 51494"/>
                  <a:gd name="connsiteX9" fmla="*/ 6756 w 42790"/>
                  <a:gd name="connsiteY9" fmla="*/ 644 h 51494"/>
                  <a:gd name="connsiteX10" fmla="*/ 7991 w 42790"/>
                  <a:gd name="connsiteY10" fmla="*/ 7908 h 51494"/>
                  <a:gd name="connsiteX11" fmla="*/ 8427 w 42790"/>
                  <a:gd name="connsiteY11" fmla="*/ 7908 h 51494"/>
                  <a:gd name="connsiteX12" fmla="*/ 15037 w 42790"/>
                  <a:gd name="connsiteY12" fmla="*/ 2169 h 51494"/>
                  <a:gd name="connsiteX13" fmla="*/ 24408 w 42790"/>
                  <a:gd name="connsiteY13" fmla="*/ 62 h 51494"/>
                  <a:gd name="connsiteX14" fmla="*/ 38210 w 42790"/>
                  <a:gd name="connsiteY14" fmla="*/ 4639 h 51494"/>
                  <a:gd name="connsiteX15" fmla="*/ 42714 w 42790"/>
                  <a:gd name="connsiteY15" fmla="*/ 18659 h 51494"/>
                  <a:gd name="connsiteX16" fmla="*/ 42714 w 42790"/>
                  <a:gd name="connsiteY16" fmla="*/ 51494 h 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90" h="51494">
                    <a:moveTo>
                      <a:pt x="34506" y="51494"/>
                    </a:moveTo>
                    <a:lnTo>
                      <a:pt x="34506" y="19095"/>
                    </a:lnTo>
                    <a:cubicBezTo>
                      <a:pt x="34782" y="15804"/>
                      <a:pt x="33794" y="12535"/>
                      <a:pt x="31745" y="9942"/>
                    </a:cubicBezTo>
                    <a:cubicBezTo>
                      <a:pt x="29471" y="7726"/>
                      <a:pt x="26341" y="6608"/>
                      <a:pt x="23173" y="6891"/>
                    </a:cubicBezTo>
                    <a:cubicBezTo>
                      <a:pt x="18924" y="6528"/>
                      <a:pt x="14746" y="8133"/>
                      <a:pt x="11841" y="11250"/>
                    </a:cubicBezTo>
                    <a:cubicBezTo>
                      <a:pt x="9153" y="15405"/>
                      <a:pt x="7925" y="20337"/>
                      <a:pt x="8354" y="25270"/>
                    </a:cubicBezTo>
                    <a:lnTo>
                      <a:pt x="8354" y="51494"/>
                    </a:lnTo>
                    <a:lnTo>
                      <a:pt x="0" y="51494"/>
                    </a:lnTo>
                    <a:lnTo>
                      <a:pt x="0" y="644"/>
                    </a:lnTo>
                    <a:lnTo>
                      <a:pt x="6756" y="644"/>
                    </a:lnTo>
                    <a:lnTo>
                      <a:pt x="7991" y="7908"/>
                    </a:lnTo>
                    <a:lnTo>
                      <a:pt x="8427" y="7908"/>
                    </a:lnTo>
                    <a:cubicBezTo>
                      <a:pt x="10032" y="5402"/>
                      <a:pt x="12327" y="3404"/>
                      <a:pt x="15037" y="2169"/>
                    </a:cubicBezTo>
                    <a:cubicBezTo>
                      <a:pt x="17957" y="760"/>
                      <a:pt x="21161" y="33"/>
                      <a:pt x="24408" y="62"/>
                    </a:cubicBezTo>
                    <a:cubicBezTo>
                      <a:pt x="29442" y="-352"/>
                      <a:pt x="34419" y="1305"/>
                      <a:pt x="38210" y="4639"/>
                    </a:cubicBezTo>
                    <a:cubicBezTo>
                      <a:pt x="41545" y="8511"/>
                      <a:pt x="43172" y="13567"/>
                      <a:pt x="42714" y="18659"/>
                    </a:cubicBezTo>
                    <a:lnTo>
                      <a:pt x="42714" y="51494"/>
                    </a:lnTo>
                    <a:close/>
                  </a:path>
                </a:pathLst>
              </a:custGeom>
              <a:solidFill>
                <a:srgbClr val="414958"/>
              </a:solidFill>
              <a:ln w="7260"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545AC5DE-0F92-94F7-4080-8782F1400260}"/>
                  </a:ext>
                </a:extLst>
              </p:cNvPr>
              <p:cNvSpPr/>
              <p:nvPr/>
            </p:nvSpPr>
            <p:spPr>
              <a:xfrm>
                <a:off x="7055954" y="2508598"/>
                <a:ext cx="42060" cy="68437"/>
              </a:xfrm>
              <a:custGeom>
                <a:avLst/>
                <a:gdLst>
                  <a:gd name="connsiteX0" fmla="*/ 41770 w 42060"/>
                  <a:gd name="connsiteY0" fmla="*/ 68437 h 68437"/>
                  <a:gd name="connsiteX1" fmla="*/ 0 w 42060"/>
                  <a:gd name="connsiteY1" fmla="*/ 68437 h 68437"/>
                  <a:gd name="connsiteX2" fmla="*/ 0 w 42060"/>
                  <a:gd name="connsiteY2" fmla="*/ 61173 h 68437"/>
                  <a:gd name="connsiteX3" fmla="*/ 16127 w 42060"/>
                  <a:gd name="connsiteY3" fmla="*/ 43593 h 68437"/>
                  <a:gd name="connsiteX4" fmla="*/ 22302 w 42060"/>
                  <a:gd name="connsiteY4" fmla="*/ 36764 h 68437"/>
                  <a:gd name="connsiteX5" fmla="*/ 26951 w 42060"/>
                  <a:gd name="connsiteY5" fmla="*/ 30735 h 68437"/>
                  <a:gd name="connsiteX6" fmla="*/ 29857 w 42060"/>
                  <a:gd name="connsiteY6" fmla="*/ 24851 h 68437"/>
                  <a:gd name="connsiteX7" fmla="*/ 30874 w 42060"/>
                  <a:gd name="connsiteY7" fmla="*/ 18313 h 68437"/>
                  <a:gd name="connsiteX8" fmla="*/ 30075 w 42060"/>
                  <a:gd name="connsiteY8" fmla="*/ 13518 h 68437"/>
                  <a:gd name="connsiteX9" fmla="*/ 27823 w 42060"/>
                  <a:gd name="connsiteY9" fmla="*/ 10031 h 68437"/>
                  <a:gd name="connsiteX10" fmla="*/ 24408 w 42060"/>
                  <a:gd name="connsiteY10" fmla="*/ 7852 h 68437"/>
                  <a:gd name="connsiteX11" fmla="*/ 19977 w 42060"/>
                  <a:gd name="connsiteY11" fmla="*/ 7126 h 68437"/>
                  <a:gd name="connsiteX12" fmla="*/ 12059 w 42060"/>
                  <a:gd name="connsiteY12" fmla="*/ 8869 h 68437"/>
                  <a:gd name="connsiteX13" fmla="*/ 5376 w 42060"/>
                  <a:gd name="connsiteY13" fmla="*/ 13373 h 68437"/>
                  <a:gd name="connsiteX14" fmla="*/ 654 w 42060"/>
                  <a:gd name="connsiteY14" fmla="*/ 7925 h 68437"/>
                  <a:gd name="connsiteX15" fmla="*/ 4649 w 42060"/>
                  <a:gd name="connsiteY15" fmla="*/ 4801 h 68437"/>
                  <a:gd name="connsiteX16" fmla="*/ 9226 w 42060"/>
                  <a:gd name="connsiteY16" fmla="*/ 2259 h 68437"/>
                  <a:gd name="connsiteX17" fmla="*/ 14383 w 42060"/>
                  <a:gd name="connsiteY17" fmla="*/ 588 h 68437"/>
                  <a:gd name="connsiteX18" fmla="*/ 20050 w 42060"/>
                  <a:gd name="connsiteY18" fmla="*/ 7 h 68437"/>
                  <a:gd name="connsiteX19" fmla="*/ 28113 w 42060"/>
                  <a:gd name="connsiteY19" fmla="*/ 1242 h 68437"/>
                  <a:gd name="connsiteX20" fmla="*/ 34143 w 42060"/>
                  <a:gd name="connsiteY20" fmla="*/ 4801 h 68437"/>
                  <a:gd name="connsiteX21" fmla="*/ 37993 w 42060"/>
                  <a:gd name="connsiteY21" fmla="*/ 10467 h 68437"/>
                  <a:gd name="connsiteX22" fmla="*/ 39373 w 42060"/>
                  <a:gd name="connsiteY22" fmla="*/ 17732 h 68437"/>
                  <a:gd name="connsiteX23" fmla="*/ 38138 w 42060"/>
                  <a:gd name="connsiteY23" fmla="*/ 24996 h 68437"/>
                  <a:gd name="connsiteX24" fmla="*/ 34796 w 42060"/>
                  <a:gd name="connsiteY24" fmla="*/ 32261 h 68437"/>
                  <a:gd name="connsiteX25" fmla="*/ 29639 w 42060"/>
                  <a:gd name="connsiteY25" fmla="*/ 39525 h 68437"/>
                  <a:gd name="connsiteX26" fmla="*/ 23246 w 42060"/>
                  <a:gd name="connsiteY26" fmla="*/ 46789 h 68437"/>
                  <a:gd name="connsiteX27" fmla="*/ 10243 w 42060"/>
                  <a:gd name="connsiteY27" fmla="*/ 60592 h 68437"/>
                  <a:gd name="connsiteX28" fmla="*/ 10243 w 42060"/>
                  <a:gd name="connsiteY28" fmla="*/ 61173 h 68437"/>
                  <a:gd name="connsiteX29" fmla="*/ 42061 w 42060"/>
                  <a:gd name="connsiteY29" fmla="*/ 61173 h 6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060" h="68437">
                    <a:moveTo>
                      <a:pt x="41770" y="68437"/>
                    </a:moveTo>
                    <a:lnTo>
                      <a:pt x="0" y="68437"/>
                    </a:lnTo>
                    <a:lnTo>
                      <a:pt x="0" y="61173"/>
                    </a:lnTo>
                    <a:lnTo>
                      <a:pt x="16127" y="43593"/>
                    </a:lnTo>
                    <a:cubicBezTo>
                      <a:pt x="18451" y="41123"/>
                      <a:pt x="20486" y="38871"/>
                      <a:pt x="22302" y="36764"/>
                    </a:cubicBezTo>
                    <a:cubicBezTo>
                      <a:pt x="23994" y="34868"/>
                      <a:pt x="25542" y="32849"/>
                      <a:pt x="26951" y="30735"/>
                    </a:cubicBezTo>
                    <a:cubicBezTo>
                      <a:pt x="28150" y="28897"/>
                      <a:pt x="29123" y="26921"/>
                      <a:pt x="29857" y="24851"/>
                    </a:cubicBezTo>
                    <a:cubicBezTo>
                      <a:pt x="30539" y="22737"/>
                      <a:pt x="30881" y="20536"/>
                      <a:pt x="30874" y="18313"/>
                    </a:cubicBezTo>
                    <a:cubicBezTo>
                      <a:pt x="30895" y="16678"/>
                      <a:pt x="30620" y="15058"/>
                      <a:pt x="30075" y="13518"/>
                    </a:cubicBezTo>
                    <a:cubicBezTo>
                      <a:pt x="29617" y="12196"/>
                      <a:pt x="28839" y="10998"/>
                      <a:pt x="27823" y="10031"/>
                    </a:cubicBezTo>
                    <a:cubicBezTo>
                      <a:pt x="26885" y="9029"/>
                      <a:pt x="25716" y="8281"/>
                      <a:pt x="24408" y="7852"/>
                    </a:cubicBezTo>
                    <a:cubicBezTo>
                      <a:pt x="22992" y="7336"/>
                      <a:pt x="21488" y="7089"/>
                      <a:pt x="19977" y="7126"/>
                    </a:cubicBezTo>
                    <a:cubicBezTo>
                      <a:pt x="17238" y="7089"/>
                      <a:pt x="14529" y="7685"/>
                      <a:pt x="12059" y="8869"/>
                    </a:cubicBezTo>
                    <a:cubicBezTo>
                      <a:pt x="9654" y="10090"/>
                      <a:pt x="7410" y="11601"/>
                      <a:pt x="5376" y="13373"/>
                    </a:cubicBezTo>
                    <a:lnTo>
                      <a:pt x="654" y="7925"/>
                    </a:lnTo>
                    <a:cubicBezTo>
                      <a:pt x="1911" y="6784"/>
                      <a:pt x="3240" y="5745"/>
                      <a:pt x="4649" y="4801"/>
                    </a:cubicBezTo>
                    <a:cubicBezTo>
                      <a:pt x="6088" y="3813"/>
                      <a:pt x="7620" y="2956"/>
                      <a:pt x="9226" y="2259"/>
                    </a:cubicBezTo>
                    <a:cubicBezTo>
                      <a:pt x="10904" y="1568"/>
                      <a:pt x="12625" y="1016"/>
                      <a:pt x="14383" y="588"/>
                    </a:cubicBezTo>
                    <a:cubicBezTo>
                      <a:pt x="16250" y="210"/>
                      <a:pt x="18146" y="14"/>
                      <a:pt x="20050" y="7"/>
                    </a:cubicBezTo>
                    <a:cubicBezTo>
                      <a:pt x="22789" y="-59"/>
                      <a:pt x="25520" y="363"/>
                      <a:pt x="28113" y="1242"/>
                    </a:cubicBezTo>
                    <a:cubicBezTo>
                      <a:pt x="30343" y="2004"/>
                      <a:pt x="32399" y="3217"/>
                      <a:pt x="34143" y="4801"/>
                    </a:cubicBezTo>
                    <a:cubicBezTo>
                      <a:pt x="35828" y="6385"/>
                      <a:pt x="37143" y="8317"/>
                      <a:pt x="37993" y="10467"/>
                    </a:cubicBezTo>
                    <a:cubicBezTo>
                      <a:pt x="38887" y="12785"/>
                      <a:pt x="39359" y="15247"/>
                      <a:pt x="39373" y="17732"/>
                    </a:cubicBezTo>
                    <a:cubicBezTo>
                      <a:pt x="39351" y="20202"/>
                      <a:pt x="38930" y="22657"/>
                      <a:pt x="38138" y="24996"/>
                    </a:cubicBezTo>
                    <a:cubicBezTo>
                      <a:pt x="37281" y="27531"/>
                      <a:pt x="36162" y="29965"/>
                      <a:pt x="34796" y="32261"/>
                    </a:cubicBezTo>
                    <a:cubicBezTo>
                      <a:pt x="33242" y="34788"/>
                      <a:pt x="31513" y="37222"/>
                      <a:pt x="29639" y="39525"/>
                    </a:cubicBezTo>
                    <a:lnTo>
                      <a:pt x="23246" y="46789"/>
                    </a:lnTo>
                    <a:lnTo>
                      <a:pt x="10243" y="60592"/>
                    </a:lnTo>
                    <a:lnTo>
                      <a:pt x="10243" y="61173"/>
                    </a:lnTo>
                    <a:lnTo>
                      <a:pt x="42061" y="61173"/>
                    </a:lnTo>
                    <a:close/>
                  </a:path>
                </a:pathLst>
              </a:custGeom>
              <a:solidFill>
                <a:srgbClr val="414958"/>
              </a:solidFill>
              <a:ln w="7260"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DE52C5D6-8BA1-C3C5-158D-211DE3433228}"/>
                  </a:ext>
                </a:extLst>
              </p:cNvPr>
              <p:cNvSpPr/>
              <p:nvPr/>
            </p:nvSpPr>
            <p:spPr>
              <a:xfrm>
                <a:off x="7106660" y="2508895"/>
                <a:ext cx="41339" cy="69526"/>
              </a:xfrm>
              <a:custGeom>
                <a:avLst/>
                <a:gdLst>
                  <a:gd name="connsiteX0" fmla="*/ 19324 w 41339"/>
                  <a:gd name="connsiteY0" fmla="*/ 27096 h 69526"/>
                  <a:gd name="connsiteX1" fmla="*/ 27823 w 41339"/>
                  <a:gd name="connsiteY1" fmla="*/ 28331 h 69526"/>
                  <a:gd name="connsiteX2" fmla="*/ 35087 w 41339"/>
                  <a:gd name="connsiteY2" fmla="*/ 32109 h 69526"/>
                  <a:gd name="connsiteX3" fmla="*/ 39664 w 41339"/>
                  <a:gd name="connsiteY3" fmla="*/ 38283 h 69526"/>
                  <a:gd name="connsiteX4" fmla="*/ 41334 w 41339"/>
                  <a:gd name="connsiteY4" fmla="*/ 46783 h 69526"/>
                  <a:gd name="connsiteX5" fmla="*/ 39736 w 41339"/>
                  <a:gd name="connsiteY5" fmla="*/ 56226 h 69526"/>
                  <a:gd name="connsiteX6" fmla="*/ 35087 w 41339"/>
                  <a:gd name="connsiteY6" fmla="*/ 63491 h 69526"/>
                  <a:gd name="connsiteX7" fmla="*/ 27823 w 41339"/>
                  <a:gd name="connsiteY7" fmla="*/ 67922 h 69526"/>
                  <a:gd name="connsiteX8" fmla="*/ 17362 w 41339"/>
                  <a:gd name="connsiteY8" fmla="*/ 69520 h 69526"/>
                  <a:gd name="connsiteX9" fmla="*/ 12785 w 41339"/>
                  <a:gd name="connsiteY9" fmla="*/ 69520 h 69526"/>
                  <a:gd name="connsiteX10" fmla="*/ 7410 w 41339"/>
                  <a:gd name="connsiteY10" fmla="*/ 68140 h 69526"/>
                  <a:gd name="connsiteX11" fmla="*/ 3414 w 41339"/>
                  <a:gd name="connsiteY11" fmla="*/ 67050 h 69526"/>
                  <a:gd name="connsiteX12" fmla="*/ 0 w 41339"/>
                  <a:gd name="connsiteY12" fmla="*/ 65452 h 69526"/>
                  <a:gd name="connsiteX13" fmla="*/ 0 w 41339"/>
                  <a:gd name="connsiteY13" fmla="*/ 57461 h 69526"/>
                  <a:gd name="connsiteX14" fmla="*/ 3632 w 41339"/>
                  <a:gd name="connsiteY14" fmla="*/ 59350 h 69526"/>
                  <a:gd name="connsiteX15" fmla="*/ 7918 w 41339"/>
                  <a:gd name="connsiteY15" fmla="*/ 60803 h 69526"/>
                  <a:gd name="connsiteX16" fmla="*/ 12422 w 41339"/>
                  <a:gd name="connsiteY16" fmla="*/ 61602 h 69526"/>
                  <a:gd name="connsiteX17" fmla="*/ 16708 w 41339"/>
                  <a:gd name="connsiteY17" fmla="*/ 61602 h 69526"/>
                  <a:gd name="connsiteX18" fmla="*/ 23173 w 41339"/>
                  <a:gd name="connsiteY18" fmla="*/ 60803 h 69526"/>
                  <a:gd name="connsiteX19" fmla="*/ 28041 w 41339"/>
                  <a:gd name="connsiteY19" fmla="*/ 58115 h 69526"/>
                  <a:gd name="connsiteX20" fmla="*/ 31092 w 41339"/>
                  <a:gd name="connsiteY20" fmla="*/ 53611 h 69526"/>
                  <a:gd name="connsiteX21" fmla="*/ 32109 w 41339"/>
                  <a:gd name="connsiteY21" fmla="*/ 47146 h 69526"/>
                  <a:gd name="connsiteX22" fmla="*/ 28041 w 41339"/>
                  <a:gd name="connsiteY22" fmla="*/ 37048 h 69526"/>
                  <a:gd name="connsiteX23" fmla="*/ 16272 w 41339"/>
                  <a:gd name="connsiteY23" fmla="*/ 33562 h 69526"/>
                  <a:gd name="connsiteX24" fmla="*/ 13584 w 41339"/>
                  <a:gd name="connsiteY24" fmla="*/ 33562 h 69526"/>
                  <a:gd name="connsiteX25" fmla="*/ 10679 w 41339"/>
                  <a:gd name="connsiteY25" fmla="*/ 33562 h 69526"/>
                  <a:gd name="connsiteX26" fmla="*/ 7918 w 41339"/>
                  <a:gd name="connsiteY26" fmla="*/ 33997 h 69526"/>
                  <a:gd name="connsiteX27" fmla="*/ 5594 w 41339"/>
                  <a:gd name="connsiteY27" fmla="*/ 34361 h 69526"/>
                  <a:gd name="connsiteX28" fmla="*/ 1453 w 41339"/>
                  <a:gd name="connsiteY28" fmla="*/ 31745 h 69526"/>
                  <a:gd name="connsiteX29" fmla="*/ 3996 w 41339"/>
                  <a:gd name="connsiteY29" fmla="*/ 0 h 69526"/>
                  <a:gd name="connsiteX30" fmla="*/ 35813 w 41339"/>
                  <a:gd name="connsiteY30" fmla="*/ 0 h 69526"/>
                  <a:gd name="connsiteX31" fmla="*/ 35813 w 41339"/>
                  <a:gd name="connsiteY31" fmla="*/ 7628 h 69526"/>
                  <a:gd name="connsiteX32" fmla="*/ 11260 w 41339"/>
                  <a:gd name="connsiteY32" fmla="*/ 7628 h 69526"/>
                  <a:gd name="connsiteX33" fmla="*/ 9444 w 41339"/>
                  <a:gd name="connsiteY33" fmla="*/ 26951 h 69526"/>
                  <a:gd name="connsiteX34" fmla="*/ 13367 w 41339"/>
                  <a:gd name="connsiteY34" fmla="*/ 26370 h 69526"/>
                  <a:gd name="connsiteX35" fmla="*/ 19324 w 41339"/>
                  <a:gd name="connsiteY35" fmla="*/ 27096 h 6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1339" h="69526">
                    <a:moveTo>
                      <a:pt x="19324" y="27096"/>
                    </a:moveTo>
                    <a:cubicBezTo>
                      <a:pt x="22207" y="27045"/>
                      <a:pt x="25077" y="27467"/>
                      <a:pt x="27823" y="28331"/>
                    </a:cubicBezTo>
                    <a:cubicBezTo>
                      <a:pt x="30474" y="29087"/>
                      <a:pt x="32944" y="30372"/>
                      <a:pt x="35087" y="32109"/>
                    </a:cubicBezTo>
                    <a:cubicBezTo>
                      <a:pt x="37063" y="33787"/>
                      <a:pt x="38632" y="35901"/>
                      <a:pt x="39664" y="38283"/>
                    </a:cubicBezTo>
                    <a:cubicBezTo>
                      <a:pt x="40812" y="40971"/>
                      <a:pt x="41378" y="43862"/>
                      <a:pt x="41334" y="46783"/>
                    </a:cubicBezTo>
                    <a:cubicBezTo>
                      <a:pt x="41400" y="50001"/>
                      <a:pt x="40862" y="53204"/>
                      <a:pt x="39736" y="56226"/>
                    </a:cubicBezTo>
                    <a:cubicBezTo>
                      <a:pt x="38828" y="59001"/>
                      <a:pt x="37230" y="61508"/>
                      <a:pt x="35087" y="63491"/>
                    </a:cubicBezTo>
                    <a:cubicBezTo>
                      <a:pt x="33017" y="65481"/>
                      <a:pt x="30540" y="66992"/>
                      <a:pt x="27823" y="67922"/>
                    </a:cubicBezTo>
                    <a:cubicBezTo>
                      <a:pt x="24452" y="69048"/>
                      <a:pt x="20914" y="69593"/>
                      <a:pt x="17362" y="69520"/>
                    </a:cubicBezTo>
                    <a:cubicBezTo>
                      <a:pt x="15815" y="69520"/>
                      <a:pt x="14289" y="69520"/>
                      <a:pt x="12785" y="69520"/>
                    </a:cubicBezTo>
                    <a:lnTo>
                      <a:pt x="7410" y="68140"/>
                    </a:lnTo>
                    <a:cubicBezTo>
                      <a:pt x="6059" y="67857"/>
                      <a:pt x="4722" y="67493"/>
                      <a:pt x="3414" y="67050"/>
                    </a:cubicBezTo>
                    <a:cubicBezTo>
                      <a:pt x="2245" y="66593"/>
                      <a:pt x="1104" y="66055"/>
                      <a:pt x="0" y="65452"/>
                    </a:cubicBezTo>
                    <a:lnTo>
                      <a:pt x="0" y="57461"/>
                    </a:lnTo>
                    <a:cubicBezTo>
                      <a:pt x="1119" y="58246"/>
                      <a:pt x="2346" y="58885"/>
                      <a:pt x="3632" y="59350"/>
                    </a:cubicBezTo>
                    <a:cubicBezTo>
                      <a:pt x="5027" y="59931"/>
                      <a:pt x="6458" y="60418"/>
                      <a:pt x="7918" y="60803"/>
                    </a:cubicBezTo>
                    <a:cubicBezTo>
                      <a:pt x="9444" y="61166"/>
                      <a:pt x="10969" y="61384"/>
                      <a:pt x="12422" y="61602"/>
                    </a:cubicBezTo>
                    <a:cubicBezTo>
                      <a:pt x="13846" y="61704"/>
                      <a:pt x="15284" y="61704"/>
                      <a:pt x="16708" y="61602"/>
                    </a:cubicBezTo>
                    <a:cubicBezTo>
                      <a:pt x="18888" y="61617"/>
                      <a:pt x="21060" y="61348"/>
                      <a:pt x="23173" y="60803"/>
                    </a:cubicBezTo>
                    <a:cubicBezTo>
                      <a:pt x="24982" y="60294"/>
                      <a:pt x="26646" y="59372"/>
                      <a:pt x="28041" y="58115"/>
                    </a:cubicBezTo>
                    <a:cubicBezTo>
                      <a:pt x="29399" y="56873"/>
                      <a:pt x="30438" y="55333"/>
                      <a:pt x="31092" y="53611"/>
                    </a:cubicBezTo>
                    <a:cubicBezTo>
                      <a:pt x="31796" y="51534"/>
                      <a:pt x="32145" y="49347"/>
                      <a:pt x="32109" y="47146"/>
                    </a:cubicBezTo>
                    <a:cubicBezTo>
                      <a:pt x="32370" y="43332"/>
                      <a:pt x="30867" y="39613"/>
                      <a:pt x="28041" y="37048"/>
                    </a:cubicBezTo>
                    <a:cubicBezTo>
                      <a:pt x="24670" y="34506"/>
                      <a:pt x="20486" y="33264"/>
                      <a:pt x="16272" y="33562"/>
                    </a:cubicBezTo>
                    <a:lnTo>
                      <a:pt x="13584" y="33562"/>
                    </a:lnTo>
                    <a:lnTo>
                      <a:pt x="10679" y="33562"/>
                    </a:lnTo>
                    <a:lnTo>
                      <a:pt x="7918" y="33997"/>
                    </a:lnTo>
                    <a:lnTo>
                      <a:pt x="5594" y="34361"/>
                    </a:lnTo>
                    <a:lnTo>
                      <a:pt x="1453" y="31745"/>
                    </a:lnTo>
                    <a:lnTo>
                      <a:pt x="3996" y="0"/>
                    </a:lnTo>
                    <a:lnTo>
                      <a:pt x="35813" y="0"/>
                    </a:lnTo>
                    <a:lnTo>
                      <a:pt x="35813" y="7628"/>
                    </a:lnTo>
                    <a:lnTo>
                      <a:pt x="11260" y="7628"/>
                    </a:lnTo>
                    <a:lnTo>
                      <a:pt x="9444" y="26951"/>
                    </a:lnTo>
                    <a:lnTo>
                      <a:pt x="13367" y="26370"/>
                    </a:lnTo>
                    <a:cubicBezTo>
                      <a:pt x="15364" y="26479"/>
                      <a:pt x="17355" y="26719"/>
                      <a:pt x="19324" y="27096"/>
                    </a:cubicBezTo>
                    <a:close/>
                  </a:path>
                </a:pathLst>
              </a:custGeom>
              <a:solidFill>
                <a:srgbClr val="414958"/>
              </a:solidFill>
              <a:ln w="7260"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1F90D3B7-16C4-C059-17B8-CCC61D89FB8A}"/>
                  </a:ext>
                </a:extLst>
              </p:cNvPr>
              <p:cNvSpPr/>
              <p:nvPr/>
            </p:nvSpPr>
            <p:spPr>
              <a:xfrm>
                <a:off x="7155036" y="2508885"/>
                <a:ext cx="43088" cy="69322"/>
              </a:xfrm>
              <a:custGeom>
                <a:avLst/>
                <a:gdLst>
                  <a:gd name="connsiteX0" fmla="*/ 43082 w 43088"/>
                  <a:gd name="connsiteY0" fmla="*/ 34661 h 69322"/>
                  <a:gd name="connsiteX1" fmla="*/ 41920 w 43088"/>
                  <a:gd name="connsiteY1" fmla="*/ 49190 h 69322"/>
                  <a:gd name="connsiteX2" fmla="*/ 38143 w 43088"/>
                  <a:gd name="connsiteY2" fmla="*/ 60086 h 69322"/>
                  <a:gd name="connsiteX3" fmla="*/ 31387 w 43088"/>
                  <a:gd name="connsiteY3" fmla="*/ 66915 h 69322"/>
                  <a:gd name="connsiteX4" fmla="*/ 21435 w 43088"/>
                  <a:gd name="connsiteY4" fmla="*/ 69312 h 69322"/>
                  <a:gd name="connsiteX5" fmla="*/ 11990 w 43088"/>
                  <a:gd name="connsiteY5" fmla="*/ 66915 h 69322"/>
                  <a:gd name="connsiteX6" fmla="*/ 5307 w 43088"/>
                  <a:gd name="connsiteY6" fmla="*/ 60086 h 69322"/>
                  <a:gd name="connsiteX7" fmla="*/ 1312 w 43088"/>
                  <a:gd name="connsiteY7" fmla="*/ 49190 h 69322"/>
                  <a:gd name="connsiteX8" fmla="*/ 4 w 43088"/>
                  <a:gd name="connsiteY8" fmla="*/ 34661 h 69322"/>
                  <a:gd name="connsiteX9" fmla="*/ 1167 w 43088"/>
                  <a:gd name="connsiteY9" fmla="*/ 20132 h 69322"/>
                  <a:gd name="connsiteX10" fmla="*/ 4871 w 43088"/>
                  <a:gd name="connsiteY10" fmla="*/ 9163 h 69322"/>
                  <a:gd name="connsiteX11" fmla="*/ 11555 w 43088"/>
                  <a:gd name="connsiteY11" fmla="*/ 2407 h 69322"/>
                  <a:gd name="connsiteX12" fmla="*/ 21435 w 43088"/>
                  <a:gd name="connsiteY12" fmla="*/ 10 h 69322"/>
                  <a:gd name="connsiteX13" fmla="*/ 30951 w 43088"/>
                  <a:gd name="connsiteY13" fmla="*/ 2407 h 69322"/>
                  <a:gd name="connsiteX14" fmla="*/ 37707 w 43088"/>
                  <a:gd name="connsiteY14" fmla="*/ 9163 h 69322"/>
                  <a:gd name="connsiteX15" fmla="*/ 41702 w 43088"/>
                  <a:gd name="connsiteY15" fmla="*/ 20059 h 69322"/>
                  <a:gd name="connsiteX16" fmla="*/ 43082 w 43088"/>
                  <a:gd name="connsiteY16" fmla="*/ 34661 h 69322"/>
                  <a:gd name="connsiteX17" fmla="*/ 8504 w 43088"/>
                  <a:gd name="connsiteY17" fmla="*/ 34661 h 69322"/>
                  <a:gd name="connsiteX18" fmla="*/ 9230 w 43088"/>
                  <a:gd name="connsiteY18" fmla="*/ 46720 h 69322"/>
                  <a:gd name="connsiteX19" fmla="*/ 11410 w 43088"/>
                  <a:gd name="connsiteY19" fmla="*/ 55364 h 69322"/>
                  <a:gd name="connsiteX20" fmla="*/ 15405 w 43088"/>
                  <a:gd name="connsiteY20" fmla="*/ 60522 h 69322"/>
                  <a:gd name="connsiteX21" fmla="*/ 21435 w 43088"/>
                  <a:gd name="connsiteY21" fmla="*/ 62193 h 69322"/>
                  <a:gd name="connsiteX22" fmla="*/ 27464 w 43088"/>
                  <a:gd name="connsiteY22" fmla="*/ 60522 h 69322"/>
                  <a:gd name="connsiteX23" fmla="*/ 31532 w 43088"/>
                  <a:gd name="connsiteY23" fmla="*/ 55364 h 69322"/>
                  <a:gd name="connsiteX24" fmla="*/ 33856 w 43088"/>
                  <a:gd name="connsiteY24" fmla="*/ 46792 h 69322"/>
                  <a:gd name="connsiteX25" fmla="*/ 33856 w 43088"/>
                  <a:gd name="connsiteY25" fmla="*/ 22529 h 69322"/>
                  <a:gd name="connsiteX26" fmla="*/ 31532 w 43088"/>
                  <a:gd name="connsiteY26" fmla="*/ 13957 h 69322"/>
                  <a:gd name="connsiteX27" fmla="*/ 27464 w 43088"/>
                  <a:gd name="connsiteY27" fmla="*/ 8872 h 69322"/>
                  <a:gd name="connsiteX28" fmla="*/ 21435 w 43088"/>
                  <a:gd name="connsiteY28" fmla="*/ 7201 h 69322"/>
                  <a:gd name="connsiteX29" fmla="*/ 15405 w 43088"/>
                  <a:gd name="connsiteY29" fmla="*/ 8872 h 69322"/>
                  <a:gd name="connsiteX30" fmla="*/ 11410 w 43088"/>
                  <a:gd name="connsiteY30" fmla="*/ 13957 h 69322"/>
                  <a:gd name="connsiteX31" fmla="*/ 9230 w 43088"/>
                  <a:gd name="connsiteY31" fmla="*/ 22529 h 69322"/>
                  <a:gd name="connsiteX32" fmla="*/ 8504 w 43088"/>
                  <a:gd name="connsiteY32" fmla="*/ 34661 h 6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088" h="69322">
                    <a:moveTo>
                      <a:pt x="43082" y="34661"/>
                    </a:moveTo>
                    <a:cubicBezTo>
                      <a:pt x="43104" y="39528"/>
                      <a:pt x="42712" y="44388"/>
                      <a:pt x="41920" y="49190"/>
                    </a:cubicBezTo>
                    <a:cubicBezTo>
                      <a:pt x="41266" y="53003"/>
                      <a:pt x="39987" y="56686"/>
                      <a:pt x="38143" y="60086"/>
                    </a:cubicBezTo>
                    <a:cubicBezTo>
                      <a:pt x="36573" y="62948"/>
                      <a:pt x="34234" y="65316"/>
                      <a:pt x="31387" y="66915"/>
                    </a:cubicBezTo>
                    <a:cubicBezTo>
                      <a:pt x="28350" y="68600"/>
                      <a:pt x="24907" y="69428"/>
                      <a:pt x="21435" y="69312"/>
                    </a:cubicBezTo>
                    <a:cubicBezTo>
                      <a:pt x="18129" y="69392"/>
                      <a:pt x="14860" y="68564"/>
                      <a:pt x="11990" y="66915"/>
                    </a:cubicBezTo>
                    <a:cubicBezTo>
                      <a:pt x="9179" y="65287"/>
                      <a:pt x="6869" y="62927"/>
                      <a:pt x="5307" y="60086"/>
                    </a:cubicBezTo>
                    <a:cubicBezTo>
                      <a:pt x="3353" y="56715"/>
                      <a:pt x="2002" y="53025"/>
                      <a:pt x="1312" y="49190"/>
                    </a:cubicBezTo>
                    <a:cubicBezTo>
                      <a:pt x="396" y="44402"/>
                      <a:pt x="-39" y="39535"/>
                      <a:pt x="4" y="34661"/>
                    </a:cubicBezTo>
                    <a:cubicBezTo>
                      <a:pt x="-47" y="29794"/>
                      <a:pt x="338" y="24926"/>
                      <a:pt x="1167" y="20132"/>
                    </a:cubicBezTo>
                    <a:cubicBezTo>
                      <a:pt x="1791" y="16296"/>
                      <a:pt x="3041" y="12592"/>
                      <a:pt x="4871" y="9163"/>
                    </a:cubicBezTo>
                    <a:cubicBezTo>
                      <a:pt x="6455" y="6359"/>
                      <a:pt x="8765" y="4019"/>
                      <a:pt x="11555" y="2407"/>
                    </a:cubicBezTo>
                    <a:cubicBezTo>
                      <a:pt x="14570" y="729"/>
                      <a:pt x="17984" y="-99"/>
                      <a:pt x="21435" y="10"/>
                    </a:cubicBezTo>
                    <a:cubicBezTo>
                      <a:pt x="24769" y="-70"/>
                      <a:pt x="28060" y="758"/>
                      <a:pt x="30951" y="2407"/>
                    </a:cubicBezTo>
                    <a:cubicBezTo>
                      <a:pt x="33777" y="3998"/>
                      <a:pt x="36116" y="6337"/>
                      <a:pt x="37707" y="9163"/>
                    </a:cubicBezTo>
                    <a:cubicBezTo>
                      <a:pt x="39661" y="12533"/>
                      <a:pt x="41012" y="16224"/>
                      <a:pt x="41702" y="20059"/>
                    </a:cubicBezTo>
                    <a:cubicBezTo>
                      <a:pt x="42683" y="24861"/>
                      <a:pt x="43147" y="29757"/>
                      <a:pt x="43082" y="34661"/>
                    </a:cubicBezTo>
                    <a:close/>
                    <a:moveTo>
                      <a:pt x="8504" y="34661"/>
                    </a:moveTo>
                    <a:cubicBezTo>
                      <a:pt x="8489" y="38693"/>
                      <a:pt x="8736" y="42717"/>
                      <a:pt x="9230" y="46720"/>
                    </a:cubicBezTo>
                    <a:cubicBezTo>
                      <a:pt x="9543" y="49691"/>
                      <a:pt x="10276" y="52604"/>
                      <a:pt x="11410" y="55364"/>
                    </a:cubicBezTo>
                    <a:cubicBezTo>
                      <a:pt x="12274" y="57398"/>
                      <a:pt x="13647" y="59178"/>
                      <a:pt x="15405" y="60522"/>
                    </a:cubicBezTo>
                    <a:cubicBezTo>
                      <a:pt x="17206" y="61655"/>
                      <a:pt x="19306" y="62236"/>
                      <a:pt x="21435" y="62193"/>
                    </a:cubicBezTo>
                    <a:cubicBezTo>
                      <a:pt x="23570" y="62280"/>
                      <a:pt x="25677" y="61699"/>
                      <a:pt x="27464" y="60522"/>
                    </a:cubicBezTo>
                    <a:cubicBezTo>
                      <a:pt x="29280" y="59222"/>
                      <a:pt x="30689" y="57435"/>
                      <a:pt x="31532" y="55364"/>
                    </a:cubicBezTo>
                    <a:cubicBezTo>
                      <a:pt x="32767" y="52655"/>
                      <a:pt x="33551" y="49756"/>
                      <a:pt x="33856" y="46792"/>
                    </a:cubicBezTo>
                    <a:cubicBezTo>
                      <a:pt x="34822" y="38736"/>
                      <a:pt x="34822" y="30585"/>
                      <a:pt x="33856" y="22529"/>
                    </a:cubicBezTo>
                    <a:cubicBezTo>
                      <a:pt x="33522" y="19573"/>
                      <a:pt x="32738" y="16681"/>
                      <a:pt x="31532" y="13957"/>
                    </a:cubicBezTo>
                    <a:cubicBezTo>
                      <a:pt x="30668" y="11923"/>
                      <a:pt x="29258" y="10165"/>
                      <a:pt x="27464" y="8872"/>
                    </a:cubicBezTo>
                    <a:cubicBezTo>
                      <a:pt x="25677" y="7695"/>
                      <a:pt x="23570" y="7114"/>
                      <a:pt x="21435" y="7201"/>
                    </a:cubicBezTo>
                    <a:cubicBezTo>
                      <a:pt x="19299" y="7121"/>
                      <a:pt x="17192" y="7703"/>
                      <a:pt x="15405" y="8872"/>
                    </a:cubicBezTo>
                    <a:cubicBezTo>
                      <a:pt x="13647" y="10187"/>
                      <a:pt x="12274" y="11938"/>
                      <a:pt x="11410" y="13957"/>
                    </a:cubicBezTo>
                    <a:cubicBezTo>
                      <a:pt x="10283" y="16696"/>
                      <a:pt x="9550" y="19580"/>
                      <a:pt x="9230" y="22529"/>
                    </a:cubicBezTo>
                    <a:cubicBezTo>
                      <a:pt x="8736" y="26554"/>
                      <a:pt x="8489" y="30607"/>
                      <a:pt x="8504" y="34661"/>
                    </a:cubicBezTo>
                    <a:close/>
                  </a:path>
                </a:pathLst>
              </a:custGeom>
              <a:solidFill>
                <a:srgbClr val="414958"/>
              </a:solidFill>
              <a:ln w="7260"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0C9824CB-F37A-7143-3134-CA41DDDB0639}"/>
                  </a:ext>
                </a:extLst>
              </p:cNvPr>
              <p:cNvSpPr/>
              <p:nvPr/>
            </p:nvSpPr>
            <p:spPr>
              <a:xfrm>
                <a:off x="7223762" y="2505289"/>
                <a:ext cx="35159" cy="71745"/>
              </a:xfrm>
              <a:custGeom>
                <a:avLst/>
                <a:gdLst>
                  <a:gd name="connsiteX0" fmla="*/ 29929 w 35159"/>
                  <a:gd name="connsiteY0" fmla="*/ 28160 h 71745"/>
                  <a:gd name="connsiteX1" fmla="*/ 17144 w 35159"/>
                  <a:gd name="connsiteY1" fmla="*/ 28160 h 71745"/>
                  <a:gd name="connsiteX2" fmla="*/ 17144 w 35159"/>
                  <a:gd name="connsiteY2" fmla="*/ 71746 h 71745"/>
                  <a:gd name="connsiteX3" fmla="*/ 8863 w 35159"/>
                  <a:gd name="connsiteY3" fmla="*/ 71746 h 71745"/>
                  <a:gd name="connsiteX4" fmla="*/ 8863 w 35159"/>
                  <a:gd name="connsiteY4" fmla="*/ 28160 h 71745"/>
                  <a:gd name="connsiteX5" fmla="*/ 0 w 35159"/>
                  <a:gd name="connsiteY5" fmla="*/ 28160 h 71745"/>
                  <a:gd name="connsiteX6" fmla="*/ 0 w 35159"/>
                  <a:gd name="connsiteY6" fmla="*/ 24309 h 71745"/>
                  <a:gd name="connsiteX7" fmla="*/ 8863 w 35159"/>
                  <a:gd name="connsiteY7" fmla="*/ 21404 h 71745"/>
                  <a:gd name="connsiteX8" fmla="*/ 8863 w 35159"/>
                  <a:gd name="connsiteY8" fmla="*/ 18498 h 71745"/>
                  <a:gd name="connsiteX9" fmla="*/ 12931 w 35159"/>
                  <a:gd name="connsiteY9" fmla="*/ 4696 h 71745"/>
                  <a:gd name="connsiteX10" fmla="*/ 25353 w 35159"/>
                  <a:gd name="connsiteY10" fmla="*/ 46 h 71745"/>
                  <a:gd name="connsiteX11" fmla="*/ 35160 w 35159"/>
                  <a:gd name="connsiteY11" fmla="*/ 1790 h 71745"/>
                  <a:gd name="connsiteX12" fmla="*/ 32908 w 35159"/>
                  <a:gd name="connsiteY12" fmla="*/ 8255 h 71745"/>
                  <a:gd name="connsiteX13" fmla="*/ 25644 w 35159"/>
                  <a:gd name="connsiteY13" fmla="*/ 6875 h 71745"/>
                  <a:gd name="connsiteX14" fmla="*/ 19396 w 35159"/>
                  <a:gd name="connsiteY14" fmla="*/ 9635 h 71745"/>
                  <a:gd name="connsiteX15" fmla="*/ 17362 w 35159"/>
                  <a:gd name="connsiteY15" fmla="*/ 18425 h 71745"/>
                  <a:gd name="connsiteX16" fmla="*/ 17362 w 35159"/>
                  <a:gd name="connsiteY16" fmla="*/ 21694 h 71745"/>
                  <a:gd name="connsiteX17" fmla="*/ 30147 w 35159"/>
                  <a:gd name="connsiteY17" fmla="*/ 21694 h 7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159" h="71745">
                    <a:moveTo>
                      <a:pt x="29929" y="28160"/>
                    </a:moveTo>
                    <a:lnTo>
                      <a:pt x="17144" y="28160"/>
                    </a:lnTo>
                    <a:lnTo>
                      <a:pt x="17144" y="71746"/>
                    </a:lnTo>
                    <a:lnTo>
                      <a:pt x="8863" y="71746"/>
                    </a:lnTo>
                    <a:lnTo>
                      <a:pt x="8863" y="28160"/>
                    </a:lnTo>
                    <a:lnTo>
                      <a:pt x="0" y="28160"/>
                    </a:lnTo>
                    <a:lnTo>
                      <a:pt x="0" y="24309"/>
                    </a:lnTo>
                    <a:lnTo>
                      <a:pt x="8863" y="21404"/>
                    </a:lnTo>
                    <a:lnTo>
                      <a:pt x="8863" y="18498"/>
                    </a:lnTo>
                    <a:cubicBezTo>
                      <a:pt x="8507" y="13558"/>
                      <a:pt x="9952" y="8655"/>
                      <a:pt x="12931" y="4696"/>
                    </a:cubicBezTo>
                    <a:cubicBezTo>
                      <a:pt x="16185" y="1397"/>
                      <a:pt x="20733" y="-310"/>
                      <a:pt x="25353" y="46"/>
                    </a:cubicBezTo>
                    <a:cubicBezTo>
                      <a:pt x="28694" y="68"/>
                      <a:pt x="32015" y="664"/>
                      <a:pt x="35160" y="1790"/>
                    </a:cubicBezTo>
                    <a:lnTo>
                      <a:pt x="32908" y="8255"/>
                    </a:lnTo>
                    <a:cubicBezTo>
                      <a:pt x="30562" y="7449"/>
                      <a:pt x="28121" y="6991"/>
                      <a:pt x="25644" y="6875"/>
                    </a:cubicBezTo>
                    <a:cubicBezTo>
                      <a:pt x="23232" y="6701"/>
                      <a:pt x="20893" y="7732"/>
                      <a:pt x="19396" y="9635"/>
                    </a:cubicBezTo>
                    <a:cubicBezTo>
                      <a:pt x="17863" y="12301"/>
                      <a:pt x="17158" y="15360"/>
                      <a:pt x="17362" y="18425"/>
                    </a:cubicBezTo>
                    <a:lnTo>
                      <a:pt x="17362" y="21694"/>
                    </a:lnTo>
                    <a:lnTo>
                      <a:pt x="30147" y="21694"/>
                    </a:lnTo>
                    <a:close/>
                  </a:path>
                </a:pathLst>
              </a:custGeom>
              <a:solidFill>
                <a:srgbClr val="414958"/>
              </a:solidFill>
              <a:ln w="7260"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D881FD40-7D4C-9E69-FE6D-EB307F35C765}"/>
                  </a:ext>
                </a:extLst>
              </p:cNvPr>
              <p:cNvSpPr/>
              <p:nvPr/>
            </p:nvSpPr>
            <p:spPr>
              <a:xfrm>
                <a:off x="7259846" y="2508725"/>
                <a:ext cx="9722" cy="68310"/>
              </a:xfrm>
              <a:custGeom>
                <a:avLst/>
                <a:gdLst>
                  <a:gd name="connsiteX0" fmla="*/ 20 w 9722"/>
                  <a:gd name="connsiteY0" fmla="*/ 4311 h 68310"/>
                  <a:gd name="connsiteX1" fmla="*/ 5411 w 9722"/>
                  <a:gd name="connsiteY1" fmla="*/ 32 h 68310"/>
                  <a:gd name="connsiteX2" fmla="*/ 9689 w 9722"/>
                  <a:gd name="connsiteY2" fmla="*/ 5429 h 68310"/>
                  <a:gd name="connsiteX3" fmla="*/ 8302 w 9722"/>
                  <a:gd name="connsiteY3" fmla="*/ 8306 h 68310"/>
                  <a:gd name="connsiteX4" fmla="*/ 4887 w 9722"/>
                  <a:gd name="connsiteY4" fmla="*/ 9614 h 68310"/>
                  <a:gd name="connsiteX5" fmla="*/ 1401 w 9722"/>
                  <a:gd name="connsiteY5" fmla="*/ 8306 h 68310"/>
                  <a:gd name="connsiteX6" fmla="*/ 20 w 9722"/>
                  <a:gd name="connsiteY6" fmla="*/ 4311 h 68310"/>
                  <a:gd name="connsiteX7" fmla="*/ 8956 w 9722"/>
                  <a:gd name="connsiteY7" fmla="*/ 68310 h 68310"/>
                  <a:gd name="connsiteX8" fmla="*/ 674 w 9722"/>
                  <a:gd name="connsiteY8" fmla="*/ 68310 h 68310"/>
                  <a:gd name="connsiteX9" fmla="*/ 674 w 9722"/>
                  <a:gd name="connsiteY9" fmla="*/ 17459 h 68310"/>
                  <a:gd name="connsiteX10" fmla="*/ 8956 w 9722"/>
                  <a:gd name="connsiteY10" fmla="*/ 17459 h 6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2" h="68310">
                    <a:moveTo>
                      <a:pt x="20" y="4311"/>
                    </a:moveTo>
                    <a:cubicBezTo>
                      <a:pt x="325" y="1637"/>
                      <a:pt x="2745" y="-273"/>
                      <a:pt x="5411" y="32"/>
                    </a:cubicBezTo>
                    <a:cubicBezTo>
                      <a:pt x="8084" y="344"/>
                      <a:pt x="10001" y="2756"/>
                      <a:pt x="9689" y="5429"/>
                    </a:cubicBezTo>
                    <a:cubicBezTo>
                      <a:pt x="9566" y="6519"/>
                      <a:pt x="9079" y="7529"/>
                      <a:pt x="8302" y="8306"/>
                    </a:cubicBezTo>
                    <a:cubicBezTo>
                      <a:pt x="7379" y="9171"/>
                      <a:pt x="6152" y="9636"/>
                      <a:pt x="4887" y="9614"/>
                    </a:cubicBezTo>
                    <a:cubicBezTo>
                      <a:pt x="3602" y="9650"/>
                      <a:pt x="2345" y="9178"/>
                      <a:pt x="1401" y="8306"/>
                    </a:cubicBezTo>
                    <a:cubicBezTo>
                      <a:pt x="391" y="7231"/>
                      <a:pt x="-110" y="5778"/>
                      <a:pt x="20" y="4311"/>
                    </a:cubicBezTo>
                    <a:close/>
                    <a:moveTo>
                      <a:pt x="8956" y="68310"/>
                    </a:moveTo>
                    <a:lnTo>
                      <a:pt x="674" y="68310"/>
                    </a:lnTo>
                    <a:lnTo>
                      <a:pt x="674" y="17459"/>
                    </a:lnTo>
                    <a:lnTo>
                      <a:pt x="8956" y="17459"/>
                    </a:lnTo>
                    <a:close/>
                  </a:path>
                </a:pathLst>
              </a:custGeom>
              <a:solidFill>
                <a:srgbClr val="414958"/>
              </a:solidFill>
              <a:ln w="7260"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290765BC-7985-8720-47D9-8EB85D296809}"/>
                  </a:ext>
                </a:extLst>
              </p:cNvPr>
              <p:cNvSpPr/>
              <p:nvPr/>
            </p:nvSpPr>
            <p:spPr>
              <a:xfrm>
                <a:off x="7282531" y="2525540"/>
                <a:ext cx="42717" cy="51494"/>
              </a:xfrm>
              <a:custGeom>
                <a:avLst/>
                <a:gdLst>
                  <a:gd name="connsiteX0" fmla="*/ 34433 w 42717"/>
                  <a:gd name="connsiteY0" fmla="*/ 51494 h 51494"/>
                  <a:gd name="connsiteX1" fmla="*/ 34433 w 42717"/>
                  <a:gd name="connsiteY1" fmla="*/ 19095 h 51494"/>
                  <a:gd name="connsiteX2" fmla="*/ 31745 w 42717"/>
                  <a:gd name="connsiteY2" fmla="*/ 9942 h 51494"/>
                  <a:gd name="connsiteX3" fmla="*/ 23101 w 42717"/>
                  <a:gd name="connsiteY3" fmla="*/ 6891 h 51494"/>
                  <a:gd name="connsiteX4" fmla="*/ 11768 w 42717"/>
                  <a:gd name="connsiteY4" fmla="*/ 11250 h 51494"/>
                  <a:gd name="connsiteX5" fmla="*/ 8282 w 42717"/>
                  <a:gd name="connsiteY5" fmla="*/ 25270 h 51494"/>
                  <a:gd name="connsiteX6" fmla="*/ 8282 w 42717"/>
                  <a:gd name="connsiteY6" fmla="*/ 51494 h 51494"/>
                  <a:gd name="connsiteX7" fmla="*/ 0 w 42717"/>
                  <a:gd name="connsiteY7" fmla="*/ 51494 h 51494"/>
                  <a:gd name="connsiteX8" fmla="*/ 0 w 42717"/>
                  <a:gd name="connsiteY8" fmla="*/ 644 h 51494"/>
                  <a:gd name="connsiteX9" fmla="*/ 6683 w 42717"/>
                  <a:gd name="connsiteY9" fmla="*/ 644 h 51494"/>
                  <a:gd name="connsiteX10" fmla="*/ 7918 w 42717"/>
                  <a:gd name="connsiteY10" fmla="*/ 7908 h 51494"/>
                  <a:gd name="connsiteX11" fmla="*/ 8354 w 42717"/>
                  <a:gd name="connsiteY11" fmla="*/ 7908 h 51494"/>
                  <a:gd name="connsiteX12" fmla="*/ 14965 w 42717"/>
                  <a:gd name="connsiteY12" fmla="*/ 2169 h 51494"/>
                  <a:gd name="connsiteX13" fmla="*/ 24336 w 42717"/>
                  <a:gd name="connsiteY13" fmla="*/ 62 h 51494"/>
                  <a:gd name="connsiteX14" fmla="*/ 38138 w 42717"/>
                  <a:gd name="connsiteY14" fmla="*/ 4639 h 51494"/>
                  <a:gd name="connsiteX15" fmla="*/ 42642 w 42717"/>
                  <a:gd name="connsiteY15" fmla="*/ 18659 h 51494"/>
                  <a:gd name="connsiteX16" fmla="*/ 42642 w 42717"/>
                  <a:gd name="connsiteY16" fmla="*/ 51494 h 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17" h="51494">
                    <a:moveTo>
                      <a:pt x="34433" y="51494"/>
                    </a:moveTo>
                    <a:lnTo>
                      <a:pt x="34433" y="19095"/>
                    </a:lnTo>
                    <a:cubicBezTo>
                      <a:pt x="34695" y="15819"/>
                      <a:pt x="33736" y="12557"/>
                      <a:pt x="31745" y="9942"/>
                    </a:cubicBezTo>
                    <a:cubicBezTo>
                      <a:pt x="29435" y="7734"/>
                      <a:pt x="26282" y="6630"/>
                      <a:pt x="23101" y="6891"/>
                    </a:cubicBezTo>
                    <a:cubicBezTo>
                      <a:pt x="18851" y="6528"/>
                      <a:pt x="14674" y="8133"/>
                      <a:pt x="11768" y="11250"/>
                    </a:cubicBezTo>
                    <a:cubicBezTo>
                      <a:pt x="9080" y="15405"/>
                      <a:pt x="7853" y="20337"/>
                      <a:pt x="8282" y="25270"/>
                    </a:cubicBezTo>
                    <a:lnTo>
                      <a:pt x="8282" y="51494"/>
                    </a:lnTo>
                    <a:lnTo>
                      <a:pt x="0" y="51494"/>
                    </a:lnTo>
                    <a:lnTo>
                      <a:pt x="0" y="644"/>
                    </a:lnTo>
                    <a:lnTo>
                      <a:pt x="6683" y="644"/>
                    </a:lnTo>
                    <a:lnTo>
                      <a:pt x="7918" y="7908"/>
                    </a:lnTo>
                    <a:lnTo>
                      <a:pt x="8354" y="7908"/>
                    </a:lnTo>
                    <a:cubicBezTo>
                      <a:pt x="9959" y="5402"/>
                      <a:pt x="12255" y="3404"/>
                      <a:pt x="14965" y="2169"/>
                    </a:cubicBezTo>
                    <a:cubicBezTo>
                      <a:pt x="17885" y="760"/>
                      <a:pt x="21089" y="33"/>
                      <a:pt x="24336" y="62"/>
                    </a:cubicBezTo>
                    <a:cubicBezTo>
                      <a:pt x="29370" y="-352"/>
                      <a:pt x="34346" y="1305"/>
                      <a:pt x="38138" y="4639"/>
                    </a:cubicBezTo>
                    <a:cubicBezTo>
                      <a:pt x="41472" y="8511"/>
                      <a:pt x="43100" y="13567"/>
                      <a:pt x="42642" y="18659"/>
                    </a:cubicBezTo>
                    <a:lnTo>
                      <a:pt x="42642" y="51494"/>
                    </a:lnTo>
                    <a:close/>
                  </a:path>
                </a:pathLst>
              </a:custGeom>
              <a:solidFill>
                <a:srgbClr val="414958"/>
              </a:solidFill>
              <a:ln w="7260"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2AF1946B-10E4-7A1D-A41F-8AC7656980EB}"/>
                  </a:ext>
                </a:extLst>
              </p:cNvPr>
              <p:cNvSpPr/>
              <p:nvPr/>
            </p:nvSpPr>
            <p:spPr>
              <a:xfrm>
                <a:off x="7335103" y="2525751"/>
                <a:ext cx="41355" cy="52184"/>
              </a:xfrm>
              <a:custGeom>
                <a:avLst/>
                <a:gdLst>
                  <a:gd name="connsiteX0" fmla="*/ 34673 w 41355"/>
                  <a:gd name="connsiteY0" fmla="*/ 51283 h 52184"/>
                  <a:gd name="connsiteX1" fmla="*/ 33075 w 41355"/>
                  <a:gd name="connsiteY1" fmla="*/ 44019 h 52184"/>
                  <a:gd name="connsiteX2" fmla="*/ 32712 w 41355"/>
                  <a:gd name="connsiteY2" fmla="*/ 44019 h 52184"/>
                  <a:gd name="connsiteX3" fmla="*/ 25447 w 41355"/>
                  <a:gd name="connsiteY3" fmla="*/ 50484 h 52184"/>
                  <a:gd name="connsiteX4" fmla="*/ 16004 w 41355"/>
                  <a:gd name="connsiteY4" fmla="*/ 52155 h 52184"/>
                  <a:gd name="connsiteX5" fmla="*/ 4235 w 41355"/>
                  <a:gd name="connsiteY5" fmla="*/ 48232 h 52184"/>
                  <a:gd name="connsiteX6" fmla="*/ 22 w 41355"/>
                  <a:gd name="connsiteY6" fmla="*/ 37190 h 52184"/>
                  <a:gd name="connsiteX7" fmla="*/ 24285 w 41355"/>
                  <a:gd name="connsiteY7" fmla="*/ 20991 h 52184"/>
                  <a:gd name="connsiteX8" fmla="*/ 32930 w 41355"/>
                  <a:gd name="connsiteY8" fmla="*/ 20991 h 52184"/>
                  <a:gd name="connsiteX9" fmla="*/ 32930 w 41355"/>
                  <a:gd name="connsiteY9" fmla="*/ 18012 h 52184"/>
                  <a:gd name="connsiteX10" fmla="*/ 30387 w 41355"/>
                  <a:gd name="connsiteY10" fmla="*/ 9440 h 52184"/>
                  <a:gd name="connsiteX11" fmla="*/ 22396 w 41355"/>
                  <a:gd name="connsiteY11" fmla="*/ 6752 h 52184"/>
                  <a:gd name="connsiteX12" fmla="*/ 15132 w 41355"/>
                  <a:gd name="connsiteY12" fmla="*/ 7915 h 52184"/>
                  <a:gd name="connsiteX13" fmla="*/ 8449 w 41355"/>
                  <a:gd name="connsiteY13" fmla="*/ 10603 h 52184"/>
                  <a:gd name="connsiteX14" fmla="*/ 5906 w 41355"/>
                  <a:gd name="connsiteY14" fmla="*/ 4355 h 52184"/>
                  <a:gd name="connsiteX15" fmla="*/ 14260 w 41355"/>
                  <a:gd name="connsiteY15" fmla="*/ 1159 h 52184"/>
                  <a:gd name="connsiteX16" fmla="*/ 23195 w 41355"/>
                  <a:gd name="connsiteY16" fmla="*/ 69 h 52184"/>
                  <a:gd name="connsiteX17" fmla="*/ 36852 w 41355"/>
                  <a:gd name="connsiteY17" fmla="*/ 4137 h 52184"/>
                  <a:gd name="connsiteX18" fmla="*/ 41283 w 41355"/>
                  <a:gd name="connsiteY18" fmla="*/ 16995 h 52184"/>
                  <a:gd name="connsiteX19" fmla="*/ 41283 w 41355"/>
                  <a:gd name="connsiteY19" fmla="*/ 51283 h 52184"/>
                  <a:gd name="connsiteX20" fmla="*/ 17601 w 41355"/>
                  <a:gd name="connsiteY20" fmla="*/ 45544 h 52184"/>
                  <a:gd name="connsiteX21" fmla="*/ 28498 w 41355"/>
                  <a:gd name="connsiteY21" fmla="*/ 41767 h 52184"/>
                  <a:gd name="connsiteX22" fmla="*/ 32494 w 41355"/>
                  <a:gd name="connsiteY22" fmla="*/ 31088 h 52184"/>
                  <a:gd name="connsiteX23" fmla="*/ 32494 w 41355"/>
                  <a:gd name="connsiteY23" fmla="*/ 26512 h 52184"/>
                  <a:gd name="connsiteX24" fmla="*/ 25229 w 41355"/>
                  <a:gd name="connsiteY24" fmla="*/ 26875 h 52184"/>
                  <a:gd name="connsiteX25" fmla="*/ 12589 w 41355"/>
                  <a:gd name="connsiteY25" fmla="*/ 29635 h 52184"/>
                  <a:gd name="connsiteX26" fmla="*/ 8594 w 41355"/>
                  <a:gd name="connsiteY26" fmla="*/ 37336 h 52184"/>
                  <a:gd name="connsiteX27" fmla="*/ 10991 w 41355"/>
                  <a:gd name="connsiteY27" fmla="*/ 43365 h 52184"/>
                  <a:gd name="connsiteX28" fmla="*/ 17601 w 41355"/>
                  <a:gd name="connsiteY28" fmla="*/ 45835 h 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355" h="52184">
                    <a:moveTo>
                      <a:pt x="34673" y="51283"/>
                    </a:moveTo>
                    <a:lnTo>
                      <a:pt x="33075" y="44019"/>
                    </a:lnTo>
                    <a:lnTo>
                      <a:pt x="32712" y="44019"/>
                    </a:lnTo>
                    <a:cubicBezTo>
                      <a:pt x="30809" y="46692"/>
                      <a:pt x="28324" y="48901"/>
                      <a:pt x="25447" y="50484"/>
                    </a:cubicBezTo>
                    <a:cubicBezTo>
                      <a:pt x="22447" y="51683"/>
                      <a:pt x="19236" y="52249"/>
                      <a:pt x="16004" y="52155"/>
                    </a:cubicBezTo>
                    <a:cubicBezTo>
                      <a:pt x="11725" y="52409"/>
                      <a:pt x="7511" y="51000"/>
                      <a:pt x="4235" y="48232"/>
                    </a:cubicBezTo>
                    <a:cubicBezTo>
                      <a:pt x="1329" y="45312"/>
                      <a:pt x="-203" y="41302"/>
                      <a:pt x="22" y="37190"/>
                    </a:cubicBezTo>
                    <a:cubicBezTo>
                      <a:pt x="22" y="26875"/>
                      <a:pt x="8085" y="21499"/>
                      <a:pt x="24285" y="20991"/>
                    </a:cubicBezTo>
                    <a:lnTo>
                      <a:pt x="32930" y="20991"/>
                    </a:lnTo>
                    <a:lnTo>
                      <a:pt x="32930" y="18012"/>
                    </a:lnTo>
                    <a:cubicBezTo>
                      <a:pt x="33162" y="14939"/>
                      <a:pt x="32254" y="11888"/>
                      <a:pt x="30387" y="9440"/>
                    </a:cubicBezTo>
                    <a:cubicBezTo>
                      <a:pt x="28229" y="7450"/>
                      <a:pt x="25324" y="6469"/>
                      <a:pt x="22396" y="6752"/>
                    </a:cubicBezTo>
                    <a:cubicBezTo>
                      <a:pt x="19926" y="6760"/>
                      <a:pt x="17478" y="7152"/>
                      <a:pt x="15132" y="7915"/>
                    </a:cubicBezTo>
                    <a:cubicBezTo>
                      <a:pt x="12858" y="8685"/>
                      <a:pt x="10628" y="9586"/>
                      <a:pt x="8449" y="10603"/>
                    </a:cubicBezTo>
                    <a:lnTo>
                      <a:pt x="5906" y="4355"/>
                    </a:lnTo>
                    <a:cubicBezTo>
                      <a:pt x="8565" y="2990"/>
                      <a:pt x="11369" y="1914"/>
                      <a:pt x="14260" y="1159"/>
                    </a:cubicBezTo>
                    <a:cubicBezTo>
                      <a:pt x="17188" y="440"/>
                      <a:pt x="20188" y="77"/>
                      <a:pt x="23195" y="69"/>
                    </a:cubicBezTo>
                    <a:cubicBezTo>
                      <a:pt x="28099" y="-345"/>
                      <a:pt x="32973" y="1108"/>
                      <a:pt x="36852" y="4137"/>
                    </a:cubicBezTo>
                    <a:cubicBezTo>
                      <a:pt x="40107" y="7588"/>
                      <a:pt x="41727" y="12274"/>
                      <a:pt x="41283" y="16995"/>
                    </a:cubicBezTo>
                    <a:lnTo>
                      <a:pt x="41283" y="51283"/>
                    </a:lnTo>
                    <a:close/>
                    <a:moveTo>
                      <a:pt x="17601" y="45544"/>
                    </a:moveTo>
                    <a:cubicBezTo>
                      <a:pt x="21583" y="45748"/>
                      <a:pt x="25491" y="44389"/>
                      <a:pt x="28498" y="41767"/>
                    </a:cubicBezTo>
                    <a:cubicBezTo>
                      <a:pt x="31317" y="38956"/>
                      <a:pt x="32770" y="35062"/>
                      <a:pt x="32494" y="31088"/>
                    </a:cubicBezTo>
                    <a:lnTo>
                      <a:pt x="32494" y="26512"/>
                    </a:lnTo>
                    <a:lnTo>
                      <a:pt x="25229" y="26875"/>
                    </a:lnTo>
                    <a:cubicBezTo>
                      <a:pt x="20849" y="26730"/>
                      <a:pt x="16505" y="27674"/>
                      <a:pt x="12589" y="29635"/>
                    </a:cubicBezTo>
                    <a:cubicBezTo>
                      <a:pt x="9901" y="31234"/>
                      <a:pt x="8347" y="34219"/>
                      <a:pt x="8594" y="37336"/>
                    </a:cubicBezTo>
                    <a:cubicBezTo>
                      <a:pt x="8398" y="39609"/>
                      <a:pt x="9291" y="41847"/>
                      <a:pt x="10991" y="43365"/>
                    </a:cubicBezTo>
                    <a:cubicBezTo>
                      <a:pt x="12807" y="44985"/>
                      <a:pt x="15168" y="45864"/>
                      <a:pt x="17601" y="45835"/>
                    </a:cubicBezTo>
                    <a:close/>
                  </a:path>
                </a:pathLst>
              </a:custGeom>
              <a:solidFill>
                <a:srgbClr val="414958"/>
              </a:solidFill>
              <a:ln w="7260"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3EDFC1A2-C005-5793-11A4-45F0448B5C49}"/>
                  </a:ext>
                </a:extLst>
              </p:cNvPr>
              <p:cNvSpPr/>
              <p:nvPr/>
            </p:nvSpPr>
            <p:spPr>
              <a:xfrm>
                <a:off x="7389172" y="2525540"/>
                <a:ext cx="42572" cy="51494"/>
              </a:xfrm>
              <a:custGeom>
                <a:avLst/>
                <a:gdLst>
                  <a:gd name="connsiteX0" fmla="*/ 34433 w 42572"/>
                  <a:gd name="connsiteY0" fmla="*/ 51494 h 51494"/>
                  <a:gd name="connsiteX1" fmla="*/ 34433 w 42572"/>
                  <a:gd name="connsiteY1" fmla="*/ 19095 h 51494"/>
                  <a:gd name="connsiteX2" fmla="*/ 31745 w 42572"/>
                  <a:gd name="connsiteY2" fmla="*/ 9942 h 51494"/>
                  <a:gd name="connsiteX3" fmla="*/ 23101 w 42572"/>
                  <a:gd name="connsiteY3" fmla="*/ 6891 h 51494"/>
                  <a:gd name="connsiteX4" fmla="*/ 11768 w 42572"/>
                  <a:gd name="connsiteY4" fmla="*/ 11250 h 51494"/>
                  <a:gd name="connsiteX5" fmla="*/ 8282 w 42572"/>
                  <a:gd name="connsiteY5" fmla="*/ 25270 h 51494"/>
                  <a:gd name="connsiteX6" fmla="*/ 8282 w 42572"/>
                  <a:gd name="connsiteY6" fmla="*/ 51494 h 51494"/>
                  <a:gd name="connsiteX7" fmla="*/ 0 w 42572"/>
                  <a:gd name="connsiteY7" fmla="*/ 51494 h 51494"/>
                  <a:gd name="connsiteX8" fmla="*/ 0 w 42572"/>
                  <a:gd name="connsiteY8" fmla="*/ 644 h 51494"/>
                  <a:gd name="connsiteX9" fmla="*/ 6683 w 42572"/>
                  <a:gd name="connsiteY9" fmla="*/ 644 h 51494"/>
                  <a:gd name="connsiteX10" fmla="*/ 7918 w 42572"/>
                  <a:gd name="connsiteY10" fmla="*/ 7908 h 51494"/>
                  <a:gd name="connsiteX11" fmla="*/ 8209 w 42572"/>
                  <a:gd name="connsiteY11" fmla="*/ 7908 h 51494"/>
                  <a:gd name="connsiteX12" fmla="*/ 14819 w 42572"/>
                  <a:gd name="connsiteY12" fmla="*/ 2169 h 51494"/>
                  <a:gd name="connsiteX13" fmla="*/ 24191 w 42572"/>
                  <a:gd name="connsiteY13" fmla="*/ 62 h 51494"/>
                  <a:gd name="connsiteX14" fmla="*/ 37993 w 42572"/>
                  <a:gd name="connsiteY14" fmla="*/ 4639 h 51494"/>
                  <a:gd name="connsiteX15" fmla="*/ 42497 w 42572"/>
                  <a:gd name="connsiteY15" fmla="*/ 18659 h 51494"/>
                  <a:gd name="connsiteX16" fmla="*/ 42497 w 42572"/>
                  <a:gd name="connsiteY16" fmla="*/ 51494 h 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572" h="51494">
                    <a:moveTo>
                      <a:pt x="34433" y="51494"/>
                    </a:moveTo>
                    <a:lnTo>
                      <a:pt x="34433" y="19095"/>
                    </a:lnTo>
                    <a:cubicBezTo>
                      <a:pt x="34695" y="15819"/>
                      <a:pt x="33736" y="12557"/>
                      <a:pt x="31745" y="9942"/>
                    </a:cubicBezTo>
                    <a:cubicBezTo>
                      <a:pt x="29435" y="7734"/>
                      <a:pt x="26282" y="6630"/>
                      <a:pt x="23101" y="6891"/>
                    </a:cubicBezTo>
                    <a:cubicBezTo>
                      <a:pt x="18851" y="6528"/>
                      <a:pt x="14674" y="8133"/>
                      <a:pt x="11768" y="11250"/>
                    </a:cubicBezTo>
                    <a:cubicBezTo>
                      <a:pt x="9080" y="15405"/>
                      <a:pt x="7853" y="20337"/>
                      <a:pt x="8282" y="25270"/>
                    </a:cubicBezTo>
                    <a:lnTo>
                      <a:pt x="8282" y="51494"/>
                    </a:lnTo>
                    <a:lnTo>
                      <a:pt x="0" y="51494"/>
                    </a:lnTo>
                    <a:lnTo>
                      <a:pt x="0" y="644"/>
                    </a:lnTo>
                    <a:lnTo>
                      <a:pt x="6683" y="644"/>
                    </a:lnTo>
                    <a:lnTo>
                      <a:pt x="7918" y="7908"/>
                    </a:lnTo>
                    <a:lnTo>
                      <a:pt x="8209" y="7908"/>
                    </a:lnTo>
                    <a:cubicBezTo>
                      <a:pt x="9814" y="5402"/>
                      <a:pt x="12110" y="3404"/>
                      <a:pt x="14819" y="2169"/>
                    </a:cubicBezTo>
                    <a:cubicBezTo>
                      <a:pt x="17740" y="760"/>
                      <a:pt x="20943" y="33"/>
                      <a:pt x="24191" y="62"/>
                    </a:cubicBezTo>
                    <a:cubicBezTo>
                      <a:pt x="29225" y="-352"/>
                      <a:pt x="34201" y="1305"/>
                      <a:pt x="37993" y="4639"/>
                    </a:cubicBezTo>
                    <a:cubicBezTo>
                      <a:pt x="41327" y="8511"/>
                      <a:pt x="42955" y="13567"/>
                      <a:pt x="42497" y="18659"/>
                    </a:cubicBezTo>
                    <a:lnTo>
                      <a:pt x="42497" y="51494"/>
                    </a:lnTo>
                    <a:close/>
                  </a:path>
                </a:pathLst>
              </a:custGeom>
              <a:solidFill>
                <a:srgbClr val="414958"/>
              </a:solidFill>
              <a:ln w="7260"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174DCA72-A5D2-FDAC-AC2D-DA2F15FAF5CB}"/>
                  </a:ext>
                </a:extLst>
              </p:cNvPr>
              <p:cNvSpPr/>
              <p:nvPr/>
            </p:nvSpPr>
            <p:spPr>
              <a:xfrm>
                <a:off x="7442284" y="2525708"/>
                <a:ext cx="36966" cy="52607"/>
              </a:xfrm>
              <a:custGeom>
                <a:avLst/>
                <a:gdLst>
                  <a:gd name="connsiteX0" fmla="*/ 23164 w 36966"/>
                  <a:gd name="connsiteY0" fmla="*/ 52561 h 52607"/>
                  <a:gd name="connsiteX1" fmla="*/ 6166 w 36966"/>
                  <a:gd name="connsiteY1" fmla="*/ 45806 h 52607"/>
                  <a:gd name="connsiteX2" fmla="*/ 63 w 36966"/>
                  <a:gd name="connsiteY2" fmla="*/ 26555 h 52607"/>
                  <a:gd name="connsiteX3" fmla="*/ 6238 w 36966"/>
                  <a:gd name="connsiteY3" fmla="*/ 6941 h 52607"/>
                  <a:gd name="connsiteX4" fmla="*/ 23745 w 36966"/>
                  <a:gd name="connsiteY4" fmla="*/ 40 h 52607"/>
                  <a:gd name="connsiteX5" fmla="*/ 31010 w 36966"/>
                  <a:gd name="connsiteY5" fmla="*/ 839 h 52607"/>
                  <a:gd name="connsiteX6" fmla="*/ 36967 w 36966"/>
                  <a:gd name="connsiteY6" fmla="*/ 2800 h 52607"/>
                  <a:gd name="connsiteX7" fmla="*/ 34424 w 36966"/>
                  <a:gd name="connsiteY7" fmla="*/ 10065 h 52607"/>
                  <a:gd name="connsiteX8" fmla="*/ 23527 w 36966"/>
                  <a:gd name="connsiteY8" fmla="*/ 7667 h 52607"/>
                  <a:gd name="connsiteX9" fmla="*/ 12195 w 36966"/>
                  <a:gd name="connsiteY9" fmla="*/ 12462 h 52607"/>
                  <a:gd name="connsiteX10" fmla="*/ 8563 w 36966"/>
                  <a:gd name="connsiteY10" fmla="*/ 26991 h 52607"/>
                  <a:gd name="connsiteX11" fmla="*/ 12195 w 36966"/>
                  <a:gd name="connsiteY11" fmla="*/ 41011 h 52607"/>
                  <a:gd name="connsiteX12" fmla="*/ 23019 w 36966"/>
                  <a:gd name="connsiteY12" fmla="*/ 45878 h 52607"/>
                  <a:gd name="connsiteX13" fmla="*/ 36167 w 36966"/>
                  <a:gd name="connsiteY13" fmla="*/ 42972 h 52607"/>
                  <a:gd name="connsiteX14" fmla="*/ 36167 w 36966"/>
                  <a:gd name="connsiteY14" fmla="*/ 50237 h 52607"/>
                  <a:gd name="connsiteX15" fmla="*/ 23164 w 36966"/>
                  <a:gd name="connsiteY15" fmla="*/ 52561 h 5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966" h="52607">
                    <a:moveTo>
                      <a:pt x="23164" y="52561"/>
                    </a:moveTo>
                    <a:cubicBezTo>
                      <a:pt x="16779" y="52910"/>
                      <a:pt x="10568" y="50440"/>
                      <a:pt x="6166" y="45806"/>
                    </a:cubicBezTo>
                    <a:cubicBezTo>
                      <a:pt x="1770" y="40386"/>
                      <a:pt x="-409" y="33514"/>
                      <a:pt x="63" y="26555"/>
                    </a:cubicBezTo>
                    <a:cubicBezTo>
                      <a:pt x="-394" y="19479"/>
                      <a:pt x="1807" y="12484"/>
                      <a:pt x="6238" y="6941"/>
                    </a:cubicBezTo>
                    <a:cubicBezTo>
                      <a:pt x="10771" y="2168"/>
                      <a:pt x="17178" y="-352"/>
                      <a:pt x="23745" y="40"/>
                    </a:cubicBezTo>
                    <a:cubicBezTo>
                      <a:pt x="26186" y="54"/>
                      <a:pt x="28619" y="323"/>
                      <a:pt x="31010" y="839"/>
                    </a:cubicBezTo>
                    <a:cubicBezTo>
                      <a:pt x="33073" y="1238"/>
                      <a:pt x="35070" y="1899"/>
                      <a:pt x="36967" y="2800"/>
                    </a:cubicBezTo>
                    <a:lnTo>
                      <a:pt x="34424" y="10065"/>
                    </a:lnTo>
                    <a:cubicBezTo>
                      <a:pt x="30959" y="8641"/>
                      <a:pt x="27269" y="7827"/>
                      <a:pt x="23527" y="7667"/>
                    </a:cubicBezTo>
                    <a:cubicBezTo>
                      <a:pt x="19198" y="7326"/>
                      <a:pt x="14970" y="9113"/>
                      <a:pt x="12195" y="12462"/>
                    </a:cubicBezTo>
                    <a:cubicBezTo>
                      <a:pt x="9464" y="16792"/>
                      <a:pt x="8192" y="21884"/>
                      <a:pt x="8563" y="26991"/>
                    </a:cubicBezTo>
                    <a:cubicBezTo>
                      <a:pt x="8250" y="31931"/>
                      <a:pt x="9522" y="36841"/>
                      <a:pt x="12195" y="41011"/>
                    </a:cubicBezTo>
                    <a:cubicBezTo>
                      <a:pt x="14766" y="44331"/>
                      <a:pt x="18827" y="46154"/>
                      <a:pt x="23019" y="45878"/>
                    </a:cubicBezTo>
                    <a:cubicBezTo>
                      <a:pt x="27559" y="45864"/>
                      <a:pt x="32041" y="44876"/>
                      <a:pt x="36167" y="42972"/>
                    </a:cubicBezTo>
                    <a:lnTo>
                      <a:pt x="36167" y="50237"/>
                    </a:lnTo>
                    <a:cubicBezTo>
                      <a:pt x="32077" y="52017"/>
                      <a:pt x="27617" y="52816"/>
                      <a:pt x="23164" y="52561"/>
                    </a:cubicBezTo>
                    <a:close/>
                  </a:path>
                </a:pathLst>
              </a:custGeom>
              <a:solidFill>
                <a:srgbClr val="414958"/>
              </a:solidFill>
              <a:ln w="7260"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B0AEAE28-C6C5-DBFC-CAC7-A2B7340FAFEA}"/>
                  </a:ext>
                </a:extLst>
              </p:cNvPr>
              <p:cNvSpPr/>
              <p:nvPr/>
            </p:nvSpPr>
            <p:spPr>
              <a:xfrm>
                <a:off x="7487442" y="2507730"/>
                <a:ext cx="9743" cy="69594"/>
              </a:xfrm>
              <a:custGeom>
                <a:avLst/>
                <a:gdLst>
                  <a:gd name="connsiteX0" fmla="*/ 18 w 9743"/>
                  <a:gd name="connsiteY0" fmla="*/ 5305 h 69594"/>
                  <a:gd name="connsiteX1" fmla="*/ 1470 w 9743"/>
                  <a:gd name="connsiteY1" fmla="*/ 1237 h 69594"/>
                  <a:gd name="connsiteX2" fmla="*/ 4885 w 9743"/>
                  <a:gd name="connsiteY2" fmla="*/ 2 h 69594"/>
                  <a:gd name="connsiteX3" fmla="*/ 9694 w 9743"/>
                  <a:gd name="connsiteY3" fmla="*/ 6278 h 69594"/>
                  <a:gd name="connsiteX4" fmla="*/ 8299 w 9743"/>
                  <a:gd name="connsiteY4" fmla="*/ 9300 h 69594"/>
                  <a:gd name="connsiteX5" fmla="*/ 4885 w 9743"/>
                  <a:gd name="connsiteY5" fmla="*/ 10608 h 69594"/>
                  <a:gd name="connsiteX6" fmla="*/ 1470 w 9743"/>
                  <a:gd name="connsiteY6" fmla="*/ 9300 h 69594"/>
                  <a:gd name="connsiteX7" fmla="*/ 18 w 9743"/>
                  <a:gd name="connsiteY7" fmla="*/ 5305 h 69594"/>
                  <a:gd name="connsiteX8" fmla="*/ 8953 w 9743"/>
                  <a:gd name="connsiteY8" fmla="*/ 69595 h 69594"/>
                  <a:gd name="connsiteX9" fmla="*/ 671 w 9743"/>
                  <a:gd name="connsiteY9" fmla="*/ 69595 h 69594"/>
                  <a:gd name="connsiteX10" fmla="*/ 671 w 9743"/>
                  <a:gd name="connsiteY10" fmla="*/ 18744 h 69594"/>
                  <a:gd name="connsiteX11" fmla="*/ 8953 w 9743"/>
                  <a:gd name="connsiteY11" fmla="*/ 18744 h 6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3" h="69594">
                    <a:moveTo>
                      <a:pt x="18" y="5305"/>
                    </a:moveTo>
                    <a:cubicBezTo>
                      <a:pt x="-106" y="3801"/>
                      <a:pt x="424" y="2319"/>
                      <a:pt x="1470" y="1237"/>
                    </a:cubicBezTo>
                    <a:cubicBezTo>
                      <a:pt x="2408" y="409"/>
                      <a:pt x="3628" y="-34"/>
                      <a:pt x="4885" y="2"/>
                    </a:cubicBezTo>
                    <a:cubicBezTo>
                      <a:pt x="7950" y="409"/>
                      <a:pt x="10101" y="3220"/>
                      <a:pt x="9694" y="6278"/>
                    </a:cubicBezTo>
                    <a:cubicBezTo>
                      <a:pt x="9548" y="7404"/>
                      <a:pt x="9062" y="8458"/>
                      <a:pt x="8299" y="9300"/>
                    </a:cubicBezTo>
                    <a:cubicBezTo>
                      <a:pt x="7377" y="10165"/>
                      <a:pt x="6149" y="10630"/>
                      <a:pt x="4885" y="10608"/>
                    </a:cubicBezTo>
                    <a:cubicBezTo>
                      <a:pt x="3614" y="10659"/>
                      <a:pt x="2386" y="10187"/>
                      <a:pt x="1470" y="9300"/>
                    </a:cubicBezTo>
                    <a:cubicBezTo>
                      <a:pt x="431" y="8240"/>
                      <a:pt x="-91" y="6787"/>
                      <a:pt x="18" y="5305"/>
                    </a:cubicBezTo>
                    <a:close/>
                    <a:moveTo>
                      <a:pt x="8953" y="69595"/>
                    </a:moveTo>
                    <a:lnTo>
                      <a:pt x="671" y="69595"/>
                    </a:lnTo>
                    <a:lnTo>
                      <a:pt x="671" y="18744"/>
                    </a:lnTo>
                    <a:lnTo>
                      <a:pt x="8953" y="18744"/>
                    </a:lnTo>
                    <a:close/>
                  </a:path>
                </a:pathLst>
              </a:custGeom>
              <a:solidFill>
                <a:srgbClr val="414958"/>
              </a:solidFill>
              <a:ln w="7260"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9C37D1D9-0A6A-55EB-B6CF-293C2E7C0771}"/>
                  </a:ext>
                </a:extLst>
              </p:cNvPr>
              <p:cNvSpPr/>
              <p:nvPr/>
            </p:nvSpPr>
            <p:spPr>
              <a:xfrm>
                <a:off x="7506688" y="2525751"/>
                <a:ext cx="41065" cy="52184"/>
              </a:xfrm>
              <a:custGeom>
                <a:avLst/>
                <a:gdLst>
                  <a:gd name="connsiteX0" fmla="*/ 34673 w 41065"/>
                  <a:gd name="connsiteY0" fmla="*/ 51283 h 52184"/>
                  <a:gd name="connsiteX1" fmla="*/ 33075 w 41065"/>
                  <a:gd name="connsiteY1" fmla="*/ 44019 h 52184"/>
                  <a:gd name="connsiteX2" fmla="*/ 32712 w 41065"/>
                  <a:gd name="connsiteY2" fmla="*/ 44019 h 52184"/>
                  <a:gd name="connsiteX3" fmla="*/ 25447 w 41065"/>
                  <a:gd name="connsiteY3" fmla="*/ 50484 h 52184"/>
                  <a:gd name="connsiteX4" fmla="*/ 16004 w 41065"/>
                  <a:gd name="connsiteY4" fmla="*/ 52155 h 52184"/>
                  <a:gd name="connsiteX5" fmla="*/ 4235 w 41065"/>
                  <a:gd name="connsiteY5" fmla="*/ 48232 h 52184"/>
                  <a:gd name="connsiteX6" fmla="*/ 22 w 41065"/>
                  <a:gd name="connsiteY6" fmla="*/ 37190 h 52184"/>
                  <a:gd name="connsiteX7" fmla="*/ 24285 w 41065"/>
                  <a:gd name="connsiteY7" fmla="*/ 20991 h 52184"/>
                  <a:gd name="connsiteX8" fmla="*/ 32930 w 41065"/>
                  <a:gd name="connsiteY8" fmla="*/ 20991 h 52184"/>
                  <a:gd name="connsiteX9" fmla="*/ 32930 w 41065"/>
                  <a:gd name="connsiteY9" fmla="*/ 18012 h 52184"/>
                  <a:gd name="connsiteX10" fmla="*/ 30387 w 41065"/>
                  <a:gd name="connsiteY10" fmla="*/ 9440 h 52184"/>
                  <a:gd name="connsiteX11" fmla="*/ 22469 w 41065"/>
                  <a:gd name="connsiteY11" fmla="*/ 6752 h 52184"/>
                  <a:gd name="connsiteX12" fmla="*/ 14841 w 41065"/>
                  <a:gd name="connsiteY12" fmla="*/ 7915 h 52184"/>
                  <a:gd name="connsiteX13" fmla="*/ 8158 w 41065"/>
                  <a:gd name="connsiteY13" fmla="*/ 10603 h 52184"/>
                  <a:gd name="connsiteX14" fmla="*/ 5615 w 41065"/>
                  <a:gd name="connsiteY14" fmla="*/ 4355 h 52184"/>
                  <a:gd name="connsiteX15" fmla="*/ 13969 w 41065"/>
                  <a:gd name="connsiteY15" fmla="*/ 1159 h 52184"/>
                  <a:gd name="connsiteX16" fmla="*/ 22905 w 41065"/>
                  <a:gd name="connsiteY16" fmla="*/ 69 h 52184"/>
                  <a:gd name="connsiteX17" fmla="*/ 36562 w 41065"/>
                  <a:gd name="connsiteY17" fmla="*/ 4137 h 52184"/>
                  <a:gd name="connsiteX18" fmla="*/ 40993 w 41065"/>
                  <a:gd name="connsiteY18" fmla="*/ 16995 h 52184"/>
                  <a:gd name="connsiteX19" fmla="*/ 40993 w 41065"/>
                  <a:gd name="connsiteY19" fmla="*/ 51283 h 52184"/>
                  <a:gd name="connsiteX20" fmla="*/ 17601 w 41065"/>
                  <a:gd name="connsiteY20" fmla="*/ 45544 h 52184"/>
                  <a:gd name="connsiteX21" fmla="*/ 28498 w 41065"/>
                  <a:gd name="connsiteY21" fmla="*/ 41767 h 52184"/>
                  <a:gd name="connsiteX22" fmla="*/ 32494 w 41065"/>
                  <a:gd name="connsiteY22" fmla="*/ 31088 h 52184"/>
                  <a:gd name="connsiteX23" fmla="*/ 32494 w 41065"/>
                  <a:gd name="connsiteY23" fmla="*/ 26512 h 52184"/>
                  <a:gd name="connsiteX24" fmla="*/ 25229 w 41065"/>
                  <a:gd name="connsiteY24" fmla="*/ 26875 h 52184"/>
                  <a:gd name="connsiteX25" fmla="*/ 12517 w 41065"/>
                  <a:gd name="connsiteY25" fmla="*/ 29635 h 52184"/>
                  <a:gd name="connsiteX26" fmla="*/ 8521 w 41065"/>
                  <a:gd name="connsiteY26" fmla="*/ 37336 h 52184"/>
                  <a:gd name="connsiteX27" fmla="*/ 10918 w 41065"/>
                  <a:gd name="connsiteY27" fmla="*/ 43365 h 52184"/>
                  <a:gd name="connsiteX28" fmla="*/ 17601 w 41065"/>
                  <a:gd name="connsiteY28" fmla="*/ 45835 h 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065" h="52184">
                    <a:moveTo>
                      <a:pt x="34673" y="51283"/>
                    </a:moveTo>
                    <a:lnTo>
                      <a:pt x="33075" y="44019"/>
                    </a:lnTo>
                    <a:lnTo>
                      <a:pt x="32712" y="44019"/>
                    </a:lnTo>
                    <a:cubicBezTo>
                      <a:pt x="30809" y="46692"/>
                      <a:pt x="28324" y="48901"/>
                      <a:pt x="25447" y="50484"/>
                    </a:cubicBezTo>
                    <a:cubicBezTo>
                      <a:pt x="22447" y="51683"/>
                      <a:pt x="19236" y="52249"/>
                      <a:pt x="16004" y="52155"/>
                    </a:cubicBezTo>
                    <a:cubicBezTo>
                      <a:pt x="11725" y="52409"/>
                      <a:pt x="7511" y="51000"/>
                      <a:pt x="4235" y="48232"/>
                    </a:cubicBezTo>
                    <a:cubicBezTo>
                      <a:pt x="1329" y="45312"/>
                      <a:pt x="-203" y="41302"/>
                      <a:pt x="22" y="37190"/>
                    </a:cubicBezTo>
                    <a:cubicBezTo>
                      <a:pt x="22" y="26875"/>
                      <a:pt x="8158" y="21499"/>
                      <a:pt x="24285" y="20991"/>
                    </a:cubicBezTo>
                    <a:lnTo>
                      <a:pt x="32930" y="20991"/>
                    </a:lnTo>
                    <a:lnTo>
                      <a:pt x="32930" y="18012"/>
                    </a:lnTo>
                    <a:cubicBezTo>
                      <a:pt x="33162" y="14939"/>
                      <a:pt x="32254" y="11888"/>
                      <a:pt x="30387" y="9440"/>
                    </a:cubicBezTo>
                    <a:cubicBezTo>
                      <a:pt x="28251" y="7457"/>
                      <a:pt x="25367" y="6484"/>
                      <a:pt x="22469" y="6752"/>
                    </a:cubicBezTo>
                    <a:cubicBezTo>
                      <a:pt x="19883" y="6723"/>
                      <a:pt x="17304" y="7116"/>
                      <a:pt x="14841" y="7915"/>
                    </a:cubicBezTo>
                    <a:cubicBezTo>
                      <a:pt x="12567" y="8699"/>
                      <a:pt x="10337" y="9593"/>
                      <a:pt x="8158" y="10603"/>
                    </a:cubicBezTo>
                    <a:lnTo>
                      <a:pt x="5615" y="4355"/>
                    </a:lnTo>
                    <a:cubicBezTo>
                      <a:pt x="8274" y="2990"/>
                      <a:pt x="11078" y="1914"/>
                      <a:pt x="13969" y="1159"/>
                    </a:cubicBezTo>
                    <a:cubicBezTo>
                      <a:pt x="16897" y="440"/>
                      <a:pt x="19897" y="77"/>
                      <a:pt x="22905" y="69"/>
                    </a:cubicBezTo>
                    <a:cubicBezTo>
                      <a:pt x="27808" y="-345"/>
                      <a:pt x="32683" y="1108"/>
                      <a:pt x="36562" y="4137"/>
                    </a:cubicBezTo>
                    <a:cubicBezTo>
                      <a:pt x="39823" y="7588"/>
                      <a:pt x="41436" y="12274"/>
                      <a:pt x="40993" y="16995"/>
                    </a:cubicBezTo>
                    <a:lnTo>
                      <a:pt x="40993" y="51283"/>
                    </a:lnTo>
                    <a:close/>
                    <a:moveTo>
                      <a:pt x="17601" y="45544"/>
                    </a:moveTo>
                    <a:cubicBezTo>
                      <a:pt x="21590" y="45762"/>
                      <a:pt x="25498" y="44404"/>
                      <a:pt x="28498" y="41767"/>
                    </a:cubicBezTo>
                    <a:cubicBezTo>
                      <a:pt x="31317" y="38956"/>
                      <a:pt x="32770" y="35062"/>
                      <a:pt x="32494" y="31088"/>
                    </a:cubicBezTo>
                    <a:lnTo>
                      <a:pt x="32494" y="26512"/>
                    </a:lnTo>
                    <a:lnTo>
                      <a:pt x="25229" y="26875"/>
                    </a:lnTo>
                    <a:cubicBezTo>
                      <a:pt x="20827" y="26722"/>
                      <a:pt x="16454" y="27667"/>
                      <a:pt x="12517" y="29635"/>
                    </a:cubicBezTo>
                    <a:cubicBezTo>
                      <a:pt x="9829" y="31234"/>
                      <a:pt x="8274" y="34219"/>
                      <a:pt x="8521" y="37336"/>
                    </a:cubicBezTo>
                    <a:cubicBezTo>
                      <a:pt x="8325" y="39609"/>
                      <a:pt x="9218" y="41847"/>
                      <a:pt x="10918" y="43365"/>
                    </a:cubicBezTo>
                    <a:cubicBezTo>
                      <a:pt x="12756" y="45007"/>
                      <a:pt x="15139" y="45886"/>
                      <a:pt x="17601" y="45835"/>
                    </a:cubicBezTo>
                    <a:close/>
                  </a:path>
                </a:pathLst>
              </a:custGeom>
              <a:solidFill>
                <a:srgbClr val="414958"/>
              </a:solidFill>
              <a:ln w="7260"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9A098516-1F34-7996-FCF3-42636395A538}"/>
                  </a:ext>
                </a:extLst>
              </p:cNvPr>
              <p:cNvSpPr/>
              <p:nvPr/>
            </p:nvSpPr>
            <p:spPr>
              <a:xfrm>
                <a:off x="7560757" y="2505262"/>
                <a:ext cx="8281" cy="71772"/>
              </a:xfrm>
              <a:custGeom>
                <a:avLst/>
                <a:gdLst>
                  <a:gd name="connsiteX0" fmla="*/ 8282 w 8281"/>
                  <a:gd name="connsiteY0" fmla="*/ 71772 h 71772"/>
                  <a:gd name="connsiteX1" fmla="*/ 0 w 8281"/>
                  <a:gd name="connsiteY1" fmla="*/ 71772 h 71772"/>
                  <a:gd name="connsiteX2" fmla="*/ 0 w 8281"/>
                  <a:gd name="connsiteY2" fmla="*/ 0 h 71772"/>
                  <a:gd name="connsiteX3" fmla="*/ 8282 w 8281"/>
                  <a:gd name="connsiteY3" fmla="*/ 0 h 71772"/>
                </a:gdLst>
                <a:ahLst/>
                <a:cxnLst>
                  <a:cxn ang="0">
                    <a:pos x="connsiteX0" y="connsiteY0"/>
                  </a:cxn>
                  <a:cxn ang="0">
                    <a:pos x="connsiteX1" y="connsiteY1"/>
                  </a:cxn>
                  <a:cxn ang="0">
                    <a:pos x="connsiteX2" y="connsiteY2"/>
                  </a:cxn>
                  <a:cxn ang="0">
                    <a:pos x="connsiteX3" y="connsiteY3"/>
                  </a:cxn>
                </a:cxnLst>
                <a:rect l="l" t="t" r="r" b="b"/>
                <a:pathLst>
                  <a:path w="8281" h="71772">
                    <a:moveTo>
                      <a:pt x="8282" y="71772"/>
                    </a:moveTo>
                    <a:lnTo>
                      <a:pt x="0" y="71772"/>
                    </a:lnTo>
                    <a:lnTo>
                      <a:pt x="0" y="0"/>
                    </a:lnTo>
                    <a:lnTo>
                      <a:pt x="8282" y="0"/>
                    </a:lnTo>
                    <a:close/>
                  </a:path>
                </a:pathLst>
              </a:custGeom>
              <a:solidFill>
                <a:srgbClr val="414958"/>
              </a:solidFill>
              <a:ln w="7260"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E6726D98-C699-1161-B68F-47EE1A6D80F5}"/>
                  </a:ext>
                </a:extLst>
              </p:cNvPr>
              <p:cNvSpPr/>
              <p:nvPr/>
            </p:nvSpPr>
            <p:spPr>
              <a:xfrm>
                <a:off x="7056457" y="2627705"/>
                <a:ext cx="35839" cy="52298"/>
              </a:xfrm>
              <a:custGeom>
                <a:avLst/>
                <a:gdLst>
                  <a:gd name="connsiteX0" fmla="*/ 35819 w 35839"/>
                  <a:gd name="connsiteY0" fmla="*/ 37374 h 52298"/>
                  <a:gd name="connsiteX1" fmla="*/ 30516 w 35839"/>
                  <a:gd name="connsiteY1" fmla="*/ 48344 h 52298"/>
                  <a:gd name="connsiteX2" fmla="*/ 15987 w 35839"/>
                  <a:gd name="connsiteY2" fmla="*/ 52266 h 52298"/>
                  <a:gd name="connsiteX3" fmla="*/ 78 w 35839"/>
                  <a:gd name="connsiteY3" fmla="*/ 49070 h 52298"/>
                  <a:gd name="connsiteX4" fmla="*/ 78 w 35839"/>
                  <a:gd name="connsiteY4" fmla="*/ 41806 h 52298"/>
                  <a:gd name="connsiteX5" fmla="*/ 16205 w 35839"/>
                  <a:gd name="connsiteY5" fmla="*/ 45874 h 52298"/>
                  <a:gd name="connsiteX6" fmla="*/ 25286 w 35839"/>
                  <a:gd name="connsiteY6" fmla="*/ 43840 h 52298"/>
                  <a:gd name="connsiteX7" fmla="*/ 28192 w 35839"/>
                  <a:gd name="connsiteY7" fmla="*/ 38391 h 52298"/>
                  <a:gd name="connsiteX8" fmla="*/ 25431 w 35839"/>
                  <a:gd name="connsiteY8" fmla="*/ 33306 h 52298"/>
                  <a:gd name="connsiteX9" fmla="*/ 15697 w 35839"/>
                  <a:gd name="connsiteY9" fmla="*/ 28584 h 52298"/>
                  <a:gd name="connsiteX10" fmla="*/ 5599 w 35839"/>
                  <a:gd name="connsiteY10" fmla="*/ 23863 h 52298"/>
                  <a:gd name="connsiteX11" fmla="*/ 1313 w 35839"/>
                  <a:gd name="connsiteY11" fmla="*/ 19431 h 52298"/>
                  <a:gd name="connsiteX12" fmla="*/ 6 w 35839"/>
                  <a:gd name="connsiteY12" fmla="*/ 13474 h 52298"/>
                  <a:gd name="connsiteX13" fmla="*/ 5091 w 35839"/>
                  <a:gd name="connsiteY13" fmla="*/ 3668 h 52298"/>
                  <a:gd name="connsiteX14" fmla="*/ 18966 w 35839"/>
                  <a:gd name="connsiteY14" fmla="*/ 35 h 52298"/>
                  <a:gd name="connsiteX15" fmla="*/ 35093 w 35839"/>
                  <a:gd name="connsiteY15" fmla="*/ 3450 h 52298"/>
                  <a:gd name="connsiteX16" fmla="*/ 32332 w 35839"/>
                  <a:gd name="connsiteY16" fmla="*/ 10060 h 52298"/>
                  <a:gd name="connsiteX17" fmla="*/ 18457 w 35839"/>
                  <a:gd name="connsiteY17" fmla="*/ 6864 h 52298"/>
                  <a:gd name="connsiteX18" fmla="*/ 10612 w 35839"/>
                  <a:gd name="connsiteY18" fmla="*/ 8462 h 52298"/>
                  <a:gd name="connsiteX19" fmla="*/ 7924 w 35839"/>
                  <a:gd name="connsiteY19" fmla="*/ 12966 h 52298"/>
                  <a:gd name="connsiteX20" fmla="*/ 10248 w 35839"/>
                  <a:gd name="connsiteY20" fmla="*/ 17543 h 52298"/>
                  <a:gd name="connsiteX21" fmla="*/ 21000 w 35839"/>
                  <a:gd name="connsiteY21" fmla="*/ 22628 h 52298"/>
                  <a:gd name="connsiteX22" fmla="*/ 30298 w 35839"/>
                  <a:gd name="connsiteY22" fmla="*/ 26986 h 52298"/>
                  <a:gd name="connsiteX23" fmla="*/ 34729 w 35839"/>
                  <a:gd name="connsiteY23" fmla="*/ 31563 h 52298"/>
                  <a:gd name="connsiteX24" fmla="*/ 35819 w 35839"/>
                  <a:gd name="connsiteY24" fmla="*/ 37374 h 5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839" h="52298">
                    <a:moveTo>
                      <a:pt x="35819" y="37374"/>
                    </a:moveTo>
                    <a:cubicBezTo>
                      <a:pt x="36023" y="41689"/>
                      <a:pt x="34025" y="45816"/>
                      <a:pt x="30516" y="48344"/>
                    </a:cubicBezTo>
                    <a:cubicBezTo>
                      <a:pt x="26201" y="51133"/>
                      <a:pt x="21123" y="52499"/>
                      <a:pt x="15987" y="52266"/>
                    </a:cubicBezTo>
                    <a:cubicBezTo>
                      <a:pt x="10503" y="52506"/>
                      <a:pt x="5040" y="51409"/>
                      <a:pt x="78" y="49070"/>
                    </a:cubicBezTo>
                    <a:lnTo>
                      <a:pt x="78" y="41806"/>
                    </a:lnTo>
                    <a:cubicBezTo>
                      <a:pt x="5076" y="44370"/>
                      <a:pt x="10590" y="45757"/>
                      <a:pt x="16205" y="45874"/>
                    </a:cubicBezTo>
                    <a:cubicBezTo>
                      <a:pt x="19365" y="46092"/>
                      <a:pt x="22518" y="45387"/>
                      <a:pt x="25286" y="43840"/>
                    </a:cubicBezTo>
                    <a:cubicBezTo>
                      <a:pt x="27102" y="42627"/>
                      <a:pt x="28199" y="40578"/>
                      <a:pt x="28192" y="38391"/>
                    </a:cubicBezTo>
                    <a:cubicBezTo>
                      <a:pt x="28170" y="36343"/>
                      <a:pt x="27138" y="34440"/>
                      <a:pt x="25431" y="33306"/>
                    </a:cubicBezTo>
                    <a:cubicBezTo>
                      <a:pt x="22409" y="31316"/>
                      <a:pt x="19133" y="29725"/>
                      <a:pt x="15697" y="28584"/>
                    </a:cubicBezTo>
                    <a:cubicBezTo>
                      <a:pt x="12188" y="27328"/>
                      <a:pt x="8810" y="25751"/>
                      <a:pt x="5599" y="23863"/>
                    </a:cubicBezTo>
                    <a:cubicBezTo>
                      <a:pt x="3870" y="22708"/>
                      <a:pt x="2410" y="21197"/>
                      <a:pt x="1313" y="19431"/>
                    </a:cubicBezTo>
                    <a:cubicBezTo>
                      <a:pt x="398" y="17579"/>
                      <a:pt x="-52" y="15538"/>
                      <a:pt x="6" y="13474"/>
                    </a:cubicBezTo>
                    <a:cubicBezTo>
                      <a:pt x="-118" y="9544"/>
                      <a:pt x="1807" y="5832"/>
                      <a:pt x="5091" y="3668"/>
                    </a:cubicBezTo>
                    <a:cubicBezTo>
                      <a:pt x="9224" y="1038"/>
                      <a:pt x="14077" y="-233"/>
                      <a:pt x="18966" y="35"/>
                    </a:cubicBezTo>
                    <a:cubicBezTo>
                      <a:pt x="24523" y="6"/>
                      <a:pt x="30022" y="1176"/>
                      <a:pt x="35093" y="3450"/>
                    </a:cubicBezTo>
                    <a:lnTo>
                      <a:pt x="32332" y="10060"/>
                    </a:lnTo>
                    <a:cubicBezTo>
                      <a:pt x="27966" y="8092"/>
                      <a:pt x="23244" y="7002"/>
                      <a:pt x="18457" y="6864"/>
                    </a:cubicBezTo>
                    <a:cubicBezTo>
                      <a:pt x="15748" y="6682"/>
                      <a:pt x="13038" y="7234"/>
                      <a:pt x="10612" y="8462"/>
                    </a:cubicBezTo>
                    <a:cubicBezTo>
                      <a:pt x="8941" y="9334"/>
                      <a:pt x="7902" y="11077"/>
                      <a:pt x="7924" y="12966"/>
                    </a:cubicBezTo>
                    <a:cubicBezTo>
                      <a:pt x="7888" y="14782"/>
                      <a:pt x="8759" y="16504"/>
                      <a:pt x="10248" y="17543"/>
                    </a:cubicBezTo>
                    <a:cubicBezTo>
                      <a:pt x="13612" y="19678"/>
                      <a:pt x="17222" y="21385"/>
                      <a:pt x="21000" y="22628"/>
                    </a:cubicBezTo>
                    <a:cubicBezTo>
                      <a:pt x="24261" y="23710"/>
                      <a:pt x="27385" y="25170"/>
                      <a:pt x="30298" y="26986"/>
                    </a:cubicBezTo>
                    <a:cubicBezTo>
                      <a:pt x="32114" y="28149"/>
                      <a:pt x="33625" y="29718"/>
                      <a:pt x="34729" y="31563"/>
                    </a:cubicBezTo>
                    <a:cubicBezTo>
                      <a:pt x="35565" y="33379"/>
                      <a:pt x="35935" y="35377"/>
                      <a:pt x="35819" y="37374"/>
                    </a:cubicBezTo>
                    <a:close/>
                  </a:path>
                </a:pathLst>
              </a:custGeom>
              <a:solidFill>
                <a:srgbClr val="414958"/>
              </a:solidFill>
              <a:ln w="7260"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D7D64EBE-99C8-D89C-F2A9-F058BFD4484C}"/>
                  </a:ext>
                </a:extLst>
              </p:cNvPr>
              <p:cNvSpPr/>
              <p:nvPr/>
            </p:nvSpPr>
            <p:spPr>
              <a:xfrm>
                <a:off x="7094165" y="2628394"/>
                <a:ext cx="47727" cy="73455"/>
              </a:xfrm>
              <a:custGeom>
                <a:avLst/>
                <a:gdLst>
                  <a:gd name="connsiteX0" fmla="*/ 0 w 47727"/>
                  <a:gd name="connsiteY0" fmla="*/ 0 h 73455"/>
                  <a:gd name="connsiteX1" fmla="*/ 8935 w 47727"/>
                  <a:gd name="connsiteY1" fmla="*/ 0 h 73455"/>
                  <a:gd name="connsiteX2" fmla="*/ 19832 w 47727"/>
                  <a:gd name="connsiteY2" fmla="*/ 29058 h 73455"/>
                  <a:gd name="connsiteX3" fmla="*/ 24118 w 47727"/>
                  <a:gd name="connsiteY3" fmla="*/ 42860 h 73455"/>
                  <a:gd name="connsiteX4" fmla="*/ 24118 w 47727"/>
                  <a:gd name="connsiteY4" fmla="*/ 42860 h 73455"/>
                  <a:gd name="connsiteX5" fmla="*/ 26007 w 47727"/>
                  <a:gd name="connsiteY5" fmla="*/ 36467 h 73455"/>
                  <a:gd name="connsiteX6" fmla="*/ 28476 w 47727"/>
                  <a:gd name="connsiteY6" fmla="*/ 29203 h 73455"/>
                  <a:gd name="connsiteX7" fmla="*/ 38792 w 47727"/>
                  <a:gd name="connsiteY7" fmla="*/ 145 h 73455"/>
                  <a:gd name="connsiteX8" fmla="*/ 47727 w 47727"/>
                  <a:gd name="connsiteY8" fmla="*/ 145 h 73455"/>
                  <a:gd name="connsiteX9" fmla="*/ 25934 w 47727"/>
                  <a:gd name="connsiteY9" fmla="*/ 57825 h 73455"/>
                  <a:gd name="connsiteX10" fmla="*/ 18670 w 47727"/>
                  <a:gd name="connsiteY10" fmla="*/ 69811 h 73455"/>
                  <a:gd name="connsiteX11" fmla="*/ 7846 w 47727"/>
                  <a:gd name="connsiteY11" fmla="*/ 73443 h 73455"/>
                  <a:gd name="connsiteX12" fmla="*/ 1017 w 47727"/>
                  <a:gd name="connsiteY12" fmla="*/ 72717 h 73455"/>
                  <a:gd name="connsiteX13" fmla="*/ 1017 w 47727"/>
                  <a:gd name="connsiteY13" fmla="*/ 66106 h 73455"/>
                  <a:gd name="connsiteX14" fmla="*/ 6538 w 47727"/>
                  <a:gd name="connsiteY14" fmla="*/ 66614 h 73455"/>
                  <a:gd name="connsiteX15" fmla="*/ 13221 w 47727"/>
                  <a:gd name="connsiteY15" fmla="*/ 64435 h 73455"/>
                  <a:gd name="connsiteX16" fmla="*/ 17798 w 47727"/>
                  <a:gd name="connsiteY16" fmla="*/ 57679 h 73455"/>
                  <a:gd name="connsiteX17" fmla="*/ 20413 w 47727"/>
                  <a:gd name="connsiteY17" fmla="*/ 50996 h 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727" h="73455">
                    <a:moveTo>
                      <a:pt x="0" y="0"/>
                    </a:moveTo>
                    <a:lnTo>
                      <a:pt x="8935" y="0"/>
                    </a:lnTo>
                    <a:lnTo>
                      <a:pt x="19832" y="29058"/>
                    </a:lnTo>
                    <a:cubicBezTo>
                      <a:pt x="21604" y="33547"/>
                      <a:pt x="23036" y="38160"/>
                      <a:pt x="24118" y="42860"/>
                    </a:cubicBezTo>
                    <a:lnTo>
                      <a:pt x="24118" y="42860"/>
                    </a:lnTo>
                    <a:cubicBezTo>
                      <a:pt x="24641" y="40702"/>
                      <a:pt x="25273" y="38567"/>
                      <a:pt x="26007" y="36467"/>
                    </a:cubicBezTo>
                    <a:cubicBezTo>
                      <a:pt x="26951" y="33344"/>
                      <a:pt x="27823" y="30801"/>
                      <a:pt x="28476" y="29203"/>
                    </a:cubicBezTo>
                    <a:lnTo>
                      <a:pt x="38792" y="145"/>
                    </a:lnTo>
                    <a:lnTo>
                      <a:pt x="47727" y="145"/>
                    </a:lnTo>
                    <a:lnTo>
                      <a:pt x="25934" y="57825"/>
                    </a:lnTo>
                    <a:cubicBezTo>
                      <a:pt x="24561" y="62365"/>
                      <a:pt x="22062" y="66491"/>
                      <a:pt x="18670" y="69811"/>
                    </a:cubicBezTo>
                    <a:cubicBezTo>
                      <a:pt x="15626" y="72302"/>
                      <a:pt x="11775" y="73596"/>
                      <a:pt x="7846" y="73443"/>
                    </a:cubicBezTo>
                    <a:cubicBezTo>
                      <a:pt x="5550" y="73458"/>
                      <a:pt x="3262" y="73210"/>
                      <a:pt x="1017" y="72717"/>
                    </a:cubicBezTo>
                    <a:lnTo>
                      <a:pt x="1017" y="66106"/>
                    </a:lnTo>
                    <a:cubicBezTo>
                      <a:pt x="2833" y="66484"/>
                      <a:pt x="4686" y="66658"/>
                      <a:pt x="6538" y="66614"/>
                    </a:cubicBezTo>
                    <a:cubicBezTo>
                      <a:pt x="8950" y="66687"/>
                      <a:pt x="11318" y="65917"/>
                      <a:pt x="13221" y="64435"/>
                    </a:cubicBezTo>
                    <a:cubicBezTo>
                      <a:pt x="15342" y="62648"/>
                      <a:pt x="16926" y="60309"/>
                      <a:pt x="17798" y="57679"/>
                    </a:cubicBezTo>
                    <a:lnTo>
                      <a:pt x="20413" y="50996"/>
                    </a:lnTo>
                    <a:close/>
                  </a:path>
                </a:pathLst>
              </a:custGeom>
              <a:solidFill>
                <a:srgbClr val="414958"/>
              </a:solidFill>
              <a:ln w="7260"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77AA323B-B395-D8FC-EEA0-728893D5F323}"/>
                  </a:ext>
                </a:extLst>
              </p:cNvPr>
              <p:cNvSpPr/>
              <p:nvPr/>
            </p:nvSpPr>
            <p:spPr>
              <a:xfrm>
                <a:off x="7144646" y="2627707"/>
                <a:ext cx="36197" cy="52310"/>
              </a:xfrm>
              <a:custGeom>
                <a:avLst/>
                <a:gdLst>
                  <a:gd name="connsiteX0" fmla="*/ 36184 w 36197"/>
                  <a:gd name="connsiteY0" fmla="*/ 37373 h 52310"/>
                  <a:gd name="connsiteX1" fmla="*/ 30881 w 36197"/>
                  <a:gd name="connsiteY1" fmla="*/ 48342 h 52310"/>
                  <a:gd name="connsiteX2" fmla="*/ 15989 w 36197"/>
                  <a:gd name="connsiteY2" fmla="*/ 52265 h 52310"/>
                  <a:gd name="connsiteX3" fmla="*/ 79 w 36197"/>
                  <a:gd name="connsiteY3" fmla="*/ 49068 h 52310"/>
                  <a:gd name="connsiteX4" fmla="*/ 79 w 36197"/>
                  <a:gd name="connsiteY4" fmla="*/ 41804 h 52310"/>
                  <a:gd name="connsiteX5" fmla="*/ 16207 w 36197"/>
                  <a:gd name="connsiteY5" fmla="*/ 45872 h 52310"/>
                  <a:gd name="connsiteX6" fmla="*/ 25360 w 36197"/>
                  <a:gd name="connsiteY6" fmla="*/ 43838 h 52310"/>
                  <a:gd name="connsiteX7" fmla="*/ 28193 w 36197"/>
                  <a:gd name="connsiteY7" fmla="*/ 38390 h 52310"/>
                  <a:gd name="connsiteX8" fmla="*/ 25433 w 36197"/>
                  <a:gd name="connsiteY8" fmla="*/ 33305 h 52310"/>
                  <a:gd name="connsiteX9" fmla="*/ 15698 w 36197"/>
                  <a:gd name="connsiteY9" fmla="*/ 28583 h 52310"/>
                  <a:gd name="connsiteX10" fmla="*/ 5673 w 36197"/>
                  <a:gd name="connsiteY10" fmla="*/ 23861 h 52310"/>
                  <a:gd name="connsiteX11" fmla="*/ 1387 w 36197"/>
                  <a:gd name="connsiteY11" fmla="*/ 19429 h 52310"/>
                  <a:gd name="connsiteX12" fmla="*/ 7 w 36197"/>
                  <a:gd name="connsiteY12" fmla="*/ 13473 h 52310"/>
                  <a:gd name="connsiteX13" fmla="*/ 5092 w 36197"/>
                  <a:gd name="connsiteY13" fmla="*/ 3666 h 52310"/>
                  <a:gd name="connsiteX14" fmla="*/ 19040 w 36197"/>
                  <a:gd name="connsiteY14" fmla="*/ 34 h 52310"/>
                  <a:gd name="connsiteX15" fmla="*/ 35167 w 36197"/>
                  <a:gd name="connsiteY15" fmla="*/ 3448 h 52310"/>
                  <a:gd name="connsiteX16" fmla="*/ 32333 w 36197"/>
                  <a:gd name="connsiteY16" fmla="*/ 10058 h 52310"/>
                  <a:gd name="connsiteX17" fmla="*/ 18459 w 36197"/>
                  <a:gd name="connsiteY17" fmla="*/ 6862 h 52310"/>
                  <a:gd name="connsiteX18" fmla="*/ 10613 w 36197"/>
                  <a:gd name="connsiteY18" fmla="*/ 8460 h 52310"/>
                  <a:gd name="connsiteX19" fmla="*/ 7925 w 36197"/>
                  <a:gd name="connsiteY19" fmla="*/ 12964 h 52310"/>
                  <a:gd name="connsiteX20" fmla="*/ 10250 w 36197"/>
                  <a:gd name="connsiteY20" fmla="*/ 17541 h 52310"/>
                  <a:gd name="connsiteX21" fmla="*/ 21001 w 36197"/>
                  <a:gd name="connsiteY21" fmla="*/ 22626 h 52310"/>
                  <a:gd name="connsiteX22" fmla="*/ 30372 w 36197"/>
                  <a:gd name="connsiteY22" fmla="*/ 26985 h 52310"/>
                  <a:gd name="connsiteX23" fmla="*/ 34803 w 36197"/>
                  <a:gd name="connsiteY23" fmla="*/ 31561 h 52310"/>
                  <a:gd name="connsiteX24" fmla="*/ 36184 w 36197"/>
                  <a:gd name="connsiteY24" fmla="*/ 37373 h 5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197" h="52310">
                    <a:moveTo>
                      <a:pt x="36184" y="37373"/>
                    </a:moveTo>
                    <a:cubicBezTo>
                      <a:pt x="36387" y="41688"/>
                      <a:pt x="34389" y="45814"/>
                      <a:pt x="30881" y="48342"/>
                    </a:cubicBezTo>
                    <a:cubicBezTo>
                      <a:pt x="26464" y="51211"/>
                      <a:pt x="21248" y="52584"/>
                      <a:pt x="15989" y="52265"/>
                    </a:cubicBezTo>
                    <a:cubicBezTo>
                      <a:pt x="10504" y="52490"/>
                      <a:pt x="5048" y="51400"/>
                      <a:pt x="79" y="49068"/>
                    </a:cubicBezTo>
                    <a:lnTo>
                      <a:pt x="79" y="41804"/>
                    </a:lnTo>
                    <a:cubicBezTo>
                      <a:pt x="5078" y="44361"/>
                      <a:pt x="10591" y="45748"/>
                      <a:pt x="16207" y="45872"/>
                    </a:cubicBezTo>
                    <a:cubicBezTo>
                      <a:pt x="19388" y="46090"/>
                      <a:pt x="22570" y="45385"/>
                      <a:pt x="25360" y="43838"/>
                    </a:cubicBezTo>
                    <a:cubicBezTo>
                      <a:pt x="27161" y="42617"/>
                      <a:pt x="28229" y="40569"/>
                      <a:pt x="28193" y="38390"/>
                    </a:cubicBezTo>
                    <a:cubicBezTo>
                      <a:pt x="28171" y="36341"/>
                      <a:pt x="27140" y="34438"/>
                      <a:pt x="25433" y="33305"/>
                    </a:cubicBezTo>
                    <a:cubicBezTo>
                      <a:pt x="22410" y="31314"/>
                      <a:pt x="19134" y="29723"/>
                      <a:pt x="15698" y="28583"/>
                    </a:cubicBezTo>
                    <a:cubicBezTo>
                      <a:pt x="12204" y="27348"/>
                      <a:pt x="8848" y="25764"/>
                      <a:pt x="5673" y="23861"/>
                    </a:cubicBezTo>
                    <a:cubicBezTo>
                      <a:pt x="3908" y="22749"/>
                      <a:pt x="2440" y="21231"/>
                      <a:pt x="1387" y="19429"/>
                    </a:cubicBezTo>
                    <a:cubicBezTo>
                      <a:pt x="414" y="17599"/>
                      <a:pt x="-66" y="15543"/>
                      <a:pt x="7" y="13473"/>
                    </a:cubicBezTo>
                    <a:cubicBezTo>
                      <a:pt x="-117" y="9543"/>
                      <a:pt x="1809" y="5831"/>
                      <a:pt x="5092" y="3666"/>
                    </a:cubicBezTo>
                    <a:cubicBezTo>
                      <a:pt x="9254" y="1043"/>
                      <a:pt x="14129" y="-228"/>
                      <a:pt x="19040" y="34"/>
                    </a:cubicBezTo>
                    <a:cubicBezTo>
                      <a:pt x="24597" y="5"/>
                      <a:pt x="30096" y="1174"/>
                      <a:pt x="35167" y="3448"/>
                    </a:cubicBezTo>
                    <a:lnTo>
                      <a:pt x="32333" y="10058"/>
                    </a:lnTo>
                    <a:cubicBezTo>
                      <a:pt x="27968" y="8075"/>
                      <a:pt x="23253" y="6986"/>
                      <a:pt x="18459" y="6862"/>
                    </a:cubicBezTo>
                    <a:cubicBezTo>
                      <a:pt x="15749" y="6695"/>
                      <a:pt x="13040" y="7247"/>
                      <a:pt x="10613" y="8460"/>
                    </a:cubicBezTo>
                    <a:cubicBezTo>
                      <a:pt x="8964" y="9361"/>
                      <a:pt x="7933" y="11083"/>
                      <a:pt x="7925" y="12964"/>
                    </a:cubicBezTo>
                    <a:cubicBezTo>
                      <a:pt x="7911" y="14773"/>
                      <a:pt x="8783" y="16480"/>
                      <a:pt x="10250" y="17541"/>
                    </a:cubicBezTo>
                    <a:cubicBezTo>
                      <a:pt x="13606" y="19677"/>
                      <a:pt x="17224" y="21384"/>
                      <a:pt x="21001" y="22626"/>
                    </a:cubicBezTo>
                    <a:cubicBezTo>
                      <a:pt x="24285" y="23708"/>
                      <a:pt x="27430" y="25168"/>
                      <a:pt x="30372" y="26985"/>
                    </a:cubicBezTo>
                    <a:cubicBezTo>
                      <a:pt x="32167" y="28161"/>
                      <a:pt x="33685" y="29723"/>
                      <a:pt x="34803" y="31561"/>
                    </a:cubicBezTo>
                    <a:cubicBezTo>
                      <a:pt x="35741" y="33355"/>
                      <a:pt x="36213" y="35353"/>
                      <a:pt x="36184" y="37373"/>
                    </a:cubicBezTo>
                    <a:close/>
                  </a:path>
                </a:pathLst>
              </a:custGeom>
              <a:solidFill>
                <a:srgbClr val="414958"/>
              </a:solidFill>
              <a:ln w="7260"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95854DDE-2E8F-E6D5-6610-9980FD403293}"/>
                  </a:ext>
                </a:extLst>
              </p:cNvPr>
              <p:cNvSpPr/>
              <p:nvPr/>
            </p:nvSpPr>
            <p:spPr>
              <a:xfrm>
                <a:off x="7184462" y="2617425"/>
                <a:ext cx="30292" cy="62837"/>
              </a:xfrm>
              <a:custGeom>
                <a:avLst/>
                <a:gdLst>
                  <a:gd name="connsiteX0" fmla="*/ 23246 w 30292"/>
                  <a:gd name="connsiteY0" fmla="*/ 55718 h 62837"/>
                  <a:gd name="connsiteX1" fmla="*/ 27023 w 30292"/>
                  <a:gd name="connsiteY1" fmla="*/ 55718 h 62837"/>
                  <a:gd name="connsiteX2" fmla="*/ 30292 w 30292"/>
                  <a:gd name="connsiteY2" fmla="*/ 54992 h 62837"/>
                  <a:gd name="connsiteX3" fmla="*/ 30292 w 30292"/>
                  <a:gd name="connsiteY3" fmla="*/ 61312 h 62837"/>
                  <a:gd name="connsiteX4" fmla="*/ 26733 w 30292"/>
                  <a:gd name="connsiteY4" fmla="*/ 62329 h 62837"/>
                  <a:gd name="connsiteX5" fmla="*/ 21793 w 30292"/>
                  <a:gd name="connsiteY5" fmla="*/ 62837 h 62837"/>
                  <a:gd name="connsiteX6" fmla="*/ 7264 w 30292"/>
                  <a:gd name="connsiteY6" fmla="*/ 47146 h 62837"/>
                  <a:gd name="connsiteX7" fmla="*/ 7264 w 30292"/>
                  <a:gd name="connsiteY7" fmla="*/ 18088 h 62837"/>
                  <a:gd name="connsiteX8" fmla="*/ 0 w 30292"/>
                  <a:gd name="connsiteY8" fmla="*/ 18088 h 62837"/>
                  <a:gd name="connsiteX9" fmla="*/ 0 w 30292"/>
                  <a:gd name="connsiteY9" fmla="*/ 14093 h 62837"/>
                  <a:gd name="connsiteX10" fmla="*/ 7264 w 30292"/>
                  <a:gd name="connsiteY10" fmla="*/ 10824 h 62837"/>
                  <a:gd name="connsiteX11" fmla="*/ 10606 w 30292"/>
                  <a:gd name="connsiteY11" fmla="*/ 0 h 62837"/>
                  <a:gd name="connsiteX12" fmla="*/ 15546 w 30292"/>
                  <a:gd name="connsiteY12" fmla="*/ 0 h 62837"/>
                  <a:gd name="connsiteX13" fmla="*/ 15546 w 30292"/>
                  <a:gd name="connsiteY13" fmla="*/ 11623 h 62837"/>
                  <a:gd name="connsiteX14" fmla="*/ 30075 w 30292"/>
                  <a:gd name="connsiteY14" fmla="*/ 11623 h 62837"/>
                  <a:gd name="connsiteX15" fmla="*/ 30075 w 30292"/>
                  <a:gd name="connsiteY15" fmla="*/ 17725 h 62837"/>
                  <a:gd name="connsiteX16" fmla="*/ 15546 w 30292"/>
                  <a:gd name="connsiteY16" fmla="*/ 17725 h 62837"/>
                  <a:gd name="connsiteX17" fmla="*/ 15546 w 30292"/>
                  <a:gd name="connsiteY17" fmla="*/ 46783 h 62837"/>
                  <a:gd name="connsiteX18" fmla="*/ 17580 w 30292"/>
                  <a:gd name="connsiteY18" fmla="*/ 53539 h 62837"/>
                  <a:gd name="connsiteX19" fmla="*/ 23246 w 30292"/>
                  <a:gd name="connsiteY19" fmla="*/ 55718 h 6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92" h="62837">
                    <a:moveTo>
                      <a:pt x="23246" y="55718"/>
                    </a:moveTo>
                    <a:cubicBezTo>
                      <a:pt x="24503" y="55812"/>
                      <a:pt x="25767" y="55812"/>
                      <a:pt x="27023" y="55718"/>
                    </a:cubicBezTo>
                    <a:cubicBezTo>
                      <a:pt x="28135" y="55594"/>
                      <a:pt x="29232" y="55347"/>
                      <a:pt x="30292" y="54992"/>
                    </a:cubicBezTo>
                    <a:lnTo>
                      <a:pt x="30292" y="61312"/>
                    </a:lnTo>
                    <a:cubicBezTo>
                      <a:pt x="29152" y="61791"/>
                      <a:pt x="27954" y="62132"/>
                      <a:pt x="26733" y="62329"/>
                    </a:cubicBezTo>
                    <a:cubicBezTo>
                      <a:pt x="25106" y="62648"/>
                      <a:pt x="23450" y="62815"/>
                      <a:pt x="21793" y="62837"/>
                    </a:cubicBezTo>
                    <a:cubicBezTo>
                      <a:pt x="12110" y="62837"/>
                      <a:pt x="7264" y="57607"/>
                      <a:pt x="7264" y="47146"/>
                    </a:cubicBezTo>
                    <a:lnTo>
                      <a:pt x="7264" y="18088"/>
                    </a:lnTo>
                    <a:lnTo>
                      <a:pt x="0" y="18088"/>
                    </a:lnTo>
                    <a:lnTo>
                      <a:pt x="0" y="14093"/>
                    </a:lnTo>
                    <a:lnTo>
                      <a:pt x="7264" y="10824"/>
                    </a:lnTo>
                    <a:lnTo>
                      <a:pt x="10606" y="0"/>
                    </a:lnTo>
                    <a:lnTo>
                      <a:pt x="15546" y="0"/>
                    </a:lnTo>
                    <a:lnTo>
                      <a:pt x="15546" y="11623"/>
                    </a:lnTo>
                    <a:lnTo>
                      <a:pt x="30075" y="11623"/>
                    </a:lnTo>
                    <a:lnTo>
                      <a:pt x="30075" y="17725"/>
                    </a:lnTo>
                    <a:lnTo>
                      <a:pt x="15546" y="17725"/>
                    </a:lnTo>
                    <a:lnTo>
                      <a:pt x="15546" y="46783"/>
                    </a:lnTo>
                    <a:cubicBezTo>
                      <a:pt x="15372" y="49209"/>
                      <a:pt x="16091" y="51613"/>
                      <a:pt x="17580" y="53539"/>
                    </a:cubicBezTo>
                    <a:cubicBezTo>
                      <a:pt x="19062" y="55057"/>
                      <a:pt x="21132" y="55856"/>
                      <a:pt x="23246" y="55718"/>
                    </a:cubicBezTo>
                    <a:close/>
                  </a:path>
                </a:pathLst>
              </a:custGeom>
              <a:solidFill>
                <a:srgbClr val="414958"/>
              </a:solidFill>
              <a:ln w="7260"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1FB468ED-D71A-B250-BC51-647515391821}"/>
                  </a:ext>
                </a:extLst>
              </p:cNvPr>
              <p:cNvSpPr/>
              <p:nvPr/>
            </p:nvSpPr>
            <p:spPr>
              <a:xfrm>
                <a:off x="7219645" y="2627404"/>
                <a:ext cx="43306" cy="52601"/>
              </a:xfrm>
              <a:custGeom>
                <a:avLst/>
                <a:gdLst>
                  <a:gd name="connsiteX0" fmla="*/ 24385 w 43306"/>
                  <a:gd name="connsiteY0" fmla="*/ 52567 h 52601"/>
                  <a:gd name="connsiteX1" fmla="*/ 6514 w 43306"/>
                  <a:gd name="connsiteY1" fmla="*/ 45666 h 52601"/>
                  <a:gd name="connsiteX2" fmla="*/ 49 w 43306"/>
                  <a:gd name="connsiteY2" fmla="*/ 26706 h 52601"/>
                  <a:gd name="connsiteX3" fmla="*/ 6078 w 43306"/>
                  <a:gd name="connsiteY3" fmla="*/ 7310 h 52601"/>
                  <a:gd name="connsiteX4" fmla="*/ 36843 w 43306"/>
                  <a:gd name="connsiteY4" fmla="*/ 5508 h 52601"/>
                  <a:gd name="connsiteX5" fmla="*/ 37606 w 43306"/>
                  <a:gd name="connsiteY5" fmla="*/ 6220 h 52601"/>
                  <a:gd name="connsiteX6" fmla="*/ 43272 w 43306"/>
                  <a:gd name="connsiteY6" fmla="*/ 22928 h 52601"/>
                  <a:gd name="connsiteX7" fmla="*/ 43272 w 43306"/>
                  <a:gd name="connsiteY7" fmla="*/ 27941 h 52601"/>
                  <a:gd name="connsiteX8" fmla="*/ 8621 w 43306"/>
                  <a:gd name="connsiteY8" fmla="*/ 27941 h 52601"/>
                  <a:gd name="connsiteX9" fmla="*/ 12980 w 43306"/>
                  <a:gd name="connsiteY9" fmla="*/ 41017 h 52601"/>
                  <a:gd name="connsiteX10" fmla="*/ 24748 w 43306"/>
                  <a:gd name="connsiteY10" fmla="*/ 45521 h 52601"/>
                  <a:gd name="connsiteX11" fmla="*/ 32448 w 43306"/>
                  <a:gd name="connsiteY11" fmla="*/ 44794 h 52601"/>
                  <a:gd name="connsiteX12" fmla="*/ 40947 w 43306"/>
                  <a:gd name="connsiteY12" fmla="*/ 41961 h 52601"/>
                  <a:gd name="connsiteX13" fmla="*/ 40947 w 43306"/>
                  <a:gd name="connsiteY13" fmla="*/ 49226 h 52601"/>
                  <a:gd name="connsiteX14" fmla="*/ 33102 w 43306"/>
                  <a:gd name="connsiteY14" fmla="*/ 51768 h 52601"/>
                  <a:gd name="connsiteX15" fmla="*/ 24385 w 43306"/>
                  <a:gd name="connsiteY15" fmla="*/ 52567 h 52601"/>
                  <a:gd name="connsiteX16" fmla="*/ 22278 w 43306"/>
                  <a:gd name="connsiteY16" fmla="*/ 6874 h 52601"/>
                  <a:gd name="connsiteX17" fmla="*/ 12907 w 43306"/>
                  <a:gd name="connsiteY17" fmla="*/ 10652 h 52601"/>
                  <a:gd name="connsiteX18" fmla="*/ 8766 w 43306"/>
                  <a:gd name="connsiteY18" fmla="*/ 21330 h 52601"/>
                  <a:gd name="connsiteX19" fmla="*/ 34555 w 43306"/>
                  <a:gd name="connsiteY19" fmla="*/ 21330 h 52601"/>
                  <a:gd name="connsiteX20" fmla="*/ 31286 w 43306"/>
                  <a:gd name="connsiteY20" fmla="*/ 10506 h 52601"/>
                  <a:gd name="connsiteX21" fmla="*/ 22278 w 43306"/>
                  <a:gd name="connsiteY21" fmla="*/ 6874 h 5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6" h="52601">
                    <a:moveTo>
                      <a:pt x="24385" y="52567"/>
                    </a:moveTo>
                    <a:cubicBezTo>
                      <a:pt x="17716" y="52930"/>
                      <a:pt x="11207" y="50417"/>
                      <a:pt x="6514" y="45666"/>
                    </a:cubicBezTo>
                    <a:cubicBezTo>
                      <a:pt x="1952" y="40443"/>
                      <a:pt x="-373" y="33629"/>
                      <a:pt x="49" y="26706"/>
                    </a:cubicBezTo>
                    <a:cubicBezTo>
                      <a:pt x="-343" y="19725"/>
                      <a:pt x="1800" y="12838"/>
                      <a:pt x="6078" y="7310"/>
                    </a:cubicBezTo>
                    <a:cubicBezTo>
                      <a:pt x="14076" y="-1683"/>
                      <a:pt x="27850" y="-2490"/>
                      <a:pt x="36843" y="5508"/>
                    </a:cubicBezTo>
                    <a:cubicBezTo>
                      <a:pt x="37104" y="5741"/>
                      <a:pt x="37359" y="5981"/>
                      <a:pt x="37606" y="6220"/>
                    </a:cubicBezTo>
                    <a:cubicBezTo>
                      <a:pt x="41572" y="10855"/>
                      <a:pt x="43599" y="16841"/>
                      <a:pt x="43272" y="22928"/>
                    </a:cubicBezTo>
                    <a:lnTo>
                      <a:pt x="43272" y="27941"/>
                    </a:lnTo>
                    <a:lnTo>
                      <a:pt x="8621" y="27941"/>
                    </a:lnTo>
                    <a:cubicBezTo>
                      <a:pt x="8418" y="32685"/>
                      <a:pt x="9972" y="37341"/>
                      <a:pt x="12980" y="41017"/>
                    </a:cubicBezTo>
                    <a:cubicBezTo>
                      <a:pt x="16067" y="44140"/>
                      <a:pt x="20360" y="45782"/>
                      <a:pt x="24748" y="45521"/>
                    </a:cubicBezTo>
                    <a:cubicBezTo>
                      <a:pt x="27334" y="45506"/>
                      <a:pt x="29906" y="45259"/>
                      <a:pt x="32448" y="44794"/>
                    </a:cubicBezTo>
                    <a:cubicBezTo>
                      <a:pt x="35361" y="44119"/>
                      <a:pt x="38209" y="43167"/>
                      <a:pt x="40947" y="41961"/>
                    </a:cubicBezTo>
                    <a:lnTo>
                      <a:pt x="40947" y="49226"/>
                    </a:lnTo>
                    <a:cubicBezTo>
                      <a:pt x="38420" y="50322"/>
                      <a:pt x="35790" y="51180"/>
                      <a:pt x="33102" y="51768"/>
                    </a:cubicBezTo>
                    <a:cubicBezTo>
                      <a:pt x="30225" y="52291"/>
                      <a:pt x="27305" y="52553"/>
                      <a:pt x="24385" y="52567"/>
                    </a:cubicBezTo>
                    <a:close/>
                    <a:moveTo>
                      <a:pt x="22278" y="6874"/>
                    </a:moveTo>
                    <a:cubicBezTo>
                      <a:pt x="18748" y="6678"/>
                      <a:pt x="15319" y="8066"/>
                      <a:pt x="12907" y="10652"/>
                    </a:cubicBezTo>
                    <a:cubicBezTo>
                      <a:pt x="10408" y="13666"/>
                      <a:pt x="8955" y="17415"/>
                      <a:pt x="8766" y="21330"/>
                    </a:cubicBezTo>
                    <a:lnTo>
                      <a:pt x="34555" y="21330"/>
                    </a:lnTo>
                    <a:cubicBezTo>
                      <a:pt x="34758" y="17451"/>
                      <a:pt x="33603" y="13623"/>
                      <a:pt x="31286" y="10506"/>
                    </a:cubicBezTo>
                    <a:cubicBezTo>
                      <a:pt x="28983" y="8007"/>
                      <a:pt x="25670" y="6671"/>
                      <a:pt x="22278" y="6874"/>
                    </a:cubicBezTo>
                    <a:close/>
                  </a:path>
                </a:pathLst>
              </a:custGeom>
              <a:solidFill>
                <a:srgbClr val="414958"/>
              </a:solidFill>
              <a:ln w="7260"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C25EF4A8-0A77-949F-B1FF-DE7523EC166F}"/>
                  </a:ext>
                </a:extLst>
              </p:cNvPr>
              <p:cNvSpPr/>
              <p:nvPr/>
            </p:nvSpPr>
            <p:spPr>
              <a:xfrm>
                <a:off x="7273378" y="2627180"/>
                <a:ext cx="72714" cy="51556"/>
              </a:xfrm>
              <a:custGeom>
                <a:avLst/>
                <a:gdLst>
                  <a:gd name="connsiteX0" fmla="*/ 64435 w 72714"/>
                  <a:gd name="connsiteY0" fmla="*/ 51556 h 51556"/>
                  <a:gd name="connsiteX1" fmla="*/ 64435 w 72714"/>
                  <a:gd name="connsiteY1" fmla="*/ 18939 h 51556"/>
                  <a:gd name="connsiteX2" fmla="*/ 54120 w 72714"/>
                  <a:gd name="connsiteY2" fmla="*/ 6953 h 51556"/>
                  <a:gd name="connsiteX3" fmla="*/ 43732 w 72714"/>
                  <a:gd name="connsiteY3" fmla="*/ 11093 h 51556"/>
                  <a:gd name="connsiteX4" fmla="*/ 40463 w 72714"/>
                  <a:gd name="connsiteY4" fmla="*/ 23588 h 51556"/>
                  <a:gd name="connsiteX5" fmla="*/ 40463 w 72714"/>
                  <a:gd name="connsiteY5" fmla="*/ 51556 h 51556"/>
                  <a:gd name="connsiteX6" fmla="*/ 32181 w 72714"/>
                  <a:gd name="connsiteY6" fmla="*/ 51556 h 51556"/>
                  <a:gd name="connsiteX7" fmla="*/ 32181 w 72714"/>
                  <a:gd name="connsiteY7" fmla="*/ 18939 h 51556"/>
                  <a:gd name="connsiteX8" fmla="*/ 29712 w 72714"/>
                  <a:gd name="connsiteY8" fmla="*/ 9931 h 51556"/>
                  <a:gd name="connsiteX9" fmla="*/ 21793 w 72714"/>
                  <a:gd name="connsiteY9" fmla="*/ 6953 h 51556"/>
                  <a:gd name="connsiteX10" fmla="*/ 11551 w 72714"/>
                  <a:gd name="connsiteY10" fmla="*/ 11239 h 51556"/>
                  <a:gd name="connsiteX11" fmla="*/ 8282 w 72714"/>
                  <a:gd name="connsiteY11" fmla="*/ 25332 h 51556"/>
                  <a:gd name="connsiteX12" fmla="*/ 8282 w 72714"/>
                  <a:gd name="connsiteY12" fmla="*/ 51556 h 51556"/>
                  <a:gd name="connsiteX13" fmla="*/ 0 w 72714"/>
                  <a:gd name="connsiteY13" fmla="*/ 51556 h 51556"/>
                  <a:gd name="connsiteX14" fmla="*/ 0 w 72714"/>
                  <a:gd name="connsiteY14" fmla="*/ 705 h 51556"/>
                  <a:gd name="connsiteX15" fmla="*/ 6683 w 72714"/>
                  <a:gd name="connsiteY15" fmla="*/ 705 h 51556"/>
                  <a:gd name="connsiteX16" fmla="*/ 7918 w 72714"/>
                  <a:gd name="connsiteY16" fmla="*/ 7970 h 51556"/>
                  <a:gd name="connsiteX17" fmla="*/ 8427 w 72714"/>
                  <a:gd name="connsiteY17" fmla="*/ 7970 h 51556"/>
                  <a:gd name="connsiteX18" fmla="*/ 14529 w 72714"/>
                  <a:gd name="connsiteY18" fmla="*/ 2231 h 51556"/>
                  <a:gd name="connsiteX19" fmla="*/ 23319 w 72714"/>
                  <a:gd name="connsiteY19" fmla="*/ 124 h 51556"/>
                  <a:gd name="connsiteX20" fmla="*/ 38792 w 72714"/>
                  <a:gd name="connsiteY20" fmla="*/ 8624 h 51556"/>
                  <a:gd name="connsiteX21" fmla="*/ 39301 w 72714"/>
                  <a:gd name="connsiteY21" fmla="*/ 8624 h 51556"/>
                  <a:gd name="connsiteX22" fmla="*/ 45984 w 72714"/>
                  <a:gd name="connsiteY22" fmla="*/ 2376 h 51556"/>
                  <a:gd name="connsiteX23" fmla="*/ 55500 w 72714"/>
                  <a:gd name="connsiteY23" fmla="*/ 124 h 51556"/>
                  <a:gd name="connsiteX24" fmla="*/ 68358 w 72714"/>
                  <a:gd name="connsiteY24" fmla="*/ 4556 h 51556"/>
                  <a:gd name="connsiteX25" fmla="*/ 72644 w 72714"/>
                  <a:gd name="connsiteY25" fmla="*/ 18721 h 51556"/>
                  <a:gd name="connsiteX26" fmla="*/ 72644 w 72714"/>
                  <a:gd name="connsiteY26" fmla="*/ 51556 h 5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714" h="51556">
                    <a:moveTo>
                      <a:pt x="64435" y="51556"/>
                    </a:moveTo>
                    <a:lnTo>
                      <a:pt x="64435" y="18939"/>
                    </a:lnTo>
                    <a:cubicBezTo>
                      <a:pt x="64435" y="10948"/>
                      <a:pt x="61021" y="6953"/>
                      <a:pt x="54120" y="6953"/>
                    </a:cubicBezTo>
                    <a:cubicBezTo>
                      <a:pt x="50197" y="6633"/>
                      <a:pt x="46354" y="8166"/>
                      <a:pt x="43732" y="11093"/>
                    </a:cubicBezTo>
                    <a:cubicBezTo>
                      <a:pt x="41276" y="14777"/>
                      <a:pt x="40121" y="19172"/>
                      <a:pt x="40463" y="23588"/>
                    </a:cubicBezTo>
                    <a:lnTo>
                      <a:pt x="40463" y="51556"/>
                    </a:lnTo>
                    <a:lnTo>
                      <a:pt x="32181" y="51556"/>
                    </a:lnTo>
                    <a:lnTo>
                      <a:pt x="32181" y="18939"/>
                    </a:lnTo>
                    <a:cubicBezTo>
                      <a:pt x="32421" y="15743"/>
                      <a:pt x="31549" y="12561"/>
                      <a:pt x="29712" y="9931"/>
                    </a:cubicBezTo>
                    <a:cubicBezTo>
                      <a:pt x="27641" y="7817"/>
                      <a:pt x="24743" y="6728"/>
                      <a:pt x="21793" y="6953"/>
                    </a:cubicBezTo>
                    <a:cubicBezTo>
                      <a:pt x="17885" y="6640"/>
                      <a:pt x="14071" y="8239"/>
                      <a:pt x="11551" y="11239"/>
                    </a:cubicBezTo>
                    <a:cubicBezTo>
                      <a:pt x="9015" y="15481"/>
                      <a:pt x="7874" y="20407"/>
                      <a:pt x="8282" y="25332"/>
                    </a:cubicBezTo>
                    <a:lnTo>
                      <a:pt x="8282" y="51556"/>
                    </a:lnTo>
                    <a:lnTo>
                      <a:pt x="0" y="51556"/>
                    </a:lnTo>
                    <a:lnTo>
                      <a:pt x="0" y="705"/>
                    </a:lnTo>
                    <a:lnTo>
                      <a:pt x="6683" y="705"/>
                    </a:lnTo>
                    <a:lnTo>
                      <a:pt x="7918" y="7970"/>
                    </a:lnTo>
                    <a:lnTo>
                      <a:pt x="8427" y="7970"/>
                    </a:lnTo>
                    <a:cubicBezTo>
                      <a:pt x="9851" y="5500"/>
                      <a:pt x="11979" y="3502"/>
                      <a:pt x="14529" y="2231"/>
                    </a:cubicBezTo>
                    <a:cubicBezTo>
                      <a:pt x="17238" y="814"/>
                      <a:pt x="20260" y="88"/>
                      <a:pt x="23319" y="124"/>
                    </a:cubicBezTo>
                    <a:cubicBezTo>
                      <a:pt x="29777" y="-711"/>
                      <a:pt x="36032" y="2725"/>
                      <a:pt x="38792" y="8624"/>
                    </a:cubicBezTo>
                    <a:lnTo>
                      <a:pt x="39301" y="8624"/>
                    </a:lnTo>
                    <a:cubicBezTo>
                      <a:pt x="40891" y="5950"/>
                      <a:pt x="43209" y="3778"/>
                      <a:pt x="45984" y="2376"/>
                    </a:cubicBezTo>
                    <a:cubicBezTo>
                      <a:pt x="48926" y="858"/>
                      <a:pt x="52195" y="81"/>
                      <a:pt x="55500" y="124"/>
                    </a:cubicBezTo>
                    <a:cubicBezTo>
                      <a:pt x="60215" y="-224"/>
                      <a:pt x="64864" y="1374"/>
                      <a:pt x="68358" y="4556"/>
                    </a:cubicBezTo>
                    <a:cubicBezTo>
                      <a:pt x="71540" y="8558"/>
                      <a:pt x="73073" y="13629"/>
                      <a:pt x="72644" y="18721"/>
                    </a:cubicBezTo>
                    <a:lnTo>
                      <a:pt x="72644" y="51556"/>
                    </a:lnTo>
                    <a:close/>
                  </a:path>
                </a:pathLst>
              </a:custGeom>
              <a:solidFill>
                <a:srgbClr val="414958"/>
              </a:solidFill>
              <a:ln w="7260"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D2C91FFD-5623-7983-C14F-DC62FD2E9BED}"/>
                  </a:ext>
                </a:extLst>
              </p:cNvPr>
              <p:cNvSpPr/>
              <p:nvPr/>
            </p:nvSpPr>
            <p:spPr>
              <a:xfrm>
                <a:off x="7356114" y="2627705"/>
                <a:ext cx="36196" cy="52309"/>
              </a:xfrm>
              <a:custGeom>
                <a:avLst/>
                <a:gdLst>
                  <a:gd name="connsiteX0" fmla="*/ 36182 w 36196"/>
                  <a:gd name="connsiteY0" fmla="*/ 37374 h 52309"/>
                  <a:gd name="connsiteX1" fmla="*/ 30879 w 36196"/>
                  <a:gd name="connsiteY1" fmla="*/ 48344 h 52309"/>
                  <a:gd name="connsiteX2" fmla="*/ 15987 w 36196"/>
                  <a:gd name="connsiteY2" fmla="*/ 52266 h 52309"/>
                  <a:gd name="connsiteX3" fmla="*/ 78 w 36196"/>
                  <a:gd name="connsiteY3" fmla="*/ 49070 h 52309"/>
                  <a:gd name="connsiteX4" fmla="*/ 78 w 36196"/>
                  <a:gd name="connsiteY4" fmla="*/ 41806 h 52309"/>
                  <a:gd name="connsiteX5" fmla="*/ 16205 w 36196"/>
                  <a:gd name="connsiteY5" fmla="*/ 45874 h 52309"/>
                  <a:gd name="connsiteX6" fmla="*/ 25286 w 36196"/>
                  <a:gd name="connsiteY6" fmla="*/ 43840 h 52309"/>
                  <a:gd name="connsiteX7" fmla="*/ 28192 w 36196"/>
                  <a:gd name="connsiteY7" fmla="*/ 38391 h 52309"/>
                  <a:gd name="connsiteX8" fmla="*/ 25431 w 36196"/>
                  <a:gd name="connsiteY8" fmla="*/ 33306 h 52309"/>
                  <a:gd name="connsiteX9" fmla="*/ 15697 w 36196"/>
                  <a:gd name="connsiteY9" fmla="*/ 28584 h 52309"/>
                  <a:gd name="connsiteX10" fmla="*/ 5599 w 36196"/>
                  <a:gd name="connsiteY10" fmla="*/ 23863 h 52309"/>
                  <a:gd name="connsiteX11" fmla="*/ 1313 w 36196"/>
                  <a:gd name="connsiteY11" fmla="*/ 19431 h 52309"/>
                  <a:gd name="connsiteX12" fmla="*/ 6 w 36196"/>
                  <a:gd name="connsiteY12" fmla="*/ 13474 h 52309"/>
                  <a:gd name="connsiteX13" fmla="*/ 5091 w 36196"/>
                  <a:gd name="connsiteY13" fmla="*/ 3668 h 52309"/>
                  <a:gd name="connsiteX14" fmla="*/ 18966 w 36196"/>
                  <a:gd name="connsiteY14" fmla="*/ 35 h 52309"/>
                  <a:gd name="connsiteX15" fmla="*/ 35093 w 36196"/>
                  <a:gd name="connsiteY15" fmla="*/ 3450 h 52309"/>
                  <a:gd name="connsiteX16" fmla="*/ 32332 w 36196"/>
                  <a:gd name="connsiteY16" fmla="*/ 10060 h 52309"/>
                  <a:gd name="connsiteX17" fmla="*/ 18457 w 36196"/>
                  <a:gd name="connsiteY17" fmla="*/ 6864 h 52309"/>
                  <a:gd name="connsiteX18" fmla="*/ 10612 w 36196"/>
                  <a:gd name="connsiteY18" fmla="*/ 8462 h 52309"/>
                  <a:gd name="connsiteX19" fmla="*/ 7924 w 36196"/>
                  <a:gd name="connsiteY19" fmla="*/ 12966 h 52309"/>
                  <a:gd name="connsiteX20" fmla="*/ 10248 w 36196"/>
                  <a:gd name="connsiteY20" fmla="*/ 17543 h 52309"/>
                  <a:gd name="connsiteX21" fmla="*/ 21000 w 36196"/>
                  <a:gd name="connsiteY21" fmla="*/ 22628 h 52309"/>
                  <a:gd name="connsiteX22" fmla="*/ 30298 w 36196"/>
                  <a:gd name="connsiteY22" fmla="*/ 26986 h 52309"/>
                  <a:gd name="connsiteX23" fmla="*/ 34729 w 36196"/>
                  <a:gd name="connsiteY23" fmla="*/ 31563 h 52309"/>
                  <a:gd name="connsiteX24" fmla="*/ 36182 w 36196"/>
                  <a:gd name="connsiteY24" fmla="*/ 37374 h 5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196" h="52309">
                    <a:moveTo>
                      <a:pt x="36182" y="37374"/>
                    </a:moveTo>
                    <a:cubicBezTo>
                      <a:pt x="36386" y="41689"/>
                      <a:pt x="34388" y="45816"/>
                      <a:pt x="30879" y="48344"/>
                    </a:cubicBezTo>
                    <a:cubicBezTo>
                      <a:pt x="26462" y="51206"/>
                      <a:pt x="21239" y="52579"/>
                      <a:pt x="15987" y="52266"/>
                    </a:cubicBezTo>
                    <a:cubicBezTo>
                      <a:pt x="10503" y="52506"/>
                      <a:pt x="5040" y="51409"/>
                      <a:pt x="78" y="49070"/>
                    </a:cubicBezTo>
                    <a:lnTo>
                      <a:pt x="78" y="41806"/>
                    </a:lnTo>
                    <a:cubicBezTo>
                      <a:pt x="5076" y="44370"/>
                      <a:pt x="10590" y="45757"/>
                      <a:pt x="16205" y="45874"/>
                    </a:cubicBezTo>
                    <a:cubicBezTo>
                      <a:pt x="19365" y="46092"/>
                      <a:pt x="22518" y="45387"/>
                      <a:pt x="25286" y="43840"/>
                    </a:cubicBezTo>
                    <a:cubicBezTo>
                      <a:pt x="27102" y="42627"/>
                      <a:pt x="28199" y="40578"/>
                      <a:pt x="28192" y="38391"/>
                    </a:cubicBezTo>
                    <a:cubicBezTo>
                      <a:pt x="28170" y="36343"/>
                      <a:pt x="27138" y="34440"/>
                      <a:pt x="25431" y="33306"/>
                    </a:cubicBezTo>
                    <a:cubicBezTo>
                      <a:pt x="22409" y="31316"/>
                      <a:pt x="19133" y="29725"/>
                      <a:pt x="15697" y="28584"/>
                    </a:cubicBezTo>
                    <a:cubicBezTo>
                      <a:pt x="12188" y="27328"/>
                      <a:pt x="8810" y="25751"/>
                      <a:pt x="5599" y="23863"/>
                    </a:cubicBezTo>
                    <a:cubicBezTo>
                      <a:pt x="3856" y="22729"/>
                      <a:pt x="2388" y="21211"/>
                      <a:pt x="1313" y="19431"/>
                    </a:cubicBezTo>
                    <a:cubicBezTo>
                      <a:pt x="398" y="17579"/>
                      <a:pt x="-52" y="15538"/>
                      <a:pt x="6" y="13474"/>
                    </a:cubicBezTo>
                    <a:cubicBezTo>
                      <a:pt x="-118" y="9544"/>
                      <a:pt x="1807" y="5832"/>
                      <a:pt x="5091" y="3668"/>
                    </a:cubicBezTo>
                    <a:cubicBezTo>
                      <a:pt x="9224" y="1038"/>
                      <a:pt x="14077" y="-233"/>
                      <a:pt x="18966" y="35"/>
                    </a:cubicBezTo>
                    <a:cubicBezTo>
                      <a:pt x="24523" y="6"/>
                      <a:pt x="30022" y="1176"/>
                      <a:pt x="35093" y="3450"/>
                    </a:cubicBezTo>
                    <a:lnTo>
                      <a:pt x="32332" y="10060"/>
                    </a:lnTo>
                    <a:cubicBezTo>
                      <a:pt x="27966" y="8092"/>
                      <a:pt x="23244" y="7002"/>
                      <a:pt x="18457" y="6864"/>
                    </a:cubicBezTo>
                    <a:cubicBezTo>
                      <a:pt x="15748" y="6682"/>
                      <a:pt x="13038" y="7234"/>
                      <a:pt x="10612" y="8462"/>
                    </a:cubicBezTo>
                    <a:cubicBezTo>
                      <a:pt x="8941" y="9334"/>
                      <a:pt x="7902" y="11077"/>
                      <a:pt x="7924" y="12966"/>
                    </a:cubicBezTo>
                    <a:cubicBezTo>
                      <a:pt x="7888" y="14782"/>
                      <a:pt x="8759" y="16504"/>
                      <a:pt x="10248" y="17543"/>
                    </a:cubicBezTo>
                    <a:cubicBezTo>
                      <a:pt x="13612" y="19678"/>
                      <a:pt x="17222" y="21385"/>
                      <a:pt x="21000" y="22628"/>
                    </a:cubicBezTo>
                    <a:cubicBezTo>
                      <a:pt x="24254" y="23725"/>
                      <a:pt x="27378" y="25185"/>
                      <a:pt x="30298" y="26986"/>
                    </a:cubicBezTo>
                    <a:cubicBezTo>
                      <a:pt x="32114" y="28149"/>
                      <a:pt x="33625" y="29718"/>
                      <a:pt x="34729" y="31563"/>
                    </a:cubicBezTo>
                    <a:cubicBezTo>
                      <a:pt x="35688" y="33350"/>
                      <a:pt x="36190" y="35348"/>
                      <a:pt x="36182" y="37374"/>
                    </a:cubicBezTo>
                    <a:close/>
                  </a:path>
                </a:pathLst>
              </a:custGeom>
              <a:solidFill>
                <a:srgbClr val="414958"/>
              </a:solidFill>
              <a:ln w="7260"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4DECFFFF-63CF-001E-6E3A-7999AB9182C9}"/>
                  </a:ext>
                </a:extLst>
              </p:cNvPr>
              <p:cNvSpPr/>
              <p:nvPr/>
            </p:nvSpPr>
            <p:spPr>
              <a:xfrm>
                <a:off x="7400937" y="2667476"/>
                <a:ext cx="11702" cy="12864"/>
              </a:xfrm>
              <a:custGeom>
                <a:avLst/>
                <a:gdLst>
                  <a:gd name="connsiteX0" fmla="*/ 4 w 11702"/>
                  <a:gd name="connsiteY0" fmla="*/ 6465 h 12864"/>
                  <a:gd name="connsiteX1" fmla="*/ 439 w 11702"/>
                  <a:gd name="connsiteY1" fmla="*/ 3487 h 12864"/>
                  <a:gd name="connsiteX2" fmla="*/ 1747 w 11702"/>
                  <a:gd name="connsiteY2" fmla="*/ 1453 h 12864"/>
                  <a:gd name="connsiteX3" fmla="*/ 3563 w 11702"/>
                  <a:gd name="connsiteY3" fmla="*/ 363 h 12864"/>
                  <a:gd name="connsiteX4" fmla="*/ 5888 w 11702"/>
                  <a:gd name="connsiteY4" fmla="*/ 0 h 12864"/>
                  <a:gd name="connsiteX5" fmla="*/ 8140 w 11702"/>
                  <a:gd name="connsiteY5" fmla="*/ 363 h 12864"/>
                  <a:gd name="connsiteX6" fmla="*/ 10028 w 11702"/>
                  <a:gd name="connsiteY6" fmla="*/ 1453 h 12864"/>
                  <a:gd name="connsiteX7" fmla="*/ 11263 w 11702"/>
                  <a:gd name="connsiteY7" fmla="*/ 3487 h 12864"/>
                  <a:gd name="connsiteX8" fmla="*/ 11699 w 11702"/>
                  <a:gd name="connsiteY8" fmla="*/ 6465 h 12864"/>
                  <a:gd name="connsiteX9" fmla="*/ 11263 w 11702"/>
                  <a:gd name="connsiteY9" fmla="*/ 9371 h 12864"/>
                  <a:gd name="connsiteX10" fmla="*/ 10028 w 11702"/>
                  <a:gd name="connsiteY10" fmla="*/ 11332 h 12864"/>
                  <a:gd name="connsiteX11" fmla="*/ 8140 w 11702"/>
                  <a:gd name="connsiteY11" fmla="*/ 12495 h 12864"/>
                  <a:gd name="connsiteX12" fmla="*/ 5888 w 11702"/>
                  <a:gd name="connsiteY12" fmla="*/ 12858 h 12864"/>
                  <a:gd name="connsiteX13" fmla="*/ 3563 w 11702"/>
                  <a:gd name="connsiteY13" fmla="*/ 12495 h 12864"/>
                  <a:gd name="connsiteX14" fmla="*/ 1747 w 11702"/>
                  <a:gd name="connsiteY14" fmla="*/ 11332 h 12864"/>
                  <a:gd name="connsiteX15" fmla="*/ 439 w 11702"/>
                  <a:gd name="connsiteY15" fmla="*/ 9371 h 12864"/>
                  <a:gd name="connsiteX16" fmla="*/ 4 w 11702"/>
                  <a:gd name="connsiteY16" fmla="*/ 6465 h 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02" h="12864">
                    <a:moveTo>
                      <a:pt x="4" y="6465"/>
                    </a:moveTo>
                    <a:cubicBezTo>
                      <a:pt x="-25" y="5456"/>
                      <a:pt x="120" y="4446"/>
                      <a:pt x="439" y="3487"/>
                    </a:cubicBezTo>
                    <a:cubicBezTo>
                      <a:pt x="708" y="2717"/>
                      <a:pt x="1159" y="2020"/>
                      <a:pt x="1747" y="1453"/>
                    </a:cubicBezTo>
                    <a:cubicBezTo>
                      <a:pt x="2248" y="944"/>
                      <a:pt x="2873" y="567"/>
                      <a:pt x="3563" y="363"/>
                    </a:cubicBezTo>
                    <a:cubicBezTo>
                      <a:pt x="4311" y="123"/>
                      <a:pt x="5096" y="0"/>
                      <a:pt x="5888" y="0"/>
                    </a:cubicBezTo>
                    <a:cubicBezTo>
                      <a:pt x="6651" y="7"/>
                      <a:pt x="7413" y="131"/>
                      <a:pt x="8140" y="363"/>
                    </a:cubicBezTo>
                    <a:cubicBezTo>
                      <a:pt x="8852" y="567"/>
                      <a:pt x="9498" y="937"/>
                      <a:pt x="10028" y="1453"/>
                    </a:cubicBezTo>
                    <a:cubicBezTo>
                      <a:pt x="10595" y="2027"/>
                      <a:pt x="11016" y="2724"/>
                      <a:pt x="11263" y="3487"/>
                    </a:cubicBezTo>
                    <a:cubicBezTo>
                      <a:pt x="11583" y="4446"/>
                      <a:pt x="11728" y="5456"/>
                      <a:pt x="11699" y="6465"/>
                    </a:cubicBezTo>
                    <a:cubicBezTo>
                      <a:pt x="11721" y="7453"/>
                      <a:pt x="11568" y="8434"/>
                      <a:pt x="11263" y="9371"/>
                    </a:cubicBezTo>
                    <a:cubicBezTo>
                      <a:pt x="11002" y="10105"/>
                      <a:pt x="10580" y="10780"/>
                      <a:pt x="10028" y="11332"/>
                    </a:cubicBezTo>
                    <a:cubicBezTo>
                      <a:pt x="9527" y="11892"/>
                      <a:pt x="8866" y="12299"/>
                      <a:pt x="8140" y="12495"/>
                    </a:cubicBezTo>
                    <a:cubicBezTo>
                      <a:pt x="7421" y="12764"/>
                      <a:pt x="6658" y="12887"/>
                      <a:pt x="5888" y="12858"/>
                    </a:cubicBezTo>
                    <a:cubicBezTo>
                      <a:pt x="5096" y="12894"/>
                      <a:pt x="4304" y="12771"/>
                      <a:pt x="3563" y="12495"/>
                    </a:cubicBezTo>
                    <a:cubicBezTo>
                      <a:pt x="2859" y="12299"/>
                      <a:pt x="2227" y="11892"/>
                      <a:pt x="1747" y="11332"/>
                    </a:cubicBezTo>
                    <a:cubicBezTo>
                      <a:pt x="1173" y="10780"/>
                      <a:pt x="730" y="10112"/>
                      <a:pt x="439" y="9371"/>
                    </a:cubicBezTo>
                    <a:cubicBezTo>
                      <a:pt x="134" y="8434"/>
                      <a:pt x="-18" y="7453"/>
                      <a:pt x="4" y="6465"/>
                    </a:cubicBezTo>
                    <a:close/>
                  </a:path>
                </a:pathLst>
              </a:custGeom>
              <a:solidFill>
                <a:srgbClr val="414958"/>
              </a:solidFill>
              <a:ln w="7260"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3E5FC2C9-658E-5047-167C-134F9E565E2E}"/>
                  </a:ext>
                </a:extLst>
              </p:cNvPr>
              <p:cNvSpPr/>
              <p:nvPr/>
            </p:nvSpPr>
            <p:spPr>
              <a:xfrm>
                <a:off x="1357834" y="2305625"/>
                <a:ext cx="51070" cy="69370"/>
              </a:xfrm>
              <a:custGeom>
                <a:avLst/>
                <a:gdLst>
                  <a:gd name="connsiteX0" fmla="*/ 32328 w 51070"/>
                  <a:gd name="connsiteY0" fmla="*/ 7422 h 69370"/>
                  <a:gd name="connsiteX1" fmla="*/ 15257 w 51070"/>
                  <a:gd name="connsiteY1" fmla="*/ 14686 h 69370"/>
                  <a:gd name="connsiteX2" fmla="*/ 9010 w 51070"/>
                  <a:gd name="connsiteY2" fmla="*/ 34590 h 69370"/>
                  <a:gd name="connsiteX3" fmla="*/ 15039 w 51070"/>
                  <a:gd name="connsiteY3" fmla="*/ 54713 h 69370"/>
                  <a:gd name="connsiteX4" fmla="*/ 32256 w 51070"/>
                  <a:gd name="connsiteY4" fmla="*/ 61977 h 69370"/>
                  <a:gd name="connsiteX5" fmla="*/ 48455 w 51070"/>
                  <a:gd name="connsiteY5" fmla="*/ 59289 h 69370"/>
                  <a:gd name="connsiteX6" fmla="*/ 48455 w 51070"/>
                  <a:gd name="connsiteY6" fmla="*/ 66554 h 69370"/>
                  <a:gd name="connsiteX7" fmla="*/ 40174 w 51070"/>
                  <a:gd name="connsiteY7" fmla="*/ 68733 h 69370"/>
                  <a:gd name="connsiteX8" fmla="*/ 31021 w 51070"/>
                  <a:gd name="connsiteY8" fmla="*/ 69314 h 69370"/>
                  <a:gd name="connsiteX9" fmla="*/ 8065 w 51070"/>
                  <a:gd name="connsiteY9" fmla="*/ 60234 h 69370"/>
                  <a:gd name="connsiteX10" fmla="*/ 74 w 51070"/>
                  <a:gd name="connsiteY10" fmla="*/ 34590 h 69370"/>
                  <a:gd name="connsiteX11" fmla="*/ 3925 w 51070"/>
                  <a:gd name="connsiteY11" fmla="*/ 16284 h 69370"/>
                  <a:gd name="connsiteX12" fmla="*/ 15112 w 51070"/>
                  <a:gd name="connsiteY12" fmla="*/ 4225 h 69370"/>
                  <a:gd name="connsiteX13" fmla="*/ 32401 w 51070"/>
                  <a:gd name="connsiteY13" fmla="*/ 12 h 69370"/>
                  <a:gd name="connsiteX14" fmla="*/ 51070 w 51070"/>
                  <a:gd name="connsiteY14" fmla="*/ 3935 h 69370"/>
                  <a:gd name="connsiteX15" fmla="*/ 47656 w 51070"/>
                  <a:gd name="connsiteY15" fmla="*/ 11199 h 69370"/>
                  <a:gd name="connsiteX16" fmla="*/ 32328 w 51070"/>
                  <a:gd name="connsiteY16" fmla="*/ 7422 h 6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070" h="69370">
                    <a:moveTo>
                      <a:pt x="32328" y="7422"/>
                    </a:moveTo>
                    <a:cubicBezTo>
                      <a:pt x="25822" y="7080"/>
                      <a:pt x="19524" y="9761"/>
                      <a:pt x="15257" y="14686"/>
                    </a:cubicBezTo>
                    <a:cubicBezTo>
                      <a:pt x="10783" y="20316"/>
                      <a:pt x="8556" y="27413"/>
                      <a:pt x="9010" y="34590"/>
                    </a:cubicBezTo>
                    <a:cubicBezTo>
                      <a:pt x="8548" y="41804"/>
                      <a:pt x="10688" y="48945"/>
                      <a:pt x="15039" y="54713"/>
                    </a:cubicBezTo>
                    <a:cubicBezTo>
                      <a:pt x="19351" y="59660"/>
                      <a:pt x="25704" y="62340"/>
                      <a:pt x="32256" y="61977"/>
                    </a:cubicBezTo>
                    <a:cubicBezTo>
                      <a:pt x="37754" y="61839"/>
                      <a:pt x="43207" y="60931"/>
                      <a:pt x="48455" y="59289"/>
                    </a:cubicBezTo>
                    <a:lnTo>
                      <a:pt x="48455" y="66554"/>
                    </a:lnTo>
                    <a:cubicBezTo>
                      <a:pt x="45783" y="67585"/>
                      <a:pt x="43006" y="68312"/>
                      <a:pt x="40174" y="68733"/>
                    </a:cubicBezTo>
                    <a:cubicBezTo>
                      <a:pt x="37140" y="69133"/>
                      <a:pt x="34081" y="69329"/>
                      <a:pt x="31021" y="69314"/>
                    </a:cubicBezTo>
                    <a:cubicBezTo>
                      <a:pt x="22399" y="69852"/>
                      <a:pt x="13987" y="66525"/>
                      <a:pt x="8065" y="60234"/>
                    </a:cubicBezTo>
                    <a:cubicBezTo>
                      <a:pt x="2338" y="52962"/>
                      <a:pt x="-507" y="43831"/>
                      <a:pt x="74" y="34590"/>
                    </a:cubicBezTo>
                    <a:cubicBezTo>
                      <a:pt x="-90" y="28270"/>
                      <a:pt x="1229" y="22001"/>
                      <a:pt x="3925" y="16284"/>
                    </a:cubicBezTo>
                    <a:cubicBezTo>
                      <a:pt x="6322" y="11206"/>
                      <a:pt x="10229" y="6993"/>
                      <a:pt x="15112" y="4225"/>
                    </a:cubicBezTo>
                    <a:cubicBezTo>
                      <a:pt x="20396" y="1305"/>
                      <a:pt x="26365" y="-148"/>
                      <a:pt x="32401" y="12"/>
                    </a:cubicBezTo>
                    <a:cubicBezTo>
                      <a:pt x="38843" y="-133"/>
                      <a:pt x="45232" y="1210"/>
                      <a:pt x="51070" y="3935"/>
                    </a:cubicBezTo>
                    <a:lnTo>
                      <a:pt x="47656" y="11199"/>
                    </a:lnTo>
                    <a:cubicBezTo>
                      <a:pt x="42881" y="8845"/>
                      <a:pt x="37651" y="7552"/>
                      <a:pt x="32328" y="7422"/>
                    </a:cubicBezTo>
                    <a:close/>
                  </a:path>
                </a:pathLst>
              </a:custGeom>
              <a:solidFill>
                <a:srgbClr val="414958"/>
              </a:solidFill>
              <a:ln w="7260"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94A18BB7-EE10-EAF2-3CFC-7AF5FE0EBD47}"/>
                  </a:ext>
                </a:extLst>
              </p:cNvPr>
              <p:cNvSpPr/>
              <p:nvPr/>
            </p:nvSpPr>
            <p:spPr>
              <a:xfrm>
                <a:off x="1417477" y="2322342"/>
                <a:ext cx="29566" cy="51289"/>
              </a:xfrm>
              <a:custGeom>
                <a:avLst/>
                <a:gdLst>
                  <a:gd name="connsiteX0" fmla="*/ 23609 w 29566"/>
                  <a:gd name="connsiteY0" fmla="*/ 3 h 51289"/>
                  <a:gd name="connsiteX1" fmla="*/ 29566 w 29566"/>
                  <a:gd name="connsiteY1" fmla="*/ 584 h 51289"/>
                  <a:gd name="connsiteX2" fmla="*/ 28549 w 29566"/>
                  <a:gd name="connsiteY2" fmla="*/ 7848 h 51289"/>
                  <a:gd name="connsiteX3" fmla="*/ 23101 w 29566"/>
                  <a:gd name="connsiteY3" fmla="*/ 7703 h 51289"/>
                  <a:gd name="connsiteX4" fmla="*/ 15836 w 29566"/>
                  <a:gd name="connsiteY4" fmla="*/ 9882 h 51289"/>
                  <a:gd name="connsiteX5" fmla="*/ 10533 w 29566"/>
                  <a:gd name="connsiteY5" fmla="*/ 15984 h 51289"/>
                  <a:gd name="connsiteX6" fmla="*/ 8572 w 29566"/>
                  <a:gd name="connsiteY6" fmla="*/ 24629 h 51289"/>
                  <a:gd name="connsiteX7" fmla="*/ 8572 w 29566"/>
                  <a:gd name="connsiteY7" fmla="*/ 51289 h 51289"/>
                  <a:gd name="connsiteX8" fmla="*/ 0 w 29566"/>
                  <a:gd name="connsiteY8" fmla="*/ 51289 h 51289"/>
                  <a:gd name="connsiteX9" fmla="*/ 0 w 29566"/>
                  <a:gd name="connsiteY9" fmla="*/ 439 h 51289"/>
                  <a:gd name="connsiteX10" fmla="*/ 6829 w 29566"/>
                  <a:gd name="connsiteY10" fmla="*/ 439 h 51289"/>
                  <a:gd name="connsiteX11" fmla="*/ 7700 w 29566"/>
                  <a:gd name="connsiteY11" fmla="*/ 9737 h 51289"/>
                  <a:gd name="connsiteX12" fmla="*/ 7700 w 29566"/>
                  <a:gd name="connsiteY12" fmla="*/ 9737 h 51289"/>
                  <a:gd name="connsiteX13" fmla="*/ 14965 w 29566"/>
                  <a:gd name="connsiteY13" fmla="*/ 2473 h 51289"/>
                  <a:gd name="connsiteX14" fmla="*/ 23609 w 29566"/>
                  <a:gd name="connsiteY14" fmla="*/ 3 h 5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66" h="51289">
                    <a:moveTo>
                      <a:pt x="23609" y="3"/>
                    </a:moveTo>
                    <a:cubicBezTo>
                      <a:pt x="25610" y="-12"/>
                      <a:pt x="27605" y="184"/>
                      <a:pt x="29566" y="584"/>
                    </a:cubicBezTo>
                    <a:lnTo>
                      <a:pt x="28549" y="7848"/>
                    </a:lnTo>
                    <a:cubicBezTo>
                      <a:pt x="26745" y="7594"/>
                      <a:pt x="24917" y="7543"/>
                      <a:pt x="23101" y="7703"/>
                    </a:cubicBezTo>
                    <a:cubicBezTo>
                      <a:pt x="20523" y="7739"/>
                      <a:pt x="18007" y="8495"/>
                      <a:pt x="15836" y="9882"/>
                    </a:cubicBezTo>
                    <a:cubicBezTo>
                      <a:pt x="13527" y="11372"/>
                      <a:pt x="11688" y="13493"/>
                      <a:pt x="10533" y="15984"/>
                    </a:cubicBezTo>
                    <a:cubicBezTo>
                      <a:pt x="9211" y="18672"/>
                      <a:pt x="8539" y="21636"/>
                      <a:pt x="8572" y="24629"/>
                    </a:cubicBezTo>
                    <a:lnTo>
                      <a:pt x="8572" y="51289"/>
                    </a:lnTo>
                    <a:lnTo>
                      <a:pt x="0" y="51289"/>
                    </a:lnTo>
                    <a:lnTo>
                      <a:pt x="0" y="439"/>
                    </a:lnTo>
                    <a:lnTo>
                      <a:pt x="6829" y="439"/>
                    </a:lnTo>
                    <a:lnTo>
                      <a:pt x="7700" y="9737"/>
                    </a:lnTo>
                    <a:lnTo>
                      <a:pt x="7700" y="9737"/>
                    </a:lnTo>
                    <a:cubicBezTo>
                      <a:pt x="9540" y="6795"/>
                      <a:pt x="12024" y="4311"/>
                      <a:pt x="14965" y="2473"/>
                    </a:cubicBezTo>
                    <a:cubicBezTo>
                      <a:pt x="17535" y="802"/>
                      <a:pt x="20546" y="-55"/>
                      <a:pt x="23609" y="3"/>
                    </a:cubicBezTo>
                    <a:close/>
                  </a:path>
                </a:pathLst>
              </a:custGeom>
              <a:solidFill>
                <a:srgbClr val="414958"/>
              </a:solidFill>
              <a:ln w="7260"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DF63504C-2C7B-A29D-DC77-A85AB291DFB7}"/>
                  </a:ext>
                </a:extLst>
              </p:cNvPr>
              <p:cNvSpPr/>
              <p:nvPr/>
            </p:nvSpPr>
            <p:spPr>
              <a:xfrm>
                <a:off x="1450339" y="2322329"/>
                <a:ext cx="43302" cy="52572"/>
              </a:xfrm>
              <a:custGeom>
                <a:avLst/>
                <a:gdLst>
                  <a:gd name="connsiteX0" fmla="*/ 24381 w 43302"/>
                  <a:gd name="connsiteY0" fmla="*/ 52538 h 52572"/>
                  <a:gd name="connsiteX1" fmla="*/ 6510 w 43302"/>
                  <a:gd name="connsiteY1" fmla="*/ 45637 h 52572"/>
                  <a:gd name="connsiteX2" fmla="*/ 45 w 43302"/>
                  <a:gd name="connsiteY2" fmla="*/ 26677 h 52572"/>
                  <a:gd name="connsiteX3" fmla="*/ 6074 w 43302"/>
                  <a:gd name="connsiteY3" fmla="*/ 7281 h 52572"/>
                  <a:gd name="connsiteX4" fmla="*/ 22419 w 43302"/>
                  <a:gd name="connsiteY4" fmla="*/ 17 h 52572"/>
                  <a:gd name="connsiteX5" fmla="*/ 37602 w 43302"/>
                  <a:gd name="connsiteY5" fmla="*/ 6191 h 52572"/>
                  <a:gd name="connsiteX6" fmla="*/ 43268 w 43302"/>
                  <a:gd name="connsiteY6" fmla="*/ 22899 h 52572"/>
                  <a:gd name="connsiteX7" fmla="*/ 43268 w 43302"/>
                  <a:gd name="connsiteY7" fmla="*/ 27912 h 52572"/>
                  <a:gd name="connsiteX8" fmla="*/ 8617 w 43302"/>
                  <a:gd name="connsiteY8" fmla="*/ 27912 h 52572"/>
                  <a:gd name="connsiteX9" fmla="*/ 12976 w 43302"/>
                  <a:gd name="connsiteY9" fmla="*/ 40988 h 52572"/>
                  <a:gd name="connsiteX10" fmla="*/ 24744 w 43302"/>
                  <a:gd name="connsiteY10" fmla="*/ 45492 h 52572"/>
                  <a:gd name="connsiteX11" fmla="*/ 32444 w 43302"/>
                  <a:gd name="connsiteY11" fmla="*/ 44765 h 52572"/>
                  <a:gd name="connsiteX12" fmla="*/ 40944 w 43302"/>
                  <a:gd name="connsiteY12" fmla="*/ 41932 h 52572"/>
                  <a:gd name="connsiteX13" fmla="*/ 40944 w 43302"/>
                  <a:gd name="connsiteY13" fmla="*/ 49197 h 52572"/>
                  <a:gd name="connsiteX14" fmla="*/ 33098 w 43302"/>
                  <a:gd name="connsiteY14" fmla="*/ 51739 h 52572"/>
                  <a:gd name="connsiteX15" fmla="*/ 24381 w 43302"/>
                  <a:gd name="connsiteY15" fmla="*/ 52538 h 52572"/>
                  <a:gd name="connsiteX16" fmla="*/ 22274 w 43302"/>
                  <a:gd name="connsiteY16" fmla="*/ 6845 h 52572"/>
                  <a:gd name="connsiteX17" fmla="*/ 12903 w 43302"/>
                  <a:gd name="connsiteY17" fmla="*/ 10623 h 52572"/>
                  <a:gd name="connsiteX18" fmla="*/ 8762 w 43302"/>
                  <a:gd name="connsiteY18" fmla="*/ 21301 h 52572"/>
                  <a:gd name="connsiteX19" fmla="*/ 34551 w 43302"/>
                  <a:gd name="connsiteY19" fmla="*/ 21301 h 52572"/>
                  <a:gd name="connsiteX20" fmla="*/ 31282 w 43302"/>
                  <a:gd name="connsiteY20" fmla="*/ 10477 h 52572"/>
                  <a:gd name="connsiteX21" fmla="*/ 22274 w 43302"/>
                  <a:gd name="connsiteY21" fmla="*/ 6845 h 5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2" h="52572">
                    <a:moveTo>
                      <a:pt x="24381" y="52538"/>
                    </a:moveTo>
                    <a:cubicBezTo>
                      <a:pt x="17711" y="52901"/>
                      <a:pt x="11204" y="50388"/>
                      <a:pt x="6510" y="45637"/>
                    </a:cubicBezTo>
                    <a:cubicBezTo>
                      <a:pt x="1972" y="40399"/>
                      <a:pt x="-347" y="33600"/>
                      <a:pt x="45" y="26677"/>
                    </a:cubicBezTo>
                    <a:cubicBezTo>
                      <a:pt x="-344" y="19696"/>
                      <a:pt x="1797" y="12809"/>
                      <a:pt x="6074" y="7281"/>
                    </a:cubicBezTo>
                    <a:cubicBezTo>
                      <a:pt x="10095" y="2450"/>
                      <a:pt x="16137" y="-238"/>
                      <a:pt x="22419" y="17"/>
                    </a:cubicBezTo>
                    <a:cubicBezTo>
                      <a:pt x="28133" y="-209"/>
                      <a:pt x="33668" y="2043"/>
                      <a:pt x="37602" y="6191"/>
                    </a:cubicBezTo>
                    <a:cubicBezTo>
                      <a:pt x="41565" y="10826"/>
                      <a:pt x="43594" y="16812"/>
                      <a:pt x="43268" y="22899"/>
                    </a:cubicBezTo>
                    <a:lnTo>
                      <a:pt x="43268" y="27912"/>
                    </a:lnTo>
                    <a:lnTo>
                      <a:pt x="8617" y="27912"/>
                    </a:lnTo>
                    <a:cubicBezTo>
                      <a:pt x="8413" y="32655"/>
                      <a:pt x="9965" y="37312"/>
                      <a:pt x="12976" y="40988"/>
                    </a:cubicBezTo>
                    <a:cubicBezTo>
                      <a:pt x="16066" y="44111"/>
                      <a:pt x="20355" y="45753"/>
                      <a:pt x="24744" y="45492"/>
                    </a:cubicBezTo>
                    <a:cubicBezTo>
                      <a:pt x="27327" y="45477"/>
                      <a:pt x="29904" y="45237"/>
                      <a:pt x="32444" y="44765"/>
                    </a:cubicBezTo>
                    <a:cubicBezTo>
                      <a:pt x="35362" y="44097"/>
                      <a:pt x="38208" y="43145"/>
                      <a:pt x="40944" y="41932"/>
                    </a:cubicBezTo>
                    <a:lnTo>
                      <a:pt x="40944" y="49197"/>
                    </a:lnTo>
                    <a:cubicBezTo>
                      <a:pt x="38417" y="50293"/>
                      <a:pt x="35789" y="51151"/>
                      <a:pt x="33098" y="51739"/>
                    </a:cubicBezTo>
                    <a:cubicBezTo>
                      <a:pt x="30221" y="52262"/>
                      <a:pt x="27304" y="52524"/>
                      <a:pt x="24381" y="52538"/>
                    </a:cubicBezTo>
                    <a:close/>
                    <a:moveTo>
                      <a:pt x="22274" y="6845"/>
                    </a:moveTo>
                    <a:cubicBezTo>
                      <a:pt x="18748" y="6671"/>
                      <a:pt x="15323" y="8051"/>
                      <a:pt x="12903" y="10623"/>
                    </a:cubicBezTo>
                    <a:cubicBezTo>
                      <a:pt x="10403" y="13637"/>
                      <a:pt x="8950" y="17386"/>
                      <a:pt x="8762" y="21301"/>
                    </a:cubicBezTo>
                    <a:lnTo>
                      <a:pt x="34551" y="21301"/>
                    </a:lnTo>
                    <a:cubicBezTo>
                      <a:pt x="34752" y="17422"/>
                      <a:pt x="33596" y="13594"/>
                      <a:pt x="31282" y="10477"/>
                    </a:cubicBezTo>
                    <a:cubicBezTo>
                      <a:pt x="28977" y="7978"/>
                      <a:pt x="25669" y="6642"/>
                      <a:pt x="22274" y="6845"/>
                    </a:cubicBezTo>
                    <a:close/>
                  </a:path>
                </a:pathLst>
              </a:custGeom>
              <a:solidFill>
                <a:srgbClr val="414958"/>
              </a:solidFill>
              <a:ln w="7260"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C6ACD1D5-7B21-9C36-A8D3-34D8576C0DEE}"/>
                  </a:ext>
                </a:extLst>
              </p:cNvPr>
              <p:cNvSpPr/>
              <p:nvPr/>
            </p:nvSpPr>
            <p:spPr>
              <a:xfrm>
                <a:off x="1500709" y="2322348"/>
                <a:ext cx="41487" cy="52184"/>
              </a:xfrm>
              <a:custGeom>
                <a:avLst/>
                <a:gdLst>
                  <a:gd name="connsiteX0" fmla="*/ 34306 w 41487"/>
                  <a:gd name="connsiteY0" fmla="*/ 51283 h 52184"/>
                  <a:gd name="connsiteX1" fmla="*/ 32708 w 41487"/>
                  <a:gd name="connsiteY1" fmla="*/ 44019 h 52184"/>
                  <a:gd name="connsiteX2" fmla="*/ 32708 w 41487"/>
                  <a:gd name="connsiteY2" fmla="*/ 44019 h 52184"/>
                  <a:gd name="connsiteX3" fmla="*/ 25443 w 41487"/>
                  <a:gd name="connsiteY3" fmla="*/ 50484 h 52184"/>
                  <a:gd name="connsiteX4" fmla="*/ 16000 w 41487"/>
                  <a:gd name="connsiteY4" fmla="*/ 52155 h 52184"/>
                  <a:gd name="connsiteX5" fmla="*/ 4304 w 41487"/>
                  <a:gd name="connsiteY5" fmla="*/ 48232 h 52184"/>
                  <a:gd name="connsiteX6" fmla="*/ 18 w 41487"/>
                  <a:gd name="connsiteY6" fmla="*/ 37190 h 52184"/>
                  <a:gd name="connsiteX7" fmla="*/ 24354 w 41487"/>
                  <a:gd name="connsiteY7" fmla="*/ 20991 h 52184"/>
                  <a:gd name="connsiteX8" fmla="*/ 32926 w 41487"/>
                  <a:gd name="connsiteY8" fmla="*/ 20991 h 52184"/>
                  <a:gd name="connsiteX9" fmla="*/ 32926 w 41487"/>
                  <a:gd name="connsiteY9" fmla="*/ 18012 h 52184"/>
                  <a:gd name="connsiteX10" fmla="*/ 30456 w 41487"/>
                  <a:gd name="connsiteY10" fmla="*/ 9440 h 52184"/>
                  <a:gd name="connsiteX11" fmla="*/ 22465 w 41487"/>
                  <a:gd name="connsiteY11" fmla="*/ 6752 h 52184"/>
                  <a:gd name="connsiteX12" fmla="*/ 15201 w 41487"/>
                  <a:gd name="connsiteY12" fmla="*/ 7915 h 52184"/>
                  <a:gd name="connsiteX13" fmla="*/ 8517 w 41487"/>
                  <a:gd name="connsiteY13" fmla="*/ 10603 h 52184"/>
                  <a:gd name="connsiteX14" fmla="*/ 5975 w 41487"/>
                  <a:gd name="connsiteY14" fmla="*/ 4355 h 52184"/>
                  <a:gd name="connsiteX15" fmla="*/ 14329 w 41487"/>
                  <a:gd name="connsiteY15" fmla="*/ 1159 h 52184"/>
                  <a:gd name="connsiteX16" fmla="*/ 23264 w 41487"/>
                  <a:gd name="connsiteY16" fmla="*/ 69 h 52184"/>
                  <a:gd name="connsiteX17" fmla="*/ 36921 w 41487"/>
                  <a:gd name="connsiteY17" fmla="*/ 4137 h 52184"/>
                  <a:gd name="connsiteX18" fmla="*/ 41425 w 41487"/>
                  <a:gd name="connsiteY18" fmla="*/ 16995 h 52184"/>
                  <a:gd name="connsiteX19" fmla="*/ 41425 w 41487"/>
                  <a:gd name="connsiteY19" fmla="*/ 51283 h 52184"/>
                  <a:gd name="connsiteX20" fmla="*/ 17235 w 41487"/>
                  <a:gd name="connsiteY20" fmla="*/ 45544 h 52184"/>
                  <a:gd name="connsiteX21" fmla="*/ 28204 w 41487"/>
                  <a:gd name="connsiteY21" fmla="*/ 41767 h 52184"/>
                  <a:gd name="connsiteX22" fmla="*/ 32199 w 41487"/>
                  <a:gd name="connsiteY22" fmla="*/ 31088 h 52184"/>
                  <a:gd name="connsiteX23" fmla="*/ 32199 w 41487"/>
                  <a:gd name="connsiteY23" fmla="*/ 26512 h 52184"/>
                  <a:gd name="connsiteX24" fmla="*/ 24935 w 41487"/>
                  <a:gd name="connsiteY24" fmla="*/ 26875 h 52184"/>
                  <a:gd name="connsiteX25" fmla="*/ 12222 w 41487"/>
                  <a:gd name="connsiteY25" fmla="*/ 29635 h 52184"/>
                  <a:gd name="connsiteX26" fmla="*/ 8227 w 41487"/>
                  <a:gd name="connsiteY26" fmla="*/ 37336 h 52184"/>
                  <a:gd name="connsiteX27" fmla="*/ 10624 w 41487"/>
                  <a:gd name="connsiteY27" fmla="*/ 43365 h 52184"/>
                  <a:gd name="connsiteX28" fmla="*/ 17525 w 41487"/>
                  <a:gd name="connsiteY28" fmla="*/ 45835 h 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487" h="52184">
                    <a:moveTo>
                      <a:pt x="34306" y="51283"/>
                    </a:moveTo>
                    <a:lnTo>
                      <a:pt x="32708" y="44019"/>
                    </a:lnTo>
                    <a:lnTo>
                      <a:pt x="32708" y="44019"/>
                    </a:lnTo>
                    <a:cubicBezTo>
                      <a:pt x="30804" y="46692"/>
                      <a:pt x="28321" y="48901"/>
                      <a:pt x="25443" y="50484"/>
                    </a:cubicBezTo>
                    <a:cubicBezTo>
                      <a:pt x="22443" y="51683"/>
                      <a:pt x="19229" y="52249"/>
                      <a:pt x="16000" y="52155"/>
                    </a:cubicBezTo>
                    <a:cubicBezTo>
                      <a:pt x="11740" y="52409"/>
                      <a:pt x="7548" y="51007"/>
                      <a:pt x="4304" y="48232"/>
                    </a:cubicBezTo>
                    <a:cubicBezTo>
                      <a:pt x="1372" y="45326"/>
                      <a:pt x="-187" y="41309"/>
                      <a:pt x="18" y="37190"/>
                    </a:cubicBezTo>
                    <a:cubicBezTo>
                      <a:pt x="18" y="26875"/>
                      <a:pt x="8154" y="21499"/>
                      <a:pt x="24354" y="20991"/>
                    </a:cubicBezTo>
                    <a:lnTo>
                      <a:pt x="32926" y="20991"/>
                    </a:lnTo>
                    <a:lnTo>
                      <a:pt x="32926" y="18012"/>
                    </a:lnTo>
                    <a:cubicBezTo>
                      <a:pt x="33178" y="14947"/>
                      <a:pt x="32299" y="11903"/>
                      <a:pt x="30456" y="9440"/>
                    </a:cubicBezTo>
                    <a:cubicBezTo>
                      <a:pt x="28292" y="7457"/>
                      <a:pt x="25389" y="6476"/>
                      <a:pt x="22465" y="6752"/>
                    </a:cubicBezTo>
                    <a:cubicBezTo>
                      <a:pt x="19998" y="6767"/>
                      <a:pt x="17548" y="7159"/>
                      <a:pt x="15201" y="7915"/>
                    </a:cubicBezTo>
                    <a:cubicBezTo>
                      <a:pt x="12876" y="8714"/>
                      <a:pt x="10624" y="9658"/>
                      <a:pt x="8517" y="10603"/>
                    </a:cubicBezTo>
                    <a:lnTo>
                      <a:pt x="5975" y="4355"/>
                    </a:lnTo>
                    <a:cubicBezTo>
                      <a:pt x="8639" y="2997"/>
                      <a:pt x="11439" y="1929"/>
                      <a:pt x="14329" y="1159"/>
                    </a:cubicBezTo>
                    <a:cubicBezTo>
                      <a:pt x="17253" y="447"/>
                      <a:pt x="20253" y="77"/>
                      <a:pt x="23264" y="69"/>
                    </a:cubicBezTo>
                    <a:cubicBezTo>
                      <a:pt x="28166" y="-345"/>
                      <a:pt x="33043" y="1108"/>
                      <a:pt x="36921" y="4137"/>
                    </a:cubicBezTo>
                    <a:cubicBezTo>
                      <a:pt x="40197" y="7581"/>
                      <a:pt x="41838" y="12259"/>
                      <a:pt x="41425" y="16995"/>
                    </a:cubicBezTo>
                    <a:lnTo>
                      <a:pt x="41425" y="51283"/>
                    </a:lnTo>
                    <a:close/>
                    <a:moveTo>
                      <a:pt x="17235" y="45544"/>
                    </a:moveTo>
                    <a:cubicBezTo>
                      <a:pt x="21242" y="45748"/>
                      <a:pt x="25172" y="44397"/>
                      <a:pt x="28204" y="41767"/>
                    </a:cubicBezTo>
                    <a:cubicBezTo>
                      <a:pt x="30988" y="38934"/>
                      <a:pt x="32440" y="35055"/>
                      <a:pt x="32199" y="31088"/>
                    </a:cubicBezTo>
                    <a:lnTo>
                      <a:pt x="32199" y="26512"/>
                    </a:lnTo>
                    <a:lnTo>
                      <a:pt x="24935" y="26875"/>
                    </a:lnTo>
                    <a:cubicBezTo>
                      <a:pt x="20535" y="26737"/>
                      <a:pt x="16169" y="27689"/>
                      <a:pt x="12222" y="29635"/>
                    </a:cubicBezTo>
                    <a:cubicBezTo>
                      <a:pt x="9532" y="31234"/>
                      <a:pt x="7983" y="34219"/>
                      <a:pt x="8227" y="37336"/>
                    </a:cubicBezTo>
                    <a:cubicBezTo>
                      <a:pt x="8034" y="39609"/>
                      <a:pt x="8922" y="41847"/>
                      <a:pt x="10624" y="43365"/>
                    </a:cubicBezTo>
                    <a:cubicBezTo>
                      <a:pt x="12530" y="45029"/>
                      <a:pt x="14996" y="45915"/>
                      <a:pt x="17525" y="45835"/>
                    </a:cubicBezTo>
                    <a:close/>
                  </a:path>
                </a:pathLst>
              </a:custGeom>
              <a:solidFill>
                <a:srgbClr val="414958"/>
              </a:solidFill>
              <a:ln w="7260"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673FCB5D-D1DD-94FD-812C-DED48C39414B}"/>
                  </a:ext>
                </a:extLst>
              </p:cNvPr>
              <p:cNvSpPr/>
              <p:nvPr/>
            </p:nvSpPr>
            <p:spPr>
              <a:xfrm>
                <a:off x="1548091" y="2311957"/>
                <a:ext cx="30510" cy="63201"/>
              </a:xfrm>
              <a:custGeom>
                <a:avLst/>
                <a:gdLst>
                  <a:gd name="connsiteX0" fmla="*/ 23246 w 30510"/>
                  <a:gd name="connsiteY0" fmla="*/ 56081 h 63201"/>
                  <a:gd name="connsiteX1" fmla="*/ 27024 w 30510"/>
                  <a:gd name="connsiteY1" fmla="*/ 56081 h 63201"/>
                  <a:gd name="connsiteX2" fmla="*/ 30293 w 30510"/>
                  <a:gd name="connsiteY2" fmla="*/ 55355 h 63201"/>
                  <a:gd name="connsiteX3" fmla="*/ 30293 w 30510"/>
                  <a:gd name="connsiteY3" fmla="*/ 61675 h 63201"/>
                  <a:gd name="connsiteX4" fmla="*/ 26733 w 30510"/>
                  <a:gd name="connsiteY4" fmla="*/ 62692 h 63201"/>
                  <a:gd name="connsiteX5" fmla="*/ 21793 w 30510"/>
                  <a:gd name="connsiteY5" fmla="*/ 63200 h 63201"/>
                  <a:gd name="connsiteX6" fmla="*/ 7264 w 30510"/>
                  <a:gd name="connsiteY6" fmla="*/ 47582 h 63201"/>
                  <a:gd name="connsiteX7" fmla="*/ 7264 w 30510"/>
                  <a:gd name="connsiteY7" fmla="*/ 18088 h 63201"/>
                  <a:gd name="connsiteX8" fmla="*/ 0 w 30510"/>
                  <a:gd name="connsiteY8" fmla="*/ 18088 h 63201"/>
                  <a:gd name="connsiteX9" fmla="*/ 0 w 30510"/>
                  <a:gd name="connsiteY9" fmla="*/ 14093 h 63201"/>
                  <a:gd name="connsiteX10" fmla="*/ 7264 w 30510"/>
                  <a:gd name="connsiteY10" fmla="*/ 10824 h 63201"/>
                  <a:gd name="connsiteX11" fmla="*/ 10606 w 30510"/>
                  <a:gd name="connsiteY11" fmla="*/ 0 h 63201"/>
                  <a:gd name="connsiteX12" fmla="*/ 15982 w 30510"/>
                  <a:gd name="connsiteY12" fmla="*/ 0 h 63201"/>
                  <a:gd name="connsiteX13" fmla="*/ 15982 w 30510"/>
                  <a:gd name="connsiteY13" fmla="*/ 11623 h 63201"/>
                  <a:gd name="connsiteX14" fmla="*/ 30510 w 30510"/>
                  <a:gd name="connsiteY14" fmla="*/ 11623 h 63201"/>
                  <a:gd name="connsiteX15" fmla="*/ 30510 w 30510"/>
                  <a:gd name="connsiteY15" fmla="*/ 18088 h 63201"/>
                  <a:gd name="connsiteX16" fmla="*/ 15982 w 30510"/>
                  <a:gd name="connsiteY16" fmla="*/ 18088 h 63201"/>
                  <a:gd name="connsiteX17" fmla="*/ 15982 w 30510"/>
                  <a:gd name="connsiteY17" fmla="*/ 47146 h 63201"/>
                  <a:gd name="connsiteX18" fmla="*/ 18088 w 30510"/>
                  <a:gd name="connsiteY18" fmla="*/ 53902 h 63201"/>
                  <a:gd name="connsiteX19" fmla="*/ 23246 w 30510"/>
                  <a:gd name="connsiteY19" fmla="*/ 56081 h 6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510" h="63201">
                    <a:moveTo>
                      <a:pt x="23246" y="56081"/>
                    </a:moveTo>
                    <a:cubicBezTo>
                      <a:pt x="24504" y="56176"/>
                      <a:pt x="25766" y="56176"/>
                      <a:pt x="27024" y="56081"/>
                    </a:cubicBezTo>
                    <a:cubicBezTo>
                      <a:pt x="28136" y="55958"/>
                      <a:pt x="29231" y="55711"/>
                      <a:pt x="30293" y="55355"/>
                    </a:cubicBezTo>
                    <a:lnTo>
                      <a:pt x="30293" y="61675"/>
                    </a:lnTo>
                    <a:cubicBezTo>
                      <a:pt x="29151" y="62154"/>
                      <a:pt x="27956" y="62496"/>
                      <a:pt x="26733" y="62692"/>
                    </a:cubicBezTo>
                    <a:cubicBezTo>
                      <a:pt x="25110" y="63040"/>
                      <a:pt x="23454" y="63215"/>
                      <a:pt x="21793" y="63200"/>
                    </a:cubicBezTo>
                    <a:cubicBezTo>
                      <a:pt x="11914" y="63200"/>
                      <a:pt x="7264" y="57970"/>
                      <a:pt x="7264" y="47582"/>
                    </a:cubicBezTo>
                    <a:lnTo>
                      <a:pt x="7264" y="18088"/>
                    </a:lnTo>
                    <a:lnTo>
                      <a:pt x="0" y="18088"/>
                    </a:lnTo>
                    <a:lnTo>
                      <a:pt x="0" y="14093"/>
                    </a:lnTo>
                    <a:lnTo>
                      <a:pt x="7264" y="10824"/>
                    </a:lnTo>
                    <a:lnTo>
                      <a:pt x="10606" y="0"/>
                    </a:lnTo>
                    <a:lnTo>
                      <a:pt x="15982" y="0"/>
                    </a:lnTo>
                    <a:lnTo>
                      <a:pt x="15982" y="11623"/>
                    </a:lnTo>
                    <a:lnTo>
                      <a:pt x="30510" y="11623"/>
                    </a:lnTo>
                    <a:lnTo>
                      <a:pt x="30510" y="18088"/>
                    </a:lnTo>
                    <a:lnTo>
                      <a:pt x="15982" y="18088"/>
                    </a:lnTo>
                    <a:lnTo>
                      <a:pt x="15982" y="47146"/>
                    </a:lnTo>
                    <a:cubicBezTo>
                      <a:pt x="15789" y="49587"/>
                      <a:pt x="16544" y="52006"/>
                      <a:pt x="18088" y="53902"/>
                    </a:cubicBezTo>
                    <a:cubicBezTo>
                      <a:pt x="19448" y="55289"/>
                      <a:pt x="21305" y="56074"/>
                      <a:pt x="23246" y="56081"/>
                    </a:cubicBezTo>
                    <a:close/>
                  </a:path>
                </a:pathLst>
              </a:custGeom>
              <a:solidFill>
                <a:srgbClr val="414958"/>
              </a:solidFill>
              <a:ln w="7260"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5DCBD10E-A7D5-5DF7-B8F1-37FAE11B4D5F}"/>
                  </a:ext>
                </a:extLst>
              </p:cNvPr>
              <p:cNvSpPr/>
              <p:nvPr/>
            </p:nvSpPr>
            <p:spPr>
              <a:xfrm>
                <a:off x="1583278" y="2322329"/>
                <a:ext cx="43302" cy="52572"/>
              </a:xfrm>
              <a:custGeom>
                <a:avLst/>
                <a:gdLst>
                  <a:gd name="connsiteX0" fmla="*/ 24381 w 43302"/>
                  <a:gd name="connsiteY0" fmla="*/ 52538 h 52572"/>
                  <a:gd name="connsiteX1" fmla="*/ 6510 w 43302"/>
                  <a:gd name="connsiteY1" fmla="*/ 45637 h 52572"/>
                  <a:gd name="connsiteX2" fmla="*/ 45 w 43302"/>
                  <a:gd name="connsiteY2" fmla="*/ 26677 h 52572"/>
                  <a:gd name="connsiteX3" fmla="*/ 6074 w 43302"/>
                  <a:gd name="connsiteY3" fmla="*/ 7281 h 52572"/>
                  <a:gd name="connsiteX4" fmla="*/ 22419 w 43302"/>
                  <a:gd name="connsiteY4" fmla="*/ 17 h 52572"/>
                  <a:gd name="connsiteX5" fmla="*/ 37602 w 43302"/>
                  <a:gd name="connsiteY5" fmla="*/ 6191 h 52572"/>
                  <a:gd name="connsiteX6" fmla="*/ 43268 w 43302"/>
                  <a:gd name="connsiteY6" fmla="*/ 22899 h 52572"/>
                  <a:gd name="connsiteX7" fmla="*/ 43268 w 43302"/>
                  <a:gd name="connsiteY7" fmla="*/ 27912 h 52572"/>
                  <a:gd name="connsiteX8" fmla="*/ 8908 w 43302"/>
                  <a:gd name="connsiteY8" fmla="*/ 27912 h 52572"/>
                  <a:gd name="connsiteX9" fmla="*/ 13266 w 43302"/>
                  <a:gd name="connsiteY9" fmla="*/ 40988 h 52572"/>
                  <a:gd name="connsiteX10" fmla="*/ 25034 w 43302"/>
                  <a:gd name="connsiteY10" fmla="*/ 45492 h 52572"/>
                  <a:gd name="connsiteX11" fmla="*/ 32735 w 43302"/>
                  <a:gd name="connsiteY11" fmla="*/ 44765 h 52572"/>
                  <a:gd name="connsiteX12" fmla="*/ 41307 w 43302"/>
                  <a:gd name="connsiteY12" fmla="*/ 41932 h 52572"/>
                  <a:gd name="connsiteX13" fmla="*/ 41307 w 43302"/>
                  <a:gd name="connsiteY13" fmla="*/ 49197 h 52572"/>
                  <a:gd name="connsiteX14" fmla="*/ 33389 w 43302"/>
                  <a:gd name="connsiteY14" fmla="*/ 51739 h 52572"/>
                  <a:gd name="connsiteX15" fmla="*/ 24381 w 43302"/>
                  <a:gd name="connsiteY15" fmla="*/ 52538 h 52572"/>
                  <a:gd name="connsiteX16" fmla="*/ 22274 w 43302"/>
                  <a:gd name="connsiteY16" fmla="*/ 6845 h 52572"/>
                  <a:gd name="connsiteX17" fmla="*/ 12903 w 43302"/>
                  <a:gd name="connsiteY17" fmla="*/ 10623 h 52572"/>
                  <a:gd name="connsiteX18" fmla="*/ 8762 w 43302"/>
                  <a:gd name="connsiteY18" fmla="*/ 21301 h 52572"/>
                  <a:gd name="connsiteX19" fmla="*/ 34551 w 43302"/>
                  <a:gd name="connsiteY19" fmla="*/ 21301 h 52572"/>
                  <a:gd name="connsiteX20" fmla="*/ 31282 w 43302"/>
                  <a:gd name="connsiteY20" fmla="*/ 10477 h 52572"/>
                  <a:gd name="connsiteX21" fmla="*/ 22565 w 43302"/>
                  <a:gd name="connsiteY21" fmla="*/ 6845 h 5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2" h="52572">
                    <a:moveTo>
                      <a:pt x="24381" y="52538"/>
                    </a:moveTo>
                    <a:cubicBezTo>
                      <a:pt x="17711" y="52901"/>
                      <a:pt x="11204" y="50388"/>
                      <a:pt x="6510" y="45637"/>
                    </a:cubicBezTo>
                    <a:cubicBezTo>
                      <a:pt x="1972" y="40399"/>
                      <a:pt x="-347" y="33600"/>
                      <a:pt x="45" y="26677"/>
                    </a:cubicBezTo>
                    <a:cubicBezTo>
                      <a:pt x="-344" y="19696"/>
                      <a:pt x="1797" y="12809"/>
                      <a:pt x="6074" y="7281"/>
                    </a:cubicBezTo>
                    <a:cubicBezTo>
                      <a:pt x="10095" y="2450"/>
                      <a:pt x="16137" y="-238"/>
                      <a:pt x="22419" y="17"/>
                    </a:cubicBezTo>
                    <a:cubicBezTo>
                      <a:pt x="28133" y="-209"/>
                      <a:pt x="33668" y="2043"/>
                      <a:pt x="37602" y="6191"/>
                    </a:cubicBezTo>
                    <a:cubicBezTo>
                      <a:pt x="41565" y="10826"/>
                      <a:pt x="43594" y="16812"/>
                      <a:pt x="43268" y="22899"/>
                    </a:cubicBezTo>
                    <a:lnTo>
                      <a:pt x="43268" y="27912"/>
                    </a:lnTo>
                    <a:lnTo>
                      <a:pt x="8908" y="27912"/>
                    </a:lnTo>
                    <a:cubicBezTo>
                      <a:pt x="8703" y="32655"/>
                      <a:pt x="10255" y="37312"/>
                      <a:pt x="13266" y="40988"/>
                    </a:cubicBezTo>
                    <a:cubicBezTo>
                      <a:pt x="16356" y="44111"/>
                      <a:pt x="20646" y="45753"/>
                      <a:pt x="25034" y="45492"/>
                    </a:cubicBezTo>
                    <a:cubicBezTo>
                      <a:pt x="27618" y="45477"/>
                      <a:pt x="30194" y="45237"/>
                      <a:pt x="32735" y="44765"/>
                    </a:cubicBezTo>
                    <a:cubicBezTo>
                      <a:pt x="35677" y="44097"/>
                      <a:pt x="38547" y="43153"/>
                      <a:pt x="41307" y="41932"/>
                    </a:cubicBezTo>
                    <a:lnTo>
                      <a:pt x="41307" y="49197"/>
                    </a:lnTo>
                    <a:cubicBezTo>
                      <a:pt x="38751" y="50286"/>
                      <a:pt x="36100" y="51136"/>
                      <a:pt x="33389" y="51739"/>
                    </a:cubicBezTo>
                    <a:cubicBezTo>
                      <a:pt x="30416" y="52277"/>
                      <a:pt x="27401" y="52545"/>
                      <a:pt x="24381" y="52538"/>
                    </a:cubicBezTo>
                    <a:close/>
                    <a:moveTo>
                      <a:pt x="22274" y="6845"/>
                    </a:moveTo>
                    <a:cubicBezTo>
                      <a:pt x="18748" y="6671"/>
                      <a:pt x="15323" y="8051"/>
                      <a:pt x="12903" y="10623"/>
                    </a:cubicBezTo>
                    <a:cubicBezTo>
                      <a:pt x="10403" y="13637"/>
                      <a:pt x="8950" y="17386"/>
                      <a:pt x="8762" y="21301"/>
                    </a:cubicBezTo>
                    <a:lnTo>
                      <a:pt x="34551" y="21301"/>
                    </a:lnTo>
                    <a:cubicBezTo>
                      <a:pt x="34752" y="17422"/>
                      <a:pt x="33596" y="13594"/>
                      <a:pt x="31282" y="10477"/>
                    </a:cubicBezTo>
                    <a:cubicBezTo>
                      <a:pt x="29043" y="8058"/>
                      <a:pt x="25860" y="6729"/>
                      <a:pt x="22565" y="6845"/>
                    </a:cubicBezTo>
                    <a:close/>
                  </a:path>
                </a:pathLst>
              </a:custGeom>
              <a:solidFill>
                <a:srgbClr val="414958"/>
              </a:solidFill>
              <a:ln w="7260"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B9001A1B-0A5C-01A4-DCA3-CD57F9D929A8}"/>
                  </a:ext>
                </a:extLst>
              </p:cNvPr>
              <p:cNvSpPr/>
              <p:nvPr/>
            </p:nvSpPr>
            <p:spPr>
              <a:xfrm>
                <a:off x="1660616" y="2306218"/>
                <a:ext cx="43173" cy="67413"/>
              </a:xfrm>
              <a:custGeom>
                <a:avLst/>
                <a:gdLst>
                  <a:gd name="connsiteX0" fmla="*/ 43151 w 43173"/>
                  <a:gd name="connsiteY0" fmla="*/ 20122 h 67413"/>
                  <a:gd name="connsiteX1" fmla="*/ 35886 w 43173"/>
                  <a:gd name="connsiteY1" fmla="*/ 35959 h 67413"/>
                  <a:gd name="connsiteX2" fmla="*/ 16054 w 43173"/>
                  <a:gd name="connsiteY2" fmla="*/ 41480 h 67413"/>
                  <a:gd name="connsiteX3" fmla="*/ 8499 w 43173"/>
                  <a:gd name="connsiteY3" fmla="*/ 41480 h 67413"/>
                  <a:gd name="connsiteX4" fmla="*/ 8499 w 43173"/>
                  <a:gd name="connsiteY4" fmla="*/ 67414 h 67413"/>
                  <a:gd name="connsiteX5" fmla="*/ 0 w 43173"/>
                  <a:gd name="connsiteY5" fmla="*/ 67414 h 67413"/>
                  <a:gd name="connsiteX6" fmla="*/ 0 w 43173"/>
                  <a:gd name="connsiteY6" fmla="*/ 0 h 67413"/>
                  <a:gd name="connsiteX7" fmla="*/ 17870 w 43173"/>
                  <a:gd name="connsiteY7" fmla="*/ 0 h 67413"/>
                  <a:gd name="connsiteX8" fmla="*/ 43151 w 43173"/>
                  <a:gd name="connsiteY8" fmla="*/ 20122 h 67413"/>
                  <a:gd name="connsiteX9" fmla="*/ 8499 w 43173"/>
                  <a:gd name="connsiteY9" fmla="*/ 34215 h 67413"/>
                  <a:gd name="connsiteX10" fmla="*/ 15255 w 43173"/>
                  <a:gd name="connsiteY10" fmla="*/ 34215 h 67413"/>
                  <a:gd name="connsiteX11" fmla="*/ 29784 w 43173"/>
                  <a:gd name="connsiteY11" fmla="*/ 30946 h 67413"/>
                  <a:gd name="connsiteX12" fmla="*/ 34288 w 43173"/>
                  <a:gd name="connsiteY12" fmla="*/ 20486 h 67413"/>
                  <a:gd name="connsiteX13" fmla="*/ 30075 w 43173"/>
                  <a:gd name="connsiteY13" fmla="*/ 10751 h 67413"/>
                  <a:gd name="connsiteX14" fmla="*/ 16999 w 43173"/>
                  <a:gd name="connsiteY14" fmla="*/ 7555 h 67413"/>
                  <a:gd name="connsiteX15" fmla="*/ 8499 w 43173"/>
                  <a:gd name="connsiteY15" fmla="*/ 7555 h 6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173" h="67413">
                    <a:moveTo>
                      <a:pt x="43151" y="20122"/>
                    </a:moveTo>
                    <a:cubicBezTo>
                      <a:pt x="43454" y="26268"/>
                      <a:pt x="40743" y="32181"/>
                      <a:pt x="35886" y="35959"/>
                    </a:cubicBezTo>
                    <a:cubicBezTo>
                      <a:pt x="30087" y="39983"/>
                      <a:pt x="23099" y="41930"/>
                      <a:pt x="16054" y="41480"/>
                    </a:cubicBezTo>
                    <a:lnTo>
                      <a:pt x="8499" y="41480"/>
                    </a:lnTo>
                    <a:lnTo>
                      <a:pt x="8499" y="67414"/>
                    </a:lnTo>
                    <a:lnTo>
                      <a:pt x="0" y="67414"/>
                    </a:lnTo>
                    <a:lnTo>
                      <a:pt x="0" y="0"/>
                    </a:lnTo>
                    <a:lnTo>
                      <a:pt x="17870" y="0"/>
                    </a:lnTo>
                    <a:cubicBezTo>
                      <a:pt x="34724" y="196"/>
                      <a:pt x="43151" y="6901"/>
                      <a:pt x="43151" y="20122"/>
                    </a:cubicBezTo>
                    <a:close/>
                    <a:moveTo>
                      <a:pt x="8499" y="34215"/>
                    </a:moveTo>
                    <a:lnTo>
                      <a:pt x="15255" y="34215"/>
                    </a:lnTo>
                    <a:cubicBezTo>
                      <a:pt x="20317" y="34615"/>
                      <a:pt x="25381" y="33474"/>
                      <a:pt x="29784" y="30946"/>
                    </a:cubicBezTo>
                    <a:cubicBezTo>
                      <a:pt x="32930" y="28426"/>
                      <a:pt x="34618" y="24503"/>
                      <a:pt x="34288" y="20486"/>
                    </a:cubicBezTo>
                    <a:cubicBezTo>
                      <a:pt x="34570" y="16744"/>
                      <a:pt x="32994" y="13105"/>
                      <a:pt x="30075" y="10751"/>
                    </a:cubicBezTo>
                    <a:cubicBezTo>
                      <a:pt x="26181" y="8289"/>
                      <a:pt x="21589" y="7170"/>
                      <a:pt x="16999" y="7555"/>
                    </a:cubicBezTo>
                    <a:lnTo>
                      <a:pt x="8499" y="7555"/>
                    </a:lnTo>
                    <a:close/>
                  </a:path>
                </a:pathLst>
              </a:custGeom>
              <a:solidFill>
                <a:srgbClr val="414958"/>
              </a:solidFill>
              <a:ln w="7260"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079D5903-BDF7-DABB-E083-0C242DACDA02}"/>
                  </a:ext>
                </a:extLst>
              </p:cNvPr>
              <p:cNvSpPr/>
              <p:nvPr/>
            </p:nvSpPr>
            <p:spPr>
              <a:xfrm>
                <a:off x="1715390" y="2306132"/>
                <a:ext cx="48162" cy="67500"/>
              </a:xfrm>
              <a:custGeom>
                <a:avLst/>
                <a:gdLst>
                  <a:gd name="connsiteX0" fmla="*/ 8499 w 48162"/>
                  <a:gd name="connsiteY0" fmla="*/ 39968 h 67500"/>
                  <a:gd name="connsiteX1" fmla="*/ 8499 w 48162"/>
                  <a:gd name="connsiteY1" fmla="*/ 67500 h 67500"/>
                  <a:gd name="connsiteX2" fmla="*/ 0 w 48162"/>
                  <a:gd name="connsiteY2" fmla="*/ 67500 h 67500"/>
                  <a:gd name="connsiteX3" fmla="*/ 0 w 48162"/>
                  <a:gd name="connsiteY3" fmla="*/ 87 h 67500"/>
                  <a:gd name="connsiteX4" fmla="*/ 18597 w 48162"/>
                  <a:gd name="connsiteY4" fmla="*/ 87 h 67500"/>
                  <a:gd name="connsiteX5" fmla="*/ 37194 w 48162"/>
                  <a:gd name="connsiteY5" fmla="*/ 4881 h 67500"/>
                  <a:gd name="connsiteX6" fmla="*/ 43150 w 48162"/>
                  <a:gd name="connsiteY6" fmla="*/ 19410 h 67500"/>
                  <a:gd name="connsiteX7" fmla="*/ 29639 w 48162"/>
                  <a:gd name="connsiteY7" fmla="*/ 37498 h 67500"/>
                  <a:gd name="connsiteX8" fmla="*/ 48163 w 48162"/>
                  <a:gd name="connsiteY8" fmla="*/ 67500 h 67500"/>
                  <a:gd name="connsiteX9" fmla="*/ 38211 w 48162"/>
                  <a:gd name="connsiteY9" fmla="*/ 67500 h 67500"/>
                  <a:gd name="connsiteX10" fmla="*/ 21938 w 48162"/>
                  <a:gd name="connsiteY10" fmla="*/ 39678 h 67500"/>
                  <a:gd name="connsiteX11" fmla="*/ 8499 w 48162"/>
                  <a:gd name="connsiteY11" fmla="*/ 32704 h 67500"/>
                  <a:gd name="connsiteX12" fmla="*/ 18597 w 48162"/>
                  <a:gd name="connsiteY12" fmla="*/ 32704 h 67500"/>
                  <a:gd name="connsiteX13" fmla="*/ 30583 w 48162"/>
                  <a:gd name="connsiteY13" fmla="*/ 29435 h 67500"/>
                  <a:gd name="connsiteX14" fmla="*/ 34361 w 48162"/>
                  <a:gd name="connsiteY14" fmla="*/ 19846 h 67500"/>
                  <a:gd name="connsiteX15" fmla="*/ 30510 w 48162"/>
                  <a:gd name="connsiteY15" fmla="*/ 10547 h 67500"/>
                  <a:gd name="connsiteX16" fmla="*/ 18161 w 48162"/>
                  <a:gd name="connsiteY16" fmla="*/ 7641 h 67500"/>
                  <a:gd name="connsiteX17" fmla="*/ 8499 w 48162"/>
                  <a:gd name="connsiteY17" fmla="*/ 7641 h 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162" h="67500">
                    <a:moveTo>
                      <a:pt x="8499" y="39968"/>
                    </a:moveTo>
                    <a:lnTo>
                      <a:pt x="8499" y="67500"/>
                    </a:lnTo>
                    <a:lnTo>
                      <a:pt x="0" y="67500"/>
                    </a:lnTo>
                    <a:lnTo>
                      <a:pt x="0" y="87"/>
                    </a:lnTo>
                    <a:lnTo>
                      <a:pt x="18597" y="87"/>
                    </a:lnTo>
                    <a:cubicBezTo>
                      <a:pt x="25155" y="-415"/>
                      <a:pt x="31694" y="1271"/>
                      <a:pt x="37194" y="4881"/>
                    </a:cubicBezTo>
                    <a:cubicBezTo>
                      <a:pt x="41411" y="8477"/>
                      <a:pt x="43630" y="13889"/>
                      <a:pt x="43150" y="19410"/>
                    </a:cubicBezTo>
                    <a:cubicBezTo>
                      <a:pt x="43537" y="27887"/>
                      <a:pt x="37880" y="35464"/>
                      <a:pt x="29639" y="37498"/>
                    </a:cubicBezTo>
                    <a:lnTo>
                      <a:pt x="48163" y="67500"/>
                    </a:lnTo>
                    <a:lnTo>
                      <a:pt x="38211" y="67500"/>
                    </a:lnTo>
                    <a:lnTo>
                      <a:pt x="21938" y="39678"/>
                    </a:lnTo>
                    <a:close/>
                    <a:moveTo>
                      <a:pt x="8499" y="32704"/>
                    </a:moveTo>
                    <a:lnTo>
                      <a:pt x="18597" y="32704"/>
                    </a:lnTo>
                    <a:cubicBezTo>
                      <a:pt x="22852" y="33060"/>
                      <a:pt x="27096" y="31897"/>
                      <a:pt x="30583" y="29435"/>
                    </a:cubicBezTo>
                    <a:cubicBezTo>
                      <a:pt x="33259" y="26994"/>
                      <a:pt x="34653" y="23456"/>
                      <a:pt x="34361" y="19846"/>
                    </a:cubicBezTo>
                    <a:cubicBezTo>
                      <a:pt x="34684" y="16301"/>
                      <a:pt x="33244" y="12828"/>
                      <a:pt x="30510" y="10547"/>
                    </a:cubicBezTo>
                    <a:cubicBezTo>
                      <a:pt x="26805" y="8295"/>
                      <a:pt x="22481" y="7278"/>
                      <a:pt x="18161" y="7641"/>
                    </a:cubicBezTo>
                    <a:lnTo>
                      <a:pt x="8499" y="7641"/>
                    </a:lnTo>
                    <a:close/>
                  </a:path>
                </a:pathLst>
              </a:custGeom>
              <a:solidFill>
                <a:srgbClr val="414958"/>
              </a:solidFill>
              <a:ln w="7260"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1E05D197-3BF4-EFCA-89D8-0C87FD84B768}"/>
                  </a:ext>
                </a:extLst>
              </p:cNvPr>
              <p:cNvSpPr/>
              <p:nvPr/>
            </p:nvSpPr>
            <p:spPr>
              <a:xfrm>
                <a:off x="1766603" y="2295322"/>
                <a:ext cx="32617" cy="94437"/>
              </a:xfrm>
              <a:custGeom>
                <a:avLst/>
                <a:gdLst>
                  <a:gd name="connsiteX0" fmla="*/ 32617 w 32617"/>
                  <a:gd name="connsiteY0" fmla="*/ 0 h 94437"/>
                  <a:gd name="connsiteX1" fmla="*/ 7846 w 32617"/>
                  <a:gd name="connsiteY1" fmla="*/ 94437 h 94437"/>
                  <a:gd name="connsiteX2" fmla="*/ 0 w 32617"/>
                  <a:gd name="connsiteY2" fmla="*/ 94437 h 94437"/>
                  <a:gd name="connsiteX3" fmla="*/ 24844 w 32617"/>
                  <a:gd name="connsiteY3" fmla="*/ 0 h 94437"/>
                </a:gdLst>
                <a:ahLst/>
                <a:cxnLst>
                  <a:cxn ang="0">
                    <a:pos x="connsiteX0" y="connsiteY0"/>
                  </a:cxn>
                  <a:cxn ang="0">
                    <a:pos x="connsiteX1" y="connsiteY1"/>
                  </a:cxn>
                  <a:cxn ang="0">
                    <a:pos x="connsiteX2" y="connsiteY2"/>
                  </a:cxn>
                  <a:cxn ang="0">
                    <a:pos x="connsiteX3" y="connsiteY3"/>
                  </a:cxn>
                </a:cxnLst>
                <a:rect l="l" t="t" r="r" b="b"/>
                <a:pathLst>
                  <a:path w="32617" h="94437">
                    <a:moveTo>
                      <a:pt x="32617" y="0"/>
                    </a:moveTo>
                    <a:lnTo>
                      <a:pt x="7846" y="94437"/>
                    </a:lnTo>
                    <a:lnTo>
                      <a:pt x="0" y="94437"/>
                    </a:lnTo>
                    <a:lnTo>
                      <a:pt x="24844" y="0"/>
                    </a:lnTo>
                    <a:close/>
                  </a:path>
                </a:pathLst>
              </a:custGeom>
              <a:solidFill>
                <a:srgbClr val="414958"/>
              </a:solidFill>
              <a:ln w="7260"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10C6E089-EEDA-EF6C-403E-EDD7F69F8DED}"/>
                  </a:ext>
                </a:extLst>
              </p:cNvPr>
              <p:cNvSpPr/>
              <p:nvPr/>
            </p:nvSpPr>
            <p:spPr>
              <a:xfrm>
                <a:off x="1809972" y="2306218"/>
                <a:ext cx="43173" cy="67413"/>
              </a:xfrm>
              <a:custGeom>
                <a:avLst/>
                <a:gdLst>
                  <a:gd name="connsiteX0" fmla="*/ 43151 w 43173"/>
                  <a:gd name="connsiteY0" fmla="*/ 20122 h 67413"/>
                  <a:gd name="connsiteX1" fmla="*/ 35886 w 43173"/>
                  <a:gd name="connsiteY1" fmla="*/ 35959 h 67413"/>
                  <a:gd name="connsiteX2" fmla="*/ 15982 w 43173"/>
                  <a:gd name="connsiteY2" fmla="*/ 41480 h 67413"/>
                  <a:gd name="connsiteX3" fmla="*/ 8354 w 43173"/>
                  <a:gd name="connsiteY3" fmla="*/ 41480 h 67413"/>
                  <a:gd name="connsiteX4" fmla="*/ 8354 w 43173"/>
                  <a:gd name="connsiteY4" fmla="*/ 67414 h 67413"/>
                  <a:gd name="connsiteX5" fmla="*/ 0 w 43173"/>
                  <a:gd name="connsiteY5" fmla="*/ 67414 h 67413"/>
                  <a:gd name="connsiteX6" fmla="*/ 0 w 43173"/>
                  <a:gd name="connsiteY6" fmla="*/ 0 h 67413"/>
                  <a:gd name="connsiteX7" fmla="*/ 17870 w 43173"/>
                  <a:gd name="connsiteY7" fmla="*/ 0 h 67413"/>
                  <a:gd name="connsiteX8" fmla="*/ 43151 w 43173"/>
                  <a:gd name="connsiteY8" fmla="*/ 20122 h 67413"/>
                  <a:gd name="connsiteX9" fmla="*/ 8354 w 43173"/>
                  <a:gd name="connsiteY9" fmla="*/ 34215 h 67413"/>
                  <a:gd name="connsiteX10" fmla="*/ 15618 w 43173"/>
                  <a:gd name="connsiteY10" fmla="*/ 34215 h 67413"/>
                  <a:gd name="connsiteX11" fmla="*/ 30147 w 43173"/>
                  <a:gd name="connsiteY11" fmla="*/ 30946 h 67413"/>
                  <a:gd name="connsiteX12" fmla="*/ 34651 w 43173"/>
                  <a:gd name="connsiteY12" fmla="*/ 20486 h 67413"/>
                  <a:gd name="connsiteX13" fmla="*/ 30147 w 43173"/>
                  <a:gd name="connsiteY13" fmla="*/ 10751 h 67413"/>
                  <a:gd name="connsiteX14" fmla="*/ 17071 w 43173"/>
                  <a:gd name="connsiteY14" fmla="*/ 7555 h 67413"/>
                  <a:gd name="connsiteX15" fmla="*/ 8354 w 43173"/>
                  <a:gd name="connsiteY15" fmla="*/ 7555 h 6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173" h="67413">
                    <a:moveTo>
                      <a:pt x="43151" y="20122"/>
                    </a:moveTo>
                    <a:cubicBezTo>
                      <a:pt x="43454" y="26268"/>
                      <a:pt x="40743" y="32181"/>
                      <a:pt x="35886" y="35959"/>
                    </a:cubicBezTo>
                    <a:cubicBezTo>
                      <a:pt x="30059" y="39983"/>
                      <a:pt x="23048" y="41930"/>
                      <a:pt x="15982" y="41480"/>
                    </a:cubicBezTo>
                    <a:lnTo>
                      <a:pt x="8354" y="41480"/>
                    </a:lnTo>
                    <a:lnTo>
                      <a:pt x="8354" y="67414"/>
                    </a:lnTo>
                    <a:lnTo>
                      <a:pt x="0" y="67414"/>
                    </a:lnTo>
                    <a:lnTo>
                      <a:pt x="0" y="0"/>
                    </a:lnTo>
                    <a:lnTo>
                      <a:pt x="17870" y="0"/>
                    </a:lnTo>
                    <a:cubicBezTo>
                      <a:pt x="34724" y="196"/>
                      <a:pt x="43151" y="6901"/>
                      <a:pt x="43151" y="20122"/>
                    </a:cubicBezTo>
                    <a:close/>
                    <a:moveTo>
                      <a:pt x="8354" y="34215"/>
                    </a:moveTo>
                    <a:lnTo>
                      <a:pt x="15618" y="34215"/>
                    </a:lnTo>
                    <a:cubicBezTo>
                      <a:pt x="20679" y="34593"/>
                      <a:pt x="25738" y="33460"/>
                      <a:pt x="30147" y="30946"/>
                    </a:cubicBezTo>
                    <a:cubicBezTo>
                      <a:pt x="33293" y="28426"/>
                      <a:pt x="34982" y="24503"/>
                      <a:pt x="34651" y="20486"/>
                    </a:cubicBezTo>
                    <a:cubicBezTo>
                      <a:pt x="34865" y="16694"/>
                      <a:pt x="33176" y="13047"/>
                      <a:pt x="30147" y="10751"/>
                    </a:cubicBezTo>
                    <a:cubicBezTo>
                      <a:pt x="26249" y="8296"/>
                      <a:pt x="21661" y="7177"/>
                      <a:pt x="17071" y="7555"/>
                    </a:cubicBezTo>
                    <a:lnTo>
                      <a:pt x="8354" y="7555"/>
                    </a:lnTo>
                    <a:close/>
                  </a:path>
                </a:pathLst>
              </a:custGeom>
              <a:solidFill>
                <a:srgbClr val="414958"/>
              </a:solidFill>
              <a:ln w="7260"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0A291A43-70D3-D9E1-CCD0-301B980E6D69}"/>
                  </a:ext>
                </a:extLst>
              </p:cNvPr>
              <p:cNvSpPr/>
              <p:nvPr/>
            </p:nvSpPr>
            <p:spPr>
              <a:xfrm>
                <a:off x="1861496" y="2305583"/>
                <a:ext cx="62148" cy="69197"/>
              </a:xfrm>
              <a:custGeom>
                <a:avLst/>
                <a:gdLst>
                  <a:gd name="connsiteX0" fmla="*/ 62091 w 62148"/>
                  <a:gd name="connsiteY0" fmla="*/ 34560 h 69197"/>
                  <a:gd name="connsiteX1" fmla="*/ 53882 w 62148"/>
                  <a:gd name="connsiteY1" fmla="*/ 59985 h 69197"/>
                  <a:gd name="connsiteX2" fmla="*/ 7971 w 62148"/>
                  <a:gd name="connsiteY2" fmla="*/ 59985 h 69197"/>
                  <a:gd name="connsiteX3" fmla="*/ 7971 w 62148"/>
                  <a:gd name="connsiteY3" fmla="*/ 9134 h 69197"/>
                  <a:gd name="connsiteX4" fmla="*/ 31144 w 62148"/>
                  <a:gd name="connsiteY4" fmla="*/ 54 h 69197"/>
                  <a:gd name="connsiteX5" fmla="*/ 53954 w 62148"/>
                  <a:gd name="connsiteY5" fmla="*/ 9279 h 69197"/>
                  <a:gd name="connsiteX6" fmla="*/ 62091 w 62148"/>
                  <a:gd name="connsiteY6" fmla="*/ 34560 h 69197"/>
                  <a:gd name="connsiteX7" fmla="*/ 8770 w 62148"/>
                  <a:gd name="connsiteY7" fmla="*/ 34560 h 69197"/>
                  <a:gd name="connsiteX8" fmla="*/ 14436 w 62148"/>
                  <a:gd name="connsiteY8" fmla="*/ 54900 h 69197"/>
                  <a:gd name="connsiteX9" fmla="*/ 30999 w 62148"/>
                  <a:gd name="connsiteY9" fmla="*/ 62164 h 69197"/>
                  <a:gd name="connsiteX10" fmla="*/ 47489 w 62148"/>
                  <a:gd name="connsiteY10" fmla="*/ 55263 h 69197"/>
                  <a:gd name="connsiteX11" fmla="*/ 53083 w 62148"/>
                  <a:gd name="connsiteY11" fmla="*/ 34777 h 69197"/>
                  <a:gd name="connsiteX12" fmla="*/ 47489 w 62148"/>
                  <a:gd name="connsiteY12" fmla="*/ 14437 h 69197"/>
                  <a:gd name="connsiteX13" fmla="*/ 31072 w 62148"/>
                  <a:gd name="connsiteY13" fmla="*/ 7173 h 69197"/>
                  <a:gd name="connsiteX14" fmla="*/ 14436 w 62148"/>
                  <a:gd name="connsiteY14" fmla="*/ 14437 h 69197"/>
                  <a:gd name="connsiteX15" fmla="*/ 8770 w 62148"/>
                  <a:gd name="connsiteY15" fmla="*/ 34560 h 6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48" h="69197">
                    <a:moveTo>
                      <a:pt x="62091" y="34560"/>
                    </a:moveTo>
                    <a:cubicBezTo>
                      <a:pt x="62606" y="43756"/>
                      <a:pt x="59679" y="52822"/>
                      <a:pt x="53882" y="59985"/>
                    </a:cubicBezTo>
                    <a:cubicBezTo>
                      <a:pt x="41046" y="72269"/>
                      <a:pt x="20807" y="72269"/>
                      <a:pt x="7971" y="59985"/>
                    </a:cubicBezTo>
                    <a:cubicBezTo>
                      <a:pt x="-2657" y="44701"/>
                      <a:pt x="-2657" y="24418"/>
                      <a:pt x="7971" y="9134"/>
                    </a:cubicBezTo>
                    <a:cubicBezTo>
                      <a:pt x="13986" y="2850"/>
                      <a:pt x="22463" y="-469"/>
                      <a:pt x="31144" y="54"/>
                    </a:cubicBezTo>
                    <a:cubicBezTo>
                      <a:pt x="39738" y="-404"/>
                      <a:pt x="48092" y="2981"/>
                      <a:pt x="53954" y="9279"/>
                    </a:cubicBezTo>
                    <a:cubicBezTo>
                      <a:pt x="59693" y="16413"/>
                      <a:pt x="62592" y="25421"/>
                      <a:pt x="62091" y="34560"/>
                    </a:cubicBezTo>
                    <a:close/>
                    <a:moveTo>
                      <a:pt x="8770" y="34560"/>
                    </a:moveTo>
                    <a:cubicBezTo>
                      <a:pt x="8276" y="41788"/>
                      <a:pt x="10274" y="48965"/>
                      <a:pt x="14436" y="54900"/>
                    </a:cubicBezTo>
                    <a:cubicBezTo>
                      <a:pt x="18475" y="59832"/>
                      <a:pt x="24635" y="62535"/>
                      <a:pt x="30999" y="62164"/>
                    </a:cubicBezTo>
                    <a:cubicBezTo>
                      <a:pt x="37268" y="62557"/>
                      <a:pt x="43363" y="60007"/>
                      <a:pt x="47489" y="55263"/>
                    </a:cubicBezTo>
                    <a:cubicBezTo>
                      <a:pt x="51608" y="49263"/>
                      <a:pt x="53577" y="42042"/>
                      <a:pt x="53083" y="34777"/>
                    </a:cubicBezTo>
                    <a:cubicBezTo>
                      <a:pt x="53606" y="27557"/>
                      <a:pt x="51630" y="20379"/>
                      <a:pt x="47489" y="14437"/>
                    </a:cubicBezTo>
                    <a:cubicBezTo>
                      <a:pt x="43486" y="9534"/>
                      <a:pt x="37392" y="6839"/>
                      <a:pt x="31072" y="7173"/>
                    </a:cubicBezTo>
                    <a:cubicBezTo>
                      <a:pt x="24693" y="6839"/>
                      <a:pt x="18526" y="9526"/>
                      <a:pt x="14436" y="14437"/>
                    </a:cubicBezTo>
                    <a:cubicBezTo>
                      <a:pt x="10303" y="20300"/>
                      <a:pt x="8305" y="27404"/>
                      <a:pt x="8770" y="34560"/>
                    </a:cubicBezTo>
                    <a:close/>
                  </a:path>
                </a:pathLst>
              </a:custGeom>
              <a:solidFill>
                <a:srgbClr val="414958"/>
              </a:solidFill>
              <a:ln w="7260"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4D6AC12F-8B80-275E-8AB2-DFD7DD40790E}"/>
                  </a:ext>
                </a:extLst>
              </p:cNvPr>
              <p:cNvSpPr/>
              <p:nvPr/>
            </p:nvSpPr>
            <p:spPr>
              <a:xfrm>
                <a:off x="1357088" y="2424050"/>
                <a:ext cx="41354" cy="52184"/>
              </a:xfrm>
              <a:custGeom>
                <a:avLst/>
                <a:gdLst>
                  <a:gd name="connsiteX0" fmla="*/ 34309 w 41354"/>
                  <a:gd name="connsiteY0" fmla="*/ 51283 h 52184"/>
                  <a:gd name="connsiteX1" fmla="*/ 32711 w 41354"/>
                  <a:gd name="connsiteY1" fmla="*/ 44019 h 52184"/>
                  <a:gd name="connsiteX2" fmla="*/ 32711 w 41354"/>
                  <a:gd name="connsiteY2" fmla="*/ 44019 h 52184"/>
                  <a:gd name="connsiteX3" fmla="*/ 25447 w 41354"/>
                  <a:gd name="connsiteY3" fmla="*/ 50484 h 52184"/>
                  <a:gd name="connsiteX4" fmla="*/ 16003 w 41354"/>
                  <a:gd name="connsiteY4" fmla="*/ 52155 h 52184"/>
                  <a:gd name="connsiteX5" fmla="*/ 4235 w 41354"/>
                  <a:gd name="connsiteY5" fmla="*/ 48232 h 52184"/>
                  <a:gd name="connsiteX6" fmla="*/ 21 w 41354"/>
                  <a:gd name="connsiteY6" fmla="*/ 37190 h 52184"/>
                  <a:gd name="connsiteX7" fmla="*/ 24357 w 41354"/>
                  <a:gd name="connsiteY7" fmla="*/ 20991 h 52184"/>
                  <a:gd name="connsiteX8" fmla="*/ 32929 w 41354"/>
                  <a:gd name="connsiteY8" fmla="*/ 20991 h 52184"/>
                  <a:gd name="connsiteX9" fmla="*/ 32929 w 41354"/>
                  <a:gd name="connsiteY9" fmla="*/ 18012 h 52184"/>
                  <a:gd name="connsiteX10" fmla="*/ 30387 w 41354"/>
                  <a:gd name="connsiteY10" fmla="*/ 9440 h 52184"/>
                  <a:gd name="connsiteX11" fmla="*/ 22396 w 41354"/>
                  <a:gd name="connsiteY11" fmla="*/ 6752 h 52184"/>
                  <a:gd name="connsiteX12" fmla="*/ 15131 w 41354"/>
                  <a:gd name="connsiteY12" fmla="*/ 7915 h 52184"/>
                  <a:gd name="connsiteX13" fmla="*/ 8448 w 41354"/>
                  <a:gd name="connsiteY13" fmla="*/ 10603 h 52184"/>
                  <a:gd name="connsiteX14" fmla="*/ 5906 w 41354"/>
                  <a:gd name="connsiteY14" fmla="*/ 4355 h 52184"/>
                  <a:gd name="connsiteX15" fmla="*/ 14260 w 41354"/>
                  <a:gd name="connsiteY15" fmla="*/ 1159 h 52184"/>
                  <a:gd name="connsiteX16" fmla="*/ 23195 w 41354"/>
                  <a:gd name="connsiteY16" fmla="*/ 69 h 52184"/>
                  <a:gd name="connsiteX17" fmla="*/ 36852 w 41354"/>
                  <a:gd name="connsiteY17" fmla="*/ 4137 h 52184"/>
                  <a:gd name="connsiteX18" fmla="*/ 41283 w 41354"/>
                  <a:gd name="connsiteY18" fmla="*/ 16995 h 52184"/>
                  <a:gd name="connsiteX19" fmla="*/ 41283 w 41354"/>
                  <a:gd name="connsiteY19" fmla="*/ 51283 h 52184"/>
                  <a:gd name="connsiteX20" fmla="*/ 17238 w 41354"/>
                  <a:gd name="connsiteY20" fmla="*/ 45544 h 52184"/>
                  <a:gd name="connsiteX21" fmla="*/ 28135 w 41354"/>
                  <a:gd name="connsiteY21" fmla="*/ 41767 h 52184"/>
                  <a:gd name="connsiteX22" fmla="*/ 32130 w 41354"/>
                  <a:gd name="connsiteY22" fmla="*/ 31088 h 52184"/>
                  <a:gd name="connsiteX23" fmla="*/ 32130 w 41354"/>
                  <a:gd name="connsiteY23" fmla="*/ 26512 h 52184"/>
                  <a:gd name="connsiteX24" fmla="*/ 24866 w 41354"/>
                  <a:gd name="connsiteY24" fmla="*/ 26875 h 52184"/>
                  <a:gd name="connsiteX25" fmla="*/ 12226 w 41354"/>
                  <a:gd name="connsiteY25" fmla="*/ 29635 h 52184"/>
                  <a:gd name="connsiteX26" fmla="*/ 8230 w 41354"/>
                  <a:gd name="connsiteY26" fmla="*/ 37336 h 52184"/>
                  <a:gd name="connsiteX27" fmla="*/ 10628 w 41354"/>
                  <a:gd name="connsiteY27" fmla="*/ 43365 h 52184"/>
                  <a:gd name="connsiteX28" fmla="*/ 17238 w 41354"/>
                  <a:gd name="connsiteY28" fmla="*/ 45835 h 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354" h="52184">
                    <a:moveTo>
                      <a:pt x="34309" y="51283"/>
                    </a:moveTo>
                    <a:lnTo>
                      <a:pt x="32711" y="44019"/>
                    </a:lnTo>
                    <a:lnTo>
                      <a:pt x="32711" y="44019"/>
                    </a:lnTo>
                    <a:cubicBezTo>
                      <a:pt x="30808" y="46692"/>
                      <a:pt x="28324" y="48901"/>
                      <a:pt x="25447" y="50484"/>
                    </a:cubicBezTo>
                    <a:cubicBezTo>
                      <a:pt x="22447" y="51683"/>
                      <a:pt x="19232" y="52249"/>
                      <a:pt x="16003" y="52155"/>
                    </a:cubicBezTo>
                    <a:cubicBezTo>
                      <a:pt x="11722" y="52409"/>
                      <a:pt x="7509" y="51000"/>
                      <a:pt x="4235" y="48232"/>
                    </a:cubicBezTo>
                    <a:cubicBezTo>
                      <a:pt x="1329" y="45312"/>
                      <a:pt x="-202" y="41302"/>
                      <a:pt x="21" y="37190"/>
                    </a:cubicBezTo>
                    <a:cubicBezTo>
                      <a:pt x="21" y="26875"/>
                      <a:pt x="8158" y="21499"/>
                      <a:pt x="24357" y="20991"/>
                    </a:cubicBezTo>
                    <a:lnTo>
                      <a:pt x="32929" y="20991"/>
                    </a:lnTo>
                    <a:lnTo>
                      <a:pt x="32929" y="18012"/>
                    </a:lnTo>
                    <a:cubicBezTo>
                      <a:pt x="33161" y="14939"/>
                      <a:pt x="32257" y="11888"/>
                      <a:pt x="30387" y="9440"/>
                    </a:cubicBezTo>
                    <a:cubicBezTo>
                      <a:pt x="28228" y="7450"/>
                      <a:pt x="25320" y="6469"/>
                      <a:pt x="22396" y="6752"/>
                    </a:cubicBezTo>
                    <a:cubicBezTo>
                      <a:pt x="19929" y="6760"/>
                      <a:pt x="17478" y="7152"/>
                      <a:pt x="15131" y="7915"/>
                    </a:cubicBezTo>
                    <a:cubicBezTo>
                      <a:pt x="12855" y="8685"/>
                      <a:pt x="10624" y="9586"/>
                      <a:pt x="8448" y="10603"/>
                    </a:cubicBezTo>
                    <a:lnTo>
                      <a:pt x="5906" y="4355"/>
                    </a:lnTo>
                    <a:cubicBezTo>
                      <a:pt x="8564" y="2990"/>
                      <a:pt x="11366" y="1914"/>
                      <a:pt x="14260" y="1159"/>
                    </a:cubicBezTo>
                    <a:cubicBezTo>
                      <a:pt x="17184" y="440"/>
                      <a:pt x="20184" y="77"/>
                      <a:pt x="23195" y="69"/>
                    </a:cubicBezTo>
                    <a:cubicBezTo>
                      <a:pt x="28097" y="-345"/>
                      <a:pt x="32974" y="1108"/>
                      <a:pt x="36852" y="4137"/>
                    </a:cubicBezTo>
                    <a:cubicBezTo>
                      <a:pt x="40110" y="7588"/>
                      <a:pt x="41725" y="12274"/>
                      <a:pt x="41283" y="16995"/>
                    </a:cubicBezTo>
                    <a:lnTo>
                      <a:pt x="41283" y="51283"/>
                    </a:lnTo>
                    <a:close/>
                    <a:moveTo>
                      <a:pt x="17238" y="45544"/>
                    </a:moveTo>
                    <a:cubicBezTo>
                      <a:pt x="21225" y="45762"/>
                      <a:pt x="25137" y="44404"/>
                      <a:pt x="28135" y="41767"/>
                    </a:cubicBezTo>
                    <a:cubicBezTo>
                      <a:pt x="30951" y="38956"/>
                      <a:pt x="32409" y="35062"/>
                      <a:pt x="32130" y="31088"/>
                    </a:cubicBezTo>
                    <a:lnTo>
                      <a:pt x="32130" y="26512"/>
                    </a:lnTo>
                    <a:lnTo>
                      <a:pt x="24866" y="26875"/>
                    </a:lnTo>
                    <a:cubicBezTo>
                      <a:pt x="20488" y="26730"/>
                      <a:pt x="16143" y="27674"/>
                      <a:pt x="12226" y="29635"/>
                    </a:cubicBezTo>
                    <a:cubicBezTo>
                      <a:pt x="9536" y="31234"/>
                      <a:pt x="7986" y="34219"/>
                      <a:pt x="8230" y="37336"/>
                    </a:cubicBezTo>
                    <a:cubicBezTo>
                      <a:pt x="8038" y="39609"/>
                      <a:pt x="8925" y="41847"/>
                      <a:pt x="10628" y="43365"/>
                    </a:cubicBezTo>
                    <a:cubicBezTo>
                      <a:pt x="12444" y="44985"/>
                      <a:pt x="14803" y="45864"/>
                      <a:pt x="17238" y="45835"/>
                    </a:cubicBezTo>
                    <a:close/>
                  </a:path>
                </a:pathLst>
              </a:custGeom>
              <a:solidFill>
                <a:srgbClr val="414958"/>
              </a:solidFill>
              <a:ln w="7260"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03A05B56-D4D6-1560-18AD-1B71FD745487}"/>
                  </a:ext>
                </a:extLst>
              </p:cNvPr>
              <p:cNvSpPr/>
              <p:nvPr/>
            </p:nvSpPr>
            <p:spPr>
              <a:xfrm>
                <a:off x="1410793" y="2423839"/>
                <a:ext cx="42717" cy="51494"/>
              </a:xfrm>
              <a:custGeom>
                <a:avLst/>
                <a:gdLst>
                  <a:gd name="connsiteX0" fmla="*/ 34433 w 42717"/>
                  <a:gd name="connsiteY0" fmla="*/ 51494 h 51494"/>
                  <a:gd name="connsiteX1" fmla="*/ 34433 w 42717"/>
                  <a:gd name="connsiteY1" fmla="*/ 19095 h 51494"/>
                  <a:gd name="connsiteX2" fmla="*/ 31745 w 42717"/>
                  <a:gd name="connsiteY2" fmla="*/ 9942 h 51494"/>
                  <a:gd name="connsiteX3" fmla="*/ 23101 w 42717"/>
                  <a:gd name="connsiteY3" fmla="*/ 6891 h 51494"/>
                  <a:gd name="connsiteX4" fmla="*/ 11768 w 42717"/>
                  <a:gd name="connsiteY4" fmla="*/ 11250 h 51494"/>
                  <a:gd name="connsiteX5" fmla="*/ 8281 w 42717"/>
                  <a:gd name="connsiteY5" fmla="*/ 25270 h 51494"/>
                  <a:gd name="connsiteX6" fmla="*/ 8281 w 42717"/>
                  <a:gd name="connsiteY6" fmla="*/ 51494 h 51494"/>
                  <a:gd name="connsiteX7" fmla="*/ 0 w 42717"/>
                  <a:gd name="connsiteY7" fmla="*/ 51494 h 51494"/>
                  <a:gd name="connsiteX8" fmla="*/ 0 w 42717"/>
                  <a:gd name="connsiteY8" fmla="*/ 644 h 51494"/>
                  <a:gd name="connsiteX9" fmla="*/ 6683 w 42717"/>
                  <a:gd name="connsiteY9" fmla="*/ 644 h 51494"/>
                  <a:gd name="connsiteX10" fmla="*/ 7918 w 42717"/>
                  <a:gd name="connsiteY10" fmla="*/ 7908 h 51494"/>
                  <a:gd name="connsiteX11" fmla="*/ 8354 w 42717"/>
                  <a:gd name="connsiteY11" fmla="*/ 7908 h 51494"/>
                  <a:gd name="connsiteX12" fmla="*/ 14965 w 42717"/>
                  <a:gd name="connsiteY12" fmla="*/ 2169 h 51494"/>
                  <a:gd name="connsiteX13" fmla="*/ 24336 w 42717"/>
                  <a:gd name="connsiteY13" fmla="*/ 62 h 51494"/>
                  <a:gd name="connsiteX14" fmla="*/ 38138 w 42717"/>
                  <a:gd name="connsiteY14" fmla="*/ 4639 h 51494"/>
                  <a:gd name="connsiteX15" fmla="*/ 42642 w 42717"/>
                  <a:gd name="connsiteY15" fmla="*/ 18659 h 51494"/>
                  <a:gd name="connsiteX16" fmla="*/ 42642 w 42717"/>
                  <a:gd name="connsiteY16" fmla="*/ 51494 h 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17" h="51494">
                    <a:moveTo>
                      <a:pt x="34433" y="51494"/>
                    </a:moveTo>
                    <a:lnTo>
                      <a:pt x="34433" y="19095"/>
                    </a:lnTo>
                    <a:cubicBezTo>
                      <a:pt x="34693" y="15819"/>
                      <a:pt x="33737" y="12557"/>
                      <a:pt x="31745" y="9942"/>
                    </a:cubicBezTo>
                    <a:cubicBezTo>
                      <a:pt x="29432" y="7734"/>
                      <a:pt x="26286" y="6630"/>
                      <a:pt x="23101" y="6891"/>
                    </a:cubicBezTo>
                    <a:cubicBezTo>
                      <a:pt x="18854" y="6528"/>
                      <a:pt x="14676" y="8133"/>
                      <a:pt x="11768" y="11250"/>
                    </a:cubicBezTo>
                    <a:cubicBezTo>
                      <a:pt x="9083" y="15405"/>
                      <a:pt x="7856" y="20337"/>
                      <a:pt x="8281" y="25270"/>
                    </a:cubicBezTo>
                    <a:lnTo>
                      <a:pt x="8281" y="51494"/>
                    </a:lnTo>
                    <a:lnTo>
                      <a:pt x="0" y="51494"/>
                    </a:lnTo>
                    <a:lnTo>
                      <a:pt x="0" y="644"/>
                    </a:lnTo>
                    <a:lnTo>
                      <a:pt x="6683" y="644"/>
                    </a:lnTo>
                    <a:lnTo>
                      <a:pt x="7918" y="7908"/>
                    </a:lnTo>
                    <a:lnTo>
                      <a:pt x="8354" y="7908"/>
                    </a:lnTo>
                    <a:cubicBezTo>
                      <a:pt x="9959" y="5402"/>
                      <a:pt x="12254" y="3404"/>
                      <a:pt x="14965" y="2169"/>
                    </a:cubicBezTo>
                    <a:cubicBezTo>
                      <a:pt x="17886" y="760"/>
                      <a:pt x="21091" y="33"/>
                      <a:pt x="24336" y="62"/>
                    </a:cubicBezTo>
                    <a:cubicBezTo>
                      <a:pt x="29367" y="-352"/>
                      <a:pt x="34349" y="1305"/>
                      <a:pt x="38138" y="4639"/>
                    </a:cubicBezTo>
                    <a:cubicBezTo>
                      <a:pt x="41475" y="8511"/>
                      <a:pt x="43100" y="13567"/>
                      <a:pt x="42642" y="18659"/>
                    </a:cubicBezTo>
                    <a:lnTo>
                      <a:pt x="42642" y="51494"/>
                    </a:lnTo>
                    <a:close/>
                  </a:path>
                </a:pathLst>
              </a:custGeom>
              <a:solidFill>
                <a:srgbClr val="414958"/>
              </a:solidFill>
              <a:ln w="7260"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959E6200-2331-0DA9-1FD9-9113DE985425}"/>
                  </a:ext>
                </a:extLst>
              </p:cNvPr>
              <p:cNvSpPr/>
              <p:nvPr/>
            </p:nvSpPr>
            <p:spPr>
              <a:xfrm>
                <a:off x="1463909" y="2403852"/>
                <a:ext cx="45680" cy="72815"/>
              </a:xfrm>
              <a:custGeom>
                <a:avLst/>
                <a:gdLst>
                  <a:gd name="connsiteX0" fmla="*/ 20836 w 45680"/>
                  <a:gd name="connsiteY0" fmla="*/ 72717 h 72815"/>
                  <a:gd name="connsiteX1" fmla="*/ 5508 w 45680"/>
                  <a:gd name="connsiteY1" fmla="*/ 65888 h 72815"/>
                  <a:gd name="connsiteX2" fmla="*/ 60 w 45680"/>
                  <a:gd name="connsiteY2" fmla="*/ 46565 h 72815"/>
                  <a:gd name="connsiteX3" fmla="*/ 5726 w 45680"/>
                  <a:gd name="connsiteY3" fmla="*/ 27169 h 72815"/>
                  <a:gd name="connsiteX4" fmla="*/ 34425 w 45680"/>
                  <a:gd name="connsiteY4" fmla="*/ 25207 h 72815"/>
                  <a:gd name="connsiteX5" fmla="*/ 36818 w 45680"/>
                  <a:gd name="connsiteY5" fmla="*/ 27677 h 72815"/>
                  <a:gd name="connsiteX6" fmla="*/ 37399 w 45680"/>
                  <a:gd name="connsiteY6" fmla="*/ 27677 h 72815"/>
                  <a:gd name="connsiteX7" fmla="*/ 37399 w 45680"/>
                  <a:gd name="connsiteY7" fmla="*/ 23973 h 72815"/>
                  <a:gd name="connsiteX8" fmla="*/ 37399 w 45680"/>
                  <a:gd name="connsiteY8" fmla="*/ 20195 h 72815"/>
                  <a:gd name="connsiteX9" fmla="*/ 37399 w 45680"/>
                  <a:gd name="connsiteY9" fmla="*/ 0 h 72815"/>
                  <a:gd name="connsiteX10" fmla="*/ 45680 w 45680"/>
                  <a:gd name="connsiteY10" fmla="*/ 0 h 72815"/>
                  <a:gd name="connsiteX11" fmla="*/ 45680 w 45680"/>
                  <a:gd name="connsiteY11" fmla="*/ 71482 h 72815"/>
                  <a:gd name="connsiteX12" fmla="*/ 38997 w 45680"/>
                  <a:gd name="connsiteY12" fmla="*/ 71482 h 72815"/>
                  <a:gd name="connsiteX13" fmla="*/ 37762 w 45680"/>
                  <a:gd name="connsiteY13" fmla="*/ 64726 h 72815"/>
                  <a:gd name="connsiteX14" fmla="*/ 37762 w 45680"/>
                  <a:gd name="connsiteY14" fmla="*/ 64726 h 72815"/>
                  <a:gd name="connsiteX15" fmla="*/ 20836 w 45680"/>
                  <a:gd name="connsiteY15" fmla="*/ 72717 h 72815"/>
                  <a:gd name="connsiteX16" fmla="*/ 22144 w 45680"/>
                  <a:gd name="connsiteY16" fmla="*/ 65815 h 72815"/>
                  <a:gd name="connsiteX17" fmla="*/ 33186 w 45680"/>
                  <a:gd name="connsiteY17" fmla="*/ 61675 h 72815"/>
                  <a:gd name="connsiteX18" fmla="*/ 36672 w 45680"/>
                  <a:gd name="connsiteY18" fmla="*/ 48163 h 72815"/>
                  <a:gd name="connsiteX19" fmla="*/ 36672 w 45680"/>
                  <a:gd name="connsiteY19" fmla="*/ 46637 h 72815"/>
                  <a:gd name="connsiteX20" fmla="*/ 33113 w 45680"/>
                  <a:gd name="connsiteY20" fmla="*/ 31600 h 72815"/>
                  <a:gd name="connsiteX21" fmla="*/ 22071 w 45680"/>
                  <a:gd name="connsiteY21" fmla="*/ 27096 h 72815"/>
                  <a:gd name="connsiteX22" fmla="*/ 12119 w 45680"/>
                  <a:gd name="connsiteY22" fmla="*/ 32181 h 72815"/>
                  <a:gd name="connsiteX23" fmla="*/ 8632 w 45680"/>
                  <a:gd name="connsiteY23" fmla="*/ 46710 h 72815"/>
                  <a:gd name="connsiteX24" fmla="*/ 12119 w 45680"/>
                  <a:gd name="connsiteY24" fmla="*/ 61239 h 72815"/>
                  <a:gd name="connsiteX25" fmla="*/ 22144 w 45680"/>
                  <a:gd name="connsiteY25" fmla="*/ 65815 h 7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680" h="72815">
                    <a:moveTo>
                      <a:pt x="20836" y="72717"/>
                    </a:moveTo>
                    <a:cubicBezTo>
                      <a:pt x="14932" y="73007"/>
                      <a:pt x="9242" y="70472"/>
                      <a:pt x="5508" y="65888"/>
                    </a:cubicBezTo>
                    <a:cubicBezTo>
                      <a:pt x="1548" y="60251"/>
                      <a:pt x="-373" y="53437"/>
                      <a:pt x="60" y="46565"/>
                    </a:cubicBezTo>
                    <a:cubicBezTo>
                      <a:pt x="-286" y="39649"/>
                      <a:pt x="1710" y="32813"/>
                      <a:pt x="5726" y="27169"/>
                    </a:cubicBezTo>
                    <a:cubicBezTo>
                      <a:pt x="13108" y="18698"/>
                      <a:pt x="25958" y="17820"/>
                      <a:pt x="34425" y="25207"/>
                    </a:cubicBezTo>
                    <a:cubicBezTo>
                      <a:pt x="35291" y="25963"/>
                      <a:pt x="36091" y="26784"/>
                      <a:pt x="36818" y="27677"/>
                    </a:cubicBezTo>
                    <a:lnTo>
                      <a:pt x="37399" y="27677"/>
                    </a:lnTo>
                    <a:cubicBezTo>
                      <a:pt x="37399" y="27096"/>
                      <a:pt x="37399" y="25861"/>
                      <a:pt x="37399" y="23973"/>
                    </a:cubicBezTo>
                    <a:cubicBezTo>
                      <a:pt x="37399" y="22084"/>
                      <a:pt x="37399" y="20849"/>
                      <a:pt x="37399" y="20195"/>
                    </a:cubicBezTo>
                    <a:lnTo>
                      <a:pt x="37399" y="0"/>
                    </a:lnTo>
                    <a:lnTo>
                      <a:pt x="45680" y="0"/>
                    </a:lnTo>
                    <a:lnTo>
                      <a:pt x="45680" y="71482"/>
                    </a:lnTo>
                    <a:lnTo>
                      <a:pt x="38997" y="71482"/>
                    </a:lnTo>
                    <a:lnTo>
                      <a:pt x="37762" y="64726"/>
                    </a:lnTo>
                    <a:lnTo>
                      <a:pt x="37762" y="64726"/>
                    </a:lnTo>
                    <a:cubicBezTo>
                      <a:pt x="34055" y="70341"/>
                      <a:pt x="27527" y="73421"/>
                      <a:pt x="20836" y="72717"/>
                    </a:cubicBezTo>
                    <a:close/>
                    <a:moveTo>
                      <a:pt x="22144" y="65815"/>
                    </a:moveTo>
                    <a:cubicBezTo>
                      <a:pt x="26261" y="66179"/>
                      <a:pt x="30321" y="64653"/>
                      <a:pt x="33186" y="61675"/>
                    </a:cubicBezTo>
                    <a:cubicBezTo>
                      <a:pt x="35871" y="57708"/>
                      <a:pt x="37103" y="52936"/>
                      <a:pt x="36672" y="48163"/>
                    </a:cubicBezTo>
                    <a:lnTo>
                      <a:pt x="36672" y="46637"/>
                    </a:lnTo>
                    <a:cubicBezTo>
                      <a:pt x="37151" y="41371"/>
                      <a:pt x="35902" y="36090"/>
                      <a:pt x="33113" y="31600"/>
                    </a:cubicBezTo>
                    <a:cubicBezTo>
                      <a:pt x="30357" y="28433"/>
                      <a:pt x="26258" y="26755"/>
                      <a:pt x="22071" y="27096"/>
                    </a:cubicBezTo>
                    <a:cubicBezTo>
                      <a:pt x="18094" y="26936"/>
                      <a:pt x="14321" y="28869"/>
                      <a:pt x="12119" y="32181"/>
                    </a:cubicBezTo>
                    <a:cubicBezTo>
                      <a:pt x="9544" y="36569"/>
                      <a:pt x="8330" y="41632"/>
                      <a:pt x="8632" y="46710"/>
                    </a:cubicBezTo>
                    <a:cubicBezTo>
                      <a:pt x="8252" y="51795"/>
                      <a:pt x="9471" y="56880"/>
                      <a:pt x="12119" y="61239"/>
                    </a:cubicBezTo>
                    <a:cubicBezTo>
                      <a:pt x="14479" y="64355"/>
                      <a:pt x="18246" y="66070"/>
                      <a:pt x="22144" y="65815"/>
                    </a:cubicBezTo>
                    <a:close/>
                  </a:path>
                </a:pathLst>
              </a:custGeom>
              <a:solidFill>
                <a:srgbClr val="414958"/>
              </a:solidFill>
              <a:ln w="7260"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75DD5DE4-79F0-CB74-472E-2F3871A2469B}"/>
                  </a:ext>
                </a:extLst>
              </p:cNvPr>
              <p:cNvSpPr/>
              <p:nvPr/>
            </p:nvSpPr>
            <p:spPr>
              <a:xfrm>
                <a:off x="1541535" y="2424411"/>
                <a:ext cx="40761" cy="51820"/>
              </a:xfrm>
              <a:custGeom>
                <a:avLst/>
                <a:gdLst>
                  <a:gd name="connsiteX0" fmla="*/ 34451 w 40761"/>
                  <a:gd name="connsiteY0" fmla="*/ 50922 h 51820"/>
                  <a:gd name="connsiteX1" fmla="*/ 32780 w 40761"/>
                  <a:gd name="connsiteY1" fmla="*/ 43658 h 51820"/>
                  <a:gd name="connsiteX2" fmla="*/ 32780 w 40761"/>
                  <a:gd name="connsiteY2" fmla="*/ 43658 h 51820"/>
                  <a:gd name="connsiteX3" fmla="*/ 25516 w 40761"/>
                  <a:gd name="connsiteY3" fmla="*/ 50123 h 51820"/>
                  <a:gd name="connsiteX4" fmla="*/ 16000 w 40761"/>
                  <a:gd name="connsiteY4" fmla="*/ 51794 h 51820"/>
                  <a:gd name="connsiteX5" fmla="*/ 4304 w 40761"/>
                  <a:gd name="connsiteY5" fmla="*/ 47871 h 51820"/>
                  <a:gd name="connsiteX6" fmla="*/ 18 w 40761"/>
                  <a:gd name="connsiteY6" fmla="*/ 36829 h 51820"/>
                  <a:gd name="connsiteX7" fmla="*/ 24354 w 40761"/>
                  <a:gd name="connsiteY7" fmla="*/ 20630 h 51820"/>
                  <a:gd name="connsiteX8" fmla="*/ 32926 w 40761"/>
                  <a:gd name="connsiteY8" fmla="*/ 20630 h 51820"/>
                  <a:gd name="connsiteX9" fmla="*/ 32926 w 40761"/>
                  <a:gd name="connsiteY9" fmla="*/ 17651 h 51820"/>
                  <a:gd name="connsiteX10" fmla="*/ 30456 w 40761"/>
                  <a:gd name="connsiteY10" fmla="*/ 9079 h 51820"/>
                  <a:gd name="connsiteX11" fmla="*/ 22465 w 40761"/>
                  <a:gd name="connsiteY11" fmla="*/ 6391 h 51820"/>
                  <a:gd name="connsiteX12" fmla="*/ 15201 w 40761"/>
                  <a:gd name="connsiteY12" fmla="*/ 7554 h 51820"/>
                  <a:gd name="connsiteX13" fmla="*/ 8445 w 40761"/>
                  <a:gd name="connsiteY13" fmla="*/ 10242 h 51820"/>
                  <a:gd name="connsiteX14" fmla="*/ 5902 w 40761"/>
                  <a:gd name="connsiteY14" fmla="*/ 3994 h 51820"/>
                  <a:gd name="connsiteX15" fmla="*/ 14256 w 40761"/>
                  <a:gd name="connsiteY15" fmla="*/ 798 h 51820"/>
                  <a:gd name="connsiteX16" fmla="*/ 22538 w 40761"/>
                  <a:gd name="connsiteY16" fmla="*/ 71 h 51820"/>
                  <a:gd name="connsiteX17" fmla="*/ 36195 w 40761"/>
                  <a:gd name="connsiteY17" fmla="*/ 4139 h 51820"/>
                  <a:gd name="connsiteX18" fmla="*/ 40699 w 40761"/>
                  <a:gd name="connsiteY18" fmla="*/ 16998 h 51820"/>
                  <a:gd name="connsiteX19" fmla="*/ 40699 w 40761"/>
                  <a:gd name="connsiteY19" fmla="*/ 50922 h 51820"/>
                  <a:gd name="connsiteX20" fmla="*/ 17307 w 40761"/>
                  <a:gd name="connsiteY20" fmla="*/ 45183 h 51820"/>
                  <a:gd name="connsiteX21" fmla="*/ 28276 w 40761"/>
                  <a:gd name="connsiteY21" fmla="*/ 41406 h 51820"/>
                  <a:gd name="connsiteX22" fmla="*/ 32272 w 40761"/>
                  <a:gd name="connsiteY22" fmla="*/ 30727 h 51820"/>
                  <a:gd name="connsiteX23" fmla="*/ 32272 w 40761"/>
                  <a:gd name="connsiteY23" fmla="*/ 26151 h 51820"/>
                  <a:gd name="connsiteX24" fmla="*/ 25007 w 40761"/>
                  <a:gd name="connsiteY24" fmla="*/ 26514 h 51820"/>
                  <a:gd name="connsiteX25" fmla="*/ 12295 w 40761"/>
                  <a:gd name="connsiteY25" fmla="*/ 29274 h 51820"/>
                  <a:gd name="connsiteX26" fmla="*/ 8299 w 40761"/>
                  <a:gd name="connsiteY26" fmla="*/ 36975 h 51820"/>
                  <a:gd name="connsiteX27" fmla="*/ 10769 w 40761"/>
                  <a:gd name="connsiteY27" fmla="*/ 43004 h 51820"/>
                  <a:gd name="connsiteX28" fmla="*/ 17307 w 40761"/>
                  <a:gd name="connsiteY28" fmla="*/ 45474 h 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761" h="51820">
                    <a:moveTo>
                      <a:pt x="34451" y="50922"/>
                    </a:moveTo>
                    <a:lnTo>
                      <a:pt x="32780" y="43658"/>
                    </a:lnTo>
                    <a:lnTo>
                      <a:pt x="32780" y="43658"/>
                    </a:lnTo>
                    <a:cubicBezTo>
                      <a:pt x="30890" y="46346"/>
                      <a:pt x="28404" y="48554"/>
                      <a:pt x="25516" y="50123"/>
                    </a:cubicBezTo>
                    <a:cubicBezTo>
                      <a:pt x="22490" y="51322"/>
                      <a:pt x="19252" y="51888"/>
                      <a:pt x="16000" y="51794"/>
                    </a:cubicBezTo>
                    <a:cubicBezTo>
                      <a:pt x="11743" y="52034"/>
                      <a:pt x="7555" y="50632"/>
                      <a:pt x="4304" y="47871"/>
                    </a:cubicBezTo>
                    <a:cubicBezTo>
                      <a:pt x="1372" y="44965"/>
                      <a:pt x="-187" y="40948"/>
                      <a:pt x="18" y="36829"/>
                    </a:cubicBezTo>
                    <a:cubicBezTo>
                      <a:pt x="18" y="26514"/>
                      <a:pt x="8154" y="21138"/>
                      <a:pt x="24354" y="20630"/>
                    </a:cubicBezTo>
                    <a:lnTo>
                      <a:pt x="32926" y="20630"/>
                    </a:lnTo>
                    <a:lnTo>
                      <a:pt x="32926" y="17651"/>
                    </a:lnTo>
                    <a:cubicBezTo>
                      <a:pt x="33178" y="14586"/>
                      <a:pt x="32299" y="11542"/>
                      <a:pt x="30456" y="9079"/>
                    </a:cubicBezTo>
                    <a:cubicBezTo>
                      <a:pt x="28292" y="7096"/>
                      <a:pt x="25389" y="6115"/>
                      <a:pt x="22465" y="6391"/>
                    </a:cubicBezTo>
                    <a:cubicBezTo>
                      <a:pt x="19997" y="6391"/>
                      <a:pt x="17545" y="6784"/>
                      <a:pt x="15201" y="7554"/>
                    </a:cubicBezTo>
                    <a:cubicBezTo>
                      <a:pt x="12905" y="8338"/>
                      <a:pt x="10650" y="9232"/>
                      <a:pt x="8445" y="10242"/>
                    </a:cubicBezTo>
                    <a:lnTo>
                      <a:pt x="5902" y="3994"/>
                    </a:lnTo>
                    <a:cubicBezTo>
                      <a:pt x="8567" y="2636"/>
                      <a:pt x="11366" y="1568"/>
                      <a:pt x="14256" y="798"/>
                    </a:cubicBezTo>
                    <a:cubicBezTo>
                      <a:pt x="16982" y="260"/>
                      <a:pt x="19759" y="13"/>
                      <a:pt x="22538" y="71"/>
                    </a:cubicBezTo>
                    <a:cubicBezTo>
                      <a:pt x="27440" y="-350"/>
                      <a:pt x="32320" y="1103"/>
                      <a:pt x="36195" y="4139"/>
                    </a:cubicBezTo>
                    <a:cubicBezTo>
                      <a:pt x="39471" y="7583"/>
                      <a:pt x="41111" y="12261"/>
                      <a:pt x="40699" y="16998"/>
                    </a:cubicBezTo>
                    <a:lnTo>
                      <a:pt x="40699" y="50922"/>
                    </a:lnTo>
                    <a:close/>
                    <a:moveTo>
                      <a:pt x="17307" y="45183"/>
                    </a:moveTo>
                    <a:cubicBezTo>
                      <a:pt x="21314" y="45387"/>
                      <a:pt x="25244" y="44036"/>
                      <a:pt x="28276" y="41406"/>
                    </a:cubicBezTo>
                    <a:cubicBezTo>
                      <a:pt x="31061" y="38573"/>
                      <a:pt x="32513" y="34694"/>
                      <a:pt x="32272" y="30727"/>
                    </a:cubicBezTo>
                    <a:lnTo>
                      <a:pt x="32272" y="26151"/>
                    </a:lnTo>
                    <a:lnTo>
                      <a:pt x="25007" y="26514"/>
                    </a:lnTo>
                    <a:cubicBezTo>
                      <a:pt x="20607" y="26376"/>
                      <a:pt x="16241" y="27327"/>
                      <a:pt x="12295" y="29274"/>
                    </a:cubicBezTo>
                    <a:cubicBezTo>
                      <a:pt x="9605" y="30873"/>
                      <a:pt x="8055" y="33858"/>
                      <a:pt x="8299" y="36975"/>
                    </a:cubicBezTo>
                    <a:cubicBezTo>
                      <a:pt x="8124" y="39263"/>
                      <a:pt x="9040" y="41500"/>
                      <a:pt x="10769" y="43004"/>
                    </a:cubicBezTo>
                    <a:cubicBezTo>
                      <a:pt x="12564" y="44617"/>
                      <a:pt x="14896" y="45496"/>
                      <a:pt x="17307" y="45474"/>
                    </a:cubicBezTo>
                    <a:close/>
                  </a:path>
                </a:pathLst>
              </a:custGeom>
              <a:solidFill>
                <a:srgbClr val="414958"/>
              </a:solidFill>
              <a:ln w="7260"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8E9E78AC-2753-424B-33A4-DFEAB643A7F4}"/>
                  </a:ext>
                </a:extLst>
              </p:cNvPr>
              <p:cNvSpPr/>
              <p:nvPr/>
            </p:nvSpPr>
            <p:spPr>
              <a:xfrm>
                <a:off x="1595309" y="2424387"/>
                <a:ext cx="44590" cy="73974"/>
              </a:xfrm>
              <a:custGeom>
                <a:avLst/>
                <a:gdLst>
                  <a:gd name="connsiteX0" fmla="*/ 23972 w 44590"/>
                  <a:gd name="connsiteY0" fmla="*/ 52182 h 73974"/>
                  <a:gd name="connsiteX1" fmla="*/ 8281 w 44590"/>
                  <a:gd name="connsiteY1" fmla="*/ 44917 h 73974"/>
                  <a:gd name="connsiteX2" fmla="*/ 7773 w 44590"/>
                  <a:gd name="connsiteY2" fmla="*/ 44917 h 73974"/>
                  <a:gd name="connsiteX3" fmla="*/ 7773 w 44590"/>
                  <a:gd name="connsiteY3" fmla="*/ 46806 h 73974"/>
                  <a:gd name="connsiteX4" fmla="*/ 7773 w 44590"/>
                  <a:gd name="connsiteY4" fmla="*/ 53199 h 73974"/>
                  <a:gd name="connsiteX5" fmla="*/ 7773 w 44590"/>
                  <a:gd name="connsiteY5" fmla="*/ 73975 h 73974"/>
                  <a:gd name="connsiteX6" fmla="*/ 0 w 44590"/>
                  <a:gd name="connsiteY6" fmla="*/ 73975 h 73974"/>
                  <a:gd name="connsiteX7" fmla="*/ 0 w 44590"/>
                  <a:gd name="connsiteY7" fmla="*/ 604 h 73974"/>
                  <a:gd name="connsiteX8" fmla="*/ 6828 w 44590"/>
                  <a:gd name="connsiteY8" fmla="*/ 604 h 73974"/>
                  <a:gd name="connsiteX9" fmla="*/ 7918 w 44590"/>
                  <a:gd name="connsiteY9" fmla="*/ 7869 h 73974"/>
                  <a:gd name="connsiteX10" fmla="*/ 7918 w 44590"/>
                  <a:gd name="connsiteY10" fmla="*/ 7869 h 73974"/>
                  <a:gd name="connsiteX11" fmla="*/ 14747 w 44590"/>
                  <a:gd name="connsiteY11" fmla="*/ 1912 h 73974"/>
                  <a:gd name="connsiteX12" fmla="*/ 23682 w 44590"/>
                  <a:gd name="connsiteY12" fmla="*/ 23 h 73974"/>
                  <a:gd name="connsiteX13" fmla="*/ 39010 w 44590"/>
                  <a:gd name="connsiteY13" fmla="*/ 6924 h 73974"/>
                  <a:gd name="connsiteX14" fmla="*/ 44531 w 44590"/>
                  <a:gd name="connsiteY14" fmla="*/ 26175 h 73974"/>
                  <a:gd name="connsiteX15" fmla="*/ 39010 w 44590"/>
                  <a:gd name="connsiteY15" fmla="*/ 45571 h 73974"/>
                  <a:gd name="connsiteX16" fmla="*/ 23972 w 44590"/>
                  <a:gd name="connsiteY16" fmla="*/ 52182 h 73974"/>
                  <a:gd name="connsiteX17" fmla="*/ 22592 w 44590"/>
                  <a:gd name="connsiteY17" fmla="*/ 6634 h 73974"/>
                  <a:gd name="connsiteX18" fmla="*/ 11768 w 44590"/>
                  <a:gd name="connsiteY18" fmla="*/ 10920 h 73974"/>
                  <a:gd name="connsiteX19" fmla="*/ 8281 w 44590"/>
                  <a:gd name="connsiteY19" fmla="*/ 24214 h 73974"/>
                  <a:gd name="connsiteX20" fmla="*/ 8281 w 44590"/>
                  <a:gd name="connsiteY20" fmla="*/ 25812 h 73974"/>
                  <a:gd name="connsiteX21" fmla="*/ 11696 w 44590"/>
                  <a:gd name="connsiteY21" fmla="*/ 40704 h 73974"/>
                  <a:gd name="connsiteX22" fmla="*/ 22810 w 44590"/>
                  <a:gd name="connsiteY22" fmla="*/ 45280 h 73974"/>
                  <a:gd name="connsiteX23" fmla="*/ 32690 w 44590"/>
                  <a:gd name="connsiteY23" fmla="*/ 40123 h 73974"/>
                  <a:gd name="connsiteX24" fmla="*/ 36322 w 44590"/>
                  <a:gd name="connsiteY24" fmla="*/ 25594 h 73974"/>
                  <a:gd name="connsiteX25" fmla="*/ 32690 w 44590"/>
                  <a:gd name="connsiteY25" fmla="*/ 11428 h 73974"/>
                  <a:gd name="connsiteX26" fmla="*/ 22592 w 44590"/>
                  <a:gd name="connsiteY26" fmla="*/ 6634 h 7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590" h="73974">
                    <a:moveTo>
                      <a:pt x="23972" y="52182"/>
                    </a:moveTo>
                    <a:cubicBezTo>
                      <a:pt x="17866" y="52487"/>
                      <a:pt x="11999" y="49770"/>
                      <a:pt x="8281" y="44917"/>
                    </a:cubicBezTo>
                    <a:lnTo>
                      <a:pt x="7773" y="44917"/>
                    </a:lnTo>
                    <a:lnTo>
                      <a:pt x="7773" y="46806"/>
                    </a:lnTo>
                    <a:cubicBezTo>
                      <a:pt x="7904" y="48934"/>
                      <a:pt x="7904" y="51070"/>
                      <a:pt x="7773" y="53199"/>
                    </a:cubicBezTo>
                    <a:lnTo>
                      <a:pt x="7773" y="73975"/>
                    </a:lnTo>
                    <a:lnTo>
                      <a:pt x="0" y="73975"/>
                    </a:lnTo>
                    <a:lnTo>
                      <a:pt x="0" y="604"/>
                    </a:lnTo>
                    <a:lnTo>
                      <a:pt x="6828" y="604"/>
                    </a:lnTo>
                    <a:lnTo>
                      <a:pt x="7918" y="7869"/>
                    </a:lnTo>
                    <a:lnTo>
                      <a:pt x="7918" y="7869"/>
                    </a:lnTo>
                    <a:cubicBezTo>
                      <a:pt x="9652" y="5333"/>
                      <a:pt x="12002" y="3285"/>
                      <a:pt x="14747" y="1912"/>
                    </a:cubicBezTo>
                    <a:cubicBezTo>
                      <a:pt x="17547" y="626"/>
                      <a:pt x="20600" y="-20"/>
                      <a:pt x="23682" y="23"/>
                    </a:cubicBezTo>
                    <a:cubicBezTo>
                      <a:pt x="29603" y="-275"/>
                      <a:pt x="35306" y="2297"/>
                      <a:pt x="39010" y="6924"/>
                    </a:cubicBezTo>
                    <a:cubicBezTo>
                      <a:pt x="43017" y="12511"/>
                      <a:pt x="44967" y="19310"/>
                      <a:pt x="44531" y="26175"/>
                    </a:cubicBezTo>
                    <a:cubicBezTo>
                      <a:pt x="44953" y="33084"/>
                      <a:pt x="43006" y="39927"/>
                      <a:pt x="39010" y="45571"/>
                    </a:cubicBezTo>
                    <a:cubicBezTo>
                      <a:pt x="35309" y="50010"/>
                      <a:pt x="29743" y="52450"/>
                      <a:pt x="23972" y="52182"/>
                    </a:cubicBezTo>
                    <a:close/>
                    <a:moveTo>
                      <a:pt x="22592" y="6634"/>
                    </a:moveTo>
                    <a:cubicBezTo>
                      <a:pt x="18507" y="6256"/>
                      <a:pt x="14486" y="7847"/>
                      <a:pt x="11768" y="10920"/>
                    </a:cubicBezTo>
                    <a:cubicBezTo>
                      <a:pt x="9203" y="14857"/>
                      <a:pt x="7979" y="19521"/>
                      <a:pt x="8281" y="24214"/>
                    </a:cubicBezTo>
                    <a:lnTo>
                      <a:pt x="8281" y="25812"/>
                    </a:lnTo>
                    <a:cubicBezTo>
                      <a:pt x="7866" y="31006"/>
                      <a:pt x="9058" y="36207"/>
                      <a:pt x="11696" y="40704"/>
                    </a:cubicBezTo>
                    <a:cubicBezTo>
                      <a:pt x="14431" y="43951"/>
                      <a:pt x="18580" y="45658"/>
                      <a:pt x="22810" y="45280"/>
                    </a:cubicBezTo>
                    <a:cubicBezTo>
                      <a:pt x="26787" y="45440"/>
                      <a:pt x="30548" y="43479"/>
                      <a:pt x="32690" y="40123"/>
                    </a:cubicBezTo>
                    <a:cubicBezTo>
                      <a:pt x="35370" y="35771"/>
                      <a:pt x="36639" y="30694"/>
                      <a:pt x="36322" y="25594"/>
                    </a:cubicBezTo>
                    <a:cubicBezTo>
                      <a:pt x="36636" y="20611"/>
                      <a:pt x="35364" y="15649"/>
                      <a:pt x="32690" y="11428"/>
                    </a:cubicBezTo>
                    <a:cubicBezTo>
                      <a:pt x="30355" y="8217"/>
                      <a:pt x="26554" y="6416"/>
                      <a:pt x="22592" y="6634"/>
                    </a:cubicBezTo>
                    <a:close/>
                  </a:path>
                </a:pathLst>
              </a:custGeom>
              <a:solidFill>
                <a:srgbClr val="414958"/>
              </a:solidFill>
              <a:ln w="7260"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C5C92529-53AA-EA7C-BC87-CF1C1F2726CD}"/>
                  </a:ext>
                </a:extLst>
              </p:cNvPr>
              <p:cNvSpPr/>
              <p:nvPr/>
            </p:nvSpPr>
            <p:spPr>
              <a:xfrm>
                <a:off x="1651245" y="2424389"/>
                <a:ext cx="44934" cy="73972"/>
              </a:xfrm>
              <a:custGeom>
                <a:avLst/>
                <a:gdLst>
                  <a:gd name="connsiteX0" fmla="*/ 23755 w 44934"/>
                  <a:gd name="connsiteY0" fmla="*/ 52180 h 73972"/>
                  <a:gd name="connsiteX1" fmla="*/ 8136 w 44934"/>
                  <a:gd name="connsiteY1" fmla="*/ 44915 h 73972"/>
                  <a:gd name="connsiteX2" fmla="*/ 7264 w 44934"/>
                  <a:gd name="connsiteY2" fmla="*/ 44915 h 73972"/>
                  <a:gd name="connsiteX3" fmla="*/ 7264 w 44934"/>
                  <a:gd name="connsiteY3" fmla="*/ 46804 h 73972"/>
                  <a:gd name="connsiteX4" fmla="*/ 7628 w 44934"/>
                  <a:gd name="connsiteY4" fmla="*/ 53197 h 73972"/>
                  <a:gd name="connsiteX5" fmla="*/ 7628 w 44934"/>
                  <a:gd name="connsiteY5" fmla="*/ 73973 h 73972"/>
                  <a:gd name="connsiteX6" fmla="*/ 0 w 44934"/>
                  <a:gd name="connsiteY6" fmla="*/ 73973 h 73972"/>
                  <a:gd name="connsiteX7" fmla="*/ 0 w 44934"/>
                  <a:gd name="connsiteY7" fmla="*/ 602 h 73972"/>
                  <a:gd name="connsiteX8" fmla="*/ 6829 w 44934"/>
                  <a:gd name="connsiteY8" fmla="*/ 602 h 73972"/>
                  <a:gd name="connsiteX9" fmla="*/ 7991 w 44934"/>
                  <a:gd name="connsiteY9" fmla="*/ 7867 h 73972"/>
                  <a:gd name="connsiteX10" fmla="*/ 8354 w 44934"/>
                  <a:gd name="connsiteY10" fmla="*/ 7867 h 73972"/>
                  <a:gd name="connsiteX11" fmla="*/ 15183 w 44934"/>
                  <a:gd name="connsiteY11" fmla="*/ 1910 h 73972"/>
                  <a:gd name="connsiteX12" fmla="*/ 24118 w 44934"/>
                  <a:gd name="connsiteY12" fmla="*/ 21 h 73972"/>
                  <a:gd name="connsiteX13" fmla="*/ 39446 w 44934"/>
                  <a:gd name="connsiteY13" fmla="*/ 6922 h 73972"/>
                  <a:gd name="connsiteX14" fmla="*/ 39446 w 44934"/>
                  <a:gd name="connsiteY14" fmla="*/ 45569 h 73972"/>
                  <a:gd name="connsiteX15" fmla="*/ 23755 w 44934"/>
                  <a:gd name="connsiteY15" fmla="*/ 52180 h 73972"/>
                  <a:gd name="connsiteX16" fmla="*/ 22374 w 44934"/>
                  <a:gd name="connsiteY16" fmla="*/ 6632 h 73972"/>
                  <a:gd name="connsiteX17" fmla="*/ 11550 w 44934"/>
                  <a:gd name="connsiteY17" fmla="*/ 10918 h 73972"/>
                  <a:gd name="connsiteX18" fmla="*/ 8136 w 44934"/>
                  <a:gd name="connsiteY18" fmla="*/ 24212 h 73972"/>
                  <a:gd name="connsiteX19" fmla="*/ 8136 w 44934"/>
                  <a:gd name="connsiteY19" fmla="*/ 25810 h 73972"/>
                  <a:gd name="connsiteX20" fmla="*/ 11550 w 44934"/>
                  <a:gd name="connsiteY20" fmla="*/ 40702 h 73972"/>
                  <a:gd name="connsiteX21" fmla="*/ 22592 w 44934"/>
                  <a:gd name="connsiteY21" fmla="*/ 45278 h 73972"/>
                  <a:gd name="connsiteX22" fmla="*/ 32545 w 44934"/>
                  <a:gd name="connsiteY22" fmla="*/ 40121 h 73972"/>
                  <a:gd name="connsiteX23" fmla="*/ 36104 w 44934"/>
                  <a:gd name="connsiteY23" fmla="*/ 25592 h 73972"/>
                  <a:gd name="connsiteX24" fmla="*/ 32545 w 44934"/>
                  <a:gd name="connsiteY24" fmla="*/ 11426 h 73972"/>
                  <a:gd name="connsiteX25" fmla="*/ 22374 w 44934"/>
                  <a:gd name="connsiteY25" fmla="*/ 6632 h 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934" h="73972">
                    <a:moveTo>
                      <a:pt x="23755" y="52180"/>
                    </a:moveTo>
                    <a:cubicBezTo>
                      <a:pt x="17666" y="52499"/>
                      <a:pt x="11815" y="49775"/>
                      <a:pt x="8136" y="44915"/>
                    </a:cubicBezTo>
                    <a:lnTo>
                      <a:pt x="7264" y="44915"/>
                    </a:lnTo>
                    <a:lnTo>
                      <a:pt x="7264" y="46804"/>
                    </a:lnTo>
                    <a:cubicBezTo>
                      <a:pt x="7264" y="49201"/>
                      <a:pt x="7628" y="51308"/>
                      <a:pt x="7628" y="53197"/>
                    </a:cubicBezTo>
                    <a:lnTo>
                      <a:pt x="7628" y="73973"/>
                    </a:lnTo>
                    <a:lnTo>
                      <a:pt x="0" y="73973"/>
                    </a:lnTo>
                    <a:lnTo>
                      <a:pt x="0" y="602"/>
                    </a:lnTo>
                    <a:lnTo>
                      <a:pt x="6829" y="602"/>
                    </a:lnTo>
                    <a:lnTo>
                      <a:pt x="7991" y="7867"/>
                    </a:lnTo>
                    <a:lnTo>
                      <a:pt x="8354" y="7867"/>
                    </a:lnTo>
                    <a:cubicBezTo>
                      <a:pt x="10071" y="5317"/>
                      <a:pt x="12425" y="3268"/>
                      <a:pt x="15183" y="1910"/>
                    </a:cubicBezTo>
                    <a:cubicBezTo>
                      <a:pt x="17979" y="610"/>
                      <a:pt x="21035" y="-37"/>
                      <a:pt x="24118" y="21"/>
                    </a:cubicBezTo>
                    <a:cubicBezTo>
                      <a:pt x="30037" y="-262"/>
                      <a:pt x="35734" y="2302"/>
                      <a:pt x="39446" y="6922"/>
                    </a:cubicBezTo>
                    <a:cubicBezTo>
                      <a:pt x="46765" y="18763"/>
                      <a:pt x="46765" y="33728"/>
                      <a:pt x="39446" y="45569"/>
                    </a:cubicBezTo>
                    <a:cubicBezTo>
                      <a:pt x="35606" y="50196"/>
                      <a:pt x="29750" y="52666"/>
                      <a:pt x="23755" y="52180"/>
                    </a:cubicBezTo>
                    <a:close/>
                    <a:moveTo>
                      <a:pt x="22374" y="6632"/>
                    </a:moveTo>
                    <a:cubicBezTo>
                      <a:pt x="18291" y="6261"/>
                      <a:pt x="14275" y="7852"/>
                      <a:pt x="11550" y="10918"/>
                    </a:cubicBezTo>
                    <a:cubicBezTo>
                      <a:pt x="8976" y="14848"/>
                      <a:pt x="7775" y="19526"/>
                      <a:pt x="8136" y="24212"/>
                    </a:cubicBezTo>
                    <a:lnTo>
                      <a:pt x="8136" y="25810"/>
                    </a:lnTo>
                    <a:cubicBezTo>
                      <a:pt x="7681" y="31011"/>
                      <a:pt x="8876" y="36220"/>
                      <a:pt x="11550" y="40702"/>
                    </a:cubicBezTo>
                    <a:cubicBezTo>
                      <a:pt x="14255" y="43949"/>
                      <a:pt x="18383" y="45663"/>
                      <a:pt x="22592" y="45278"/>
                    </a:cubicBezTo>
                    <a:cubicBezTo>
                      <a:pt x="26584" y="45424"/>
                      <a:pt x="30359" y="43462"/>
                      <a:pt x="32545" y="40121"/>
                    </a:cubicBezTo>
                    <a:cubicBezTo>
                      <a:pt x="35200" y="35762"/>
                      <a:pt x="36443" y="30684"/>
                      <a:pt x="36104" y="25592"/>
                    </a:cubicBezTo>
                    <a:cubicBezTo>
                      <a:pt x="36435" y="20616"/>
                      <a:pt x="35189" y="15654"/>
                      <a:pt x="32545" y="11426"/>
                    </a:cubicBezTo>
                    <a:cubicBezTo>
                      <a:pt x="30178" y="8215"/>
                      <a:pt x="26355" y="6414"/>
                      <a:pt x="22374" y="6632"/>
                    </a:cubicBezTo>
                    <a:close/>
                  </a:path>
                </a:pathLst>
              </a:custGeom>
              <a:solidFill>
                <a:srgbClr val="414958"/>
              </a:solidFill>
              <a:ln w="7260"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93306015-270D-2878-3AB4-3885FD987ABA}"/>
                  </a:ext>
                </a:extLst>
              </p:cNvPr>
              <p:cNvSpPr/>
              <p:nvPr/>
            </p:nvSpPr>
            <p:spPr>
              <a:xfrm>
                <a:off x="1706818" y="2424044"/>
                <a:ext cx="29566" cy="51289"/>
              </a:xfrm>
              <a:custGeom>
                <a:avLst/>
                <a:gdLst>
                  <a:gd name="connsiteX0" fmla="*/ 23609 w 29566"/>
                  <a:gd name="connsiteY0" fmla="*/ 3 h 51289"/>
                  <a:gd name="connsiteX1" fmla="*/ 29566 w 29566"/>
                  <a:gd name="connsiteY1" fmla="*/ 584 h 51289"/>
                  <a:gd name="connsiteX2" fmla="*/ 28549 w 29566"/>
                  <a:gd name="connsiteY2" fmla="*/ 7848 h 51289"/>
                  <a:gd name="connsiteX3" fmla="*/ 23028 w 29566"/>
                  <a:gd name="connsiteY3" fmla="*/ 7267 h 51289"/>
                  <a:gd name="connsiteX4" fmla="*/ 15764 w 29566"/>
                  <a:gd name="connsiteY4" fmla="*/ 9447 h 51289"/>
                  <a:gd name="connsiteX5" fmla="*/ 10388 w 29566"/>
                  <a:gd name="connsiteY5" fmla="*/ 15549 h 51289"/>
                  <a:gd name="connsiteX6" fmla="*/ 8427 w 29566"/>
                  <a:gd name="connsiteY6" fmla="*/ 24193 h 51289"/>
                  <a:gd name="connsiteX7" fmla="*/ 8427 w 29566"/>
                  <a:gd name="connsiteY7" fmla="*/ 51289 h 51289"/>
                  <a:gd name="connsiteX8" fmla="*/ 0 w 29566"/>
                  <a:gd name="connsiteY8" fmla="*/ 51289 h 51289"/>
                  <a:gd name="connsiteX9" fmla="*/ 0 w 29566"/>
                  <a:gd name="connsiteY9" fmla="*/ 439 h 51289"/>
                  <a:gd name="connsiteX10" fmla="*/ 6828 w 29566"/>
                  <a:gd name="connsiteY10" fmla="*/ 439 h 51289"/>
                  <a:gd name="connsiteX11" fmla="*/ 7700 w 29566"/>
                  <a:gd name="connsiteY11" fmla="*/ 9737 h 51289"/>
                  <a:gd name="connsiteX12" fmla="*/ 8063 w 29566"/>
                  <a:gd name="connsiteY12" fmla="*/ 9737 h 51289"/>
                  <a:gd name="connsiteX13" fmla="*/ 14965 w 29566"/>
                  <a:gd name="connsiteY13" fmla="*/ 2473 h 51289"/>
                  <a:gd name="connsiteX14" fmla="*/ 23609 w 29566"/>
                  <a:gd name="connsiteY14" fmla="*/ 3 h 5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66" h="51289">
                    <a:moveTo>
                      <a:pt x="23609" y="3"/>
                    </a:moveTo>
                    <a:cubicBezTo>
                      <a:pt x="25610" y="-12"/>
                      <a:pt x="27605" y="184"/>
                      <a:pt x="29566" y="584"/>
                    </a:cubicBezTo>
                    <a:lnTo>
                      <a:pt x="28549" y="7848"/>
                    </a:lnTo>
                    <a:cubicBezTo>
                      <a:pt x="26737" y="7442"/>
                      <a:pt x="24885" y="7245"/>
                      <a:pt x="23028" y="7267"/>
                    </a:cubicBezTo>
                    <a:cubicBezTo>
                      <a:pt x="20447" y="7274"/>
                      <a:pt x="17924" y="8037"/>
                      <a:pt x="15764" y="9447"/>
                    </a:cubicBezTo>
                    <a:cubicBezTo>
                      <a:pt x="13427" y="10928"/>
                      <a:pt x="11563" y="13042"/>
                      <a:pt x="10388" y="15549"/>
                    </a:cubicBezTo>
                    <a:cubicBezTo>
                      <a:pt x="9065" y="18236"/>
                      <a:pt x="8394" y="21200"/>
                      <a:pt x="8427" y="24193"/>
                    </a:cubicBezTo>
                    <a:lnTo>
                      <a:pt x="8427" y="51289"/>
                    </a:lnTo>
                    <a:lnTo>
                      <a:pt x="0" y="51289"/>
                    </a:lnTo>
                    <a:lnTo>
                      <a:pt x="0" y="439"/>
                    </a:lnTo>
                    <a:lnTo>
                      <a:pt x="6828" y="439"/>
                    </a:lnTo>
                    <a:lnTo>
                      <a:pt x="7700" y="9737"/>
                    </a:lnTo>
                    <a:lnTo>
                      <a:pt x="8063" y="9737"/>
                    </a:lnTo>
                    <a:cubicBezTo>
                      <a:pt x="9799" y="6839"/>
                      <a:pt x="12156" y="4354"/>
                      <a:pt x="14965" y="2473"/>
                    </a:cubicBezTo>
                    <a:cubicBezTo>
                      <a:pt x="17535" y="802"/>
                      <a:pt x="20546" y="-55"/>
                      <a:pt x="23609" y="3"/>
                    </a:cubicBezTo>
                    <a:close/>
                  </a:path>
                </a:pathLst>
              </a:custGeom>
              <a:solidFill>
                <a:srgbClr val="414958"/>
              </a:solidFill>
              <a:ln w="7260"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87056835-2F19-D5A4-8835-F69F911B1E45}"/>
                  </a:ext>
                </a:extLst>
              </p:cNvPr>
              <p:cNvSpPr/>
              <p:nvPr/>
            </p:nvSpPr>
            <p:spPr>
              <a:xfrm>
                <a:off x="1739674" y="2424301"/>
                <a:ext cx="46881" cy="52576"/>
              </a:xfrm>
              <a:custGeom>
                <a:avLst/>
                <a:gdLst>
                  <a:gd name="connsiteX0" fmla="*/ 46834 w 46881"/>
                  <a:gd name="connsiteY0" fmla="*/ 25897 h 52576"/>
                  <a:gd name="connsiteX1" fmla="*/ 40586 w 46881"/>
                  <a:gd name="connsiteY1" fmla="*/ 45293 h 52576"/>
                  <a:gd name="connsiteX2" fmla="*/ 23224 w 46881"/>
                  <a:gd name="connsiteY2" fmla="*/ 52557 h 52576"/>
                  <a:gd name="connsiteX3" fmla="*/ 11020 w 46881"/>
                  <a:gd name="connsiteY3" fmla="*/ 49361 h 52576"/>
                  <a:gd name="connsiteX4" fmla="*/ 2884 w 46881"/>
                  <a:gd name="connsiteY4" fmla="*/ 40135 h 52576"/>
                  <a:gd name="connsiteX5" fmla="*/ 51 w 46881"/>
                  <a:gd name="connsiteY5" fmla="*/ 26188 h 52576"/>
                  <a:gd name="connsiteX6" fmla="*/ 6226 w 46881"/>
                  <a:gd name="connsiteY6" fmla="*/ 6937 h 52576"/>
                  <a:gd name="connsiteX7" fmla="*/ 23588 w 46881"/>
                  <a:gd name="connsiteY7" fmla="*/ 36 h 52576"/>
                  <a:gd name="connsiteX8" fmla="*/ 40514 w 46881"/>
                  <a:gd name="connsiteY8" fmla="*/ 7300 h 52576"/>
                  <a:gd name="connsiteX9" fmla="*/ 46834 w 46881"/>
                  <a:gd name="connsiteY9" fmla="*/ 25897 h 52576"/>
                  <a:gd name="connsiteX10" fmla="*/ 8623 w 46881"/>
                  <a:gd name="connsiteY10" fmla="*/ 25897 h 52576"/>
                  <a:gd name="connsiteX11" fmla="*/ 12400 w 46881"/>
                  <a:gd name="connsiteY11" fmla="*/ 40426 h 52576"/>
                  <a:gd name="connsiteX12" fmla="*/ 32907 w 46881"/>
                  <a:gd name="connsiteY12" fmla="*/ 41712 h 52576"/>
                  <a:gd name="connsiteX13" fmla="*/ 34194 w 46881"/>
                  <a:gd name="connsiteY13" fmla="*/ 40426 h 52576"/>
                  <a:gd name="connsiteX14" fmla="*/ 37971 w 46881"/>
                  <a:gd name="connsiteY14" fmla="*/ 25897 h 52576"/>
                  <a:gd name="connsiteX15" fmla="*/ 34194 w 46881"/>
                  <a:gd name="connsiteY15" fmla="*/ 11368 h 52576"/>
                  <a:gd name="connsiteX16" fmla="*/ 23006 w 46881"/>
                  <a:gd name="connsiteY16" fmla="*/ 6501 h 52576"/>
                  <a:gd name="connsiteX17" fmla="*/ 8623 w 46881"/>
                  <a:gd name="connsiteY17" fmla="*/ 25897 h 5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881" h="52576">
                    <a:moveTo>
                      <a:pt x="46834" y="25897"/>
                    </a:moveTo>
                    <a:cubicBezTo>
                      <a:pt x="47243" y="32914"/>
                      <a:pt x="45015" y="39830"/>
                      <a:pt x="40586" y="45293"/>
                    </a:cubicBezTo>
                    <a:cubicBezTo>
                      <a:pt x="36166" y="50175"/>
                      <a:pt x="29804" y="52833"/>
                      <a:pt x="23224" y="52557"/>
                    </a:cubicBezTo>
                    <a:cubicBezTo>
                      <a:pt x="18941" y="52623"/>
                      <a:pt x="14721" y="51519"/>
                      <a:pt x="11020" y="49361"/>
                    </a:cubicBezTo>
                    <a:cubicBezTo>
                      <a:pt x="7479" y="47131"/>
                      <a:pt x="4654" y="43927"/>
                      <a:pt x="2884" y="40135"/>
                    </a:cubicBezTo>
                    <a:cubicBezTo>
                      <a:pt x="915" y="35755"/>
                      <a:pt x="-53" y="30989"/>
                      <a:pt x="51" y="26188"/>
                    </a:cubicBezTo>
                    <a:cubicBezTo>
                      <a:pt x="-370" y="19221"/>
                      <a:pt x="1833" y="12356"/>
                      <a:pt x="6226" y="6937"/>
                    </a:cubicBezTo>
                    <a:cubicBezTo>
                      <a:pt x="10713" y="2186"/>
                      <a:pt x="17066" y="-335"/>
                      <a:pt x="23588" y="36"/>
                    </a:cubicBezTo>
                    <a:cubicBezTo>
                      <a:pt x="30026" y="-160"/>
                      <a:pt x="36223" y="2498"/>
                      <a:pt x="40514" y="7300"/>
                    </a:cubicBezTo>
                    <a:cubicBezTo>
                      <a:pt x="44835" y="12509"/>
                      <a:pt x="47085" y="19134"/>
                      <a:pt x="46834" y="25897"/>
                    </a:cubicBezTo>
                    <a:close/>
                    <a:moveTo>
                      <a:pt x="8623" y="25897"/>
                    </a:moveTo>
                    <a:cubicBezTo>
                      <a:pt x="8268" y="31018"/>
                      <a:pt x="9594" y="36125"/>
                      <a:pt x="12400" y="40426"/>
                    </a:cubicBezTo>
                    <a:cubicBezTo>
                      <a:pt x="17708" y="46441"/>
                      <a:pt x="26889" y="47022"/>
                      <a:pt x="32907" y="41712"/>
                    </a:cubicBezTo>
                    <a:cubicBezTo>
                      <a:pt x="33363" y="41312"/>
                      <a:pt x="33792" y="40883"/>
                      <a:pt x="34194" y="40426"/>
                    </a:cubicBezTo>
                    <a:cubicBezTo>
                      <a:pt x="37000" y="36125"/>
                      <a:pt x="38326" y="31018"/>
                      <a:pt x="37971" y="25897"/>
                    </a:cubicBezTo>
                    <a:cubicBezTo>
                      <a:pt x="38393" y="20768"/>
                      <a:pt x="37061" y="15647"/>
                      <a:pt x="34194" y="11368"/>
                    </a:cubicBezTo>
                    <a:cubicBezTo>
                      <a:pt x="31480" y="8019"/>
                      <a:pt x="27306" y="6203"/>
                      <a:pt x="23006" y="6501"/>
                    </a:cubicBezTo>
                    <a:cubicBezTo>
                      <a:pt x="13272" y="6719"/>
                      <a:pt x="8623" y="13112"/>
                      <a:pt x="8623" y="25897"/>
                    </a:cubicBezTo>
                    <a:close/>
                  </a:path>
                </a:pathLst>
              </a:custGeom>
              <a:solidFill>
                <a:srgbClr val="414958"/>
              </a:solidFill>
              <a:ln w="7260"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27184A9E-D46E-8035-42B1-EBF677471437}"/>
                  </a:ext>
                </a:extLst>
              </p:cNvPr>
              <p:cNvSpPr/>
              <p:nvPr/>
            </p:nvSpPr>
            <p:spPr>
              <a:xfrm>
                <a:off x="1788324" y="2424482"/>
                <a:ext cx="47363" cy="50850"/>
              </a:xfrm>
              <a:custGeom>
                <a:avLst/>
                <a:gdLst>
                  <a:gd name="connsiteX0" fmla="*/ 19178 w 47363"/>
                  <a:gd name="connsiteY0" fmla="*/ 50851 h 50850"/>
                  <a:gd name="connsiteX1" fmla="*/ 0 w 47363"/>
                  <a:gd name="connsiteY1" fmla="*/ 0 h 50850"/>
                  <a:gd name="connsiteX2" fmla="*/ 8935 w 47363"/>
                  <a:gd name="connsiteY2" fmla="*/ 0 h 50850"/>
                  <a:gd name="connsiteX3" fmla="*/ 19687 w 47363"/>
                  <a:gd name="connsiteY3" fmla="*/ 29857 h 50850"/>
                  <a:gd name="connsiteX4" fmla="*/ 23755 w 47363"/>
                  <a:gd name="connsiteY4" fmla="*/ 43296 h 50850"/>
                  <a:gd name="connsiteX5" fmla="*/ 23755 w 47363"/>
                  <a:gd name="connsiteY5" fmla="*/ 43296 h 50850"/>
                  <a:gd name="connsiteX6" fmla="*/ 23755 w 47363"/>
                  <a:gd name="connsiteY6" fmla="*/ 41916 h 50850"/>
                  <a:gd name="connsiteX7" fmla="*/ 24263 w 47363"/>
                  <a:gd name="connsiteY7" fmla="*/ 40245 h 50850"/>
                  <a:gd name="connsiteX8" fmla="*/ 27677 w 47363"/>
                  <a:gd name="connsiteY8" fmla="*/ 29857 h 50850"/>
                  <a:gd name="connsiteX9" fmla="*/ 38501 w 47363"/>
                  <a:gd name="connsiteY9" fmla="*/ 0 h 50850"/>
                  <a:gd name="connsiteX10" fmla="*/ 47364 w 47363"/>
                  <a:gd name="connsiteY10" fmla="*/ 0 h 50850"/>
                  <a:gd name="connsiteX11" fmla="*/ 28113 w 47363"/>
                  <a:gd name="connsiteY11" fmla="*/ 50851 h 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363" h="50850">
                    <a:moveTo>
                      <a:pt x="19178" y="50851"/>
                    </a:moveTo>
                    <a:lnTo>
                      <a:pt x="0" y="0"/>
                    </a:lnTo>
                    <a:lnTo>
                      <a:pt x="8935" y="0"/>
                    </a:lnTo>
                    <a:lnTo>
                      <a:pt x="19687" y="29857"/>
                    </a:lnTo>
                    <a:cubicBezTo>
                      <a:pt x="21336" y="34244"/>
                      <a:pt x="22695" y="38734"/>
                      <a:pt x="23755" y="43296"/>
                    </a:cubicBezTo>
                    <a:lnTo>
                      <a:pt x="23755" y="43296"/>
                    </a:lnTo>
                    <a:cubicBezTo>
                      <a:pt x="23755" y="42860"/>
                      <a:pt x="23755" y="42424"/>
                      <a:pt x="23755" y="41916"/>
                    </a:cubicBezTo>
                    <a:cubicBezTo>
                      <a:pt x="23755" y="41407"/>
                      <a:pt x="23755" y="40826"/>
                      <a:pt x="24263" y="40245"/>
                    </a:cubicBezTo>
                    <a:cubicBezTo>
                      <a:pt x="24772" y="39664"/>
                      <a:pt x="25571" y="36177"/>
                      <a:pt x="27677" y="29857"/>
                    </a:cubicBezTo>
                    <a:lnTo>
                      <a:pt x="38501" y="0"/>
                    </a:lnTo>
                    <a:lnTo>
                      <a:pt x="47364" y="0"/>
                    </a:lnTo>
                    <a:lnTo>
                      <a:pt x="28113" y="50851"/>
                    </a:lnTo>
                    <a:close/>
                  </a:path>
                </a:pathLst>
              </a:custGeom>
              <a:solidFill>
                <a:srgbClr val="414958"/>
              </a:solidFill>
              <a:ln w="7260"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6BDFA4BE-651A-7BAA-36AD-67EC42BA527C}"/>
                  </a:ext>
                </a:extLst>
              </p:cNvPr>
              <p:cNvSpPr/>
              <p:nvPr/>
            </p:nvSpPr>
            <p:spPr>
              <a:xfrm>
                <a:off x="1839126" y="2424030"/>
                <a:ext cx="43306" cy="52572"/>
              </a:xfrm>
              <a:custGeom>
                <a:avLst/>
                <a:gdLst>
                  <a:gd name="connsiteX0" fmla="*/ 24385 w 43306"/>
                  <a:gd name="connsiteY0" fmla="*/ 52538 h 52572"/>
                  <a:gd name="connsiteX1" fmla="*/ 6514 w 43306"/>
                  <a:gd name="connsiteY1" fmla="*/ 45637 h 52572"/>
                  <a:gd name="connsiteX2" fmla="*/ 49 w 43306"/>
                  <a:gd name="connsiteY2" fmla="*/ 26677 h 52572"/>
                  <a:gd name="connsiteX3" fmla="*/ 6078 w 43306"/>
                  <a:gd name="connsiteY3" fmla="*/ 7281 h 52572"/>
                  <a:gd name="connsiteX4" fmla="*/ 22423 w 43306"/>
                  <a:gd name="connsiteY4" fmla="*/ 17 h 52572"/>
                  <a:gd name="connsiteX5" fmla="*/ 37606 w 43306"/>
                  <a:gd name="connsiteY5" fmla="*/ 6191 h 52572"/>
                  <a:gd name="connsiteX6" fmla="*/ 43272 w 43306"/>
                  <a:gd name="connsiteY6" fmla="*/ 22899 h 52572"/>
                  <a:gd name="connsiteX7" fmla="*/ 43272 w 43306"/>
                  <a:gd name="connsiteY7" fmla="*/ 27912 h 52572"/>
                  <a:gd name="connsiteX8" fmla="*/ 8621 w 43306"/>
                  <a:gd name="connsiteY8" fmla="*/ 27912 h 52572"/>
                  <a:gd name="connsiteX9" fmla="*/ 12980 w 43306"/>
                  <a:gd name="connsiteY9" fmla="*/ 40988 h 52572"/>
                  <a:gd name="connsiteX10" fmla="*/ 24748 w 43306"/>
                  <a:gd name="connsiteY10" fmla="*/ 45492 h 52572"/>
                  <a:gd name="connsiteX11" fmla="*/ 32448 w 43306"/>
                  <a:gd name="connsiteY11" fmla="*/ 44765 h 52572"/>
                  <a:gd name="connsiteX12" fmla="*/ 40948 w 43306"/>
                  <a:gd name="connsiteY12" fmla="*/ 41932 h 52572"/>
                  <a:gd name="connsiteX13" fmla="*/ 40948 w 43306"/>
                  <a:gd name="connsiteY13" fmla="*/ 49197 h 52572"/>
                  <a:gd name="connsiteX14" fmla="*/ 33102 w 43306"/>
                  <a:gd name="connsiteY14" fmla="*/ 51739 h 52572"/>
                  <a:gd name="connsiteX15" fmla="*/ 24385 w 43306"/>
                  <a:gd name="connsiteY15" fmla="*/ 52538 h 52572"/>
                  <a:gd name="connsiteX16" fmla="*/ 22278 w 43306"/>
                  <a:gd name="connsiteY16" fmla="*/ 6845 h 52572"/>
                  <a:gd name="connsiteX17" fmla="*/ 12907 w 43306"/>
                  <a:gd name="connsiteY17" fmla="*/ 10623 h 52572"/>
                  <a:gd name="connsiteX18" fmla="*/ 8766 w 43306"/>
                  <a:gd name="connsiteY18" fmla="*/ 21301 h 52572"/>
                  <a:gd name="connsiteX19" fmla="*/ 34555 w 43306"/>
                  <a:gd name="connsiteY19" fmla="*/ 21301 h 52572"/>
                  <a:gd name="connsiteX20" fmla="*/ 31286 w 43306"/>
                  <a:gd name="connsiteY20" fmla="*/ 10477 h 52572"/>
                  <a:gd name="connsiteX21" fmla="*/ 22278 w 43306"/>
                  <a:gd name="connsiteY21" fmla="*/ 6845 h 5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06" h="52572">
                    <a:moveTo>
                      <a:pt x="24385" y="52538"/>
                    </a:moveTo>
                    <a:cubicBezTo>
                      <a:pt x="17716" y="52901"/>
                      <a:pt x="11208" y="50388"/>
                      <a:pt x="6514" y="45637"/>
                    </a:cubicBezTo>
                    <a:cubicBezTo>
                      <a:pt x="1949" y="40414"/>
                      <a:pt x="-374" y="33600"/>
                      <a:pt x="49" y="26677"/>
                    </a:cubicBezTo>
                    <a:cubicBezTo>
                      <a:pt x="-340" y="19696"/>
                      <a:pt x="1801" y="12809"/>
                      <a:pt x="6078" y="7281"/>
                    </a:cubicBezTo>
                    <a:cubicBezTo>
                      <a:pt x="10099" y="2450"/>
                      <a:pt x="16140" y="-238"/>
                      <a:pt x="22423" y="17"/>
                    </a:cubicBezTo>
                    <a:cubicBezTo>
                      <a:pt x="28140" y="-209"/>
                      <a:pt x="33669" y="2043"/>
                      <a:pt x="37606" y="6191"/>
                    </a:cubicBezTo>
                    <a:cubicBezTo>
                      <a:pt x="41572" y="10826"/>
                      <a:pt x="43599" y="16812"/>
                      <a:pt x="43272" y="22899"/>
                    </a:cubicBezTo>
                    <a:lnTo>
                      <a:pt x="43272" y="27912"/>
                    </a:lnTo>
                    <a:lnTo>
                      <a:pt x="8621" y="27912"/>
                    </a:lnTo>
                    <a:cubicBezTo>
                      <a:pt x="8417" y="32655"/>
                      <a:pt x="9969" y="37312"/>
                      <a:pt x="12980" y="40988"/>
                    </a:cubicBezTo>
                    <a:cubicBezTo>
                      <a:pt x="16067" y="44111"/>
                      <a:pt x="20360" y="45753"/>
                      <a:pt x="24748" y="45492"/>
                    </a:cubicBezTo>
                    <a:cubicBezTo>
                      <a:pt x="27334" y="45477"/>
                      <a:pt x="29906" y="45237"/>
                      <a:pt x="32448" y="44765"/>
                    </a:cubicBezTo>
                    <a:cubicBezTo>
                      <a:pt x="35369" y="44097"/>
                      <a:pt x="38216" y="43145"/>
                      <a:pt x="40948" y="41932"/>
                    </a:cubicBezTo>
                    <a:lnTo>
                      <a:pt x="40948" y="49197"/>
                    </a:lnTo>
                    <a:cubicBezTo>
                      <a:pt x="38420" y="50293"/>
                      <a:pt x="35790" y="51151"/>
                      <a:pt x="33102" y="51739"/>
                    </a:cubicBezTo>
                    <a:cubicBezTo>
                      <a:pt x="30225" y="52262"/>
                      <a:pt x="27305" y="52524"/>
                      <a:pt x="24385" y="52538"/>
                    </a:cubicBezTo>
                    <a:close/>
                    <a:moveTo>
                      <a:pt x="22278" y="6845"/>
                    </a:moveTo>
                    <a:cubicBezTo>
                      <a:pt x="18755" y="6671"/>
                      <a:pt x="15328" y="8051"/>
                      <a:pt x="12907" y="10623"/>
                    </a:cubicBezTo>
                    <a:cubicBezTo>
                      <a:pt x="10407" y="13637"/>
                      <a:pt x="8954" y="17386"/>
                      <a:pt x="8766" y="21301"/>
                    </a:cubicBezTo>
                    <a:lnTo>
                      <a:pt x="34555" y="21301"/>
                    </a:lnTo>
                    <a:cubicBezTo>
                      <a:pt x="34758" y="17422"/>
                      <a:pt x="33603" y="13594"/>
                      <a:pt x="31286" y="10477"/>
                    </a:cubicBezTo>
                    <a:cubicBezTo>
                      <a:pt x="28983" y="7978"/>
                      <a:pt x="25671" y="6642"/>
                      <a:pt x="22278" y="6845"/>
                    </a:cubicBezTo>
                    <a:close/>
                  </a:path>
                </a:pathLst>
              </a:custGeom>
              <a:solidFill>
                <a:srgbClr val="414958"/>
              </a:solidFill>
              <a:ln w="7260"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D98CFA1A-D285-2B38-FE33-79FE092452B0}"/>
                  </a:ext>
                </a:extLst>
              </p:cNvPr>
              <p:cNvSpPr/>
              <p:nvPr/>
            </p:nvSpPr>
            <p:spPr>
              <a:xfrm>
                <a:off x="1359424" y="2526693"/>
                <a:ext cx="42942" cy="51846"/>
              </a:xfrm>
              <a:custGeom>
                <a:avLst/>
                <a:gdLst>
                  <a:gd name="connsiteX0" fmla="*/ 8509 w 42942"/>
                  <a:gd name="connsiteY0" fmla="*/ 0 h 51846"/>
                  <a:gd name="connsiteX1" fmla="*/ 8509 w 42942"/>
                  <a:gd name="connsiteY1" fmla="*/ 32617 h 51846"/>
                  <a:gd name="connsiteX2" fmla="*/ 11197 w 42942"/>
                  <a:gd name="connsiteY2" fmla="*/ 41698 h 51846"/>
                  <a:gd name="connsiteX3" fmla="*/ 19769 w 42942"/>
                  <a:gd name="connsiteY3" fmla="*/ 44676 h 51846"/>
                  <a:gd name="connsiteX4" fmla="*/ 31102 w 42942"/>
                  <a:gd name="connsiteY4" fmla="*/ 40317 h 51846"/>
                  <a:gd name="connsiteX5" fmla="*/ 34661 w 42942"/>
                  <a:gd name="connsiteY5" fmla="*/ 26370 h 51846"/>
                  <a:gd name="connsiteX6" fmla="*/ 34661 w 42942"/>
                  <a:gd name="connsiteY6" fmla="*/ 0 h 51846"/>
                  <a:gd name="connsiteX7" fmla="*/ 42943 w 42942"/>
                  <a:gd name="connsiteY7" fmla="*/ 0 h 51846"/>
                  <a:gd name="connsiteX8" fmla="*/ 42943 w 42942"/>
                  <a:gd name="connsiteY8" fmla="*/ 50851 h 51846"/>
                  <a:gd name="connsiteX9" fmla="*/ 36187 w 42942"/>
                  <a:gd name="connsiteY9" fmla="*/ 50851 h 51846"/>
                  <a:gd name="connsiteX10" fmla="*/ 34952 w 42942"/>
                  <a:gd name="connsiteY10" fmla="*/ 44167 h 51846"/>
                  <a:gd name="connsiteX11" fmla="*/ 34516 w 42942"/>
                  <a:gd name="connsiteY11" fmla="*/ 44167 h 51846"/>
                  <a:gd name="connsiteX12" fmla="*/ 28123 w 42942"/>
                  <a:gd name="connsiteY12" fmla="*/ 49761 h 51846"/>
                  <a:gd name="connsiteX13" fmla="*/ 18462 w 42942"/>
                  <a:gd name="connsiteY13" fmla="*/ 51795 h 51846"/>
                  <a:gd name="connsiteX14" fmla="*/ 4732 w 42942"/>
                  <a:gd name="connsiteY14" fmla="*/ 47364 h 51846"/>
                  <a:gd name="connsiteX15" fmla="*/ 83 w 42942"/>
                  <a:gd name="connsiteY15" fmla="*/ 33344 h 51846"/>
                  <a:gd name="connsiteX16" fmla="*/ 83 w 42942"/>
                  <a:gd name="connsiteY16" fmla="*/ 218 h 5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942" h="51846">
                    <a:moveTo>
                      <a:pt x="8509" y="0"/>
                    </a:moveTo>
                    <a:lnTo>
                      <a:pt x="8509" y="32617"/>
                    </a:lnTo>
                    <a:cubicBezTo>
                      <a:pt x="8239" y="35871"/>
                      <a:pt x="9198" y="39111"/>
                      <a:pt x="11197" y="41698"/>
                    </a:cubicBezTo>
                    <a:cubicBezTo>
                      <a:pt x="13501" y="43862"/>
                      <a:pt x="16618" y="44945"/>
                      <a:pt x="19769" y="44676"/>
                    </a:cubicBezTo>
                    <a:cubicBezTo>
                      <a:pt x="24016" y="45039"/>
                      <a:pt x="28195" y="43434"/>
                      <a:pt x="31102" y="40317"/>
                    </a:cubicBezTo>
                    <a:cubicBezTo>
                      <a:pt x="33834" y="36206"/>
                      <a:pt x="35088" y="31288"/>
                      <a:pt x="34661" y="26370"/>
                    </a:cubicBezTo>
                    <a:lnTo>
                      <a:pt x="34661" y="0"/>
                    </a:lnTo>
                    <a:lnTo>
                      <a:pt x="42943" y="0"/>
                    </a:lnTo>
                    <a:lnTo>
                      <a:pt x="42943" y="50851"/>
                    </a:lnTo>
                    <a:lnTo>
                      <a:pt x="36187" y="50851"/>
                    </a:lnTo>
                    <a:lnTo>
                      <a:pt x="34952" y="44167"/>
                    </a:lnTo>
                    <a:lnTo>
                      <a:pt x="34516" y="44167"/>
                    </a:lnTo>
                    <a:cubicBezTo>
                      <a:pt x="32990" y="46630"/>
                      <a:pt x="30764" y="48577"/>
                      <a:pt x="28123" y="49761"/>
                    </a:cubicBezTo>
                    <a:cubicBezTo>
                      <a:pt x="25106" y="51185"/>
                      <a:pt x="21797" y="51882"/>
                      <a:pt x="18462" y="51795"/>
                    </a:cubicBezTo>
                    <a:cubicBezTo>
                      <a:pt x="13483" y="52158"/>
                      <a:pt x="8557" y="50575"/>
                      <a:pt x="4732" y="47364"/>
                    </a:cubicBezTo>
                    <a:cubicBezTo>
                      <a:pt x="1282" y="43550"/>
                      <a:pt x="-405" y="38465"/>
                      <a:pt x="83" y="33344"/>
                    </a:cubicBezTo>
                    <a:lnTo>
                      <a:pt x="83" y="218"/>
                    </a:lnTo>
                    <a:close/>
                  </a:path>
                </a:pathLst>
              </a:custGeom>
              <a:solidFill>
                <a:srgbClr val="414958"/>
              </a:solidFill>
              <a:ln w="7260"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98C36262-8FF2-6763-CC4F-59D546E41968}"/>
                  </a:ext>
                </a:extLst>
              </p:cNvPr>
              <p:cNvSpPr/>
              <p:nvPr/>
            </p:nvSpPr>
            <p:spPr>
              <a:xfrm>
                <a:off x="1412897" y="2526007"/>
                <a:ext cx="36263" cy="52306"/>
              </a:xfrm>
              <a:custGeom>
                <a:avLst/>
                <a:gdLst>
                  <a:gd name="connsiteX0" fmla="*/ 36253 w 36263"/>
                  <a:gd name="connsiteY0" fmla="*/ 37371 h 52306"/>
                  <a:gd name="connsiteX1" fmla="*/ 30950 w 36263"/>
                  <a:gd name="connsiteY1" fmla="*/ 48340 h 52306"/>
                  <a:gd name="connsiteX2" fmla="*/ 16058 w 36263"/>
                  <a:gd name="connsiteY2" fmla="*/ 52263 h 52306"/>
                  <a:gd name="connsiteX3" fmla="*/ 149 w 36263"/>
                  <a:gd name="connsiteY3" fmla="*/ 49067 h 52306"/>
                  <a:gd name="connsiteX4" fmla="*/ 149 w 36263"/>
                  <a:gd name="connsiteY4" fmla="*/ 41802 h 52306"/>
                  <a:gd name="connsiteX5" fmla="*/ 16203 w 36263"/>
                  <a:gd name="connsiteY5" fmla="*/ 45870 h 52306"/>
                  <a:gd name="connsiteX6" fmla="*/ 25356 w 36263"/>
                  <a:gd name="connsiteY6" fmla="*/ 43836 h 52306"/>
                  <a:gd name="connsiteX7" fmla="*/ 28189 w 36263"/>
                  <a:gd name="connsiteY7" fmla="*/ 38388 h 52306"/>
                  <a:gd name="connsiteX8" fmla="*/ 25501 w 36263"/>
                  <a:gd name="connsiteY8" fmla="*/ 33303 h 52306"/>
                  <a:gd name="connsiteX9" fmla="*/ 15694 w 36263"/>
                  <a:gd name="connsiteY9" fmla="*/ 28581 h 52306"/>
                  <a:gd name="connsiteX10" fmla="*/ 5669 w 36263"/>
                  <a:gd name="connsiteY10" fmla="*/ 23859 h 52306"/>
                  <a:gd name="connsiteX11" fmla="*/ 1383 w 36263"/>
                  <a:gd name="connsiteY11" fmla="*/ 19428 h 52306"/>
                  <a:gd name="connsiteX12" fmla="*/ 3 w 36263"/>
                  <a:gd name="connsiteY12" fmla="*/ 13471 h 52306"/>
                  <a:gd name="connsiteX13" fmla="*/ 5088 w 36263"/>
                  <a:gd name="connsiteY13" fmla="*/ 3664 h 52306"/>
                  <a:gd name="connsiteX14" fmla="*/ 19036 w 36263"/>
                  <a:gd name="connsiteY14" fmla="*/ 32 h 52306"/>
                  <a:gd name="connsiteX15" fmla="*/ 35163 w 36263"/>
                  <a:gd name="connsiteY15" fmla="*/ 3446 h 52306"/>
                  <a:gd name="connsiteX16" fmla="*/ 32330 w 36263"/>
                  <a:gd name="connsiteY16" fmla="*/ 10057 h 52306"/>
                  <a:gd name="connsiteX17" fmla="*/ 18455 w 36263"/>
                  <a:gd name="connsiteY17" fmla="*/ 6860 h 52306"/>
                  <a:gd name="connsiteX18" fmla="*/ 10609 w 36263"/>
                  <a:gd name="connsiteY18" fmla="*/ 8459 h 52306"/>
                  <a:gd name="connsiteX19" fmla="*/ 7994 w 36263"/>
                  <a:gd name="connsiteY19" fmla="*/ 12962 h 52306"/>
                  <a:gd name="connsiteX20" fmla="*/ 10246 w 36263"/>
                  <a:gd name="connsiteY20" fmla="*/ 17539 h 52306"/>
                  <a:gd name="connsiteX21" fmla="*/ 20997 w 36263"/>
                  <a:gd name="connsiteY21" fmla="*/ 22624 h 52306"/>
                  <a:gd name="connsiteX22" fmla="*/ 30368 w 36263"/>
                  <a:gd name="connsiteY22" fmla="*/ 26983 h 52306"/>
                  <a:gd name="connsiteX23" fmla="*/ 34800 w 36263"/>
                  <a:gd name="connsiteY23" fmla="*/ 31559 h 52306"/>
                  <a:gd name="connsiteX24" fmla="*/ 36253 w 36263"/>
                  <a:gd name="connsiteY24" fmla="*/ 37371 h 5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63" h="52306">
                    <a:moveTo>
                      <a:pt x="36253" y="37371"/>
                    </a:moveTo>
                    <a:cubicBezTo>
                      <a:pt x="36426" y="41686"/>
                      <a:pt x="34437" y="45798"/>
                      <a:pt x="30950" y="48340"/>
                    </a:cubicBezTo>
                    <a:cubicBezTo>
                      <a:pt x="26531" y="51202"/>
                      <a:pt x="21313" y="52575"/>
                      <a:pt x="16058" y="52263"/>
                    </a:cubicBezTo>
                    <a:cubicBezTo>
                      <a:pt x="10574" y="52503"/>
                      <a:pt x="5113" y="51406"/>
                      <a:pt x="149" y="49067"/>
                    </a:cubicBezTo>
                    <a:lnTo>
                      <a:pt x="149" y="41802"/>
                    </a:lnTo>
                    <a:cubicBezTo>
                      <a:pt x="5121" y="44359"/>
                      <a:pt x="10611" y="45754"/>
                      <a:pt x="16203" y="45870"/>
                    </a:cubicBezTo>
                    <a:cubicBezTo>
                      <a:pt x="19387" y="46095"/>
                      <a:pt x="22567" y="45391"/>
                      <a:pt x="25356" y="43836"/>
                    </a:cubicBezTo>
                    <a:cubicBezTo>
                      <a:pt x="27158" y="42616"/>
                      <a:pt x="28223" y="40567"/>
                      <a:pt x="28189" y="38388"/>
                    </a:cubicBezTo>
                    <a:cubicBezTo>
                      <a:pt x="28199" y="36354"/>
                      <a:pt x="27190" y="34443"/>
                      <a:pt x="25501" y="33303"/>
                    </a:cubicBezTo>
                    <a:cubicBezTo>
                      <a:pt x="22449" y="31312"/>
                      <a:pt x="19152" y="29729"/>
                      <a:pt x="15694" y="28581"/>
                    </a:cubicBezTo>
                    <a:cubicBezTo>
                      <a:pt x="12216" y="27317"/>
                      <a:pt x="8861" y="25733"/>
                      <a:pt x="5669" y="23859"/>
                    </a:cubicBezTo>
                    <a:cubicBezTo>
                      <a:pt x="3923" y="22726"/>
                      <a:pt x="2458" y="21208"/>
                      <a:pt x="1383" y="19428"/>
                    </a:cubicBezTo>
                    <a:cubicBezTo>
                      <a:pt x="434" y="17590"/>
                      <a:pt x="-40" y="15541"/>
                      <a:pt x="3" y="13471"/>
                    </a:cubicBezTo>
                    <a:cubicBezTo>
                      <a:pt x="-90" y="9548"/>
                      <a:pt x="1828" y="5851"/>
                      <a:pt x="5088" y="3664"/>
                    </a:cubicBezTo>
                    <a:cubicBezTo>
                      <a:pt x="9253" y="1049"/>
                      <a:pt x="14124" y="-222"/>
                      <a:pt x="19036" y="32"/>
                    </a:cubicBezTo>
                    <a:cubicBezTo>
                      <a:pt x="24594" y="3"/>
                      <a:pt x="30092" y="1172"/>
                      <a:pt x="35163" y="3446"/>
                    </a:cubicBezTo>
                    <a:lnTo>
                      <a:pt x="32330" y="10057"/>
                    </a:lnTo>
                    <a:cubicBezTo>
                      <a:pt x="27957" y="8095"/>
                      <a:pt x="23243" y="7013"/>
                      <a:pt x="18455" y="6860"/>
                    </a:cubicBezTo>
                    <a:cubicBezTo>
                      <a:pt x="15744" y="6693"/>
                      <a:pt x="13038" y="7245"/>
                      <a:pt x="10609" y="8459"/>
                    </a:cubicBezTo>
                    <a:cubicBezTo>
                      <a:pt x="8976" y="9367"/>
                      <a:pt x="7972" y="11096"/>
                      <a:pt x="7994" y="12962"/>
                    </a:cubicBezTo>
                    <a:cubicBezTo>
                      <a:pt x="7940" y="14764"/>
                      <a:pt x="8784" y="16479"/>
                      <a:pt x="10246" y="17539"/>
                    </a:cubicBezTo>
                    <a:cubicBezTo>
                      <a:pt x="13615" y="19653"/>
                      <a:pt x="17223" y="21360"/>
                      <a:pt x="20997" y="22624"/>
                    </a:cubicBezTo>
                    <a:cubicBezTo>
                      <a:pt x="24280" y="23707"/>
                      <a:pt x="27425" y="25167"/>
                      <a:pt x="30368" y="26983"/>
                    </a:cubicBezTo>
                    <a:cubicBezTo>
                      <a:pt x="32180" y="28145"/>
                      <a:pt x="33698" y="29714"/>
                      <a:pt x="34800" y="31559"/>
                    </a:cubicBezTo>
                    <a:cubicBezTo>
                      <a:pt x="35759" y="33346"/>
                      <a:pt x="36258" y="35344"/>
                      <a:pt x="36253" y="37371"/>
                    </a:cubicBezTo>
                    <a:close/>
                  </a:path>
                </a:pathLst>
              </a:custGeom>
              <a:solidFill>
                <a:srgbClr val="414958"/>
              </a:solidFill>
              <a:ln w="7260"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466998D7-E264-2A56-46D4-51CFD775448E}"/>
                  </a:ext>
                </a:extLst>
              </p:cNvPr>
              <p:cNvSpPr/>
              <p:nvPr/>
            </p:nvSpPr>
            <p:spPr>
              <a:xfrm>
                <a:off x="1458357" y="2507729"/>
                <a:ext cx="9769" cy="69306"/>
              </a:xfrm>
              <a:custGeom>
                <a:avLst/>
                <a:gdLst>
                  <a:gd name="connsiteX0" fmla="*/ 18 w 9769"/>
                  <a:gd name="connsiteY0" fmla="*/ 5307 h 69306"/>
                  <a:gd name="connsiteX1" fmla="*/ 1471 w 9769"/>
                  <a:gd name="connsiteY1" fmla="*/ 1239 h 69306"/>
                  <a:gd name="connsiteX2" fmla="*/ 4958 w 9769"/>
                  <a:gd name="connsiteY2" fmla="*/ 4 h 69306"/>
                  <a:gd name="connsiteX3" fmla="*/ 8299 w 9769"/>
                  <a:gd name="connsiteY3" fmla="*/ 1239 h 69306"/>
                  <a:gd name="connsiteX4" fmla="*/ 9752 w 9769"/>
                  <a:gd name="connsiteY4" fmla="*/ 5307 h 69306"/>
                  <a:gd name="connsiteX5" fmla="*/ 8299 w 9769"/>
                  <a:gd name="connsiteY5" fmla="*/ 9302 h 69306"/>
                  <a:gd name="connsiteX6" fmla="*/ 4958 w 9769"/>
                  <a:gd name="connsiteY6" fmla="*/ 10610 h 69306"/>
                  <a:gd name="connsiteX7" fmla="*/ 1471 w 9769"/>
                  <a:gd name="connsiteY7" fmla="*/ 9302 h 69306"/>
                  <a:gd name="connsiteX8" fmla="*/ 18 w 9769"/>
                  <a:gd name="connsiteY8" fmla="*/ 5307 h 69306"/>
                  <a:gd name="connsiteX9" fmla="*/ 8953 w 9769"/>
                  <a:gd name="connsiteY9" fmla="*/ 69306 h 69306"/>
                  <a:gd name="connsiteX10" fmla="*/ 672 w 9769"/>
                  <a:gd name="connsiteY10" fmla="*/ 69306 h 69306"/>
                  <a:gd name="connsiteX11" fmla="*/ 672 w 9769"/>
                  <a:gd name="connsiteY11" fmla="*/ 18455 h 69306"/>
                  <a:gd name="connsiteX12" fmla="*/ 8953 w 9769"/>
                  <a:gd name="connsiteY12" fmla="*/ 18455 h 6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9" h="69306">
                    <a:moveTo>
                      <a:pt x="18" y="5307"/>
                    </a:moveTo>
                    <a:cubicBezTo>
                      <a:pt x="-106" y="3803"/>
                      <a:pt x="423" y="2321"/>
                      <a:pt x="1471" y="1239"/>
                    </a:cubicBezTo>
                    <a:cubicBezTo>
                      <a:pt x="2433" y="396"/>
                      <a:pt x="3681" y="-47"/>
                      <a:pt x="4958" y="4"/>
                    </a:cubicBezTo>
                    <a:cubicBezTo>
                      <a:pt x="6183" y="4"/>
                      <a:pt x="7367" y="447"/>
                      <a:pt x="8299" y="1239"/>
                    </a:cubicBezTo>
                    <a:cubicBezTo>
                      <a:pt x="9347" y="2321"/>
                      <a:pt x="9876" y="3803"/>
                      <a:pt x="9752" y="5307"/>
                    </a:cubicBezTo>
                    <a:cubicBezTo>
                      <a:pt x="9865" y="6789"/>
                      <a:pt x="9335" y="8242"/>
                      <a:pt x="8299" y="9302"/>
                    </a:cubicBezTo>
                    <a:cubicBezTo>
                      <a:pt x="7393" y="10145"/>
                      <a:pt x="6198" y="10617"/>
                      <a:pt x="4958" y="10610"/>
                    </a:cubicBezTo>
                    <a:cubicBezTo>
                      <a:pt x="3665" y="10668"/>
                      <a:pt x="2405" y="10196"/>
                      <a:pt x="1471" y="9302"/>
                    </a:cubicBezTo>
                    <a:cubicBezTo>
                      <a:pt x="435" y="8242"/>
                      <a:pt x="-95" y="6789"/>
                      <a:pt x="18" y="5307"/>
                    </a:cubicBezTo>
                    <a:close/>
                    <a:moveTo>
                      <a:pt x="8953" y="69306"/>
                    </a:moveTo>
                    <a:lnTo>
                      <a:pt x="672" y="69306"/>
                    </a:lnTo>
                    <a:lnTo>
                      <a:pt x="672" y="18455"/>
                    </a:lnTo>
                    <a:lnTo>
                      <a:pt x="8953" y="18455"/>
                    </a:lnTo>
                    <a:close/>
                  </a:path>
                </a:pathLst>
              </a:custGeom>
              <a:solidFill>
                <a:srgbClr val="414958"/>
              </a:solidFill>
              <a:ln w="7260"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97D025BB-244D-F2AD-3B23-7EDE0CE21637}"/>
                  </a:ext>
                </a:extLst>
              </p:cNvPr>
              <p:cNvSpPr/>
              <p:nvPr/>
            </p:nvSpPr>
            <p:spPr>
              <a:xfrm>
                <a:off x="1481040" y="2525540"/>
                <a:ext cx="42781" cy="51494"/>
              </a:xfrm>
              <a:custGeom>
                <a:avLst/>
                <a:gdLst>
                  <a:gd name="connsiteX0" fmla="*/ 34506 w 42781"/>
                  <a:gd name="connsiteY0" fmla="*/ 51494 h 51494"/>
                  <a:gd name="connsiteX1" fmla="*/ 34506 w 42781"/>
                  <a:gd name="connsiteY1" fmla="*/ 19095 h 51494"/>
                  <a:gd name="connsiteX2" fmla="*/ 31745 w 42781"/>
                  <a:gd name="connsiteY2" fmla="*/ 9942 h 51494"/>
                  <a:gd name="connsiteX3" fmla="*/ 23101 w 42781"/>
                  <a:gd name="connsiteY3" fmla="*/ 6891 h 51494"/>
                  <a:gd name="connsiteX4" fmla="*/ 11841 w 42781"/>
                  <a:gd name="connsiteY4" fmla="*/ 11250 h 51494"/>
                  <a:gd name="connsiteX5" fmla="*/ 8281 w 42781"/>
                  <a:gd name="connsiteY5" fmla="*/ 25270 h 51494"/>
                  <a:gd name="connsiteX6" fmla="*/ 8281 w 42781"/>
                  <a:gd name="connsiteY6" fmla="*/ 51494 h 51494"/>
                  <a:gd name="connsiteX7" fmla="*/ 0 w 42781"/>
                  <a:gd name="connsiteY7" fmla="*/ 51494 h 51494"/>
                  <a:gd name="connsiteX8" fmla="*/ 0 w 42781"/>
                  <a:gd name="connsiteY8" fmla="*/ 644 h 51494"/>
                  <a:gd name="connsiteX9" fmla="*/ 6683 w 42781"/>
                  <a:gd name="connsiteY9" fmla="*/ 644 h 51494"/>
                  <a:gd name="connsiteX10" fmla="*/ 7918 w 42781"/>
                  <a:gd name="connsiteY10" fmla="*/ 7908 h 51494"/>
                  <a:gd name="connsiteX11" fmla="*/ 8354 w 42781"/>
                  <a:gd name="connsiteY11" fmla="*/ 7908 h 51494"/>
                  <a:gd name="connsiteX12" fmla="*/ 14965 w 42781"/>
                  <a:gd name="connsiteY12" fmla="*/ 2169 h 51494"/>
                  <a:gd name="connsiteX13" fmla="*/ 24336 w 42781"/>
                  <a:gd name="connsiteY13" fmla="*/ 62 h 51494"/>
                  <a:gd name="connsiteX14" fmla="*/ 38138 w 42781"/>
                  <a:gd name="connsiteY14" fmla="*/ 4639 h 51494"/>
                  <a:gd name="connsiteX15" fmla="*/ 42715 w 42781"/>
                  <a:gd name="connsiteY15" fmla="*/ 18659 h 51494"/>
                  <a:gd name="connsiteX16" fmla="*/ 42715 w 42781"/>
                  <a:gd name="connsiteY16" fmla="*/ 51494 h 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81" h="51494">
                    <a:moveTo>
                      <a:pt x="34506" y="51494"/>
                    </a:moveTo>
                    <a:lnTo>
                      <a:pt x="34506" y="19095"/>
                    </a:lnTo>
                    <a:cubicBezTo>
                      <a:pt x="34746" y="15812"/>
                      <a:pt x="33763" y="12550"/>
                      <a:pt x="31745" y="9942"/>
                    </a:cubicBezTo>
                    <a:cubicBezTo>
                      <a:pt x="29442" y="7719"/>
                      <a:pt x="26288" y="6608"/>
                      <a:pt x="23101" y="6891"/>
                    </a:cubicBezTo>
                    <a:cubicBezTo>
                      <a:pt x="18873" y="6506"/>
                      <a:pt x="14707" y="8119"/>
                      <a:pt x="11841" y="11250"/>
                    </a:cubicBezTo>
                    <a:cubicBezTo>
                      <a:pt x="9093" y="15383"/>
                      <a:pt x="7837" y="20330"/>
                      <a:pt x="8281" y="25270"/>
                    </a:cubicBezTo>
                    <a:lnTo>
                      <a:pt x="8281" y="51494"/>
                    </a:lnTo>
                    <a:lnTo>
                      <a:pt x="0" y="51494"/>
                    </a:lnTo>
                    <a:lnTo>
                      <a:pt x="0" y="644"/>
                    </a:lnTo>
                    <a:lnTo>
                      <a:pt x="6683" y="644"/>
                    </a:lnTo>
                    <a:lnTo>
                      <a:pt x="7918" y="7908"/>
                    </a:lnTo>
                    <a:lnTo>
                      <a:pt x="8354" y="7908"/>
                    </a:lnTo>
                    <a:cubicBezTo>
                      <a:pt x="9960" y="5402"/>
                      <a:pt x="12254" y="3404"/>
                      <a:pt x="14965" y="2169"/>
                    </a:cubicBezTo>
                    <a:cubicBezTo>
                      <a:pt x="17886" y="760"/>
                      <a:pt x="21091" y="33"/>
                      <a:pt x="24336" y="62"/>
                    </a:cubicBezTo>
                    <a:cubicBezTo>
                      <a:pt x="29367" y="-352"/>
                      <a:pt x="34349" y="1305"/>
                      <a:pt x="38138" y="4639"/>
                    </a:cubicBezTo>
                    <a:cubicBezTo>
                      <a:pt x="41493" y="8504"/>
                      <a:pt x="43144" y="13560"/>
                      <a:pt x="42715" y="18659"/>
                    </a:cubicBezTo>
                    <a:lnTo>
                      <a:pt x="42715" y="51494"/>
                    </a:lnTo>
                    <a:close/>
                  </a:path>
                </a:pathLst>
              </a:custGeom>
              <a:solidFill>
                <a:srgbClr val="414958"/>
              </a:solidFill>
              <a:ln w="7260"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00879F5D-1FD3-E6CF-D145-CA0BEED05E8F}"/>
                  </a:ext>
                </a:extLst>
              </p:cNvPr>
              <p:cNvSpPr/>
              <p:nvPr/>
            </p:nvSpPr>
            <p:spPr>
              <a:xfrm>
                <a:off x="1534265" y="2525375"/>
                <a:ext cx="44835" cy="74700"/>
              </a:xfrm>
              <a:custGeom>
                <a:avLst/>
                <a:gdLst>
                  <a:gd name="connsiteX0" fmla="*/ 36563 w 44835"/>
                  <a:gd name="connsiteY0" fmla="*/ 51660 h 74700"/>
                  <a:gd name="connsiteX1" fmla="*/ 36563 w 44835"/>
                  <a:gd name="connsiteY1" fmla="*/ 45412 h 74700"/>
                  <a:gd name="connsiteX2" fmla="*/ 36563 w 44835"/>
                  <a:gd name="connsiteY2" fmla="*/ 45412 h 74700"/>
                  <a:gd name="connsiteX3" fmla="*/ 20872 w 44835"/>
                  <a:gd name="connsiteY3" fmla="*/ 52677 h 74700"/>
                  <a:gd name="connsiteX4" fmla="*/ 5544 w 44835"/>
                  <a:gd name="connsiteY4" fmla="*/ 45848 h 74700"/>
                  <a:gd name="connsiteX5" fmla="*/ 5544 w 44835"/>
                  <a:gd name="connsiteY5" fmla="*/ 7274 h 74700"/>
                  <a:gd name="connsiteX6" fmla="*/ 20726 w 44835"/>
                  <a:gd name="connsiteY6" fmla="*/ 10 h 74700"/>
                  <a:gd name="connsiteX7" fmla="*/ 36563 w 44835"/>
                  <a:gd name="connsiteY7" fmla="*/ 8073 h 74700"/>
                  <a:gd name="connsiteX8" fmla="*/ 37071 w 44835"/>
                  <a:gd name="connsiteY8" fmla="*/ 8073 h 74700"/>
                  <a:gd name="connsiteX9" fmla="*/ 38161 w 44835"/>
                  <a:gd name="connsiteY9" fmla="*/ 1318 h 74700"/>
                  <a:gd name="connsiteX10" fmla="*/ 44771 w 44835"/>
                  <a:gd name="connsiteY10" fmla="*/ 1318 h 74700"/>
                  <a:gd name="connsiteX11" fmla="*/ 44771 w 44835"/>
                  <a:gd name="connsiteY11" fmla="*/ 52749 h 74700"/>
                  <a:gd name="connsiteX12" fmla="*/ 39250 w 44835"/>
                  <a:gd name="connsiteY12" fmla="*/ 69167 h 74700"/>
                  <a:gd name="connsiteX13" fmla="*/ 22106 w 44835"/>
                  <a:gd name="connsiteY13" fmla="*/ 74615 h 74700"/>
                  <a:gd name="connsiteX14" fmla="*/ 3945 w 44835"/>
                  <a:gd name="connsiteY14" fmla="*/ 71419 h 74700"/>
                  <a:gd name="connsiteX15" fmla="*/ 3945 w 44835"/>
                  <a:gd name="connsiteY15" fmla="*/ 63791 h 74700"/>
                  <a:gd name="connsiteX16" fmla="*/ 22615 w 44835"/>
                  <a:gd name="connsiteY16" fmla="*/ 67714 h 74700"/>
                  <a:gd name="connsiteX17" fmla="*/ 32785 w 44835"/>
                  <a:gd name="connsiteY17" fmla="*/ 63937 h 74700"/>
                  <a:gd name="connsiteX18" fmla="*/ 36563 w 44835"/>
                  <a:gd name="connsiteY18" fmla="*/ 53476 h 74700"/>
                  <a:gd name="connsiteX19" fmla="*/ 22034 w 44835"/>
                  <a:gd name="connsiteY19" fmla="*/ 46212 h 74700"/>
                  <a:gd name="connsiteX20" fmla="*/ 33221 w 44835"/>
                  <a:gd name="connsiteY20" fmla="*/ 42143 h 74700"/>
                  <a:gd name="connsiteX21" fmla="*/ 36635 w 44835"/>
                  <a:gd name="connsiteY21" fmla="*/ 28850 h 74700"/>
                  <a:gd name="connsiteX22" fmla="*/ 36635 w 44835"/>
                  <a:gd name="connsiteY22" fmla="*/ 26888 h 74700"/>
                  <a:gd name="connsiteX23" fmla="*/ 33148 w 44835"/>
                  <a:gd name="connsiteY23" fmla="*/ 12359 h 74700"/>
                  <a:gd name="connsiteX24" fmla="*/ 21889 w 44835"/>
                  <a:gd name="connsiteY24" fmla="*/ 7710 h 74700"/>
                  <a:gd name="connsiteX25" fmla="*/ 12009 w 44835"/>
                  <a:gd name="connsiteY25" fmla="*/ 12795 h 74700"/>
                  <a:gd name="connsiteX26" fmla="*/ 8522 w 44835"/>
                  <a:gd name="connsiteY26" fmla="*/ 27324 h 74700"/>
                  <a:gd name="connsiteX27" fmla="*/ 11936 w 44835"/>
                  <a:gd name="connsiteY27" fmla="*/ 41853 h 74700"/>
                  <a:gd name="connsiteX28" fmla="*/ 22034 w 44835"/>
                  <a:gd name="connsiteY28" fmla="*/ 46066 h 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835" h="74700">
                    <a:moveTo>
                      <a:pt x="36563" y="51660"/>
                    </a:moveTo>
                    <a:lnTo>
                      <a:pt x="36563" y="45412"/>
                    </a:lnTo>
                    <a:lnTo>
                      <a:pt x="36563" y="45412"/>
                    </a:lnTo>
                    <a:cubicBezTo>
                      <a:pt x="32967" y="50418"/>
                      <a:pt x="27014" y="53171"/>
                      <a:pt x="20872" y="52677"/>
                    </a:cubicBezTo>
                    <a:cubicBezTo>
                      <a:pt x="14974" y="52931"/>
                      <a:pt x="9299" y="50403"/>
                      <a:pt x="5544" y="45848"/>
                    </a:cubicBezTo>
                    <a:cubicBezTo>
                      <a:pt x="-1848" y="34051"/>
                      <a:pt x="-1848" y="19072"/>
                      <a:pt x="5544" y="7274"/>
                    </a:cubicBezTo>
                    <a:cubicBezTo>
                      <a:pt x="9117" y="2523"/>
                      <a:pt x="14784" y="-186"/>
                      <a:pt x="20726" y="10"/>
                    </a:cubicBezTo>
                    <a:cubicBezTo>
                      <a:pt x="27034" y="-172"/>
                      <a:pt x="33002" y="2865"/>
                      <a:pt x="36563" y="8073"/>
                    </a:cubicBezTo>
                    <a:lnTo>
                      <a:pt x="37071" y="8073"/>
                    </a:lnTo>
                    <a:lnTo>
                      <a:pt x="38161" y="1318"/>
                    </a:lnTo>
                    <a:lnTo>
                      <a:pt x="44771" y="1318"/>
                    </a:lnTo>
                    <a:lnTo>
                      <a:pt x="44771" y="52749"/>
                    </a:lnTo>
                    <a:cubicBezTo>
                      <a:pt x="45227" y="58743"/>
                      <a:pt x="43235" y="64663"/>
                      <a:pt x="39250" y="69167"/>
                    </a:cubicBezTo>
                    <a:cubicBezTo>
                      <a:pt x="34486" y="73192"/>
                      <a:pt x="28318" y="75146"/>
                      <a:pt x="22106" y="74615"/>
                    </a:cubicBezTo>
                    <a:cubicBezTo>
                      <a:pt x="15894" y="74855"/>
                      <a:pt x="9702" y="73765"/>
                      <a:pt x="3945" y="71419"/>
                    </a:cubicBezTo>
                    <a:lnTo>
                      <a:pt x="3945" y="63791"/>
                    </a:lnTo>
                    <a:cubicBezTo>
                      <a:pt x="9752" y="66610"/>
                      <a:pt x="16164" y="67961"/>
                      <a:pt x="22615" y="67714"/>
                    </a:cubicBezTo>
                    <a:cubicBezTo>
                      <a:pt x="26384" y="67932"/>
                      <a:pt x="30072" y="66559"/>
                      <a:pt x="32785" y="63937"/>
                    </a:cubicBezTo>
                    <a:cubicBezTo>
                      <a:pt x="35425" y="61118"/>
                      <a:pt x="36791" y="57333"/>
                      <a:pt x="36563" y="53476"/>
                    </a:cubicBezTo>
                    <a:close/>
                    <a:moveTo>
                      <a:pt x="22034" y="46212"/>
                    </a:moveTo>
                    <a:cubicBezTo>
                      <a:pt x="26185" y="46604"/>
                      <a:pt x="30293" y="45115"/>
                      <a:pt x="33221" y="42143"/>
                    </a:cubicBezTo>
                    <a:cubicBezTo>
                      <a:pt x="35817" y="38221"/>
                      <a:pt x="37019" y="33535"/>
                      <a:pt x="36635" y="28850"/>
                    </a:cubicBezTo>
                    <a:lnTo>
                      <a:pt x="36635" y="26888"/>
                    </a:lnTo>
                    <a:cubicBezTo>
                      <a:pt x="37006" y="21803"/>
                      <a:pt x="35787" y="16725"/>
                      <a:pt x="33148" y="12359"/>
                    </a:cubicBezTo>
                    <a:cubicBezTo>
                      <a:pt x="30383" y="9061"/>
                      <a:pt x="26177" y="7325"/>
                      <a:pt x="21889" y="7710"/>
                    </a:cubicBezTo>
                    <a:cubicBezTo>
                      <a:pt x="17927" y="7536"/>
                      <a:pt x="14168" y="9468"/>
                      <a:pt x="12009" y="12795"/>
                    </a:cubicBezTo>
                    <a:cubicBezTo>
                      <a:pt x="9397" y="17168"/>
                      <a:pt x="8180" y="22239"/>
                      <a:pt x="8522" y="27324"/>
                    </a:cubicBezTo>
                    <a:cubicBezTo>
                      <a:pt x="8194" y="32402"/>
                      <a:pt x="9383" y="37458"/>
                      <a:pt x="11936" y="41853"/>
                    </a:cubicBezTo>
                    <a:cubicBezTo>
                      <a:pt x="14365" y="44882"/>
                      <a:pt x="18170" y="46473"/>
                      <a:pt x="22034" y="46066"/>
                    </a:cubicBezTo>
                    <a:close/>
                  </a:path>
                </a:pathLst>
              </a:custGeom>
              <a:solidFill>
                <a:srgbClr val="414958"/>
              </a:solidFill>
              <a:ln w="7260"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10090348-8CDA-79CB-D2B0-3196A3C86DA4}"/>
                  </a:ext>
                </a:extLst>
              </p:cNvPr>
              <p:cNvSpPr/>
              <p:nvPr/>
            </p:nvSpPr>
            <p:spPr>
              <a:xfrm>
                <a:off x="1353187" y="2627886"/>
                <a:ext cx="72135" cy="50850"/>
              </a:xfrm>
              <a:custGeom>
                <a:avLst/>
                <a:gdLst>
                  <a:gd name="connsiteX0" fmla="*/ 48308 w 72135"/>
                  <a:gd name="connsiteY0" fmla="*/ 50851 h 50850"/>
                  <a:gd name="connsiteX1" fmla="*/ 39664 w 72135"/>
                  <a:gd name="connsiteY1" fmla="*/ 22374 h 50850"/>
                  <a:gd name="connsiteX2" fmla="*/ 36177 w 72135"/>
                  <a:gd name="connsiteY2" fmla="*/ 8935 h 50850"/>
                  <a:gd name="connsiteX3" fmla="*/ 35813 w 72135"/>
                  <a:gd name="connsiteY3" fmla="*/ 8935 h 50850"/>
                  <a:gd name="connsiteX4" fmla="*/ 32399 w 72135"/>
                  <a:gd name="connsiteY4" fmla="*/ 22447 h 50850"/>
                  <a:gd name="connsiteX5" fmla="*/ 23246 w 72135"/>
                  <a:gd name="connsiteY5" fmla="*/ 50851 h 50850"/>
                  <a:gd name="connsiteX6" fmla="*/ 13875 w 72135"/>
                  <a:gd name="connsiteY6" fmla="*/ 50851 h 50850"/>
                  <a:gd name="connsiteX7" fmla="*/ 0 w 72135"/>
                  <a:gd name="connsiteY7" fmla="*/ 0 h 50850"/>
                  <a:gd name="connsiteX8" fmla="*/ 8572 w 72135"/>
                  <a:gd name="connsiteY8" fmla="*/ 0 h 50850"/>
                  <a:gd name="connsiteX9" fmla="*/ 15836 w 72135"/>
                  <a:gd name="connsiteY9" fmla="*/ 28404 h 50850"/>
                  <a:gd name="connsiteX10" fmla="*/ 18815 w 72135"/>
                  <a:gd name="connsiteY10" fmla="*/ 42134 h 50850"/>
                  <a:gd name="connsiteX11" fmla="*/ 18815 w 72135"/>
                  <a:gd name="connsiteY11" fmla="*/ 42134 h 50850"/>
                  <a:gd name="connsiteX12" fmla="*/ 19469 w 72135"/>
                  <a:gd name="connsiteY12" fmla="*/ 39300 h 50850"/>
                  <a:gd name="connsiteX13" fmla="*/ 22229 w 72135"/>
                  <a:gd name="connsiteY13" fmla="*/ 28549 h 50850"/>
                  <a:gd name="connsiteX14" fmla="*/ 31164 w 72135"/>
                  <a:gd name="connsiteY14" fmla="*/ 0 h 50850"/>
                  <a:gd name="connsiteX15" fmla="*/ 40245 w 72135"/>
                  <a:gd name="connsiteY15" fmla="*/ 0 h 50850"/>
                  <a:gd name="connsiteX16" fmla="*/ 48962 w 72135"/>
                  <a:gd name="connsiteY16" fmla="*/ 28549 h 50850"/>
                  <a:gd name="connsiteX17" fmla="*/ 49906 w 72135"/>
                  <a:gd name="connsiteY17" fmla="*/ 31963 h 50850"/>
                  <a:gd name="connsiteX18" fmla="*/ 50923 w 72135"/>
                  <a:gd name="connsiteY18" fmla="*/ 35595 h 50850"/>
                  <a:gd name="connsiteX19" fmla="*/ 51722 w 72135"/>
                  <a:gd name="connsiteY19" fmla="*/ 39010 h 50850"/>
                  <a:gd name="connsiteX20" fmla="*/ 52304 w 72135"/>
                  <a:gd name="connsiteY20" fmla="*/ 42061 h 50850"/>
                  <a:gd name="connsiteX21" fmla="*/ 52740 w 72135"/>
                  <a:gd name="connsiteY21" fmla="*/ 42061 h 50850"/>
                  <a:gd name="connsiteX22" fmla="*/ 56081 w 72135"/>
                  <a:gd name="connsiteY22" fmla="*/ 27024 h 50850"/>
                  <a:gd name="connsiteX23" fmla="*/ 63346 w 72135"/>
                  <a:gd name="connsiteY23" fmla="*/ 0 h 50850"/>
                  <a:gd name="connsiteX24" fmla="*/ 72135 w 72135"/>
                  <a:gd name="connsiteY24" fmla="*/ 0 h 50850"/>
                  <a:gd name="connsiteX25" fmla="*/ 58333 w 72135"/>
                  <a:gd name="connsiteY25" fmla="*/ 50851 h 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135" h="50850">
                    <a:moveTo>
                      <a:pt x="48308" y="50851"/>
                    </a:moveTo>
                    <a:lnTo>
                      <a:pt x="39664" y="22374"/>
                    </a:lnTo>
                    <a:cubicBezTo>
                      <a:pt x="38865" y="19977"/>
                      <a:pt x="37702" y="15546"/>
                      <a:pt x="36177" y="8935"/>
                    </a:cubicBezTo>
                    <a:lnTo>
                      <a:pt x="35813" y="8935"/>
                    </a:lnTo>
                    <a:cubicBezTo>
                      <a:pt x="34506" y="14965"/>
                      <a:pt x="33344" y="19469"/>
                      <a:pt x="32399" y="22447"/>
                    </a:cubicBezTo>
                    <a:lnTo>
                      <a:pt x="23246" y="50851"/>
                    </a:lnTo>
                    <a:lnTo>
                      <a:pt x="13875" y="50851"/>
                    </a:lnTo>
                    <a:lnTo>
                      <a:pt x="0" y="0"/>
                    </a:lnTo>
                    <a:lnTo>
                      <a:pt x="8572" y="0"/>
                    </a:lnTo>
                    <a:cubicBezTo>
                      <a:pt x="11768" y="12495"/>
                      <a:pt x="14238" y="21793"/>
                      <a:pt x="15836" y="28404"/>
                    </a:cubicBezTo>
                    <a:cubicBezTo>
                      <a:pt x="17073" y="32922"/>
                      <a:pt x="18067" y="37506"/>
                      <a:pt x="18815" y="42134"/>
                    </a:cubicBezTo>
                    <a:lnTo>
                      <a:pt x="18815" y="42134"/>
                    </a:lnTo>
                    <a:lnTo>
                      <a:pt x="19469" y="39300"/>
                    </a:lnTo>
                    <a:cubicBezTo>
                      <a:pt x="20184" y="35668"/>
                      <a:pt x="21106" y="32080"/>
                      <a:pt x="22229" y="28549"/>
                    </a:cubicBezTo>
                    <a:lnTo>
                      <a:pt x="31164" y="0"/>
                    </a:lnTo>
                    <a:lnTo>
                      <a:pt x="40245" y="0"/>
                    </a:lnTo>
                    <a:lnTo>
                      <a:pt x="48962" y="28549"/>
                    </a:lnTo>
                    <a:cubicBezTo>
                      <a:pt x="48962" y="29639"/>
                      <a:pt x="49616" y="30801"/>
                      <a:pt x="49906" y="31963"/>
                    </a:cubicBezTo>
                    <a:cubicBezTo>
                      <a:pt x="50197" y="33126"/>
                      <a:pt x="50633" y="34361"/>
                      <a:pt x="50923" y="35595"/>
                    </a:cubicBezTo>
                    <a:cubicBezTo>
                      <a:pt x="51214" y="36831"/>
                      <a:pt x="51505" y="37920"/>
                      <a:pt x="51722" y="39010"/>
                    </a:cubicBezTo>
                    <a:cubicBezTo>
                      <a:pt x="51940" y="40099"/>
                      <a:pt x="52158" y="41189"/>
                      <a:pt x="52304" y="42061"/>
                    </a:cubicBezTo>
                    <a:lnTo>
                      <a:pt x="52740" y="42061"/>
                    </a:lnTo>
                    <a:cubicBezTo>
                      <a:pt x="52740" y="39736"/>
                      <a:pt x="54120" y="34796"/>
                      <a:pt x="56081" y="27024"/>
                    </a:cubicBezTo>
                    <a:lnTo>
                      <a:pt x="63346" y="0"/>
                    </a:lnTo>
                    <a:lnTo>
                      <a:pt x="72135" y="0"/>
                    </a:lnTo>
                    <a:lnTo>
                      <a:pt x="58333" y="50851"/>
                    </a:lnTo>
                    <a:close/>
                  </a:path>
                </a:pathLst>
              </a:custGeom>
              <a:solidFill>
                <a:srgbClr val="414958"/>
              </a:solidFill>
              <a:ln w="7260"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9C551CE0-7630-8A47-BA99-F83D320781C3}"/>
                  </a:ext>
                </a:extLst>
              </p:cNvPr>
              <p:cNvSpPr/>
              <p:nvPr/>
            </p:nvSpPr>
            <p:spPr>
              <a:xfrm>
                <a:off x="1429194" y="2627668"/>
                <a:ext cx="46884" cy="52618"/>
              </a:xfrm>
              <a:custGeom>
                <a:avLst/>
                <a:gdLst>
                  <a:gd name="connsiteX0" fmla="*/ 46834 w 46884"/>
                  <a:gd name="connsiteY0" fmla="*/ 25934 h 52618"/>
                  <a:gd name="connsiteX1" fmla="*/ 40514 w 46884"/>
                  <a:gd name="connsiteY1" fmla="*/ 45330 h 52618"/>
                  <a:gd name="connsiteX2" fmla="*/ 23224 w 46884"/>
                  <a:gd name="connsiteY2" fmla="*/ 52594 h 52618"/>
                  <a:gd name="connsiteX3" fmla="*/ 11020 w 46884"/>
                  <a:gd name="connsiteY3" fmla="*/ 49398 h 52618"/>
                  <a:gd name="connsiteX4" fmla="*/ 2884 w 46884"/>
                  <a:gd name="connsiteY4" fmla="*/ 40172 h 52618"/>
                  <a:gd name="connsiteX5" fmla="*/ 51 w 46884"/>
                  <a:gd name="connsiteY5" fmla="*/ 26225 h 52618"/>
                  <a:gd name="connsiteX6" fmla="*/ 6226 w 46884"/>
                  <a:gd name="connsiteY6" fmla="*/ 6974 h 52618"/>
                  <a:gd name="connsiteX7" fmla="*/ 40514 w 46884"/>
                  <a:gd name="connsiteY7" fmla="*/ 6974 h 52618"/>
                  <a:gd name="connsiteX8" fmla="*/ 46834 w 46884"/>
                  <a:gd name="connsiteY8" fmla="*/ 25934 h 52618"/>
                  <a:gd name="connsiteX9" fmla="*/ 8623 w 46884"/>
                  <a:gd name="connsiteY9" fmla="*/ 25934 h 52618"/>
                  <a:gd name="connsiteX10" fmla="*/ 12328 w 46884"/>
                  <a:gd name="connsiteY10" fmla="*/ 40463 h 52618"/>
                  <a:gd name="connsiteX11" fmla="*/ 33375 w 46884"/>
                  <a:gd name="connsiteY11" fmla="*/ 41211 h 52618"/>
                  <a:gd name="connsiteX12" fmla="*/ 34121 w 46884"/>
                  <a:gd name="connsiteY12" fmla="*/ 40463 h 52618"/>
                  <a:gd name="connsiteX13" fmla="*/ 37898 w 46884"/>
                  <a:gd name="connsiteY13" fmla="*/ 25934 h 52618"/>
                  <a:gd name="connsiteX14" fmla="*/ 34048 w 46884"/>
                  <a:gd name="connsiteY14" fmla="*/ 11405 h 52618"/>
                  <a:gd name="connsiteX15" fmla="*/ 22934 w 46884"/>
                  <a:gd name="connsiteY15" fmla="*/ 6538 h 52618"/>
                  <a:gd name="connsiteX16" fmla="*/ 8623 w 46884"/>
                  <a:gd name="connsiteY16" fmla="*/ 25934 h 5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84" h="52618">
                    <a:moveTo>
                      <a:pt x="46834" y="25934"/>
                    </a:moveTo>
                    <a:cubicBezTo>
                      <a:pt x="47259" y="32966"/>
                      <a:pt x="45000" y="39896"/>
                      <a:pt x="40514" y="45330"/>
                    </a:cubicBezTo>
                    <a:cubicBezTo>
                      <a:pt x="36140" y="50233"/>
                      <a:pt x="29788" y="52907"/>
                      <a:pt x="23224" y="52594"/>
                    </a:cubicBezTo>
                    <a:cubicBezTo>
                      <a:pt x="18941" y="52660"/>
                      <a:pt x="14721" y="51555"/>
                      <a:pt x="11020" y="49398"/>
                    </a:cubicBezTo>
                    <a:cubicBezTo>
                      <a:pt x="7479" y="47168"/>
                      <a:pt x="4654" y="43964"/>
                      <a:pt x="2884" y="40172"/>
                    </a:cubicBezTo>
                    <a:cubicBezTo>
                      <a:pt x="915" y="35792"/>
                      <a:pt x="-52" y="31026"/>
                      <a:pt x="51" y="26225"/>
                    </a:cubicBezTo>
                    <a:cubicBezTo>
                      <a:pt x="-370" y="19258"/>
                      <a:pt x="1833" y="12393"/>
                      <a:pt x="6226" y="6974"/>
                    </a:cubicBezTo>
                    <a:cubicBezTo>
                      <a:pt x="15762" y="-2325"/>
                      <a:pt x="30977" y="-2325"/>
                      <a:pt x="40514" y="6974"/>
                    </a:cubicBezTo>
                    <a:cubicBezTo>
                      <a:pt x="44921" y="12277"/>
                      <a:pt x="47177" y="19047"/>
                      <a:pt x="46834" y="25934"/>
                    </a:cubicBezTo>
                    <a:close/>
                    <a:moveTo>
                      <a:pt x="8623" y="25934"/>
                    </a:moveTo>
                    <a:cubicBezTo>
                      <a:pt x="8283" y="31048"/>
                      <a:pt x="9580" y="36133"/>
                      <a:pt x="12328" y="40463"/>
                    </a:cubicBezTo>
                    <a:cubicBezTo>
                      <a:pt x="17934" y="46478"/>
                      <a:pt x="27357" y="46812"/>
                      <a:pt x="33375" y="41211"/>
                    </a:cubicBezTo>
                    <a:cubicBezTo>
                      <a:pt x="33632" y="40971"/>
                      <a:pt x="33881" y="40717"/>
                      <a:pt x="34121" y="40463"/>
                    </a:cubicBezTo>
                    <a:cubicBezTo>
                      <a:pt x="36898" y="36148"/>
                      <a:pt x="38222" y="31055"/>
                      <a:pt x="37898" y="25934"/>
                    </a:cubicBezTo>
                    <a:cubicBezTo>
                      <a:pt x="38299" y="20798"/>
                      <a:pt x="36942" y="15669"/>
                      <a:pt x="34048" y="11405"/>
                    </a:cubicBezTo>
                    <a:cubicBezTo>
                      <a:pt x="31350" y="8078"/>
                      <a:pt x="27208" y="6262"/>
                      <a:pt x="22934" y="6538"/>
                    </a:cubicBezTo>
                    <a:cubicBezTo>
                      <a:pt x="13490" y="6756"/>
                      <a:pt x="8623" y="13149"/>
                      <a:pt x="8623" y="25934"/>
                    </a:cubicBezTo>
                    <a:close/>
                  </a:path>
                </a:pathLst>
              </a:custGeom>
              <a:solidFill>
                <a:srgbClr val="414958"/>
              </a:solidFill>
              <a:ln w="7260"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0F05E905-8235-C01D-30AF-7A03FC51CAA3}"/>
                  </a:ext>
                </a:extLst>
              </p:cNvPr>
              <p:cNvSpPr/>
              <p:nvPr/>
            </p:nvSpPr>
            <p:spPr>
              <a:xfrm>
                <a:off x="1486779" y="2627448"/>
                <a:ext cx="29566" cy="51288"/>
              </a:xfrm>
              <a:custGeom>
                <a:avLst/>
                <a:gdLst>
                  <a:gd name="connsiteX0" fmla="*/ 23609 w 29566"/>
                  <a:gd name="connsiteY0" fmla="*/ 2 h 51288"/>
                  <a:gd name="connsiteX1" fmla="*/ 29566 w 29566"/>
                  <a:gd name="connsiteY1" fmla="*/ 583 h 51288"/>
                  <a:gd name="connsiteX2" fmla="*/ 28549 w 29566"/>
                  <a:gd name="connsiteY2" fmla="*/ 7848 h 51288"/>
                  <a:gd name="connsiteX3" fmla="*/ 23101 w 29566"/>
                  <a:gd name="connsiteY3" fmla="*/ 7194 h 51288"/>
                  <a:gd name="connsiteX4" fmla="*/ 15836 w 29566"/>
                  <a:gd name="connsiteY4" fmla="*/ 9446 h 51288"/>
                  <a:gd name="connsiteX5" fmla="*/ 10461 w 29566"/>
                  <a:gd name="connsiteY5" fmla="*/ 15548 h 51288"/>
                  <a:gd name="connsiteX6" fmla="*/ 8499 w 29566"/>
                  <a:gd name="connsiteY6" fmla="*/ 24193 h 51288"/>
                  <a:gd name="connsiteX7" fmla="*/ 8499 w 29566"/>
                  <a:gd name="connsiteY7" fmla="*/ 51289 h 51288"/>
                  <a:gd name="connsiteX8" fmla="*/ 0 w 29566"/>
                  <a:gd name="connsiteY8" fmla="*/ 51289 h 51288"/>
                  <a:gd name="connsiteX9" fmla="*/ 0 w 29566"/>
                  <a:gd name="connsiteY9" fmla="*/ 438 h 51288"/>
                  <a:gd name="connsiteX10" fmla="*/ 6829 w 29566"/>
                  <a:gd name="connsiteY10" fmla="*/ 438 h 51288"/>
                  <a:gd name="connsiteX11" fmla="*/ 7773 w 29566"/>
                  <a:gd name="connsiteY11" fmla="*/ 9736 h 51288"/>
                  <a:gd name="connsiteX12" fmla="*/ 7773 w 29566"/>
                  <a:gd name="connsiteY12" fmla="*/ 9736 h 51288"/>
                  <a:gd name="connsiteX13" fmla="*/ 15037 w 29566"/>
                  <a:gd name="connsiteY13" fmla="*/ 2472 h 51288"/>
                  <a:gd name="connsiteX14" fmla="*/ 23609 w 29566"/>
                  <a:gd name="connsiteY14" fmla="*/ 2 h 5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66" h="51288">
                    <a:moveTo>
                      <a:pt x="23609" y="2"/>
                    </a:moveTo>
                    <a:cubicBezTo>
                      <a:pt x="25610" y="-12"/>
                      <a:pt x="27605" y="184"/>
                      <a:pt x="29566" y="583"/>
                    </a:cubicBezTo>
                    <a:lnTo>
                      <a:pt x="28549" y="7848"/>
                    </a:lnTo>
                    <a:cubicBezTo>
                      <a:pt x="26763" y="7426"/>
                      <a:pt x="24936" y="7201"/>
                      <a:pt x="23101" y="7194"/>
                    </a:cubicBezTo>
                    <a:cubicBezTo>
                      <a:pt x="20517" y="7252"/>
                      <a:pt x="18001" y="8037"/>
                      <a:pt x="15836" y="9446"/>
                    </a:cubicBezTo>
                    <a:cubicBezTo>
                      <a:pt x="13523" y="10957"/>
                      <a:pt x="11664" y="13064"/>
                      <a:pt x="10461" y="15548"/>
                    </a:cubicBezTo>
                    <a:cubicBezTo>
                      <a:pt x="9131" y="18236"/>
                      <a:pt x="8458" y="21200"/>
                      <a:pt x="8499" y="24193"/>
                    </a:cubicBezTo>
                    <a:lnTo>
                      <a:pt x="8499" y="51289"/>
                    </a:lnTo>
                    <a:lnTo>
                      <a:pt x="0" y="51289"/>
                    </a:lnTo>
                    <a:lnTo>
                      <a:pt x="0" y="438"/>
                    </a:lnTo>
                    <a:lnTo>
                      <a:pt x="6829" y="438"/>
                    </a:lnTo>
                    <a:lnTo>
                      <a:pt x="7773" y="9736"/>
                    </a:lnTo>
                    <a:lnTo>
                      <a:pt x="7773" y="9736"/>
                    </a:lnTo>
                    <a:cubicBezTo>
                      <a:pt x="9581" y="6772"/>
                      <a:pt x="12071" y="4281"/>
                      <a:pt x="15037" y="2472"/>
                    </a:cubicBezTo>
                    <a:cubicBezTo>
                      <a:pt x="17585" y="816"/>
                      <a:pt x="20570" y="-49"/>
                      <a:pt x="23609" y="2"/>
                    </a:cubicBezTo>
                    <a:close/>
                  </a:path>
                </a:pathLst>
              </a:custGeom>
              <a:solidFill>
                <a:srgbClr val="414958"/>
              </a:solidFill>
              <a:ln w="7260"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2398ABF0-34EC-BE96-6027-4CA197186766}"/>
                  </a:ext>
                </a:extLst>
              </p:cNvPr>
              <p:cNvSpPr/>
              <p:nvPr/>
            </p:nvSpPr>
            <p:spPr>
              <a:xfrm>
                <a:off x="1523464" y="2606964"/>
                <a:ext cx="41407" cy="72280"/>
              </a:xfrm>
              <a:custGeom>
                <a:avLst/>
                <a:gdLst>
                  <a:gd name="connsiteX0" fmla="*/ 8209 w 41407"/>
                  <a:gd name="connsiteY0" fmla="*/ 46056 h 72280"/>
                  <a:gd name="connsiteX1" fmla="*/ 10969 w 41407"/>
                  <a:gd name="connsiteY1" fmla="*/ 42424 h 72280"/>
                  <a:gd name="connsiteX2" fmla="*/ 14238 w 41407"/>
                  <a:gd name="connsiteY2" fmla="*/ 38574 h 72280"/>
                  <a:gd name="connsiteX3" fmla="*/ 30438 w 41407"/>
                  <a:gd name="connsiteY3" fmla="*/ 21430 h 72280"/>
                  <a:gd name="connsiteX4" fmla="*/ 40099 w 41407"/>
                  <a:gd name="connsiteY4" fmla="*/ 21430 h 72280"/>
                  <a:gd name="connsiteX5" fmla="*/ 19614 w 41407"/>
                  <a:gd name="connsiteY5" fmla="*/ 43223 h 72280"/>
                  <a:gd name="connsiteX6" fmla="*/ 41407 w 41407"/>
                  <a:gd name="connsiteY6" fmla="*/ 72281 h 72280"/>
                  <a:gd name="connsiteX7" fmla="*/ 31527 w 41407"/>
                  <a:gd name="connsiteY7" fmla="*/ 72281 h 72280"/>
                  <a:gd name="connsiteX8" fmla="*/ 13948 w 41407"/>
                  <a:gd name="connsiteY8" fmla="*/ 48672 h 72280"/>
                  <a:gd name="connsiteX9" fmla="*/ 8209 w 41407"/>
                  <a:gd name="connsiteY9" fmla="*/ 53684 h 72280"/>
                  <a:gd name="connsiteX10" fmla="*/ 8209 w 41407"/>
                  <a:gd name="connsiteY10" fmla="*/ 71772 h 72280"/>
                  <a:gd name="connsiteX11" fmla="*/ 0 w 41407"/>
                  <a:gd name="connsiteY11" fmla="*/ 71772 h 72280"/>
                  <a:gd name="connsiteX12" fmla="*/ 0 w 41407"/>
                  <a:gd name="connsiteY12" fmla="*/ 0 h 72280"/>
                  <a:gd name="connsiteX13" fmla="*/ 8209 w 41407"/>
                  <a:gd name="connsiteY13" fmla="*/ 0 h 72280"/>
                  <a:gd name="connsiteX14" fmla="*/ 8209 w 41407"/>
                  <a:gd name="connsiteY14" fmla="*/ 37484 h 72280"/>
                  <a:gd name="connsiteX15" fmla="*/ 8209 w 41407"/>
                  <a:gd name="connsiteY15" fmla="*/ 45766 h 7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07" h="72280">
                    <a:moveTo>
                      <a:pt x="8209" y="46056"/>
                    </a:moveTo>
                    <a:lnTo>
                      <a:pt x="10969" y="42424"/>
                    </a:lnTo>
                    <a:lnTo>
                      <a:pt x="14238" y="38574"/>
                    </a:lnTo>
                    <a:lnTo>
                      <a:pt x="30438" y="21430"/>
                    </a:lnTo>
                    <a:lnTo>
                      <a:pt x="40099" y="21430"/>
                    </a:lnTo>
                    <a:lnTo>
                      <a:pt x="19614" y="43223"/>
                    </a:lnTo>
                    <a:lnTo>
                      <a:pt x="41407" y="72281"/>
                    </a:lnTo>
                    <a:lnTo>
                      <a:pt x="31527" y="72281"/>
                    </a:lnTo>
                    <a:lnTo>
                      <a:pt x="13948" y="48672"/>
                    </a:lnTo>
                    <a:lnTo>
                      <a:pt x="8209" y="53684"/>
                    </a:lnTo>
                    <a:lnTo>
                      <a:pt x="8209" y="71772"/>
                    </a:lnTo>
                    <a:lnTo>
                      <a:pt x="0" y="71772"/>
                    </a:lnTo>
                    <a:lnTo>
                      <a:pt x="0" y="0"/>
                    </a:lnTo>
                    <a:lnTo>
                      <a:pt x="8209" y="0"/>
                    </a:lnTo>
                    <a:lnTo>
                      <a:pt x="8209" y="37484"/>
                    </a:lnTo>
                    <a:lnTo>
                      <a:pt x="8209" y="45766"/>
                    </a:lnTo>
                    <a:close/>
                  </a:path>
                </a:pathLst>
              </a:custGeom>
              <a:solidFill>
                <a:srgbClr val="414958"/>
              </a:solidFill>
              <a:ln w="7260"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F5CDACF6-646C-F42E-7668-5717F97E5F50}"/>
                  </a:ext>
                </a:extLst>
              </p:cNvPr>
              <p:cNvSpPr/>
              <p:nvPr/>
            </p:nvSpPr>
            <p:spPr>
              <a:xfrm>
                <a:off x="1564944" y="2606981"/>
                <a:ext cx="35159" cy="71754"/>
              </a:xfrm>
              <a:custGeom>
                <a:avLst/>
                <a:gdLst>
                  <a:gd name="connsiteX0" fmla="*/ 29929 w 35159"/>
                  <a:gd name="connsiteY0" fmla="*/ 28169 h 71754"/>
                  <a:gd name="connsiteX1" fmla="*/ 17144 w 35159"/>
                  <a:gd name="connsiteY1" fmla="*/ 28169 h 71754"/>
                  <a:gd name="connsiteX2" fmla="*/ 17144 w 35159"/>
                  <a:gd name="connsiteY2" fmla="*/ 71755 h 71754"/>
                  <a:gd name="connsiteX3" fmla="*/ 8863 w 35159"/>
                  <a:gd name="connsiteY3" fmla="*/ 71755 h 71754"/>
                  <a:gd name="connsiteX4" fmla="*/ 8863 w 35159"/>
                  <a:gd name="connsiteY4" fmla="*/ 28169 h 71754"/>
                  <a:gd name="connsiteX5" fmla="*/ 0 w 35159"/>
                  <a:gd name="connsiteY5" fmla="*/ 28169 h 71754"/>
                  <a:gd name="connsiteX6" fmla="*/ 0 w 35159"/>
                  <a:gd name="connsiteY6" fmla="*/ 24318 h 71754"/>
                  <a:gd name="connsiteX7" fmla="*/ 8863 w 35159"/>
                  <a:gd name="connsiteY7" fmla="*/ 21413 h 71754"/>
                  <a:gd name="connsiteX8" fmla="*/ 8863 w 35159"/>
                  <a:gd name="connsiteY8" fmla="*/ 18507 h 71754"/>
                  <a:gd name="connsiteX9" fmla="*/ 12858 w 35159"/>
                  <a:gd name="connsiteY9" fmla="*/ 4705 h 71754"/>
                  <a:gd name="connsiteX10" fmla="*/ 25280 w 35159"/>
                  <a:gd name="connsiteY10" fmla="*/ 55 h 71754"/>
                  <a:gd name="connsiteX11" fmla="*/ 35160 w 35159"/>
                  <a:gd name="connsiteY11" fmla="*/ 1799 h 71754"/>
                  <a:gd name="connsiteX12" fmla="*/ 32908 w 35159"/>
                  <a:gd name="connsiteY12" fmla="*/ 8264 h 71754"/>
                  <a:gd name="connsiteX13" fmla="*/ 25643 w 35159"/>
                  <a:gd name="connsiteY13" fmla="*/ 6884 h 71754"/>
                  <a:gd name="connsiteX14" fmla="*/ 19396 w 35159"/>
                  <a:gd name="connsiteY14" fmla="*/ 9644 h 71754"/>
                  <a:gd name="connsiteX15" fmla="*/ 17362 w 35159"/>
                  <a:gd name="connsiteY15" fmla="*/ 18434 h 71754"/>
                  <a:gd name="connsiteX16" fmla="*/ 17362 w 35159"/>
                  <a:gd name="connsiteY16" fmla="*/ 21703 h 71754"/>
                  <a:gd name="connsiteX17" fmla="*/ 30147 w 35159"/>
                  <a:gd name="connsiteY17" fmla="*/ 21703 h 7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159" h="71754">
                    <a:moveTo>
                      <a:pt x="29929" y="28169"/>
                    </a:moveTo>
                    <a:lnTo>
                      <a:pt x="17144" y="28169"/>
                    </a:lnTo>
                    <a:lnTo>
                      <a:pt x="17144" y="71755"/>
                    </a:lnTo>
                    <a:lnTo>
                      <a:pt x="8863" y="71755"/>
                    </a:lnTo>
                    <a:lnTo>
                      <a:pt x="8863" y="28169"/>
                    </a:lnTo>
                    <a:lnTo>
                      <a:pt x="0" y="28169"/>
                    </a:lnTo>
                    <a:lnTo>
                      <a:pt x="0" y="24318"/>
                    </a:lnTo>
                    <a:lnTo>
                      <a:pt x="8863" y="21413"/>
                    </a:lnTo>
                    <a:lnTo>
                      <a:pt x="8863" y="18507"/>
                    </a:lnTo>
                    <a:cubicBezTo>
                      <a:pt x="8484" y="13574"/>
                      <a:pt x="9904" y="8671"/>
                      <a:pt x="12858" y="4705"/>
                    </a:cubicBezTo>
                    <a:cubicBezTo>
                      <a:pt x="16091" y="1370"/>
                      <a:pt x="20651" y="-337"/>
                      <a:pt x="25280" y="55"/>
                    </a:cubicBezTo>
                    <a:cubicBezTo>
                      <a:pt x="28648" y="77"/>
                      <a:pt x="31988" y="666"/>
                      <a:pt x="35160" y="1799"/>
                    </a:cubicBezTo>
                    <a:lnTo>
                      <a:pt x="32908" y="8264"/>
                    </a:lnTo>
                    <a:cubicBezTo>
                      <a:pt x="30563" y="7465"/>
                      <a:pt x="28118" y="7000"/>
                      <a:pt x="25643" y="6884"/>
                    </a:cubicBezTo>
                    <a:cubicBezTo>
                      <a:pt x="23232" y="6710"/>
                      <a:pt x="20889" y="7741"/>
                      <a:pt x="19396" y="9644"/>
                    </a:cubicBezTo>
                    <a:cubicBezTo>
                      <a:pt x="17830" y="12296"/>
                      <a:pt x="17119" y="15361"/>
                      <a:pt x="17362" y="18434"/>
                    </a:cubicBezTo>
                    <a:lnTo>
                      <a:pt x="17362" y="21703"/>
                    </a:lnTo>
                    <a:lnTo>
                      <a:pt x="30147" y="21703"/>
                    </a:lnTo>
                    <a:close/>
                  </a:path>
                </a:pathLst>
              </a:custGeom>
              <a:solidFill>
                <a:srgbClr val="414958"/>
              </a:solidFill>
              <a:ln w="7260"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747F8D51-CF47-DD31-B8DC-62D201A81EFF}"/>
                  </a:ext>
                </a:extLst>
              </p:cNvPr>
              <p:cNvSpPr/>
              <p:nvPr/>
            </p:nvSpPr>
            <p:spPr>
              <a:xfrm>
                <a:off x="1601702" y="2606964"/>
                <a:ext cx="8281" cy="71772"/>
              </a:xfrm>
              <a:custGeom>
                <a:avLst/>
                <a:gdLst>
                  <a:gd name="connsiteX0" fmla="*/ 8281 w 8281"/>
                  <a:gd name="connsiteY0" fmla="*/ 71772 h 71772"/>
                  <a:gd name="connsiteX1" fmla="*/ 0 w 8281"/>
                  <a:gd name="connsiteY1" fmla="*/ 71772 h 71772"/>
                  <a:gd name="connsiteX2" fmla="*/ 0 w 8281"/>
                  <a:gd name="connsiteY2" fmla="*/ 0 h 71772"/>
                  <a:gd name="connsiteX3" fmla="*/ 8281 w 8281"/>
                  <a:gd name="connsiteY3" fmla="*/ 0 h 71772"/>
                </a:gdLst>
                <a:ahLst/>
                <a:cxnLst>
                  <a:cxn ang="0">
                    <a:pos x="connsiteX0" y="connsiteY0"/>
                  </a:cxn>
                  <a:cxn ang="0">
                    <a:pos x="connsiteX1" y="connsiteY1"/>
                  </a:cxn>
                  <a:cxn ang="0">
                    <a:pos x="connsiteX2" y="connsiteY2"/>
                  </a:cxn>
                  <a:cxn ang="0">
                    <a:pos x="connsiteX3" y="connsiteY3"/>
                  </a:cxn>
                </a:cxnLst>
                <a:rect l="l" t="t" r="r" b="b"/>
                <a:pathLst>
                  <a:path w="8281" h="71772">
                    <a:moveTo>
                      <a:pt x="8281" y="71772"/>
                    </a:moveTo>
                    <a:lnTo>
                      <a:pt x="0" y="71772"/>
                    </a:lnTo>
                    <a:lnTo>
                      <a:pt x="0" y="0"/>
                    </a:lnTo>
                    <a:lnTo>
                      <a:pt x="8281" y="0"/>
                    </a:lnTo>
                    <a:close/>
                  </a:path>
                </a:pathLst>
              </a:custGeom>
              <a:solidFill>
                <a:srgbClr val="414958"/>
              </a:solidFill>
              <a:ln w="7260"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01480CD4-12EB-C81E-5423-436C1B8C4DB4}"/>
                  </a:ext>
                </a:extLst>
              </p:cNvPr>
              <p:cNvSpPr/>
              <p:nvPr/>
            </p:nvSpPr>
            <p:spPr>
              <a:xfrm>
                <a:off x="1620829" y="2627699"/>
                <a:ext cx="46881" cy="52580"/>
              </a:xfrm>
              <a:custGeom>
                <a:avLst/>
                <a:gdLst>
                  <a:gd name="connsiteX0" fmla="*/ 46834 w 46881"/>
                  <a:gd name="connsiteY0" fmla="*/ 25902 h 52580"/>
                  <a:gd name="connsiteX1" fmla="*/ 40586 w 46881"/>
                  <a:gd name="connsiteY1" fmla="*/ 45298 h 52580"/>
                  <a:gd name="connsiteX2" fmla="*/ 23224 w 46881"/>
                  <a:gd name="connsiteY2" fmla="*/ 52563 h 52580"/>
                  <a:gd name="connsiteX3" fmla="*/ 11020 w 46881"/>
                  <a:gd name="connsiteY3" fmla="*/ 49366 h 52580"/>
                  <a:gd name="connsiteX4" fmla="*/ 2884 w 46881"/>
                  <a:gd name="connsiteY4" fmla="*/ 40141 h 52580"/>
                  <a:gd name="connsiteX5" fmla="*/ 51 w 46881"/>
                  <a:gd name="connsiteY5" fmla="*/ 26193 h 52580"/>
                  <a:gd name="connsiteX6" fmla="*/ 6226 w 46881"/>
                  <a:gd name="connsiteY6" fmla="*/ 6942 h 52580"/>
                  <a:gd name="connsiteX7" fmla="*/ 23515 w 46881"/>
                  <a:gd name="connsiteY7" fmla="*/ 41 h 52580"/>
                  <a:gd name="connsiteX8" fmla="*/ 40514 w 46881"/>
                  <a:gd name="connsiteY8" fmla="*/ 7306 h 52580"/>
                  <a:gd name="connsiteX9" fmla="*/ 46834 w 46881"/>
                  <a:gd name="connsiteY9" fmla="*/ 25902 h 52580"/>
                  <a:gd name="connsiteX10" fmla="*/ 8623 w 46881"/>
                  <a:gd name="connsiteY10" fmla="*/ 25902 h 52580"/>
                  <a:gd name="connsiteX11" fmla="*/ 12328 w 46881"/>
                  <a:gd name="connsiteY11" fmla="*/ 40431 h 52580"/>
                  <a:gd name="connsiteX12" fmla="*/ 23442 w 46881"/>
                  <a:gd name="connsiteY12" fmla="*/ 45371 h 52580"/>
                  <a:gd name="connsiteX13" fmla="*/ 34484 w 46881"/>
                  <a:gd name="connsiteY13" fmla="*/ 40431 h 52580"/>
                  <a:gd name="connsiteX14" fmla="*/ 38262 w 46881"/>
                  <a:gd name="connsiteY14" fmla="*/ 25902 h 52580"/>
                  <a:gd name="connsiteX15" fmla="*/ 34412 w 46881"/>
                  <a:gd name="connsiteY15" fmla="*/ 11374 h 52580"/>
                  <a:gd name="connsiteX16" fmla="*/ 23152 w 46881"/>
                  <a:gd name="connsiteY16" fmla="*/ 6724 h 52580"/>
                  <a:gd name="connsiteX17" fmla="*/ 8623 w 46881"/>
                  <a:gd name="connsiteY17" fmla="*/ 25902 h 5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881" h="52580">
                    <a:moveTo>
                      <a:pt x="46834" y="25902"/>
                    </a:moveTo>
                    <a:cubicBezTo>
                      <a:pt x="47243" y="32920"/>
                      <a:pt x="45015" y="39835"/>
                      <a:pt x="40586" y="45298"/>
                    </a:cubicBezTo>
                    <a:cubicBezTo>
                      <a:pt x="36154" y="50165"/>
                      <a:pt x="29800" y="52824"/>
                      <a:pt x="23224" y="52563"/>
                    </a:cubicBezTo>
                    <a:cubicBezTo>
                      <a:pt x="18941" y="52628"/>
                      <a:pt x="14721" y="51524"/>
                      <a:pt x="11020" y="49366"/>
                    </a:cubicBezTo>
                    <a:cubicBezTo>
                      <a:pt x="7479" y="47136"/>
                      <a:pt x="4654" y="43933"/>
                      <a:pt x="2884" y="40141"/>
                    </a:cubicBezTo>
                    <a:cubicBezTo>
                      <a:pt x="915" y="35760"/>
                      <a:pt x="-53" y="30995"/>
                      <a:pt x="51" y="26193"/>
                    </a:cubicBezTo>
                    <a:cubicBezTo>
                      <a:pt x="-370" y="19226"/>
                      <a:pt x="1833" y="12362"/>
                      <a:pt x="6226" y="6942"/>
                    </a:cubicBezTo>
                    <a:cubicBezTo>
                      <a:pt x="10667" y="2170"/>
                      <a:pt x="17010" y="-358"/>
                      <a:pt x="23515" y="41"/>
                    </a:cubicBezTo>
                    <a:cubicBezTo>
                      <a:pt x="29978" y="-177"/>
                      <a:pt x="36206" y="2482"/>
                      <a:pt x="40514" y="7306"/>
                    </a:cubicBezTo>
                    <a:cubicBezTo>
                      <a:pt x="44835" y="12514"/>
                      <a:pt x="47085" y="19139"/>
                      <a:pt x="46834" y="25902"/>
                    </a:cubicBezTo>
                    <a:close/>
                    <a:moveTo>
                      <a:pt x="8623" y="25902"/>
                    </a:moveTo>
                    <a:cubicBezTo>
                      <a:pt x="8283" y="31017"/>
                      <a:pt x="9580" y="36102"/>
                      <a:pt x="12328" y="40431"/>
                    </a:cubicBezTo>
                    <a:cubicBezTo>
                      <a:pt x="15011" y="43787"/>
                      <a:pt x="19155" y="45625"/>
                      <a:pt x="23442" y="45371"/>
                    </a:cubicBezTo>
                    <a:cubicBezTo>
                      <a:pt x="27709" y="45625"/>
                      <a:pt x="31832" y="43780"/>
                      <a:pt x="34484" y="40431"/>
                    </a:cubicBezTo>
                    <a:cubicBezTo>
                      <a:pt x="37261" y="36116"/>
                      <a:pt x="38585" y="31024"/>
                      <a:pt x="38262" y="25902"/>
                    </a:cubicBezTo>
                    <a:cubicBezTo>
                      <a:pt x="38662" y="20766"/>
                      <a:pt x="37305" y="15638"/>
                      <a:pt x="34412" y="11374"/>
                    </a:cubicBezTo>
                    <a:cubicBezTo>
                      <a:pt x="31646" y="8076"/>
                      <a:pt x="27440" y="6339"/>
                      <a:pt x="23152" y="6724"/>
                    </a:cubicBezTo>
                    <a:cubicBezTo>
                      <a:pt x="13490" y="6724"/>
                      <a:pt x="8623" y="13117"/>
                      <a:pt x="8623" y="25902"/>
                    </a:cubicBezTo>
                    <a:close/>
                  </a:path>
                </a:pathLst>
              </a:custGeom>
              <a:solidFill>
                <a:srgbClr val="414958"/>
              </a:solidFill>
              <a:ln w="7260"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A2386ED4-A2D9-648B-B33C-DBCD695C2795}"/>
                  </a:ext>
                </a:extLst>
              </p:cNvPr>
              <p:cNvSpPr/>
              <p:nvPr/>
            </p:nvSpPr>
            <p:spPr>
              <a:xfrm>
                <a:off x="1670568" y="2627886"/>
                <a:ext cx="72425" cy="51359"/>
              </a:xfrm>
              <a:custGeom>
                <a:avLst/>
                <a:gdLst>
                  <a:gd name="connsiteX0" fmla="*/ 48308 w 72425"/>
                  <a:gd name="connsiteY0" fmla="*/ 50851 h 51359"/>
                  <a:gd name="connsiteX1" fmla="*/ 39664 w 72425"/>
                  <a:gd name="connsiteY1" fmla="*/ 22374 h 51359"/>
                  <a:gd name="connsiteX2" fmla="*/ 36104 w 72425"/>
                  <a:gd name="connsiteY2" fmla="*/ 8935 h 51359"/>
                  <a:gd name="connsiteX3" fmla="*/ 36104 w 72425"/>
                  <a:gd name="connsiteY3" fmla="*/ 8935 h 51359"/>
                  <a:gd name="connsiteX4" fmla="*/ 32690 w 72425"/>
                  <a:gd name="connsiteY4" fmla="*/ 22447 h 51359"/>
                  <a:gd name="connsiteX5" fmla="*/ 23246 w 72425"/>
                  <a:gd name="connsiteY5" fmla="*/ 50851 h 51359"/>
                  <a:gd name="connsiteX6" fmla="*/ 13875 w 72425"/>
                  <a:gd name="connsiteY6" fmla="*/ 50851 h 51359"/>
                  <a:gd name="connsiteX7" fmla="*/ 0 w 72425"/>
                  <a:gd name="connsiteY7" fmla="*/ 0 h 51359"/>
                  <a:gd name="connsiteX8" fmla="*/ 8572 w 72425"/>
                  <a:gd name="connsiteY8" fmla="*/ 0 h 51359"/>
                  <a:gd name="connsiteX9" fmla="*/ 15836 w 72425"/>
                  <a:gd name="connsiteY9" fmla="*/ 28404 h 51359"/>
                  <a:gd name="connsiteX10" fmla="*/ 18815 w 72425"/>
                  <a:gd name="connsiteY10" fmla="*/ 42134 h 51359"/>
                  <a:gd name="connsiteX11" fmla="*/ 18815 w 72425"/>
                  <a:gd name="connsiteY11" fmla="*/ 42134 h 51359"/>
                  <a:gd name="connsiteX12" fmla="*/ 19469 w 72425"/>
                  <a:gd name="connsiteY12" fmla="*/ 39300 h 51359"/>
                  <a:gd name="connsiteX13" fmla="*/ 22229 w 72425"/>
                  <a:gd name="connsiteY13" fmla="*/ 28549 h 51359"/>
                  <a:gd name="connsiteX14" fmla="*/ 31527 w 72425"/>
                  <a:gd name="connsiteY14" fmla="*/ 509 h 51359"/>
                  <a:gd name="connsiteX15" fmla="*/ 40608 w 72425"/>
                  <a:gd name="connsiteY15" fmla="*/ 509 h 51359"/>
                  <a:gd name="connsiteX16" fmla="*/ 49325 w 72425"/>
                  <a:gd name="connsiteY16" fmla="*/ 29058 h 51359"/>
                  <a:gd name="connsiteX17" fmla="*/ 50270 w 72425"/>
                  <a:gd name="connsiteY17" fmla="*/ 32472 h 51359"/>
                  <a:gd name="connsiteX18" fmla="*/ 51287 w 72425"/>
                  <a:gd name="connsiteY18" fmla="*/ 36104 h 51359"/>
                  <a:gd name="connsiteX19" fmla="*/ 52086 w 72425"/>
                  <a:gd name="connsiteY19" fmla="*/ 39518 h 51359"/>
                  <a:gd name="connsiteX20" fmla="*/ 52667 w 72425"/>
                  <a:gd name="connsiteY20" fmla="*/ 42569 h 51359"/>
                  <a:gd name="connsiteX21" fmla="*/ 53321 w 72425"/>
                  <a:gd name="connsiteY21" fmla="*/ 42569 h 51359"/>
                  <a:gd name="connsiteX22" fmla="*/ 56662 w 72425"/>
                  <a:gd name="connsiteY22" fmla="*/ 27532 h 51359"/>
                  <a:gd name="connsiteX23" fmla="*/ 63927 w 72425"/>
                  <a:gd name="connsiteY23" fmla="*/ 509 h 51359"/>
                  <a:gd name="connsiteX24" fmla="*/ 72426 w 72425"/>
                  <a:gd name="connsiteY24" fmla="*/ 509 h 51359"/>
                  <a:gd name="connsiteX25" fmla="*/ 58333 w 72425"/>
                  <a:gd name="connsiteY25" fmla="*/ 51359 h 5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425" h="51359">
                    <a:moveTo>
                      <a:pt x="48308" y="50851"/>
                    </a:moveTo>
                    <a:lnTo>
                      <a:pt x="39664" y="22374"/>
                    </a:lnTo>
                    <a:cubicBezTo>
                      <a:pt x="38865" y="19977"/>
                      <a:pt x="37702" y="15546"/>
                      <a:pt x="36104" y="8935"/>
                    </a:cubicBezTo>
                    <a:lnTo>
                      <a:pt x="36104" y="8935"/>
                    </a:lnTo>
                    <a:cubicBezTo>
                      <a:pt x="35234" y="13504"/>
                      <a:pt x="34094" y="18016"/>
                      <a:pt x="32690" y="22447"/>
                    </a:cubicBezTo>
                    <a:lnTo>
                      <a:pt x="23246" y="50851"/>
                    </a:lnTo>
                    <a:lnTo>
                      <a:pt x="13875" y="50851"/>
                    </a:lnTo>
                    <a:lnTo>
                      <a:pt x="0" y="0"/>
                    </a:lnTo>
                    <a:lnTo>
                      <a:pt x="8572" y="0"/>
                    </a:lnTo>
                    <a:lnTo>
                      <a:pt x="15836" y="28404"/>
                    </a:lnTo>
                    <a:cubicBezTo>
                      <a:pt x="17145" y="32908"/>
                      <a:pt x="18140" y="37492"/>
                      <a:pt x="18815" y="42134"/>
                    </a:cubicBezTo>
                    <a:lnTo>
                      <a:pt x="18815" y="42134"/>
                    </a:lnTo>
                    <a:lnTo>
                      <a:pt x="19469" y="39300"/>
                    </a:lnTo>
                    <a:cubicBezTo>
                      <a:pt x="20413" y="34869"/>
                      <a:pt x="21357" y="31310"/>
                      <a:pt x="22229" y="28549"/>
                    </a:cubicBezTo>
                    <a:lnTo>
                      <a:pt x="31527" y="509"/>
                    </a:lnTo>
                    <a:lnTo>
                      <a:pt x="40608" y="509"/>
                    </a:lnTo>
                    <a:lnTo>
                      <a:pt x="49325" y="29058"/>
                    </a:lnTo>
                    <a:cubicBezTo>
                      <a:pt x="49325" y="30147"/>
                      <a:pt x="49906" y="31310"/>
                      <a:pt x="50270" y="32472"/>
                    </a:cubicBezTo>
                    <a:cubicBezTo>
                      <a:pt x="50633" y="33634"/>
                      <a:pt x="50996" y="34869"/>
                      <a:pt x="51287" y="36104"/>
                    </a:cubicBezTo>
                    <a:cubicBezTo>
                      <a:pt x="51577" y="37339"/>
                      <a:pt x="51868" y="38429"/>
                      <a:pt x="52086" y="39518"/>
                    </a:cubicBezTo>
                    <a:cubicBezTo>
                      <a:pt x="52304" y="40608"/>
                      <a:pt x="52522" y="41698"/>
                      <a:pt x="52667" y="42569"/>
                    </a:cubicBezTo>
                    <a:lnTo>
                      <a:pt x="53321" y="42569"/>
                    </a:lnTo>
                    <a:cubicBezTo>
                      <a:pt x="54151" y="37499"/>
                      <a:pt x="55267" y="32479"/>
                      <a:pt x="56662" y="27532"/>
                    </a:cubicBezTo>
                    <a:lnTo>
                      <a:pt x="63927" y="509"/>
                    </a:lnTo>
                    <a:lnTo>
                      <a:pt x="72426" y="509"/>
                    </a:lnTo>
                    <a:lnTo>
                      <a:pt x="58333" y="51359"/>
                    </a:lnTo>
                    <a:close/>
                  </a:path>
                </a:pathLst>
              </a:custGeom>
              <a:solidFill>
                <a:srgbClr val="414958"/>
              </a:solidFill>
              <a:ln w="7260"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1A12CC9C-DD9A-8C02-74B5-5612D7E9937C}"/>
                  </a:ext>
                </a:extLst>
              </p:cNvPr>
              <p:cNvSpPr/>
              <p:nvPr/>
            </p:nvSpPr>
            <p:spPr>
              <a:xfrm>
                <a:off x="1746548" y="2627708"/>
                <a:ext cx="35840" cy="52295"/>
              </a:xfrm>
              <a:custGeom>
                <a:avLst/>
                <a:gdLst>
                  <a:gd name="connsiteX0" fmla="*/ 35819 w 35840"/>
                  <a:gd name="connsiteY0" fmla="*/ 37371 h 52295"/>
                  <a:gd name="connsiteX1" fmla="*/ 30516 w 35840"/>
                  <a:gd name="connsiteY1" fmla="*/ 48340 h 52295"/>
                  <a:gd name="connsiteX2" fmla="*/ 15987 w 35840"/>
                  <a:gd name="connsiteY2" fmla="*/ 52263 h 52295"/>
                  <a:gd name="connsiteX3" fmla="*/ 78 w 35840"/>
                  <a:gd name="connsiteY3" fmla="*/ 49067 h 52295"/>
                  <a:gd name="connsiteX4" fmla="*/ 78 w 35840"/>
                  <a:gd name="connsiteY4" fmla="*/ 41802 h 52295"/>
                  <a:gd name="connsiteX5" fmla="*/ 16133 w 35840"/>
                  <a:gd name="connsiteY5" fmla="*/ 45870 h 52295"/>
                  <a:gd name="connsiteX6" fmla="*/ 25286 w 35840"/>
                  <a:gd name="connsiteY6" fmla="*/ 43836 h 52295"/>
                  <a:gd name="connsiteX7" fmla="*/ 28119 w 35840"/>
                  <a:gd name="connsiteY7" fmla="*/ 38388 h 52295"/>
                  <a:gd name="connsiteX8" fmla="*/ 25431 w 35840"/>
                  <a:gd name="connsiteY8" fmla="*/ 33303 h 52295"/>
                  <a:gd name="connsiteX9" fmla="*/ 15624 w 35840"/>
                  <a:gd name="connsiteY9" fmla="*/ 28581 h 52295"/>
                  <a:gd name="connsiteX10" fmla="*/ 5599 w 35840"/>
                  <a:gd name="connsiteY10" fmla="*/ 23859 h 52295"/>
                  <a:gd name="connsiteX11" fmla="*/ 1313 w 35840"/>
                  <a:gd name="connsiteY11" fmla="*/ 19428 h 52295"/>
                  <a:gd name="connsiteX12" fmla="*/ 6 w 35840"/>
                  <a:gd name="connsiteY12" fmla="*/ 13471 h 52295"/>
                  <a:gd name="connsiteX13" fmla="*/ 5018 w 35840"/>
                  <a:gd name="connsiteY13" fmla="*/ 3664 h 52295"/>
                  <a:gd name="connsiteX14" fmla="*/ 18966 w 35840"/>
                  <a:gd name="connsiteY14" fmla="*/ 32 h 52295"/>
                  <a:gd name="connsiteX15" fmla="*/ 35093 w 35840"/>
                  <a:gd name="connsiteY15" fmla="*/ 3446 h 52295"/>
                  <a:gd name="connsiteX16" fmla="*/ 32332 w 35840"/>
                  <a:gd name="connsiteY16" fmla="*/ 10057 h 52295"/>
                  <a:gd name="connsiteX17" fmla="*/ 18457 w 35840"/>
                  <a:gd name="connsiteY17" fmla="*/ 6860 h 52295"/>
                  <a:gd name="connsiteX18" fmla="*/ 10612 w 35840"/>
                  <a:gd name="connsiteY18" fmla="*/ 8459 h 52295"/>
                  <a:gd name="connsiteX19" fmla="*/ 7924 w 35840"/>
                  <a:gd name="connsiteY19" fmla="*/ 12962 h 52295"/>
                  <a:gd name="connsiteX20" fmla="*/ 10248 w 35840"/>
                  <a:gd name="connsiteY20" fmla="*/ 17539 h 52295"/>
                  <a:gd name="connsiteX21" fmla="*/ 20927 w 35840"/>
                  <a:gd name="connsiteY21" fmla="*/ 22624 h 52295"/>
                  <a:gd name="connsiteX22" fmla="*/ 30298 w 35840"/>
                  <a:gd name="connsiteY22" fmla="*/ 26983 h 52295"/>
                  <a:gd name="connsiteX23" fmla="*/ 34729 w 35840"/>
                  <a:gd name="connsiteY23" fmla="*/ 31559 h 52295"/>
                  <a:gd name="connsiteX24" fmla="*/ 35819 w 35840"/>
                  <a:gd name="connsiteY24" fmla="*/ 37371 h 5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840" h="52295">
                    <a:moveTo>
                      <a:pt x="35819" y="37371"/>
                    </a:moveTo>
                    <a:cubicBezTo>
                      <a:pt x="36020" y="41686"/>
                      <a:pt x="34024" y="45812"/>
                      <a:pt x="30516" y="48340"/>
                    </a:cubicBezTo>
                    <a:cubicBezTo>
                      <a:pt x="26199" y="51130"/>
                      <a:pt x="21120" y="52495"/>
                      <a:pt x="15987" y="52263"/>
                    </a:cubicBezTo>
                    <a:cubicBezTo>
                      <a:pt x="10503" y="52503"/>
                      <a:pt x="5043" y="51406"/>
                      <a:pt x="78" y="49067"/>
                    </a:cubicBezTo>
                    <a:lnTo>
                      <a:pt x="78" y="41802"/>
                    </a:lnTo>
                    <a:cubicBezTo>
                      <a:pt x="5053" y="44352"/>
                      <a:pt x="10543" y="45747"/>
                      <a:pt x="16133" y="45870"/>
                    </a:cubicBezTo>
                    <a:cubicBezTo>
                      <a:pt x="19317" y="46095"/>
                      <a:pt x="22497" y="45391"/>
                      <a:pt x="25286" y="43836"/>
                    </a:cubicBezTo>
                    <a:cubicBezTo>
                      <a:pt x="27087" y="42616"/>
                      <a:pt x="28152" y="40567"/>
                      <a:pt x="28119" y="38388"/>
                    </a:cubicBezTo>
                    <a:cubicBezTo>
                      <a:pt x="28128" y="36354"/>
                      <a:pt x="27120" y="34443"/>
                      <a:pt x="25431" y="33303"/>
                    </a:cubicBezTo>
                    <a:cubicBezTo>
                      <a:pt x="22386" y="31298"/>
                      <a:pt x="19088" y="29714"/>
                      <a:pt x="15624" y="28581"/>
                    </a:cubicBezTo>
                    <a:cubicBezTo>
                      <a:pt x="12146" y="27317"/>
                      <a:pt x="8790" y="25733"/>
                      <a:pt x="5599" y="23859"/>
                    </a:cubicBezTo>
                    <a:cubicBezTo>
                      <a:pt x="3853" y="22726"/>
                      <a:pt x="2388" y="21208"/>
                      <a:pt x="1313" y="19428"/>
                    </a:cubicBezTo>
                    <a:cubicBezTo>
                      <a:pt x="398" y="17575"/>
                      <a:pt x="-51" y="15534"/>
                      <a:pt x="6" y="13471"/>
                    </a:cubicBezTo>
                    <a:cubicBezTo>
                      <a:pt x="-117" y="9556"/>
                      <a:pt x="1775" y="5858"/>
                      <a:pt x="5018" y="3664"/>
                    </a:cubicBezTo>
                    <a:cubicBezTo>
                      <a:pt x="9183" y="1049"/>
                      <a:pt x="14054" y="-222"/>
                      <a:pt x="18966" y="32"/>
                    </a:cubicBezTo>
                    <a:cubicBezTo>
                      <a:pt x="24524" y="3"/>
                      <a:pt x="30022" y="1172"/>
                      <a:pt x="35093" y="3446"/>
                    </a:cubicBezTo>
                    <a:lnTo>
                      <a:pt x="32332" y="10057"/>
                    </a:lnTo>
                    <a:cubicBezTo>
                      <a:pt x="27954" y="8117"/>
                      <a:pt x="23244" y="7027"/>
                      <a:pt x="18457" y="6860"/>
                    </a:cubicBezTo>
                    <a:cubicBezTo>
                      <a:pt x="15746" y="6679"/>
                      <a:pt x="13036" y="7231"/>
                      <a:pt x="10612" y="8459"/>
                    </a:cubicBezTo>
                    <a:cubicBezTo>
                      <a:pt x="8939" y="9330"/>
                      <a:pt x="7900" y="11074"/>
                      <a:pt x="7924" y="12962"/>
                    </a:cubicBezTo>
                    <a:cubicBezTo>
                      <a:pt x="7886" y="14779"/>
                      <a:pt x="8758" y="16500"/>
                      <a:pt x="10248" y="17539"/>
                    </a:cubicBezTo>
                    <a:cubicBezTo>
                      <a:pt x="13589" y="19660"/>
                      <a:pt x="17174" y="21367"/>
                      <a:pt x="20927" y="22624"/>
                    </a:cubicBezTo>
                    <a:cubicBezTo>
                      <a:pt x="24198" y="23736"/>
                      <a:pt x="27339" y="25203"/>
                      <a:pt x="30298" y="26983"/>
                    </a:cubicBezTo>
                    <a:cubicBezTo>
                      <a:pt x="32110" y="28145"/>
                      <a:pt x="33627" y="29714"/>
                      <a:pt x="34729" y="31559"/>
                    </a:cubicBezTo>
                    <a:cubicBezTo>
                      <a:pt x="35563" y="33376"/>
                      <a:pt x="35937" y="35373"/>
                      <a:pt x="35819" y="37371"/>
                    </a:cubicBezTo>
                    <a:close/>
                  </a:path>
                </a:pathLst>
              </a:custGeom>
              <a:solidFill>
                <a:srgbClr val="414958"/>
              </a:solidFill>
              <a:ln w="7260"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2AD9F8CB-27BA-ACB7-060C-81C353495495}"/>
                  </a:ext>
                </a:extLst>
              </p:cNvPr>
              <p:cNvSpPr/>
              <p:nvPr/>
            </p:nvSpPr>
            <p:spPr>
              <a:xfrm>
                <a:off x="1791006" y="2667476"/>
                <a:ext cx="11704" cy="12862"/>
              </a:xfrm>
              <a:custGeom>
                <a:avLst/>
                <a:gdLst>
                  <a:gd name="connsiteX0" fmla="*/ 6 w 11704"/>
                  <a:gd name="connsiteY0" fmla="*/ 6465 h 12862"/>
                  <a:gd name="connsiteX1" fmla="*/ 514 w 11704"/>
                  <a:gd name="connsiteY1" fmla="*/ 3487 h 12862"/>
                  <a:gd name="connsiteX2" fmla="*/ 1749 w 11704"/>
                  <a:gd name="connsiteY2" fmla="*/ 1453 h 12862"/>
                  <a:gd name="connsiteX3" fmla="*/ 3566 w 11704"/>
                  <a:gd name="connsiteY3" fmla="*/ 363 h 12862"/>
                  <a:gd name="connsiteX4" fmla="*/ 5890 w 11704"/>
                  <a:gd name="connsiteY4" fmla="*/ 0 h 12862"/>
                  <a:gd name="connsiteX5" fmla="*/ 8142 w 11704"/>
                  <a:gd name="connsiteY5" fmla="*/ 363 h 12862"/>
                  <a:gd name="connsiteX6" fmla="*/ 10031 w 11704"/>
                  <a:gd name="connsiteY6" fmla="*/ 1453 h 12862"/>
                  <a:gd name="connsiteX7" fmla="*/ 11266 w 11704"/>
                  <a:gd name="connsiteY7" fmla="*/ 3487 h 12862"/>
                  <a:gd name="connsiteX8" fmla="*/ 11702 w 11704"/>
                  <a:gd name="connsiteY8" fmla="*/ 6465 h 12862"/>
                  <a:gd name="connsiteX9" fmla="*/ 11266 w 11704"/>
                  <a:gd name="connsiteY9" fmla="*/ 9371 h 12862"/>
                  <a:gd name="connsiteX10" fmla="*/ 10031 w 11704"/>
                  <a:gd name="connsiteY10" fmla="*/ 11405 h 12862"/>
                  <a:gd name="connsiteX11" fmla="*/ 8142 w 11704"/>
                  <a:gd name="connsiteY11" fmla="*/ 12495 h 12862"/>
                  <a:gd name="connsiteX12" fmla="*/ 5890 w 11704"/>
                  <a:gd name="connsiteY12" fmla="*/ 12858 h 12862"/>
                  <a:gd name="connsiteX13" fmla="*/ 3566 w 11704"/>
                  <a:gd name="connsiteY13" fmla="*/ 12495 h 12862"/>
                  <a:gd name="connsiteX14" fmla="*/ 1749 w 11704"/>
                  <a:gd name="connsiteY14" fmla="*/ 11405 h 12862"/>
                  <a:gd name="connsiteX15" fmla="*/ 514 w 11704"/>
                  <a:gd name="connsiteY15" fmla="*/ 9371 h 12862"/>
                  <a:gd name="connsiteX16" fmla="*/ 6 w 11704"/>
                  <a:gd name="connsiteY16" fmla="*/ 6465 h 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04" h="12862">
                    <a:moveTo>
                      <a:pt x="6" y="6465"/>
                    </a:moveTo>
                    <a:cubicBezTo>
                      <a:pt x="-35" y="5448"/>
                      <a:pt x="138" y="4431"/>
                      <a:pt x="514" y="3487"/>
                    </a:cubicBezTo>
                    <a:cubicBezTo>
                      <a:pt x="730" y="2710"/>
                      <a:pt x="1157" y="2005"/>
                      <a:pt x="1749" y="1453"/>
                    </a:cubicBezTo>
                    <a:cubicBezTo>
                      <a:pt x="2252" y="944"/>
                      <a:pt x="2877" y="567"/>
                      <a:pt x="3566" y="363"/>
                    </a:cubicBezTo>
                    <a:cubicBezTo>
                      <a:pt x="4317" y="123"/>
                      <a:pt x="5101" y="0"/>
                      <a:pt x="5890" y="0"/>
                    </a:cubicBezTo>
                    <a:cubicBezTo>
                      <a:pt x="6654" y="7"/>
                      <a:pt x="7413" y="131"/>
                      <a:pt x="8142" y="363"/>
                    </a:cubicBezTo>
                    <a:cubicBezTo>
                      <a:pt x="8853" y="567"/>
                      <a:pt x="9502" y="937"/>
                      <a:pt x="10031" y="1453"/>
                    </a:cubicBezTo>
                    <a:cubicBezTo>
                      <a:pt x="10597" y="2027"/>
                      <a:pt x="11021" y="2724"/>
                      <a:pt x="11266" y="3487"/>
                    </a:cubicBezTo>
                    <a:cubicBezTo>
                      <a:pt x="11580" y="4446"/>
                      <a:pt x="11727" y="5456"/>
                      <a:pt x="11702" y="6465"/>
                    </a:cubicBezTo>
                    <a:cubicBezTo>
                      <a:pt x="11722" y="7453"/>
                      <a:pt x="11575" y="8434"/>
                      <a:pt x="11266" y="9371"/>
                    </a:cubicBezTo>
                    <a:cubicBezTo>
                      <a:pt x="10985" y="10119"/>
                      <a:pt x="10566" y="10809"/>
                      <a:pt x="10031" y="11405"/>
                    </a:cubicBezTo>
                    <a:cubicBezTo>
                      <a:pt x="9502" y="11921"/>
                      <a:pt x="8853" y="12291"/>
                      <a:pt x="8142" y="12495"/>
                    </a:cubicBezTo>
                    <a:cubicBezTo>
                      <a:pt x="7422" y="12764"/>
                      <a:pt x="6657" y="12887"/>
                      <a:pt x="5890" y="12858"/>
                    </a:cubicBezTo>
                    <a:cubicBezTo>
                      <a:pt x="5099" y="12887"/>
                      <a:pt x="4309" y="12771"/>
                      <a:pt x="3566" y="12495"/>
                    </a:cubicBezTo>
                    <a:cubicBezTo>
                      <a:pt x="2877" y="12291"/>
                      <a:pt x="2252" y="11914"/>
                      <a:pt x="1749" y="11405"/>
                    </a:cubicBezTo>
                    <a:cubicBezTo>
                      <a:pt x="1189" y="10831"/>
                      <a:pt x="767" y="10134"/>
                      <a:pt x="514" y="9371"/>
                    </a:cubicBezTo>
                    <a:cubicBezTo>
                      <a:pt x="148" y="8449"/>
                      <a:pt x="-25" y="7461"/>
                      <a:pt x="6" y="6465"/>
                    </a:cubicBezTo>
                    <a:close/>
                  </a:path>
                </a:pathLst>
              </a:custGeom>
              <a:solidFill>
                <a:srgbClr val="414958"/>
              </a:solidFill>
              <a:ln w="7260"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DD3015E0-C7B0-454C-8458-BA5F1CC240EA}"/>
                  </a:ext>
                </a:extLst>
              </p:cNvPr>
              <p:cNvSpPr/>
              <p:nvPr/>
            </p:nvSpPr>
            <p:spPr>
              <a:xfrm>
                <a:off x="4776242" y="1527184"/>
                <a:ext cx="73878" cy="82959"/>
              </a:xfrm>
              <a:custGeom>
                <a:avLst/>
                <a:gdLst>
                  <a:gd name="connsiteX0" fmla="*/ 73807 w 73878"/>
                  <a:gd name="connsiteY0" fmla="*/ 82959 h 82959"/>
                  <a:gd name="connsiteX1" fmla="*/ 51432 w 73878"/>
                  <a:gd name="connsiteY1" fmla="*/ 82959 h 82959"/>
                  <a:gd name="connsiteX2" fmla="*/ 15110 w 73878"/>
                  <a:gd name="connsiteY2" fmla="*/ 20195 h 82959"/>
                  <a:gd name="connsiteX3" fmla="*/ 14602 w 73878"/>
                  <a:gd name="connsiteY3" fmla="*/ 20195 h 82959"/>
                  <a:gd name="connsiteX4" fmla="*/ 15691 w 73878"/>
                  <a:gd name="connsiteY4" fmla="*/ 43877 h 82959"/>
                  <a:gd name="connsiteX5" fmla="*/ 15691 w 73878"/>
                  <a:gd name="connsiteY5" fmla="*/ 82959 h 82959"/>
                  <a:gd name="connsiteX6" fmla="*/ 0 w 73878"/>
                  <a:gd name="connsiteY6" fmla="*/ 82959 h 82959"/>
                  <a:gd name="connsiteX7" fmla="*/ 0 w 73878"/>
                  <a:gd name="connsiteY7" fmla="*/ 0 h 82959"/>
                  <a:gd name="connsiteX8" fmla="*/ 22157 w 73878"/>
                  <a:gd name="connsiteY8" fmla="*/ 0 h 82959"/>
                  <a:gd name="connsiteX9" fmla="*/ 58479 w 73878"/>
                  <a:gd name="connsiteY9" fmla="*/ 62111 h 82959"/>
                  <a:gd name="connsiteX10" fmla="*/ 58914 w 73878"/>
                  <a:gd name="connsiteY10" fmla="*/ 62111 h 82959"/>
                  <a:gd name="connsiteX11" fmla="*/ 58043 w 73878"/>
                  <a:gd name="connsiteY11" fmla="*/ 39228 h 82959"/>
                  <a:gd name="connsiteX12" fmla="*/ 58043 w 73878"/>
                  <a:gd name="connsiteY12" fmla="*/ 0 h 82959"/>
                  <a:gd name="connsiteX13" fmla="*/ 73879 w 73878"/>
                  <a:gd name="connsiteY13" fmla="*/ 0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878" h="82959">
                    <a:moveTo>
                      <a:pt x="73807" y="82959"/>
                    </a:moveTo>
                    <a:lnTo>
                      <a:pt x="51432" y="82959"/>
                    </a:lnTo>
                    <a:lnTo>
                      <a:pt x="15110" y="20195"/>
                    </a:lnTo>
                    <a:lnTo>
                      <a:pt x="14602" y="20195"/>
                    </a:lnTo>
                    <a:cubicBezTo>
                      <a:pt x="15328" y="31237"/>
                      <a:pt x="15691" y="39155"/>
                      <a:pt x="15691" y="43877"/>
                    </a:cubicBezTo>
                    <a:lnTo>
                      <a:pt x="15691" y="82959"/>
                    </a:lnTo>
                    <a:lnTo>
                      <a:pt x="0" y="82959"/>
                    </a:lnTo>
                    <a:lnTo>
                      <a:pt x="0" y="0"/>
                    </a:lnTo>
                    <a:lnTo>
                      <a:pt x="22157" y="0"/>
                    </a:lnTo>
                    <a:lnTo>
                      <a:pt x="58479" y="62111"/>
                    </a:lnTo>
                    <a:lnTo>
                      <a:pt x="58914" y="62111"/>
                    </a:lnTo>
                    <a:cubicBezTo>
                      <a:pt x="58333" y="51359"/>
                      <a:pt x="58043" y="43732"/>
                      <a:pt x="58043" y="39228"/>
                    </a:cubicBezTo>
                    <a:lnTo>
                      <a:pt x="58043" y="0"/>
                    </a:lnTo>
                    <a:lnTo>
                      <a:pt x="73879" y="0"/>
                    </a:lnTo>
                    <a:close/>
                  </a:path>
                </a:pathLst>
              </a:custGeom>
              <a:solidFill>
                <a:srgbClr val="79496A"/>
              </a:solidFill>
              <a:ln w="7260"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8C0BEDDB-EDFF-46DB-DC0E-FA6D277C01FB}"/>
                  </a:ext>
                </a:extLst>
              </p:cNvPr>
              <p:cNvSpPr/>
              <p:nvPr/>
            </p:nvSpPr>
            <p:spPr>
              <a:xfrm>
                <a:off x="4861675" y="1545438"/>
                <a:ext cx="61656" cy="65844"/>
              </a:xfrm>
              <a:custGeom>
                <a:avLst/>
                <a:gdLst>
                  <a:gd name="connsiteX0" fmla="*/ 61598 w 61656"/>
                  <a:gd name="connsiteY0" fmla="*/ 32888 h 65844"/>
                  <a:gd name="connsiteX1" fmla="*/ 53390 w 61656"/>
                  <a:gd name="connsiteY1" fmla="*/ 57079 h 65844"/>
                  <a:gd name="connsiteX2" fmla="*/ 30652 w 61656"/>
                  <a:gd name="connsiteY2" fmla="*/ 65796 h 65844"/>
                  <a:gd name="connsiteX3" fmla="*/ 14525 w 61656"/>
                  <a:gd name="connsiteY3" fmla="*/ 61800 h 65844"/>
                  <a:gd name="connsiteX4" fmla="*/ 3846 w 61656"/>
                  <a:gd name="connsiteY4" fmla="*/ 50323 h 65844"/>
                  <a:gd name="connsiteX5" fmla="*/ 69 w 61656"/>
                  <a:gd name="connsiteY5" fmla="*/ 32888 h 65844"/>
                  <a:gd name="connsiteX6" fmla="*/ 8205 w 61656"/>
                  <a:gd name="connsiteY6" fmla="*/ 8698 h 65844"/>
                  <a:gd name="connsiteX7" fmla="*/ 31016 w 61656"/>
                  <a:gd name="connsiteY7" fmla="*/ 53 h 65844"/>
                  <a:gd name="connsiteX8" fmla="*/ 47142 w 61656"/>
                  <a:gd name="connsiteY8" fmla="*/ 4048 h 65844"/>
                  <a:gd name="connsiteX9" fmla="*/ 57821 w 61656"/>
                  <a:gd name="connsiteY9" fmla="*/ 15454 h 65844"/>
                  <a:gd name="connsiteX10" fmla="*/ 61598 w 61656"/>
                  <a:gd name="connsiteY10" fmla="*/ 32888 h 65844"/>
                  <a:gd name="connsiteX11" fmla="*/ 18012 w 61656"/>
                  <a:gd name="connsiteY11" fmla="*/ 32888 h 65844"/>
                  <a:gd name="connsiteX12" fmla="*/ 21136 w 61656"/>
                  <a:gd name="connsiteY12" fmla="*/ 47417 h 65844"/>
                  <a:gd name="connsiteX13" fmla="*/ 31161 w 61656"/>
                  <a:gd name="connsiteY13" fmla="*/ 52211 h 65844"/>
                  <a:gd name="connsiteX14" fmla="*/ 41113 w 61656"/>
                  <a:gd name="connsiteY14" fmla="*/ 47417 h 65844"/>
                  <a:gd name="connsiteX15" fmla="*/ 44164 w 61656"/>
                  <a:gd name="connsiteY15" fmla="*/ 32888 h 65844"/>
                  <a:gd name="connsiteX16" fmla="*/ 41113 w 61656"/>
                  <a:gd name="connsiteY16" fmla="*/ 18359 h 65844"/>
                  <a:gd name="connsiteX17" fmla="*/ 22807 w 61656"/>
                  <a:gd name="connsiteY17" fmla="*/ 16616 h 65844"/>
                  <a:gd name="connsiteX18" fmla="*/ 21063 w 61656"/>
                  <a:gd name="connsiteY18" fmla="*/ 18359 h 65844"/>
                  <a:gd name="connsiteX19" fmla="*/ 17722 w 61656"/>
                  <a:gd name="connsiteY19" fmla="*/ 32888 h 6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656" h="65844">
                    <a:moveTo>
                      <a:pt x="61598" y="32888"/>
                    </a:moveTo>
                    <a:cubicBezTo>
                      <a:pt x="62115" y="41712"/>
                      <a:pt x="59165" y="50389"/>
                      <a:pt x="53390" y="57079"/>
                    </a:cubicBezTo>
                    <a:cubicBezTo>
                      <a:pt x="47411" y="63107"/>
                      <a:pt x="39130" y="66282"/>
                      <a:pt x="30652" y="65796"/>
                    </a:cubicBezTo>
                    <a:cubicBezTo>
                      <a:pt x="25015" y="65927"/>
                      <a:pt x="19450" y="64547"/>
                      <a:pt x="14525" y="61800"/>
                    </a:cubicBezTo>
                    <a:cubicBezTo>
                      <a:pt x="9869" y="59164"/>
                      <a:pt x="6142" y="55156"/>
                      <a:pt x="3846" y="50323"/>
                    </a:cubicBezTo>
                    <a:cubicBezTo>
                      <a:pt x="1224" y="44893"/>
                      <a:pt x="-69" y="38917"/>
                      <a:pt x="69" y="32888"/>
                    </a:cubicBezTo>
                    <a:cubicBezTo>
                      <a:pt x="-497" y="24070"/>
                      <a:pt x="2430" y="15383"/>
                      <a:pt x="8205" y="8698"/>
                    </a:cubicBezTo>
                    <a:cubicBezTo>
                      <a:pt x="14227" y="2692"/>
                      <a:pt x="22524" y="-454"/>
                      <a:pt x="31016" y="53"/>
                    </a:cubicBezTo>
                    <a:cubicBezTo>
                      <a:pt x="36653" y="-78"/>
                      <a:pt x="42217" y="1302"/>
                      <a:pt x="47142" y="4048"/>
                    </a:cubicBezTo>
                    <a:cubicBezTo>
                      <a:pt x="51799" y="6654"/>
                      <a:pt x="55525" y="10639"/>
                      <a:pt x="57821" y="15454"/>
                    </a:cubicBezTo>
                    <a:cubicBezTo>
                      <a:pt x="60458" y="20879"/>
                      <a:pt x="61759" y="26858"/>
                      <a:pt x="61598" y="32888"/>
                    </a:cubicBezTo>
                    <a:close/>
                    <a:moveTo>
                      <a:pt x="18012" y="32888"/>
                    </a:moveTo>
                    <a:cubicBezTo>
                      <a:pt x="17642" y="37930"/>
                      <a:pt x="18724" y="42973"/>
                      <a:pt x="21136" y="47417"/>
                    </a:cubicBezTo>
                    <a:cubicBezTo>
                      <a:pt x="23359" y="50715"/>
                      <a:pt x="27195" y="52549"/>
                      <a:pt x="31161" y="52211"/>
                    </a:cubicBezTo>
                    <a:cubicBezTo>
                      <a:pt x="35105" y="52570"/>
                      <a:pt x="38934" y="50727"/>
                      <a:pt x="41113" y="47417"/>
                    </a:cubicBezTo>
                    <a:cubicBezTo>
                      <a:pt x="43481" y="42959"/>
                      <a:pt x="44542" y="37922"/>
                      <a:pt x="44164" y="32888"/>
                    </a:cubicBezTo>
                    <a:cubicBezTo>
                      <a:pt x="44564" y="27852"/>
                      <a:pt x="43503" y="22809"/>
                      <a:pt x="41113" y="18359"/>
                    </a:cubicBezTo>
                    <a:cubicBezTo>
                      <a:pt x="36536" y="12822"/>
                      <a:pt x="28342" y="12042"/>
                      <a:pt x="22807" y="16616"/>
                    </a:cubicBezTo>
                    <a:cubicBezTo>
                      <a:pt x="22175" y="17140"/>
                      <a:pt x="21586" y="17724"/>
                      <a:pt x="21063" y="18359"/>
                    </a:cubicBezTo>
                    <a:cubicBezTo>
                      <a:pt x="18572" y="22778"/>
                      <a:pt x="17409" y="27824"/>
                      <a:pt x="17722" y="32888"/>
                    </a:cubicBezTo>
                    <a:close/>
                  </a:path>
                </a:pathLst>
              </a:custGeom>
              <a:solidFill>
                <a:srgbClr val="79496A"/>
              </a:solidFill>
              <a:ln w="7260"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EC68F8B9-9476-E45A-FD27-F2BA5E55B1F9}"/>
                  </a:ext>
                </a:extLst>
              </p:cNvPr>
              <p:cNvSpPr/>
              <p:nvPr/>
            </p:nvSpPr>
            <p:spPr>
              <a:xfrm>
                <a:off x="4953130" y="1527257"/>
                <a:ext cx="62619" cy="82886"/>
              </a:xfrm>
              <a:custGeom>
                <a:avLst/>
                <a:gdLst>
                  <a:gd name="connsiteX0" fmla="*/ 40099 w 62619"/>
                  <a:gd name="connsiteY0" fmla="*/ 82887 h 82886"/>
                  <a:gd name="connsiteX1" fmla="*/ 22519 w 62619"/>
                  <a:gd name="connsiteY1" fmla="*/ 82887 h 82886"/>
                  <a:gd name="connsiteX2" fmla="*/ 22519 w 62619"/>
                  <a:gd name="connsiteY2" fmla="*/ 14529 h 82886"/>
                  <a:gd name="connsiteX3" fmla="*/ 0 w 62619"/>
                  <a:gd name="connsiteY3" fmla="*/ 14529 h 82886"/>
                  <a:gd name="connsiteX4" fmla="*/ 0 w 62619"/>
                  <a:gd name="connsiteY4" fmla="*/ 0 h 82886"/>
                  <a:gd name="connsiteX5" fmla="*/ 62619 w 62619"/>
                  <a:gd name="connsiteY5" fmla="*/ 0 h 82886"/>
                  <a:gd name="connsiteX6" fmla="*/ 62619 w 62619"/>
                  <a:gd name="connsiteY6" fmla="*/ 14529 h 82886"/>
                  <a:gd name="connsiteX7" fmla="*/ 40099 w 62619"/>
                  <a:gd name="connsiteY7" fmla="*/ 14529 h 8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19" h="82886">
                    <a:moveTo>
                      <a:pt x="40099" y="82887"/>
                    </a:moveTo>
                    <a:lnTo>
                      <a:pt x="22519" y="82887"/>
                    </a:lnTo>
                    <a:lnTo>
                      <a:pt x="22519" y="14529"/>
                    </a:lnTo>
                    <a:lnTo>
                      <a:pt x="0" y="14529"/>
                    </a:lnTo>
                    <a:lnTo>
                      <a:pt x="0" y="0"/>
                    </a:lnTo>
                    <a:lnTo>
                      <a:pt x="62619" y="0"/>
                    </a:lnTo>
                    <a:lnTo>
                      <a:pt x="62619" y="14529"/>
                    </a:lnTo>
                    <a:lnTo>
                      <a:pt x="40099" y="14529"/>
                    </a:lnTo>
                    <a:close/>
                  </a:path>
                </a:pathLst>
              </a:custGeom>
              <a:solidFill>
                <a:srgbClr val="79496A"/>
              </a:solidFill>
              <a:ln w="7260"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5CFAAAF2-48A1-4F55-F721-0F661BB0FEB9}"/>
                  </a:ext>
                </a:extLst>
              </p:cNvPr>
              <p:cNvSpPr/>
              <p:nvPr/>
            </p:nvSpPr>
            <p:spPr>
              <a:xfrm>
                <a:off x="5019387" y="1545447"/>
                <a:ext cx="61585" cy="65835"/>
              </a:xfrm>
              <a:custGeom>
                <a:avLst/>
                <a:gdLst>
                  <a:gd name="connsiteX0" fmla="*/ 61524 w 61585"/>
                  <a:gd name="connsiteY0" fmla="*/ 32879 h 65835"/>
                  <a:gd name="connsiteX1" fmla="*/ 53388 w 61585"/>
                  <a:gd name="connsiteY1" fmla="*/ 57069 h 65835"/>
                  <a:gd name="connsiteX2" fmla="*/ 30650 w 61585"/>
                  <a:gd name="connsiteY2" fmla="*/ 65787 h 65835"/>
                  <a:gd name="connsiteX3" fmla="*/ 14523 w 61585"/>
                  <a:gd name="connsiteY3" fmla="*/ 61791 h 65835"/>
                  <a:gd name="connsiteX4" fmla="*/ 3772 w 61585"/>
                  <a:gd name="connsiteY4" fmla="*/ 50314 h 65835"/>
                  <a:gd name="connsiteX5" fmla="*/ 67 w 61585"/>
                  <a:gd name="connsiteY5" fmla="*/ 32879 h 65835"/>
                  <a:gd name="connsiteX6" fmla="*/ 8131 w 61585"/>
                  <a:gd name="connsiteY6" fmla="*/ 8689 h 65835"/>
                  <a:gd name="connsiteX7" fmla="*/ 30868 w 61585"/>
                  <a:gd name="connsiteY7" fmla="*/ 44 h 65835"/>
                  <a:gd name="connsiteX8" fmla="*/ 46995 w 61585"/>
                  <a:gd name="connsiteY8" fmla="*/ 4039 h 65835"/>
                  <a:gd name="connsiteX9" fmla="*/ 57746 w 61585"/>
                  <a:gd name="connsiteY9" fmla="*/ 15444 h 65835"/>
                  <a:gd name="connsiteX10" fmla="*/ 61524 w 61585"/>
                  <a:gd name="connsiteY10" fmla="*/ 32879 h 65835"/>
                  <a:gd name="connsiteX11" fmla="*/ 17937 w 61585"/>
                  <a:gd name="connsiteY11" fmla="*/ 32879 h 65835"/>
                  <a:gd name="connsiteX12" fmla="*/ 20988 w 61585"/>
                  <a:gd name="connsiteY12" fmla="*/ 47408 h 65835"/>
                  <a:gd name="connsiteX13" fmla="*/ 31086 w 61585"/>
                  <a:gd name="connsiteY13" fmla="*/ 52202 h 65835"/>
                  <a:gd name="connsiteX14" fmla="*/ 41038 w 61585"/>
                  <a:gd name="connsiteY14" fmla="*/ 47408 h 65835"/>
                  <a:gd name="connsiteX15" fmla="*/ 44089 w 61585"/>
                  <a:gd name="connsiteY15" fmla="*/ 32879 h 65835"/>
                  <a:gd name="connsiteX16" fmla="*/ 41038 w 61585"/>
                  <a:gd name="connsiteY16" fmla="*/ 18350 h 65835"/>
                  <a:gd name="connsiteX17" fmla="*/ 30940 w 61585"/>
                  <a:gd name="connsiteY17" fmla="*/ 13628 h 65835"/>
                  <a:gd name="connsiteX18" fmla="*/ 20988 w 61585"/>
                  <a:gd name="connsiteY18" fmla="*/ 18350 h 65835"/>
                  <a:gd name="connsiteX19" fmla="*/ 17647 w 61585"/>
                  <a:gd name="connsiteY19" fmla="*/ 32879 h 6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585" h="65835">
                    <a:moveTo>
                      <a:pt x="61524" y="32879"/>
                    </a:moveTo>
                    <a:cubicBezTo>
                      <a:pt x="62054" y="41693"/>
                      <a:pt x="59141" y="50369"/>
                      <a:pt x="53388" y="57069"/>
                    </a:cubicBezTo>
                    <a:cubicBezTo>
                      <a:pt x="47409" y="63098"/>
                      <a:pt x="39127" y="66273"/>
                      <a:pt x="30650" y="65787"/>
                    </a:cubicBezTo>
                    <a:cubicBezTo>
                      <a:pt x="25013" y="65918"/>
                      <a:pt x="19448" y="64538"/>
                      <a:pt x="14523" y="61791"/>
                    </a:cubicBezTo>
                    <a:cubicBezTo>
                      <a:pt x="9859" y="59141"/>
                      <a:pt x="6111" y="55139"/>
                      <a:pt x="3772" y="50314"/>
                    </a:cubicBezTo>
                    <a:cubicBezTo>
                      <a:pt x="1208" y="44866"/>
                      <a:pt x="-57" y="38898"/>
                      <a:pt x="67" y="32879"/>
                    </a:cubicBezTo>
                    <a:cubicBezTo>
                      <a:pt x="-485" y="24075"/>
                      <a:pt x="2406" y="15401"/>
                      <a:pt x="8131" y="8689"/>
                    </a:cubicBezTo>
                    <a:cubicBezTo>
                      <a:pt x="14153" y="2726"/>
                      <a:pt x="22405" y="-414"/>
                      <a:pt x="30868" y="44"/>
                    </a:cubicBezTo>
                    <a:cubicBezTo>
                      <a:pt x="36505" y="-87"/>
                      <a:pt x="42070" y="1293"/>
                      <a:pt x="46995" y="4039"/>
                    </a:cubicBezTo>
                    <a:cubicBezTo>
                      <a:pt x="51666" y="6642"/>
                      <a:pt x="55422" y="10625"/>
                      <a:pt x="57746" y="15444"/>
                    </a:cubicBezTo>
                    <a:cubicBezTo>
                      <a:pt x="60347" y="20881"/>
                      <a:pt x="61647" y="26853"/>
                      <a:pt x="61524" y="32879"/>
                    </a:cubicBezTo>
                    <a:close/>
                    <a:moveTo>
                      <a:pt x="17937" y="32879"/>
                    </a:moveTo>
                    <a:cubicBezTo>
                      <a:pt x="17581" y="37912"/>
                      <a:pt x="18642" y="42943"/>
                      <a:pt x="20988" y="47408"/>
                    </a:cubicBezTo>
                    <a:cubicBezTo>
                      <a:pt x="23255" y="50694"/>
                      <a:pt x="27105" y="52521"/>
                      <a:pt x="31086" y="52202"/>
                    </a:cubicBezTo>
                    <a:cubicBezTo>
                      <a:pt x="35031" y="52529"/>
                      <a:pt x="38837" y="50694"/>
                      <a:pt x="41038" y="47408"/>
                    </a:cubicBezTo>
                    <a:cubicBezTo>
                      <a:pt x="43406" y="42950"/>
                      <a:pt x="44467" y="37913"/>
                      <a:pt x="44089" y="32879"/>
                    </a:cubicBezTo>
                    <a:cubicBezTo>
                      <a:pt x="44489" y="27843"/>
                      <a:pt x="43428" y="22800"/>
                      <a:pt x="41038" y="18350"/>
                    </a:cubicBezTo>
                    <a:cubicBezTo>
                      <a:pt x="38750" y="15092"/>
                      <a:pt x="34907" y="13294"/>
                      <a:pt x="30940" y="13628"/>
                    </a:cubicBezTo>
                    <a:cubicBezTo>
                      <a:pt x="27018" y="13317"/>
                      <a:pt x="23226" y="15115"/>
                      <a:pt x="20988" y="18350"/>
                    </a:cubicBezTo>
                    <a:cubicBezTo>
                      <a:pt x="18497" y="22769"/>
                      <a:pt x="17334" y="27815"/>
                      <a:pt x="17647" y="32879"/>
                    </a:cubicBezTo>
                    <a:close/>
                  </a:path>
                </a:pathLst>
              </a:custGeom>
              <a:solidFill>
                <a:srgbClr val="79496A"/>
              </a:solidFill>
              <a:ln w="7260"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7BAC71A5-24C1-801B-B8B2-CE753BDDC92A}"/>
                  </a:ext>
                </a:extLst>
              </p:cNvPr>
              <p:cNvSpPr/>
              <p:nvPr/>
            </p:nvSpPr>
            <p:spPr>
              <a:xfrm>
                <a:off x="5095167" y="1546653"/>
                <a:ext cx="58605" cy="64655"/>
              </a:xfrm>
              <a:custGeom>
                <a:avLst/>
                <a:gdLst>
                  <a:gd name="connsiteX0" fmla="*/ 44948 w 58605"/>
                  <a:gd name="connsiteY0" fmla="*/ 63491 h 64655"/>
                  <a:gd name="connsiteX1" fmla="*/ 42987 w 58605"/>
                  <a:gd name="connsiteY1" fmla="*/ 55355 h 64655"/>
                  <a:gd name="connsiteX2" fmla="*/ 42115 w 58605"/>
                  <a:gd name="connsiteY2" fmla="*/ 55355 h 64655"/>
                  <a:gd name="connsiteX3" fmla="*/ 34197 w 58605"/>
                  <a:gd name="connsiteY3" fmla="*/ 62183 h 64655"/>
                  <a:gd name="connsiteX4" fmla="*/ 22574 w 58605"/>
                  <a:gd name="connsiteY4" fmla="*/ 64580 h 64655"/>
                  <a:gd name="connsiteX5" fmla="*/ 5721 w 58605"/>
                  <a:gd name="connsiteY5" fmla="*/ 58624 h 64655"/>
                  <a:gd name="connsiteX6" fmla="*/ 55 w 58605"/>
                  <a:gd name="connsiteY6" fmla="*/ 41407 h 64655"/>
                  <a:gd name="connsiteX7" fmla="*/ 55 w 58605"/>
                  <a:gd name="connsiteY7" fmla="*/ 0 h 64655"/>
                  <a:gd name="connsiteX8" fmla="*/ 17343 w 58605"/>
                  <a:gd name="connsiteY8" fmla="*/ 0 h 64655"/>
                  <a:gd name="connsiteX9" fmla="*/ 17343 w 58605"/>
                  <a:gd name="connsiteY9" fmla="*/ 37121 h 64655"/>
                  <a:gd name="connsiteX10" fmla="*/ 19814 w 58605"/>
                  <a:gd name="connsiteY10" fmla="*/ 47364 h 64655"/>
                  <a:gd name="connsiteX11" fmla="*/ 27586 w 58605"/>
                  <a:gd name="connsiteY11" fmla="*/ 50851 h 64655"/>
                  <a:gd name="connsiteX12" fmla="*/ 38047 w 58605"/>
                  <a:gd name="connsiteY12" fmla="*/ 45984 h 64655"/>
                  <a:gd name="connsiteX13" fmla="*/ 41316 w 58605"/>
                  <a:gd name="connsiteY13" fmla="*/ 29857 h 64655"/>
                  <a:gd name="connsiteX14" fmla="*/ 41316 w 58605"/>
                  <a:gd name="connsiteY14" fmla="*/ 0 h 64655"/>
                  <a:gd name="connsiteX15" fmla="*/ 58606 w 58605"/>
                  <a:gd name="connsiteY15" fmla="*/ 0 h 64655"/>
                  <a:gd name="connsiteX16" fmla="*/ 58606 w 58605"/>
                  <a:gd name="connsiteY16" fmla="*/ 63491 h 6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605" h="64655">
                    <a:moveTo>
                      <a:pt x="44948" y="63491"/>
                    </a:moveTo>
                    <a:lnTo>
                      <a:pt x="42987" y="55355"/>
                    </a:lnTo>
                    <a:lnTo>
                      <a:pt x="42115" y="55355"/>
                    </a:lnTo>
                    <a:cubicBezTo>
                      <a:pt x="40198" y="58355"/>
                      <a:pt x="37444" y="60729"/>
                      <a:pt x="34197" y="62183"/>
                    </a:cubicBezTo>
                    <a:cubicBezTo>
                      <a:pt x="30550" y="63834"/>
                      <a:pt x="26577" y="64652"/>
                      <a:pt x="22574" y="64580"/>
                    </a:cubicBezTo>
                    <a:cubicBezTo>
                      <a:pt x="16363" y="65096"/>
                      <a:pt x="10224" y="62928"/>
                      <a:pt x="5721" y="58624"/>
                    </a:cubicBezTo>
                    <a:cubicBezTo>
                      <a:pt x="1667" y="53840"/>
                      <a:pt x="-367" y="47665"/>
                      <a:pt x="55" y="41407"/>
                    </a:cubicBezTo>
                    <a:lnTo>
                      <a:pt x="55" y="0"/>
                    </a:lnTo>
                    <a:lnTo>
                      <a:pt x="17343" y="0"/>
                    </a:lnTo>
                    <a:lnTo>
                      <a:pt x="17343" y="37121"/>
                    </a:lnTo>
                    <a:cubicBezTo>
                      <a:pt x="17068" y="40710"/>
                      <a:pt x="17932" y="44293"/>
                      <a:pt x="19814" y="47364"/>
                    </a:cubicBezTo>
                    <a:cubicBezTo>
                      <a:pt x="21630" y="49788"/>
                      <a:pt x="24564" y="51106"/>
                      <a:pt x="27586" y="50851"/>
                    </a:cubicBezTo>
                    <a:cubicBezTo>
                      <a:pt x="31683" y="51181"/>
                      <a:pt x="35657" y="49333"/>
                      <a:pt x="38047" y="45984"/>
                    </a:cubicBezTo>
                    <a:cubicBezTo>
                      <a:pt x="40611" y="41016"/>
                      <a:pt x="41745" y="35431"/>
                      <a:pt x="41316" y="29857"/>
                    </a:cubicBezTo>
                    <a:lnTo>
                      <a:pt x="41316" y="0"/>
                    </a:lnTo>
                    <a:lnTo>
                      <a:pt x="58606" y="0"/>
                    </a:lnTo>
                    <a:lnTo>
                      <a:pt x="58606" y="63491"/>
                    </a:lnTo>
                    <a:close/>
                  </a:path>
                </a:pathLst>
              </a:custGeom>
              <a:solidFill>
                <a:srgbClr val="79496A"/>
              </a:solidFill>
              <a:ln w="7260"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D4F2DE76-B261-FA31-612F-37A825234EDC}"/>
                  </a:ext>
                </a:extLst>
              </p:cNvPr>
              <p:cNvSpPr/>
              <p:nvPr/>
            </p:nvSpPr>
            <p:spPr>
              <a:xfrm>
                <a:off x="5167635" y="1545424"/>
                <a:ext cx="51009" cy="65809"/>
              </a:xfrm>
              <a:custGeom>
                <a:avLst/>
                <a:gdLst>
                  <a:gd name="connsiteX0" fmla="*/ 29724 w 51009"/>
                  <a:gd name="connsiteY0" fmla="*/ 65810 h 65809"/>
                  <a:gd name="connsiteX1" fmla="*/ 86 w 51009"/>
                  <a:gd name="connsiteY1" fmla="*/ 33338 h 65809"/>
                  <a:gd name="connsiteX2" fmla="*/ 8149 w 51009"/>
                  <a:gd name="connsiteY2" fmla="*/ 8639 h 65809"/>
                  <a:gd name="connsiteX3" fmla="*/ 31250 w 51009"/>
                  <a:gd name="connsiteY3" fmla="*/ 67 h 65809"/>
                  <a:gd name="connsiteX4" fmla="*/ 51009 w 51009"/>
                  <a:gd name="connsiteY4" fmla="*/ 4353 h 65809"/>
                  <a:gd name="connsiteX5" fmla="*/ 45851 w 51009"/>
                  <a:gd name="connsiteY5" fmla="*/ 17792 h 65809"/>
                  <a:gd name="connsiteX6" fmla="*/ 38587 w 51009"/>
                  <a:gd name="connsiteY6" fmla="*/ 15104 h 65809"/>
                  <a:gd name="connsiteX7" fmla="*/ 31322 w 51009"/>
                  <a:gd name="connsiteY7" fmla="*/ 14015 h 65809"/>
                  <a:gd name="connsiteX8" fmla="*/ 17811 w 51009"/>
                  <a:gd name="connsiteY8" fmla="*/ 33193 h 65809"/>
                  <a:gd name="connsiteX9" fmla="*/ 31322 w 51009"/>
                  <a:gd name="connsiteY9" fmla="*/ 51862 h 65809"/>
                  <a:gd name="connsiteX10" fmla="*/ 40548 w 51009"/>
                  <a:gd name="connsiteY10" fmla="*/ 50482 h 65809"/>
                  <a:gd name="connsiteX11" fmla="*/ 49047 w 51009"/>
                  <a:gd name="connsiteY11" fmla="*/ 46341 h 65809"/>
                  <a:gd name="connsiteX12" fmla="*/ 49047 w 51009"/>
                  <a:gd name="connsiteY12" fmla="*/ 60870 h 65809"/>
                  <a:gd name="connsiteX13" fmla="*/ 40621 w 51009"/>
                  <a:gd name="connsiteY13" fmla="*/ 64502 h 65809"/>
                  <a:gd name="connsiteX14" fmla="*/ 29724 w 51009"/>
                  <a:gd name="connsiteY14" fmla="*/ 65810 h 6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09" h="65809">
                    <a:moveTo>
                      <a:pt x="29724" y="65810"/>
                    </a:moveTo>
                    <a:cubicBezTo>
                      <a:pt x="9965" y="65810"/>
                      <a:pt x="86" y="54986"/>
                      <a:pt x="86" y="33338"/>
                    </a:cubicBezTo>
                    <a:cubicBezTo>
                      <a:pt x="-547" y="24369"/>
                      <a:pt x="2345" y="15507"/>
                      <a:pt x="8149" y="8639"/>
                    </a:cubicBezTo>
                    <a:cubicBezTo>
                      <a:pt x="14273" y="2614"/>
                      <a:pt x="22678" y="-506"/>
                      <a:pt x="31250" y="67"/>
                    </a:cubicBezTo>
                    <a:cubicBezTo>
                      <a:pt x="38078" y="-28"/>
                      <a:pt x="44834" y="1438"/>
                      <a:pt x="51009" y="4353"/>
                    </a:cubicBezTo>
                    <a:lnTo>
                      <a:pt x="45851" y="17792"/>
                    </a:lnTo>
                    <a:cubicBezTo>
                      <a:pt x="43476" y="16770"/>
                      <a:pt x="41057" y="15873"/>
                      <a:pt x="38587" y="15104"/>
                    </a:cubicBezTo>
                    <a:cubicBezTo>
                      <a:pt x="36233" y="14372"/>
                      <a:pt x="33785" y="14005"/>
                      <a:pt x="31322" y="14015"/>
                    </a:cubicBezTo>
                    <a:cubicBezTo>
                      <a:pt x="22315" y="14015"/>
                      <a:pt x="17811" y="20407"/>
                      <a:pt x="17811" y="33193"/>
                    </a:cubicBezTo>
                    <a:cubicBezTo>
                      <a:pt x="17811" y="45615"/>
                      <a:pt x="22315" y="51862"/>
                      <a:pt x="31322" y="51862"/>
                    </a:cubicBezTo>
                    <a:cubicBezTo>
                      <a:pt x="34446" y="51869"/>
                      <a:pt x="37563" y="51403"/>
                      <a:pt x="40548" y="50482"/>
                    </a:cubicBezTo>
                    <a:cubicBezTo>
                      <a:pt x="43570" y="49521"/>
                      <a:pt x="46432" y="48126"/>
                      <a:pt x="49047" y="46341"/>
                    </a:cubicBezTo>
                    <a:lnTo>
                      <a:pt x="49047" y="60870"/>
                    </a:lnTo>
                    <a:cubicBezTo>
                      <a:pt x="46461" y="62545"/>
                      <a:pt x="43614" y="63773"/>
                      <a:pt x="40621" y="64502"/>
                    </a:cubicBezTo>
                    <a:cubicBezTo>
                      <a:pt x="37054" y="65375"/>
                      <a:pt x="33393" y="65814"/>
                      <a:pt x="29724" y="65810"/>
                    </a:cubicBezTo>
                    <a:close/>
                  </a:path>
                </a:pathLst>
              </a:custGeom>
              <a:solidFill>
                <a:srgbClr val="79496A"/>
              </a:solidFill>
              <a:ln w="7260"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62A713B8-27AD-DD92-6B9A-24DE84D8C842}"/>
                  </a:ext>
                </a:extLst>
              </p:cNvPr>
              <p:cNvSpPr/>
              <p:nvPr/>
            </p:nvSpPr>
            <p:spPr>
              <a:xfrm>
                <a:off x="5231357" y="1521809"/>
                <a:ext cx="58602" cy="88335"/>
              </a:xfrm>
              <a:custGeom>
                <a:avLst/>
                <a:gdLst>
                  <a:gd name="connsiteX0" fmla="*/ 58551 w 58602"/>
                  <a:gd name="connsiteY0" fmla="*/ 88335 h 88335"/>
                  <a:gd name="connsiteX1" fmla="*/ 41262 w 58602"/>
                  <a:gd name="connsiteY1" fmla="*/ 88335 h 88335"/>
                  <a:gd name="connsiteX2" fmla="*/ 41262 w 58602"/>
                  <a:gd name="connsiteY2" fmla="*/ 51287 h 88335"/>
                  <a:gd name="connsiteX3" fmla="*/ 31019 w 58602"/>
                  <a:gd name="connsiteY3" fmla="*/ 37557 h 88335"/>
                  <a:gd name="connsiteX4" fmla="*/ 20486 w 58602"/>
                  <a:gd name="connsiteY4" fmla="*/ 42497 h 88335"/>
                  <a:gd name="connsiteX5" fmla="*/ 17289 w 58602"/>
                  <a:gd name="connsiteY5" fmla="*/ 58478 h 88335"/>
                  <a:gd name="connsiteX6" fmla="*/ 17289 w 58602"/>
                  <a:gd name="connsiteY6" fmla="*/ 88335 h 88335"/>
                  <a:gd name="connsiteX7" fmla="*/ 0 w 58602"/>
                  <a:gd name="connsiteY7" fmla="*/ 88335 h 88335"/>
                  <a:gd name="connsiteX8" fmla="*/ 0 w 58602"/>
                  <a:gd name="connsiteY8" fmla="*/ 0 h 88335"/>
                  <a:gd name="connsiteX9" fmla="*/ 17289 w 58602"/>
                  <a:gd name="connsiteY9" fmla="*/ 0 h 88335"/>
                  <a:gd name="connsiteX10" fmla="*/ 17289 w 58602"/>
                  <a:gd name="connsiteY10" fmla="*/ 18016 h 88335"/>
                  <a:gd name="connsiteX11" fmla="*/ 16853 w 58602"/>
                  <a:gd name="connsiteY11" fmla="*/ 27895 h 88335"/>
                  <a:gd name="connsiteX12" fmla="*/ 16853 w 58602"/>
                  <a:gd name="connsiteY12" fmla="*/ 32980 h 88335"/>
                  <a:gd name="connsiteX13" fmla="*/ 17798 w 58602"/>
                  <a:gd name="connsiteY13" fmla="*/ 32980 h 88335"/>
                  <a:gd name="connsiteX14" fmla="*/ 35813 w 58602"/>
                  <a:gd name="connsiteY14" fmla="*/ 23682 h 88335"/>
                  <a:gd name="connsiteX15" fmla="*/ 52740 w 58602"/>
                  <a:gd name="connsiteY15" fmla="*/ 29711 h 88335"/>
                  <a:gd name="connsiteX16" fmla="*/ 58551 w 58602"/>
                  <a:gd name="connsiteY16" fmla="*/ 46928 h 8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602" h="88335">
                    <a:moveTo>
                      <a:pt x="58551" y="88335"/>
                    </a:moveTo>
                    <a:lnTo>
                      <a:pt x="41262" y="88335"/>
                    </a:lnTo>
                    <a:lnTo>
                      <a:pt x="41262" y="51287"/>
                    </a:lnTo>
                    <a:cubicBezTo>
                      <a:pt x="41262" y="42133"/>
                      <a:pt x="37847" y="37557"/>
                      <a:pt x="31019" y="37557"/>
                    </a:cubicBezTo>
                    <a:cubicBezTo>
                      <a:pt x="26871" y="37186"/>
                      <a:pt x="22854" y="39073"/>
                      <a:pt x="20486" y="42497"/>
                    </a:cubicBezTo>
                    <a:cubicBezTo>
                      <a:pt x="17987" y="47434"/>
                      <a:pt x="16882" y="52960"/>
                      <a:pt x="17289" y="58478"/>
                    </a:cubicBezTo>
                    <a:lnTo>
                      <a:pt x="17289" y="88335"/>
                    </a:lnTo>
                    <a:lnTo>
                      <a:pt x="0" y="88335"/>
                    </a:lnTo>
                    <a:lnTo>
                      <a:pt x="0" y="0"/>
                    </a:lnTo>
                    <a:lnTo>
                      <a:pt x="17289" y="0"/>
                    </a:lnTo>
                    <a:lnTo>
                      <a:pt x="17289" y="18016"/>
                    </a:lnTo>
                    <a:cubicBezTo>
                      <a:pt x="17289" y="19396"/>
                      <a:pt x="17289" y="22665"/>
                      <a:pt x="16853" y="27895"/>
                    </a:cubicBezTo>
                    <a:lnTo>
                      <a:pt x="16853" y="32980"/>
                    </a:lnTo>
                    <a:lnTo>
                      <a:pt x="17798" y="32980"/>
                    </a:lnTo>
                    <a:cubicBezTo>
                      <a:pt x="21677" y="26849"/>
                      <a:pt x="28571" y="23293"/>
                      <a:pt x="35813" y="23682"/>
                    </a:cubicBezTo>
                    <a:cubicBezTo>
                      <a:pt x="42046" y="23256"/>
                      <a:pt x="48177" y="25441"/>
                      <a:pt x="52740" y="29711"/>
                    </a:cubicBezTo>
                    <a:cubicBezTo>
                      <a:pt x="56873" y="34457"/>
                      <a:pt x="58965" y="40646"/>
                      <a:pt x="58551" y="46928"/>
                    </a:cubicBezTo>
                    <a:close/>
                  </a:path>
                </a:pathLst>
              </a:custGeom>
              <a:solidFill>
                <a:srgbClr val="79496A"/>
              </a:solidFill>
              <a:ln w="7260"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252DC9C1-2219-B7FC-067F-B6B45D91F278}"/>
                  </a:ext>
                </a:extLst>
              </p:cNvPr>
              <p:cNvSpPr/>
              <p:nvPr/>
            </p:nvSpPr>
            <p:spPr>
              <a:xfrm>
                <a:off x="3992777" y="1749740"/>
                <a:ext cx="42657" cy="69382"/>
              </a:xfrm>
              <a:custGeom>
                <a:avLst/>
                <a:gdLst>
                  <a:gd name="connsiteX0" fmla="*/ 42642 w 42657"/>
                  <a:gd name="connsiteY0" fmla="*/ 50367 h 69382"/>
                  <a:gd name="connsiteX1" fmla="*/ 36249 w 42657"/>
                  <a:gd name="connsiteY1" fmla="*/ 64315 h 69382"/>
                  <a:gd name="connsiteX2" fmla="*/ 18524 w 42657"/>
                  <a:gd name="connsiteY2" fmla="*/ 69327 h 69382"/>
                  <a:gd name="connsiteX3" fmla="*/ 0 w 42657"/>
                  <a:gd name="connsiteY3" fmla="*/ 66204 h 69382"/>
                  <a:gd name="connsiteX4" fmla="*/ 0 w 42657"/>
                  <a:gd name="connsiteY4" fmla="*/ 58068 h 69382"/>
                  <a:gd name="connsiteX5" fmla="*/ 9444 w 42657"/>
                  <a:gd name="connsiteY5" fmla="*/ 60973 h 69382"/>
                  <a:gd name="connsiteX6" fmla="*/ 18960 w 42657"/>
                  <a:gd name="connsiteY6" fmla="*/ 61990 h 69382"/>
                  <a:gd name="connsiteX7" fmla="*/ 30293 w 42657"/>
                  <a:gd name="connsiteY7" fmla="*/ 59085 h 69382"/>
                  <a:gd name="connsiteX8" fmla="*/ 34143 w 42657"/>
                  <a:gd name="connsiteY8" fmla="*/ 51166 h 69382"/>
                  <a:gd name="connsiteX9" fmla="*/ 32762 w 42657"/>
                  <a:gd name="connsiteY9" fmla="*/ 45573 h 69382"/>
                  <a:gd name="connsiteX10" fmla="*/ 28113 w 42657"/>
                  <a:gd name="connsiteY10" fmla="*/ 41577 h 69382"/>
                  <a:gd name="connsiteX11" fmla="*/ 18306 w 42657"/>
                  <a:gd name="connsiteY11" fmla="*/ 37291 h 69382"/>
                  <a:gd name="connsiteX12" fmla="*/ 4867 w 42657"/>
                  <a:gd name="connsiteY12" fmla="*/ 29228 h 69382"/>
                  <a:gd name="connsiteX13" fmla="*/ 799 w 42657"/>
                  <a:gd name="connsiteY13" fmla="*/ 17242 h 69382"/>
                  <a:gd name="connsiteX14" fmla="*/ 6756 w 42657"/>
                  <a:gd name="connsiteY14" fmla="*/ 4674 h 69382"/>
                  <a:gd name="connsiteX15" fmla="*/ 22374 w 42657"/>
                  <a:gd name="connsiteY15" fmla="*/ 25 h 69382"/>
                  <a:gd name="connsiteX16" fmla="*/ 40971 w 42657"/>
                  <a:gd name="connsiteY16" fmla="*/ 3802 h 69382"/>
                  <a:gd name="connsiteX17" fmla="*/ 38284 w 42657"/>
                  <a:gd name="connsiteY17" fmla="*/ 11067 h 69382"/>
                  <a:gd name="connsiteX18" fmla="*/ 22157 w 42657"/>
                  <a:gd name="connsiteY18" fmla="*/ 7435 h 69382"/>
                  <a:gd name="connsiteX19" fmla="*/ 12785 w 42657"/>
                  <a:gd name="connsiteY19" fmla="*/ 10050 h 69382"/>
                  <a:gd name="connsiteX20" fmla="*/ 9371 w 42657"/>
                  <a:gd name="connsiteY20" fmla="*/ 17314 h 69382"/>
                  <a:gd name="connsiteX21" fmla="*/ 10751 w 42657"/>
                  <a:gd name="connsiteY21" fmla="*/ 22835 h 69382"/>
                  <a:gd name="connsiteX22" fmla="*/ 14965 w 42657"/>
                  <a:gd name="connsiteY22" fmla="*/ 26831 h 69382"/>
                  <a:gd name="connsiteX23" fmla="*/ 24191 w 42657"/>
                  <a:gd name="connsiteY23" fmla="*/ 30971 h 69382"/>
                  <a:gd name="connsiteX24" fmla="*/ 35378 w 42657"/>
                  <a:gd name="connsiteY24" fmla="*/ 36347 h 69382"/>
                  <a:gd name="connsiteX25" fmla="*/ 40826 w 42657"/>
                  <a:gd name="connsiteY25" fmla="*/ 42304 h 69382"/>
                  <a:gd name="connsiteX26" fmla="*/ 42642 w 42657"/>
                  <a:gd name="connsiteY26" fmla="*/ 50367 h 6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657" h="69382">
                    <a:moveTo>
                      <a:pt x="42642" y="50367"/>
                    </a:moveTo>
                    <a:cubicBezTo>
                      <a:pt x="42875" y="55773"/>
                      <a:pt x="40499" y="60962"/>
                      <a:pt x="36249" y="64315"/>
                    </a:cubicBezTo>
                    <a:cubicBezTo>
                      <a:pt x="31085" y="67950"/>
                      <a:pt x="24830" y="69717"/>
                      <a:pt x="18524" y="69327"/>
                    </a:cubicBezTo>
                    <a:cubicBezTo>
                      <a:pt x="12197" y="69645"/>
                      <a:pt x="5877" y="68579"/>
                      <a:pt x="0" y="66204"/>
                    </a:cubicBezTo>
                    <a:lnTo>
                      <a:pt x="0" y="58068"/>
                    </a:lnTo>
                    <a:cubicBezTo>
                      <a:pt x="3044" y="59338"/>
                      <a:pt x="6211" y="60311"/>
                      <a:pt x="9444" y="60973"/>
                    </a:cubicBezTo>
                    <a:cubicBezTo>
                      <a:pt x="12567" y="61652"/>
                      <a:pt x="15764" y="61992"/>
                      <a:pt x="18960" y="61990"/>
                    </a:cubicBezTo>
                    <a:cubicBezTo>
                      <a:pt x="22956" y="62282"/>
                      <a:pt x="26929" y="61262"/>
                      <a:pt x="30293" y="59085"/>
                    </a:cubicBezTo>
                    <a:cubicBezTo>
                      <a:pt x="32813" y="57250"/>
                      <a:pt x="34259" y="54282"/>
                      <a:pt x="34143" y="51166"/>
                    </a:cubicBezTo>
                    <a:cubicBezTo>
                      <a:pt x="34230" y="49208"/>
                      <a:pt x="33751" y="47265"/>
                      <a:pt x="32762" y="45573"/>
                    </a:cubicBezTo>
                    <a:cubicBezTo>
                      <a:pt x="31535" y="43908"/>
                      <a:pt x="29944" y="42542"/>
                      <a:pt x="28113" y="41577"/>
                    </a:cubicBezTo>
                    <a:cubicBezTo>
                      <a:pt x="24975" y="39867"/>
                      <a:pt x="21692" y="38433"/>
                      <a:pt x="18306" y="37291"/>
                    </a:cubicBezTo>
                    <a:cubicBezTo>
                      <a:pt x="13236" y="35741"/>
                      <a:pt x="8623" y="32973"/>
                      <a:pt x="4867" y="29228"/>
                    </a:cubicBezTo>
                    <a:cubicBezTo>
                      <a:pt x="2085" y="25870"/>
                      <a:pt x="632" y="21602"/>
                      <a:pt x="799" y="17242"/>
                    </a:cubicBezTo>
                    <a:cubicBezTo>
                      <a:pt x="661" y="12341"/>
                      <a:pt x="2877" y="7669"/>
                      <a:pt x="6756" y="4674"/>
                    </a:cubicBezTo>
                    <a:cubicBezTo>
                      <a:pt x="11289" y="1412"/>
                      <a:pt x="16795" y="-226"/>
                      <a:pt x="22374" y="25"/>
                    </a:cubicBezTo>
                    <a:cubicBezTo>
                      <a:pt x="28767" y="-14"/>
                      <a:pt x="35102" y="1272"/>
                      <a:pt x="40971" y="3802"/>
                    </a:cubicBezTo>
                    <a:lnTo>
                      <a:pt x="38284" y="11067"/>
                    </a:lnTo>
                    <a:cubicBezTo>
                      <a:pt x="33198" y="8801"/>
                      <a:pt x="27721" y="7567"/>
                      <a:pt x="22157" y="7435"/>
                    </a:cubicBezTo>
                    <a:cubicBezTo>
                      <a:pt x="18829" y="7239"/>
                      <a:pt x="15531" y="8159"/>
                      <a:pt x="12785" y="10050"/>
                    </a:cubicBezTo>
                    <a:cubicBezTo>
                      <a:pt x="10504" y="11748"/>
                      <a:pt x="9219" y="14474"/>
                      <a:pt x="9371" y="17314"/>
                    </a:cubicBezTo>
                    <a:cubicBezTo>
                      <a:pt x="9277" y="19250"/>
                      <a:pt x="9756" y="21170"/>
                      <a:pt x="10751" y="22835"/>
                    </a:cubicBezTo>
                    <a:cubicBezTo>
                      <a:pt x="11805" y="24496"/>
                      <a:pt x="13250" y="25870"/>
                      <a:pt x="14965" y="26831"/>
                    </a:cubicBezTo>
                    <a:cubicBezTo>
                      <a:pt x="17907" y="28485"/>
                      <a:pt x="20994" y="29871"/>
                      <a:pt x="24191" y="30971"/>
                    </a:cubicBezTo>
                    <a:cubicBezTo>
                      <a:pt x="28135" y="32280"/>
                      <a:pt x="31891" y="34086"/>
                      <a:pt x="35378" y="36347"/>
                    </a:cubicBezTo>
                    <a:cubicBezTo>
                      <a:pt x="37666" y="37841"/>
                      <a:pt x="39540" y="39891"/>
                      <a:pt x="40826" y="42304"/>
                    </a:cubicBezTo>
                    <a:cubicBezTo>
                      <a:pt x="42068" y="44806"/>
                      <a:pt x="42693" y="47573"/>
                      <a:pt x="42642" y="50367"/>
                    </a:cubicBezTo>
                    <a:close/>
                  </a:path>
                </a:pathLst>
              </a:custGeom>
              <a:solidFill>
                <a:srgbClr val="414958"/>
              </a:solidFill>
              <a:ln w="7260"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B9241F2C-B732-F479-40F0-F1E1AFA6344F}"/>
                  </a:ext>
                </a:extLst>
              </p:cNvPr>
              <p:cNvSpPr/>
              <p:nvPr/>
            </p:nvSpPr>
            <p:spPr>
              <a:xfrm>
                <a:off x="4039197" y="1755940"/>
                <a:ext cx="30292" cy="63418"/>
              </a:xfrm>
              <a:custGeom>
                <a:avLst/>
                <a:gdLst>
                  <a:gd name="connsiteX0" fmla="*/ 23246 w 30292"/>
                  <a:gd name="connsiteY0" fmla="*/ 56372 h 63418"/>
                  <a:gd name="connsiteX1" fmla="*/ 27024 w 30292"/>
                  <a:gd name="connsiteY1" fmla="*/ 56372 h 63418"/>
                  <a:gd name="connsiteX2" fmla="*/ 30293 w 30292"/>
                  <a:gd name="connsiteY2" fmla="*/ 55573 h 63418"/>
                  <a:gd name="connsiteX3" fmla="*/ 30293 w 30292"/>
                  <a:gd name="connsiteY3" fmla="*/ 61965 h 63418"/>
                  <a:gd name="connsiteX4" fmla="*/ 26733 w 30292"/>
                  <a:gd name="connsiteY4" fmla="*/ 62982 h 63418"/>
                  <a:gd name="connsiteX5" fmla="*/ 21793 w 30292"/>
                  <a:gd name="connsiteY5" fmla="*/ 63418 h 63418"/>
                  <a:gd name="connsiteX6" fmla="*/ 7264 w 30292"/>
                  <a:gd name="connsiteY6" fmla="*/ 47800 h 63418"/>
                  <a:gd name="connsiteX7" fmla="*/ 7264 w 30292"/>
                  <a:gd name="connsiteY7" fmla="*/ 18088 h 63418"/>
                  <a:gd name="connsiteX8" fmla="*/ 0 w 30292"/>
                  <a:gd name="connsiteY8" fmla="*/ 18088 h 63418"/>
                  <a:gd name="connsiteX9" fmla="*/ 0 w 30292"/>
                  <a:gd name="connsiteY9" fmla="*/ 14093 h 63418"/>
                  <a:gd name="connsiteX10" fmla="*/ 7264 w 30292"/>
                  <a:gd name="connsiteY10" fmla="*/ 10751 h 63418"/>
                  <a:gd name="connsiteX11" fmla="*/ 10606 w 30292"/>
                  <a:gd name="connsiteY11" fmla="*/ 0 h 63418"/>
                  <a:gd name="connsiteX12" fmla="*/ 15473 w 30292"/>
                  <a:gd name="connsiteY12" fmla="*/ 0 h 63418"/>
                  <a:gd name="connsiteX13" fmla="*/ 15473 w 30292"/>
                  <a:gd name="connsiteY13" fmla="*/ 11623 h 63418"/>
                  <a:gd name="connsiteX14" fmla="*/ 30002 w 30292"/>
                  <a:gd name="connsiteY14" fmla="*/ 11623 h 63418"/>
                  <a:gd name="connsiteX15" fmla="*/ 30002 w 30292"/>
                  <a:gd name="connsiteY15" fmla="*/ 18088 h 63418"/>
                  <a:gd name="connsiteX16" fmla="*/ 15473 w 30292"/>
                  <a:gd name="connsiteY16" fmla="*/ 18088 h 63418"/>
                  <a:gd name="connsiteX17" fmla="*/ 15473 w 30292"/>
                  <a:gd name="connsiteY17" fmla="*/ 47146 h 63418"/>
                  <a:gd name="connsiteX18" fmla="*/ 17580 w 30292"/>
                  <a:gd name="connsiteY18" fmla="*/ 53902 h 63418"/>
                  <a:gd name="connsiteX19" fmla="*/ 23246 w 30292"/>
                  <a:gd name="connsiteY19" fmla="*/ 56372 h 6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92" h="63418">
                    <a:moveTo>
                      <a:pt x="23246" y="56372"/>
                    </a:moveTo>
                    <a:cubicBezTo>
                      <a:pt x="24503" y="56464"/>
                      <a:pt x="25767" y="56464"/>
                      <a:pt x="27024" y="56372"/>
                    </a:cubicBezTo>
                    <a:cubicBezTo>
                      <a:pt x="28142" y="56227"/>
                      <a:pt x="29239" y="55959"/>
                      <a:pt x="30293" y="55573"/>
                    </a:cubicBezTo>
                    <a:lnTo>
                      <a:pt x="30293" y="61965"/>
                    </a:lnTo>
                    <a:cubicBezTo>
                      <a:pt x="29137" y="62412"/>
                      <a:pt x="27946" y="62752"/>
                      <a:pt x="26733" y="62982"/>
                    </a:cubicBezTo>
                    <a:cubicBezTo>
                      <a:pt x="25106" y="63271"/>
                      <a:pt x="23449" y="63417"/>
                      <a:pt x="21793" y="63418"/>
                    </a:cubicBezTo>
                    <a:cubicBezTo>
                      <a:pt x="11913" y="63418"/>
                      <a:pt x="7264" y="58260"/>
                      <a:pt x="7264" y="47800"/>
                    </a:cubicBezTo>
                    <a:lnTo>
                      <a:pt x="7264" y="18088"/>
                    </a:lnTo>
                    <a:lnTo>
                      <a:pt x="0" y="18088"/>
                    </a:lnTo>
                    <a:lnTo>
                      <a:pt x="0" y="14093"/>
                    </a:lnTo>
                    <a:lnTo>
                      <a:pt x="7264" y="10751"/>
                    </a:lnTo>
                    <a:lnTo>
                      <a:pt x="10606" y="0"/>
                    </a:lnTo>
                    <a:lnTo>
                      <a:pt x="15473" y="0"/>
                    </a:lnTo>
                    <a:lnTo>
                      <a:pt x="15473" y="11623"/>
                    </a:lnTo>
                    <a:lnTo>
                      <a:pt x="30002" y="11623"/>
                    </a:lnTo>
                    <a:lnTo>
                      <a:pt x="30002" y="18088"/>
                    </a:lnTo>
                    <a:lnTo>
                      <a:pt x="15473" y="18088"/>
                    </a:lnTo>
                    <a:lnTo>
                      <a:pt x="15473" y="47146"/>
                    </a:lnTo>
                    <a:cubicBezTo>
                      <a:pt x="15328" y="49579"/>
                      <a:pt x="16083" y="51981"/>
                      <a:pt x="17580" y="53902"/>
                    </a:cubicBezTo>
                    <a:cubicBezTo>
                      <a:pt x="19033" y="55488"/>
                      <a:pt x="21096" y="56385"/>
                      <a:pt x="23246" y="56372"/>
                    </a:cubicBezTo>
                    <a:close/>
                  </a:path>
                </a:pathLst>
              </a:custGeom>
              <a:solidFill>
                <a:srgbClr val="414958"/>
              </a:solidFill>
              <a:ln w="7260"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C76165CA-3D1B-D899-3D0F-B68EBA23ECA6}"/>
                  </a:ext>
                </a:extLst>
              </p:cNvPr>
              <p:cNvSpPr/>
              <p:nvPr/>
            </p:nvSpPr>
            <p:spPr>
              <a:xfrm>
                <a:off x="4077553" y="1766618"/>
                <a:ext cx="29202" cy="51214"/>
              </a:xfrm>
              <a:custGeom>
                <a:avLst/>
                <a:gdLst>
                  <a:gd name="connsiteX0" fmla="*/ 23246 w 29202"/>
                  <a:gd name="connsiteY0" fmla="*/ 1 h 51214"/>
                  <a:gd name="connsiteX1" fmla="*/ 29203 w 29202"/>
                  <a:gd name="connsiteY1" fmla="*/ 582 h 51214"/>
                  <a:gd name="connsiteX2" fmla="*/ 28186 w 29202"/>
                  <a:gd name="connsiteY2" fmla="*/ 7846 h 51214"/>
                  <a:gd name="connsiteX3" fmla="*/ 22738 w 29202"/>
                  <a:gd name="connsiteY3" fmla="*/ 7193 h 51214"/>
                  <a:gd name="connsiteX4" fmla="*/ 15473 w 29202"/>
                  <a:gd name="connsiteY4" fmla="*/ 9445 h 51214"/>
                  <a:gd name="connsiteX5" fmla="*/ 10098 w 29202"/>
                  <a:gd name="connsiteY5" fmla="*/ 15547 h 51214"/>
                  <a:gd name="connsiteX6" fmla="*/ 8209 w 29202"/>
                  <a:gd name="connsiteY6" fmla="*/ 24191 h 51214"/>
                  <a:gd name="connsiteX7" fmla="*/ 8209 w 29202"/>
                  <a:gd name="connsiteY7" fmla="*/ 51215 h 51214"/>
                  <a:gd name="connsiteX8" fmla="*/ 0 w 29202"/>
                  <a:gd name="connsiteY8" fmla="*/ 51215 h 51214"/>
                  <a:gd name="connsiteX9" fmla="*/ 0 w 29202"/>
                  <a:gd name="connsiteY9" fmla="*/ 364 h 51214"/>
                  <a:gd name="connsiteX10" fmla="*/ 6829 w 29202"/>
                  <a:gd name="connsiteY10" fmla="*/ 364 h 51214"/>
                  <a:gd name="connsiteX11" fmla="*/ 7773 w 29202"/>
                  <a:gd name="connsiteY11" fmla="*/ 9590 h 51214"/>
                  <a:gd name="connsiteX12" fmla="*/ 8136 w 29202"/>
                  <a:gd name="connsiteY12" fmla="*/ 9590 h 51214"/>
                  <a:gd name="connsiteX13" fmla="*/ 15037 w 29202"/>
                  <a:gd name="connsiteY13" fmla="*/ 2325 h 51214"/>
                  <a:gd name="connsiteX14" fmla="*/ 23246 w 29202"/>
                  <a:gd name="connsiteY14" fmla="*/ 1 h 5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02" h="51214">
                    <a:moveTo>
                      <a:pt x="23246" y="1"/>
                    </a:moveTo>
                    <a:cubicBezTo>
                      <a:pt x="25244" y="-14"/>
                      <a:pt x="27241" y="180"/>
                      <a:pt x="29203" y="582"/>
                    </a:cubicBezTo>
                    <a:lnTo>
                      <a:pt x="28186" y="7846"/>
                    </a:lnTo>
                    <a:cubicBezTo>
                      <a:pt x="26399" y="7422"/>
                      <a:pt x="24575" y="7203"/>
                      <a:pt x="22738" y="7193"/>
                    </a:cubicBezTo>
                    <a:cubicBezTo>
                      <a:pt x="20151" y="7219"/>
                      <a:pt x="17623" y="8003"/>
                      <a:pt x="15473" y="9445"/>
                    </a:cubicBezTo>
                    <a:cubicBezTo>
                      <a:pt x="13163" y="10952"/>
                      <a:pt x="11303" y="13061"/>
                      <a:pt x="10098" y="15547"/>
                    </a:cubicBezTo>
                    <a:cubicBezTo>
                      <a:pt x="8783" y="18235"/>
                      <a:pt x="8136" y="21200"/>
                      <a:pt x="8209" y="24191"/>
                    </a:cubicBezTo>
                    <a:lnTo>
                      <a:pt x="8209" y="51215"/>
                    </a:lnTo>
                    <a:lnTo>
                      <a:pt x="0" y="51215"/>
                    </a:lnTo>
                    <a:lnTo>
                      <a:pt x="0" y="364"/>
                    </a:lnTo>
                    <a:lnTo>
                      <a:pt x="6829" y="364"/>
                    </a:lnTo>
                    <a:lnTo>
                      <a:pt x="7773" y="9590"/>
                    </a:lnTo>
                    <a:lnTo>
                      <a:pt x="8136" y="9590"/>
                    </a:lnTo>
                    <a:cubicBezTo>
                      <a:pt x="9821" y="6652"/>
                      <a:pt x="12190" y="4161"/>
                      <a:pt x="15037" y="2325"/>
                    </a:cubicBezTo>
                    <a:cubicBezTo>
                      <a:pt x="17500" y="785"/>
                      <a:pt x="20348" y="-21"/>
                      <a:pt x="23246" y="1"/>
                    </a:cubicBezTo>
                    <a:close/>
                  </a:path>
                </a:pathLst>
              </a:custGeom>
              <a:solidFill>
                <a:srgbClr val="414958"/>
              </a:solidFill>
              <a:ln w="7260"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C38FCD7E-5381-4673-2FEA-D235A7806B38}"/>
                  </a:ext>
                </a:extLst>
              </p:cNvPr>
              <p:cNvSpPr/>
              <p:nvPr/>
            </p:nvSpPr>
            <p:spPr>
              <a:xfrm>
                <a:off x="4109498" y="1766924"/>
                <a:ext cx="41124" cy="52101"/>
              </a:xfrm>
              <a:custGeom>
                <a:avLst/>
                <a:gdLst>
                  <a:gd name="connsiteX0" fmla="*/ 34742 w 41124"/>
                  <a:gd name="connsiteY0" fmla="*/ 51272 h 52101"/>
                  <a:gd name="connsiteX1" fmla="*/ 33071 w 41124"/>
                  <a:gd name="connsiteY1" fmla="*/ 44008 h 52101"/>
                  <a:gd name="connsiteX2" fmla="*/ 32707 w 41124"/>
                  <a:gd name="connsiteY2" fmla="*/ 44008 h 52101"/>
                  <a:gd name="connsiteX3" fmla="*/ 25443 w 41124"/>
                  <a:gd name="connsiteY3" fmla="*/ 50401 h 52101"/>
                  <a:gd name="connsiteX4" fmla="*/ 15999 w 41124"/>
                  <a:gd name="connsiteY4" fmla="*/ 52072 h 52101"/>
                  <a:gd name="connsiteX5" fmla="*/ 4304 w 41124"/>
                  <a:gd name="connsiteY5" fmla="*/ 48149 h 52101"/>
                  <a:gd name="connsiteX6" fmla="*/ 18 w 41124"/>
                  <a:gd name="connsiteY6" fmla="*/ 37107 h 52101"/>
                  <a:gd name="connsiteX7" fmla="*/ 24353 w 41124"/>
                  <a:gd name="connsiteY7" fmla="*/ 20980 h 52101"/>
                  <a:gd name="connsiteX8" fmla="*/ 32925 w 41124"/>
                  <a:gd name="connsiteY8" fmla="*/ 20980 h 52101"/>
                  <a:gd name="connsiteX9" fmla="*/ 32925 w 41124"/>
                  <a:gd name="connsiteY9" fmla="*/ 18002 h 52101"/>
                  <a:gd name="connsiteX10" fmla="*/ 30456 w 41124"/>
                  <a:gd name="connsiteY10" fmla="*/ 9502 h 52101"/>
                  <a:gd name="connsiteX11" fmla="*/ 22465 w 41124"/>
                  <a:gd name="connsiteY11" fmla="*/ 6742 h 52101"/>
                  <a:gd name="connsiteX12" fmla="*/ 14837 w 41124"/>
                  <a:gd name="connsiteY12" fmla="*/ 7977 h 52101"/>
                  <a:gd name="connsiteX13" fmla="*/ 8154 w 41124"/>
                  <a:gd name="connsiteY13" fmla="*/ 10664 h 52101"/>
                  <a:gd name="connsiteX14" fmla="*/ 5611 w 41124"/>
                  <a:gd name="connsiteY14" fmla="*/ 4417 h 52101"/>
                  <a:gd name="connsiteX15" fmla="*/ 13965 w 41124"/>
                  <a:gd name="connsiteY15" fmla="*/ 1221 h 52101"/>
                  <a:gd name="connsiteX16" fmla="*/ 22901 w 41124"/>
                  <a:gd name="connsiteY16" fmla="*/ 58 h 52101"/>
                  <a:gd name="connsiteX17" fmla="*/ 36558 w 41124"/>
                  <a:gd name="connsiteY17" fmla="*/ 4127 h 52101"/>
                  <a:gd name="connsiteX18" fmla="*/ 41061 w 41124"/>
                  <a:gd name="connsiteY18" fmla="*/ 17057 h 52101"/>
                  <a:gd name="connsiteX19" fmla="*/ 41061 w 41124"/>
                  <a:gd name="connsiteY19" fmla="*/ 51563 h 52101"/>
                  <a:gd name="connsiteX20" fmla="*/ 17598 w 41124"/>
                  <a:gd name="connsiteY20" fmla="*/ 45461 h 52101"/>
                  <a:gd name="connsiteX21" fmla="*/ 28567 w 41124"/>
                  <a:gd name="connsiteY21" fmla="*/ 41756 h 52101"/>
                  <a:gd name="connsiteX22" fmla="*/ 32562 w 41124"/>
                  <a:gd name="connsiteY22" fmla="*/ 31077 h 52101"/>
                  <a:gd name="connsiteX23" fmla="*/ 32562 w 41124"/>
                  <a:gd name="connsiteY23" fmla="*/ 26501 h 52101"/>
                  <a:gd name="connsiteX24" fmla="*/ 25298 w 41124"/>
                  <a:gd name="connsiteY24" fmla="*/ 26501 h 52101"/>
                  <a:gd name="connsiteX25" fmla="*/ 12585 w 41124"/>
                  <a:gd name="connsiteY25" fmla="*/ 29261 h 52101"/>
                  <a:gd name="connsiteX26" fmla="*/ 8590 w 41124"/>
                  <a:gd name="connsiteY26" fmla="*/ 36962 h 52101"/>
                  <a:gd name="connsiteX27" fmla="*/ 10987 w 41124"/>
                  <a:gd name="connsiteY27" fmla="*/ 43064 h 52101"/>
                  <a:gd name="connsiteX28" fmla="*/ 17598 w 41124"/>
                  <a:gd name="connsiteY28" fmla="*/ 45461 h 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124" h="52101">
                    <a:moveTo>
                      <a:pt x="34742" y="51272"/>
                    </a:moveTo>
                    <a:lnTo>
                      <a:pt x="33071" y="44008"/>
                    </a:lnTo>
                    <a:lnTo>
                      <a:pt x="32707" y="44008"/>
                    </a:lnTo>
                    <a:cubicBezTo>
                      <a:pt x="30826" y="46686"/>
                      <a:pt x="28342" y="48878"/>
                      <a:pt x="25443" y="50401"/>
                    </a:cubicBezTo>
                    <a:cubicBezTo>
                      <a:pt x="22450" y="51631"/>
                      <a:pt x="19232" y="52202"/>
                      <a:pt x="15999" y="52072"/>
                    </a:cubicBezTo>
                    <a:cubicBezTo>
                      <a:pt x="11743" y="52327"/>
                      <a:pt x="7551" y="50920"/>
                      <a:pt x="4304" y="48149"/>
                    </a:cubicBezTo>
                    <a:cubicBezTo>
                      <a:pt x="1369" y="45244"/>
                      <a:pt x="-186" y="41229"/>
                      <a:pt x="18" y="37107"/>
                    </a:cubicBezTo>
                    <a:cubicBezTo>
                      <a:pt x="18" y="26864"/>
                      <a:pt x="8154" y="21488"/>
                      <a:pt x="24353" y="20980"/>
                    </a:cubicBezTo>
                    <a:lnTo>
                      <a:pt x="32925" y="20980"/>
                    </a:lnTo>
                    <a:lnTo>
                      <a:pt x="32925" y="18002"/>
                    </a:lnTo>
                    <a:cubicBezTo>
                      <a:pt x="33151" y="14964"/>
                      <a:pt x="32279" y="11945"/>
                      <a:pt x="30456" y="9502"/>
                    </a:cubicBezTo>
                    <a:cubicBezTo>
                      <a:pt x="28298" y="7499"/>
                      <a:pt x="25400" y="6497"/>
                      <a:pt x="22465" y="6742"/>
                    </a:cubicBezTo>
                    <a:cubicBezTo>
                      <a:pt x="19871" y="6738"/>
                      <a:pt x="17300" y="7155"/>
                      <a:pt x="14837" y="7977"/>
                    </a:cubicBezTo>
                    <a:cubicBezTo>
                      <a:pt x="12556" y="8740"/>
                      <a:pt x="10326" y="9638"/>
                      <a:pt x="8154" y="10664"/>
                    </a:cubicBezTo>
                    <a:lnTo>
                      <a:pt x="5611" y="4417"/>
                    </a:lnTo>
                    <a:cubicBezTo>
                      <a:pt x="8263" y="3029"/>
                      <a:pt x="11067" y="1956"/>
                      <a:pt x="13965" y="1221"/>
                    </a:cubicBezTo>
                    <a:cubicBezTo>
                      <a:pt x="16886" y="487"/>
                      <a:pt x="19886" y="97"/>
                      <a:pt x="22901" y="58"/>
                    </a:cubicBezTo>
                    <a:cubicBezTo>
                      <a:pt x="27797" y="-318"/>
                      <a:pt x="32664" y="1131"/>
                      <a:pt x="36558" y="4127"/>
                    </a:cubicBezTo>
                    <a:cubicBezTo>
                      <a:pt x="39841" y="7595"/>
                      <a:pt x="41476" y="12301"/>
                      <a:pt x="41061" y="17057"/>
                    </a:cubicBezTo>
                    <a:lnTo>
                      <a:pt x="41061" y="51563"/>
                    </a:lnTo>
                    <a:close/>
                    <a:moveTo>
                      <a:pt x="17598" y="45461"/>
                    </a:moveTo>
                    <a:cubicBezTo>
                      <a:pt x="21593" y="45685"/>
                      <a:pt x="25523" y="44357"/>
                      <a:pt x="28567" y="41756"/>
                    </a:cubicBezTo>
                    <a:cubicBezTo>
                      <a:pt x="31298" y="38890"/>
                      <a:pt x="32744" y="35033"/>
                      <a:pt x="32562" y="31077"/>
                    </a:cubicBezTo>
                    <a:lnTo>
                      <a:pt x="32562" y="26501"/>
                    </a:lnTo>
                    <a:lnTo>
                      <a:pt x="25298" y="26501"/>
                    </a:lnTo>
                    <a:cubicBezTo>
                      <a:pt x="20903" y="26401"/>
                      <a:pt x="16544" y="27347"/>
                      <a:pt x="12585" y="29261"/>
                    </a:cubicBezTo>
                    <a:cubicBezTo>
                      <a:pt x="9919" y="30881"/>
                      <a:pt x="8379" y="33850"/>
                      <a:pt x="8590" y="36962"/>
                    </a:cubicBezTo>
                    <a:cubicBezTo>
                      <a:pt x="8372" y="39261"/>
                      <a:pt x="9265" y="41527"/>
                      <a:pt x="10987" y="43064"/>
                    </a:cubicBezTo>
                    <a:cubicBezTo>
                      <a:pt x="12825" y="44641"/>
                      <a:pt x="15179" y="45493"/>
                      <a:pt x="17598" y="45461"/>
                    </a:cubicBezTo>
                    <a:close/>
                  </a:path>
                </a:pathLst>
              </a:custGeom>
              <a:solidFill>
                <a:srgbClr val="414958"/>
              </a:solidFill>
              <a:ln w="7260"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83E7A9FE-BD78-6590-6D8F-9DACD0AD9D69}"/>
                  </a:ext>
                </a:extLst>
              </p:cNvPr>
              <p:cNvSpPr/>
              <p:nvPr/>
            </p:nvSpPr>
            <p:spPr>
              <a:xfrm>
                <a:off x="4162883" y="1748597"/>
                <a:ext cx="9778" cy="69598"/>
              </a:xfrm>
              <a:custGeom>
                <a:avLst/>
                <a:gdLst>
                  <a:gd name="connsiteX0" fmla="*/ 27 w 9778"/>
                  <a:gd name="connsiteY0" fmla="*/ 5236 h 69598"/>
                  <a:gd name="connsiteX1" fmla="*/ 1407 w 9778"/>
                  <a:gd name="connsiteY1" fmla="*/ 1241 h 69598"/>
                  <a:gd name="connsiteX2" fmla="*/ 4894 w 9778"/>
                  <a:gd name="connsiteY2" fmla="*/ 6 h 69598"/>
                  <a:gd name="connsiteX3" fmla="*/ 8308 w 9778"/>
                  <a:gd name="connsiteY3" fmla="*/ 1241 h 69598"/>
                  <a:gd name="connsiteX4" fmla="*/ 9761 w 9778"/>
                  <a:gd name="connsiteY4" fmla="*/ 5236 h 69598"/>
                  <a:gd name="connsiteX5" fmla="*/ 8308 w 9778"/>
                  <a:gd name="connsiteY5" fmla="*/ 9232 h 69598"/>
                  <a:gd name="connsiteX6" fmla="*/ 4894 w 9778"/>
                  <a:gd name="connsiteY6" fmla="*/ 10539 h 69598"/>
                  <a:gd name="connsiteX7" fmla="*/ 1407 w 9778"/>
                  <a:gd name="connsiteY7" fmla="*/ 9232 h 69598"/>
                  <a:gd name="connsiteX8" fmla="*/ 27 w 9778"/>
                  <a:gd name="connsiteY8" fmla="*/ 5236 h 69598"/>
                  <a:gd name="connsiteX9" fmla="*/ 9107 w 9778"/>
                  <a:gd name="connsiteY9" fmla="*/ 69599 h 69598"/>
                  <a:gd name="connsiteX10" fmla="*/ 826 w 9778"/>
                  <a:gd name="connsiteY10" fmla="*/ 69599 h 69598"/>
                  <a:gd name="connsiteX11" fmla="*/ 826 w 9778"/>
                  <a:gd name="connsiteY11" fmla="*/ 18748 h 69598"/>
                  <a:gd name="connsiteX12" fmla="*/ 9107 w 9778"/>
                  <a:gd name="connsiteY12" fmla="*/ 18748 h 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8" h="69598">
                    <a:moveTo>
                      <a:pt x="27" y="5236"/>
                    </a:moveTo>
                    <a:cubicBezTo>
                      <a:pt x="-126" y="3766"/>
                      <a:pt x="383" y="2304"/>
                      <a:pt x="1407" y="1241"/>
                    </a:cubicBezTo>
                    <a:cubicBezTo>
                      <a:pt x="2359" y="387"/>
                      <a:pt x="3615" y="-57"/>
                      <a:pt x="4894" y="6"/>
                    </a:cubicBezTo>
                    <a:cubicBezTo>
                      <a:pt x="6150" y="-38"/>
                      <a:pt x="7371" y="404"/>
                      <a:pt x="8308" y="1241"/>
                    </a:cubicBezTo>
                    <a:cubicBezTo>
                      <a:pt x="9354" y="2296"/>
                      <a:pt x="9884" y="3757"/>
                      <a:pt x="9761" y="5236"/>
                    </a:cubicBezTo>
                    <a:cubicBezTo>
                      <a:pt x="9877" y="6715"/>
                      <a:pt x="9347" y="8170"/>
                      <a:pt x="8308" y="9232"/>
                    </a:cubicBezTo>
                    <a:cubicBezTo>
                      <a:pt x="7385" y="10095"/>
                      <a:pt x="6158" y="10564"/>
                      <a:pt x="4894" y="10539"/>
                    </a:cubicBezTo>
                    <a:cubicBezTo>
                      <a:pt x="3608" y="10575"/>
                      <a:pt x="2351" y="10106"/>
                      <a:pt x="1407" y="9232"/>
                    </a:cubicBezTo>
                    <a:cubicBezTo>
                      <a:pt x="397" y="8158"/>
                      <a:pt x="-104" y="6704"/>
                      <a:pt x="27" y="5236"/>
                    </a:cubicBezTo>
                    <a:close/>
                    <a:moveTo>
                      <a:pt x="9107" y="69599"/>
                    </a:moveTo>
                    <a:lnTo>
                      <a:pt x="826" y="69599"/>
                    </a:lnTo>
                    <a:lnTo>
                      <a:pt x="826" y="18748"/>
                    </a:lnTo>
                    <a:lnTo>
                      <a:pt x="9107" y="18748"/>
                    </a:lnTo>
                    <a:close/>
                  </a:path>
                </a:pathLst>
              </a:custGeom>
              <a:solidFill>
                <a:srgbClr val="414958"/>
              </a:solidFill>
              <a:ln w="7260"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30F50900-C80D-9050-F67B-98CE17B37F43}"/>
                  </a:ext>
                </a:extLst>
              </p:cNvPr>
              <p:cNvSpPr/>
              <p:nvPr/>
            </p:nvSpPr>
            <p:spPr>
              <a:xfrm>
                <a:off x="4182387" y="1766314"/>
                <a:ext cx="44956" cy="74345"/>
              </a:xfrm>
              <a:custGeom>
                <a:avLst/>
                <a:gdLst>
                  <a:gd name="connsiteX0" fmla="*/ 36967 w 44956"/>
                  <a:gd name="connsiteY0" fmla="*/ 51374 h 74345"/>
                  <a:gd name="connsiteX1" fmla="*/ 36967 w 44956"/>
                  <a:gd name="connsiteY1" fmla="*/ 45199 h 74345"/>
                  <a:gd name="connsiteX2" fmla="*/ 36603 w 44956"/>
                  <a:gd name="connsiteY2" fmla="*/ 45199 h 74345"/>
                  <a:gd name="connsiteX3" fmla="*/ 20912 w 44956"/>
                  <a:gd name="connsiteY3" fmla="*/ 52463 h 74345"/>
                  <a:gd name="connsiteX4" fmla="*/ 5585 w 44956"/>
                  <a:gd name="connsiteY4" fmla="*/ 45635 h 74345"/>
                  <a:gd name="connsiteX5" fmla="*/ 64 w 44956"/>
                  <a:gd name="connsiteY5" fmla="*/ 26312 h 74345"/>
                  <a:gd name="connsiteX6" fmla="*/ 5585 w 44956"/>
                  <a:gd name="connsiteY6" fmla="*/ 7061 h 74345"/>
                  <a:gd name="connsiteX7" fmla="*/ 33952 w 44956"/>
                  <a:gd name="connsiteY7" fmla="*/ 4816 h 74345"/>
                  <a:gd name="connsiteX8" fmla="*/ 36676 w 44956"/>
                  <a:gd name="connsiteY8" fmla="*/ 7642 h 74345"/>
                  <a:gd name="connsiteX9" fmla="*/ 37185 w 44956"/>
                  <a:gd name="connsiteY9" fmla="*/ 7642 h 74345"/>
                  <a:gd name="connsiteX10" fmla="*/ 38274 w 44956"/>
                  <a:gd name="connsiteY10" fmla="*/ 959 h 74345"/>
                  <a:gd name="connsiteX11" fmla="*/ 44885 w 44956"/>
                  <a:gd name="connsiteY11" fmla="*/ 959 h 74345"/>
                  <a:gd name="connsiteX12" fmla="*/ 44885 w 44956"/>
                  <a:gd name="connsiteY12" fmla="*/ 52391 h 74345"/>
                  <a:gd name="connsiteX13" fmla="*/ 39364 w 44956"/>
                  <a:gd name="connsiteY13" fmla="*/ 68736 h 74345"/>
                  <a:gd name="connsiteX14" fmla="*/ 22220 w 44956"/>
                  <a:gd name="connsiteY14" fmla="*/ 74257 h 74345"/>
                  <a:gd name="connsiteX15" fmla="*/ 4059 w 44956"/>
                  <a:gd name="connsiteY15" fmla="*/ 71060 h 74345"/>
                  <a:gd name="connsiteX16" fmla="*/ 4059 w 44956"/>
                  <a:gd name="connsiteY16" fmla="*/ 63651 h 74345"/>
                  <a:gd name="connsiteX17" fmla="*/ 22728 w 44956"/>
                  <a:gd name="connsiteY17" fmla="*/ 67646 h 74345"/>
                  <a:gd name="connsiteX18" fmla="*/ 32899 w 44956"/>
                  <a:gd name="connsiteY18" fmla="*/ 63869 h 74345"/>
                  <a:gd name="connsiteX19" fmla="*/ 36676 w 44956"/>
                  <a:gd name="connsiteY19" fmla="*/ 53408 h 74345"/>
                  <a:gd name="connsiteX20" fmla="*/ 22438 w 44956"/>
                  <a:gd name="connsiteY20" fmla="*/ 45998 h 74345"/>
                  <a:gd name="connsiteX21" fmla="*/ 33552 w 44956"/>
                  <a:gd name="connsiteY21" fmla="*/ 41857 h 74345"/>
                  <a:gd name="connsiteX22" fmla="*/ 37039 w 44956"/>
                  <a:gd name="connsiteY22" fmla="*/ 28636 h 74345"/>
                  <a:gd name="connsiteX23" fmla="*/ 37039 w 44956"/>
                  <a:gd name="connsiteY23" fmla="*/ 26602 h 74345"/>
                  <a:gd name="connsiteX24" fmla="*/ 33552 w 44956"/>
                  <a:gd name="connsiteY24" fmla="*/ 12073 h 74345"/>
                  <a:gd name="connsiteX25" fmla="*/ 22220 w 44956"/>
                  <a:gd name="connsiteY25" fmla="*/ 7497 h 74345"/>
                  <a:gd name="connsiteX26" fmla="*/ 12413 w 44956"/>
                  <a:gd name="connsiteY26" fmla="*/ 12509 h 74345"/>
                  <a:gd name="connsiteX27" fmla="*/ 12413 w 44956"/>
                  <a:gd name="connsiteY27" fmla="*/ 41567 h 74345"/>
                  <a:gd name="connsiteX28" fmla="*/ 22438 w 44956"/>
                  <a:gd name="connsiteY28" fmla="*/ 45998 h 7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956" h="74345">
                    <a:moveTo>
                      <a:pt x="36967" y="51374"/>
                    </a:moveTo>
                    <a:lnTo>
                      <a:pt x="36967" y="45199"/>
                    </a:lnTo>
                    <a:lnTo>
                      <a:pt x="36603" y="45199"/>
                    </a:lnTo>
                    <a:cubicBezTo>
                      <a:pt x="32986" y="50180"/>
                      <a:pt x="27051" y="52931"/>
                      <a:pt x="20912" y="52463"/>
                    </a:cubicBezTo>
                    <a:cubicBezTo>
                      <a:pt x="15006" y="52777"/>
                      <a:pt x="9304" y="50237"/>
                      <a:pt x="5585" y="45635"/>
                    </a:cubicBezTo>
                    <a:cubicBezTo>
                      <a:pt x="1567" y="40025"/>
                      <a:pt x="-387" y="33197"/>
                      <a:pt x="64" y="26312"/>
                    </a:cubicBezTo>
                    <a:cubicBezTo>
                      <a:pt x="-329" y="19455"/>
                      <a:pt x="1618" y="12669"/>
                      <a:pt x="5585" y="7061"/>
                    </a:cubicBezTo>
                    <a:cubicBezTo>
                      <a:pt x="12798" y="-1393"/>
                      <a:pt x="25496" y="-2398"/>
                      <a:pt x="33952" y="4816"/>
                    </a:cubicBezTo>
                    <a:cubicBezTo>
                      <a:pt x="34947" y="5667"/>
                      <a:pt x="35863" y="6614"/>
                      <a:pt x="36676" y="7642"/>
                    </a:cubicBezTo>
                    <a:lnTo>
                      <a:pt x="37185" y="7642"/>
                    </a:lnTo>
                    <a:lnTo>
                      <a:pt x="38274" y="959"/>
                    </a:lnTo>
                    <a:lnTo>
                      <a:pt x="44885" y="959"/>
                    </a:lnTo>
                    <a:lnTo>
                      <a:pt x="44885" y="52391"/>
                    </a:lnTo>
                    <a:cubicBezTo>
                      <a:pt x="45372" y="58367"/>
                      <a:pt x="43374" y="64279"/>
                      <a:pt x="39364" y="68736"/>
                    </a:cubicBezTo>
                    <a:cubicBezTo>
                      <a:pt x="34628" y="72813"/>
                      <a:pt x="28445" y="74803"/>
                      <a:pt x="22220" y="74257"/>
                    </a:cubicBezTo>
                    <a:cubicBezTo>
                      <a:pt x="16009" y="74457"/>
                      <a:pt x="9827" y="73369"/>
                      <a:pt x="4059" y="71060"/>
                    </a:cubicBezTo>
                    <a:lnTo>
                      <a:pt x="4059" y="63651"/>
                    </a:lnTo>
                    <a:cubicBezTo>
                      <a:pt x="9849" y="66532"/>
                      <a:pt x="16270" y="67906"/>
                      <a:pt x="22728" y="67646"/>
                    </a:cubicBezTo>
                    <a:cubicBezTo>
                      <a:pt x="26491" y="67828"/>
                      <a:pt x="30167" y="66463"/>
                      <a:pt x="32899" y="63869"/>
                    </a:cubicBezTo>
                    <a:cubicBezTo>
                      <a:pt x="35536" y="61047"/>
                      <a:pt x="36901" y="57265"/>
                      <a:pt x="36676" y="53408"/>
                    </a:cubicBezTo>
                    <a:close/>
                    <a:moveTo>
                      <a:pt x="22438" y="45998"/>
                    </a:moveTo>
                    <a:cubicBezTo>
                      <a:pt x="26579" y="46372"/>
                      <a:pt x="30669" y="44850"/>
                      <a:pt x="33552" y="41857"/>
                    </a:cubicBezTo>
                    <a:cubicBezTo>
                      <a:pt x="36197" y="37983"/>
                      <a:pt x="37432" y="33313"/>
                      <a:pt x="37039" y="28636"/>
                    </a:cubicBezTo>
                    <a:lnTo>
                      <a:pt x="37039" y="26602"/>
                    </a:lnTo>
                    <a:cubicBezTo>
                      <a:pt x="37402" y="21516"/>
                      <a:pt x="36182" y="16442"/>
                      <a:pt x="33552" y="12073"/>
                    </a:cubicBezTo>
                    <a:cubicBezTo>
                      <a:pt x="30734" y="8809"/>
                      <a:pt x="26513" y="7105"/>
                      <a:pt x="22220" y="7497"/>
                    </a:cubicBezTo>
                    <a:cubicBezTo>
                      <a:pt x="18304" y="7346"/>
                      <a:pt x="14585" y="9245"/>
                      <a:pt x="12413" y="12509"/>
                    </a:cubicBezTo>
                    <a:cubicBezTo>
                      <a:pt x="7706" y="21624"/>
                      <a:pt x="7706" y="32452"/>
                      <a:pt x="12413" y="41567"/>
                    </a:cubicBezTo>
                    <a:cubicBezTo>
                      <a:pt x="14789" y="44647"/>
                      <a:pt x="18559" y="46315"/>
                      <a:pt x="22438" y="45998"/>
                    </a:cubicBezTo>
                    <a:close/>
                  </a:path>
                </a:pathLst>
              </a:custGeom>
              <a:solidFill>
                <a:srgbClr val="414958"/>
              </a:solidFill>
              <a:ln w="7260"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674174D0-CCD6-CDD0-0254-8FC99254E4BC}"/>
                  </a:ext>
                </a:extLst>
              </p:cNvPr>
              <p:cNvSpPr/>
              <p:nvPr/>
            </p:nvSpPr>
            <p:spPr>
              <a:xfrm>
                <a:off x="4241292" y="1746424"/>
                <a:ext cx="42786" cy="72135"/>
              </a:xfrm>
              <a:custGeom>
                <a:avLst/>
                <a:gdLst>
                  <a:gd name="connsiteX0" fmla="*/ 34506 w 42786"/>
                  <a:gd name="connsiteY0" fmla="*/ 71772 h 72135"/>
                  <a:gd name="connsiteX1" fmla="*/ 34506 w 42786"/>
                  <a:gd name="connsiteY1" fmla="*/ 39373 h 72135"/>
                  <a:gd name="connsiteX2" fmla="*/ 31745 w 42786"/>
                  <a:gd name="connsiteY2" fmla="*/ 30147 h 72135"/>
                  <a:gd name="connsiteX3" fmla="*/ 23173 w 42786"/>
                  <a:gd name="connsiteY3" fmla="*/ 27169 h 72135"/>
                  <a:gd name="connsiteX4" fmla="*/ 11841 w 42786"/>
                  <a:gd name="connsiteY4" fmla="*/ 31455 h 72135"/>
                  <a:gd name="connsiteX5" fmla="*/ 8281 w 42786"/>
                  <a:gd name="connsiteY5" fmla="*/ 45984 h 72135"/>
                  <a:gd name="connsiteX6" fmla="*/ 8281 w 42786"/>
                  <a:gd name="connsiteY6" fmla="*/ 72135 h 72135"/>
                  <a:gd name="connsiteX7" fmla="*/ 0 w 42786"/>
                  <a:gd name="connsiteY7" fmla="*/ 72135 h 72135"/>
                  <a:gd name="connsiteX8" fmla="*/ 0 w 42786"/>
                  <a:gd name="connsiteY8" fmla="*/ 0 h 72135"/>
                  <a:gd name="connsiteX9" fmla="*/ 8281 w 42786"/>
                  <a:gd name="connsiteY9" fmla="*/ 0 h 72135"/>
                  <a:gd name="connsiteX10" fmla="*/ 8281 w 42786"/>
                  <a:gd name="connsiteY10" fmla="*/ 20994 h 72135"/>
                  <a:gd name="connsiteX11" fmla="*/ 7845 w 42786"/>
                  <a:gd name="connsiteY11" fmla="*/ 28259 h 72135"/>
                  <a:gd name="connsiteX12" fmla="*/ 8354 w 42786"/>
                  <a:gd name="connsiteY12" fmla="*/ 28259 h 72135"/>
                  <a:gd name="connsiteX13" fmla="*/ 14819 w 42786"/>
                  <a:gd name="connsiteY13" fmla="*/ 22520 h 72135"/>
                  <a:gd name="connsiteX14" fmla="*/ 24190 w 42786"/>
                  <a:gd name="connsiteY14" fmla="*/ 20413 h 72135"/>
                  <a:gd name="connsiteX15" fmla="*/ 38065 w 42786"/>
                  <a:gd name="connsiteY15" fmla="*/ 24844 h 72135"/>
                  <a:gd name="connsiteX16" fmla="*/ 42715 w 42786"/>
                  <a:gd name="connsiteY16" fmla="*/ 38937 h 72135"/>
                  <a:gd name="connsiteX17" fmla="*/ 42715 w 42786"/>
                  <a:gd name="connsiteY17" fmla="*/ 71917 h 7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86" h="72135">
                    <a:moveTo>
                      <a:pt x="34506" y="71772"/>
                    </a:moveTo>
                    <a:lnTo>
                      <a:pt x="34506" y="39373"/>
                    </a:lnTo>
                    <a:cubicBezTo>
                      <a:pt x="34760" y="36063"/>
                      <a:pt x="33772" y="32776"/>
                      <a:pt x="31745" y="30147"/>
                    </a:cubicBezTo>
                    <a:cubicBezTo>
                      <a:pt x="29435" y="27996"/>
                      <a:pt x="26319" y="26915"/>
                      <a:pt x="23173" y="27169"/>
                    </a:cubicBezTo>
                    <a:cubicBezTo>
                      <a:pt x="18938" y="26774"/>
                      <a:pt x="14754" y="28356"/>
                      <a:pt x="11841" y="31455"/>
                    </a:cubicBezTo>
                    <a:cubicBezTo>
                      <a:pt x="9030" y="35748"/>
                      <a:pt x="7773" y="40876"/>
                      <a:pt x="8281" y="45984"/>
                    </a:cubicBezTo>
                    <a:lnTo>
                      <a:pt x="8281" y="72135"/>
                    </a:lnTo>
                    <a:lnTo>
                      <a:pt x="0" y="72135"/>
                    </a:lnTo>
                    <a:lnTo>
                      <a:pt x="0" y="0"/>
                    </a:lnTo>
                    <a:lnTo>
                      <a:pt x="8281" y="0"/>
                    </a:lnTo>
                    <a:lnTo>
                      <a:pt x="8281" y="20994"/>
                    </a:lnTo>
                    <a:cubicBezTo>
                      <a:pt x="8310" y="23423"/>
                      <a:pt x="8165" y="25851"/>
                      <a:pt x="7845" y="28259"/>
                    </a:cubicBezTo>
                    <a:lnTo>
                      <a:pt x="8354" y="28259"/>
                    </a:lnTo>
                    <a:cubicBezTo>
                      <a:pt x="9923" y="25773"/>
                      <a:pt x="12168" y="23783"/>
                      <a:pt x="14819" y="22520"/>
                    </a:cubicBezTo>
                    <a:cubicBezTo>
                      <a:pt x="17732" y="21092"/>
                      <a:pt x="20943" y="20371"/>
                      <a:pt x="24190" y="20413"/>
                    </a:cubicBezTo>
                    <a:cubicBezTo>
                      <a:pt x="29217" y="20032"/>
                      <a:pt x="34194" y="21621"/>
                      <a:pt x="38065" y="24844"/>
                    </a:cubicBezTo>
                    <a:cubicBezTo>
                      <a:pt x="41480" y="28707"/>
                      <a:pt x="43165" y="33801"/>
                      <a:pt x="42715" y="38937"/>
                    </a:cubicBezTo>
                    <a:lnTo>
                      <a:pt x="42715" y="71917"/>
                    </a:lnTo>
                    <a:close/>
                  </a:path>
                </a:pathLst>
              </a:custGeom>
              <a:solidFill>
                <a:srgbClr val="414958"/>
              </a:solidFill>
              <a:ln w="7260"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54E86CBE-9E73-5398-1D42-37DC7781F1D1}"/>
                  </a:ext>
                </a:extLst>
              </p:cNvPr>
              <p:cNvSpPr/>
              <p:nvPr/>
            </p:nvSpPr>
            <p:spPr>
              <a:xfrm>
                <a:off x="4290981" y="1755940"/>
                <a:ext cx="30292" cy="63418"/>
              </a:xfrm>
              <a:custGeom>
                <a:avLst/>
                <a:gdLst>
                  <a:gd name="connsiteX0" fmla="*/ 23246 w 30292"/>
                  <a:gd name="connsiteY0" fmla="*/ 56372 h 63418"/>
                  <a:gd name="connsiteX1" fmla="*/ 27024 w 30292"/>
                  <a:gd name="connsiteY1" fmla="*/ 56372 h 63418"/>
                  <a:gd name="connsiteX2" fmla="*/ 30292 w 30292"/>
                  <a:gd name="connsiteY2" fmla="*/ 55573 h 63418"/>
                  <a:gd name="connsiteX3" fmla="*/ 30292 w 30292"/>
                  <a:gd name="connsiteY3" fmla="*/ 61965 h 63418"/>
                  <a:gd name="connsiteX4" fmla="*/ 26733 w 30292"/>
                  <a:gd name="connsiteY4" fmla="*/ 62982 h 63418"/>
                  <a:gd name="connsiteX5" fmla="*/ 21793 w 30292"/>
                  <a:gd name="connsiteY5" fmla="*/ 63418 h 63418"/>
                  <a:gd name="connsiteX6" fmla="*/ 7264 w 30292"/>
                  <a:gd name="connsiteY6" fmla="*/ 47800 h 63418"/>
                  <a:gd name="connsiteX7" fmla="*/ 7264 w 30292"/>
                  <a:gd name="connsiteY7" fmla="*/ 18088 h 63418"/>
                  <a:gd name="connsiteX8" fmla="*/ 0 w 30292"/>
                  <a:gd name="connsiteY8" fmla="*/ 18088 h 63418"/>
                  <a:gd name="connsiteX9" fmla="*/ 0 w 30292"/>
                  <a:gd name="connsiteY9" fmla="*/ 14093 h 63418"/>
                  <a:gd name="connsiteX10" fmla="*/ 7264 w 30292"/>
                  <a:gd name="connsiteY10" fmla="*/ 10751 h 63418"/>
                  <a:gd name="connsiteX11" fmla="*/ 10606 w 30292"/>
                  <a:gd name="connsiteY11" fmla="*/ 0 h 63418"/>
                  <a:gd name="connsiteX12" fmla="*/ 15546 w 30292"/>
                  <a:gd name="connsiteY12" fmla="*/ 0 h 63418"/>
                  <a:gd name="connsiteX13" fmla="*/ 15546 w 30292"/>
                  <a:gd name="connsiteY13" fmla="*/ 11623 h 63418"/>
                  <a:gd name="connsiteX14" fmla="*/ 30074 w 30292"/>
                  <a:gd name="connsiteY14" fmla="*/ 11623 h 63418"/>
                  <a:gd name="connsiteX15" fmla="*/ 30074 w 30292"/>
                  <a:gd name="connsiteY15" fmla="*/ 18088 h 63418"/>
                  <a:gd name="connsiteX16" fmla="*/ 15546 w 30292"/>
                  <a:gd name="connsiteY16" fmla="*/ 18088 h 63418"/>
                  <a:gd name="connsiteX17" fmla="*/ 15546 w 30292"/>
                  <a:gd name="connsiteY17" fmla="*/ 47146 h 63418"/>
                  <a:gd name="connsiteX18" fmla="*/ 17652 w 30292"/>
                  <a:gd name="connsiteY18" fmla="*/ 53902 h 63418"/>
                  <a:gd name="connsiteX19" fmla="*/ 23246 w 30292"/>
                  <a:gd name="connsiteY19" fmla="*/ 56372 h 6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92" h="63418">
                    <a:moveTo>
                      <a:pt x="23246" y="56372"/>
                    </a:moveTo>
                    <a:cubicBezTo>
                      <a:pt x="24503" y="56466"/>
                      <a:pt x="25767" y="56466"/>
                      <a:pt x="27024" y="56372"/>
                    </a:cubicBezTo>
                    <a:cubicBezTo>
                      <a:pt x="28142" y="56227"/>
                      <a:pt x="29239" y="55959"/>
                      <a:pt x="30292" y="55573"/>
                    </a:cubicBezTo>
                    <a:lnTo>
                      <a:pt x="30292" y="61965"/>
                    </a:lnTo>
                    <a:cubicBezTo>
                      <a:pt x="29145" y="62422"/>
                      <a:pt x="27953" y="62762"/>
                      <a:pt x="26733" y="62982"/>
                    </a:cubicBezTo>
                    <a:cubicBezTo>
                      <a:pt x="25106" y="63275"/>
                      <a:pt x="23449" y="63420"/>
                      <a:pt x="21793" y="63418"/>
                    </a:cubicBezTo>
                    <a:cubicBezTo>
                      <a:pt x="11913" y="63418"/>
                      <a:pt x="7264" y="58260"/>
                      <a:pt x="7264" y="47800"/>
                    </a:cubicBezTo>
                    <a:lnTo>
                      <a:pt x="7264" y="18088"/>
                    </a:lnTo>
                    <a:lnTo>
                      <a:pt x="0" y="18088"/>
                    </a:lnTo>
                    <a:lnTo>
                      <a:pt x="0" y="14093"/>
                    </a:lnTo>
                    <a:lnTo>
                      <a:pt x="7264" y="10751"/>
                    </a:lnTo>
                    <a:lnTo>
                      <a:pt x="10606" y="0"/>
                    </a:lnTo>
                    <a:lnTo>
                      <a:pt x="15546" y="0"/>
                    </a:lnTo>
                    <a:lnTo>
                      <a:pt x="15546" y="11623"/>
                    </a:lnTo>
                    <a:lnTo>
                      <a:pt x="30074" y="11623"/>
                    </a:lnTo>
                    <a:lnTo>
                      <a:pt x="30074" y="18088"/>
                    </a:lnTo>
                    <a:lnTo>
                      <a:pt x="15546" y="18088"/>
                    </a:lnTo>
                    <a:lnTo>
                      <a:pt x="15546" y="47146"/>
                    </a:lnTo>
                    <a:cubicBezTo>
                      <a:pt x="15371" y="49583"/>
                      <a:pt x="16120" y="51997"/>
                      <a:pt x="17652" y="53902"/>
                    </a:cubicBezTo>
                    <a:cubicBezTo>
                      <a:pt x="19062" y="55508"/>
                      <a:pt x="21110" y="56412"/>
                      <a:pt x="23246" y="56372"/>
                    </a:cubicBezTo>
                    <a:close/>
                  </a:path>
                </a:pathLst>
              </a:custGeom>
              <a:solidFill>
                <a:srgbClr val="414958"/>
              </a:solidFill>
              <a:ln w="7260"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96E58475-AC27-08BE-20CA-B9539A39E417}"/>
                  </a:ext>
                </a:extLst>
              </p:cNvPr>
              <p:cNvSpPr/>
              <p:nvPr/>
            </p:nvSpPr>
            <p:spPr>
              <a:xfrm>
                <a:off x="4344083" y="1750928"/>
                <a:ext cx="50850" cy="67268"/>
              </a:xfrm>
              <a:custGeom>
                <a:avLst/>
                <a:gdLst>
                  <a:gd name="connsiteX0" fmla="*/ 29639 w 50850"/>
                  <a:gd name="connsiteY0" fmla="*/ 67268 h 67268"/>
                  <a:gd name="connsiteX1" fmla="*/ 21067 w 50850"/>
                  <a:gd name="connsiteY1" fmla="*/ 67268 h 67268"/>
                  <a:gd name="connsiteX2" fmla="*/ 21067 w 50850"/>
                  <a:gd name="connsiteY2" fmla="*/ 7264 h 67268"/>
                  <a:gd name="connsiteX3" fmla="*/ 0 w 50850"/>
                  <a:gd name="connsiteY3" fmla="*/ 7264 h 67268"/>
                  <a:gd name="connsiteX4" fmla="*/ 0 w 50850"/>
                  <a:gd name="connsiteY4" fmla="*/ 0 h 67268"/>
                  <a:gd name="connsiteX5" fmla="*/ 50851 w 50850"/>
                  <a:gd name="connsiteY5" fmla="*/ 0 h 67268"/>
                  <a:gd name="connsiteX6" fmla="*/ 50851 w 50850"/>
                  <a:gd name="connsiteY6" fmla="*/ 7264 h 67268"/>
                  <a:gd name="connsiteX7" fmla="*/ 29929 w 50850"/>
                  <a:gd name="connsiteY7" fmla="*/ 7264 h 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50" h="67268">
                    <a:moveTo>
                      <a:pt x="29639" y="67268"/>
                    </a:moveTo>
                    <a:lnTo>
                      <a:pt x="21067" y="67268"/>
                    </a:lnTo>
                    <a:lnTo>
                      <a:pt x="21067" y="7264"/>
                    </a:lnTo>
                    <a:lnTo>
                      <a:pt x="0" y="7264"/>
                    </a:lnTo>
                    <a:lnTo>
                      <a:pt x="0" y="0"/>
                    </a:lnTo>
                    <a:lnTo>
                      <a:pt x="50851" y="0"/>
                    </a:lnTo>
                    <a:lnTo>
                      <a:pt x="50851" y="7264"/>
                    </a:lnTo>
                    <a:lnTo>
                      <a:pt x="29929" y="7264"/>
                    </a:lnTo>
                    <a:close/>
                  </a:path>
                </a:pathLst>
              </a:custGeom>
              <a:solidFill>
                <a:srgbClr val="414958"/>
              </a:solidFill>
              <a:ln w="7260"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129F828D-1809-9B44-62B4-5325EA019E21}"/>
                  </a:ext>
                </a:extLst>
              </p:cNvPr>
              <p:cNvSpPr/>
              <p:nvPr/>
            </p:nvSpPr>
            <p:spPr>
              <a:xfrm>
                <a:off x="4401327" y="1746424"/>
                <a:ext cx="42794" cy="72135"/>
              </a:xfrm>
              <a:custGeom>
                <a:avLst/>
                <a:gdLst>
                  <a:gd name="connsiteX0" fmla="*/ 34506 w 42794"/>
                  <a:gd name="connsiteY0" fmla="*/ 71772 h 72135"/>
                  <a:gd name="connsiteX1" fmla="*/ 34506 w 42794"/>
                  <a:gd name="connsiteY1" fmla="*/ 39373 h 72135"/>
                  <a:gd name="connsiteX2" fmla="*/ 31745 w 42794"/>
                  <a:gd name="connsiteY2" fmla="*/ 30147 h 72135"/>
                  <a:gd name="connsiteX3" fmla="*/ 23173 w 42794"/>
                  <a:gd name="connsiteY3" fmla="*/ 27169 h 72135"/>
                  <a:gd name="connsiteX4" fmla="*/ 11913 w 42794"/>
                  <a:gd name="connsiteY4" fmla="*/ 31455 h 72135"/>
                  <a:gd name="connsiteX5" fmla="*/ 8354 w 42794"/>
                  <a:gd name="connsiteY5" fmla="*/ 45984 h 72135"/>
                  <a:gd name="connsiteX6" fmla="*/ 8354 w 42794"/>
                  <a:gd name="connsiteY6" fmla="*/ 72135 h 72135"/>
                  <a:gd name="connsiteX7" fmla="*/ 0 w 42794"/>
                  <a:gd name="connsiteY7" fmla="*/ 72135 h 72135"/>
                  <a:gd name="connsiteX8" fmla="*/ 0 w 42794"/>
                  <a:gd name="connsiteY8" fmla="*/ 0 h 72135"/>
                  <a:gd name="connsiteX9" fmla="*/ 8354 w 42794"/>
                  <a:gd name="connsiteY9" fmla="*/ 0 h 72135"/>
                  <a:gd name="connsiteX10" fmla="*/ 8354 w 42794"/>
                  <a:gd name="connsiteY10" fmla="*/ 20994 h 72135"/>
                  <a:gd name="connsiteX11" fmla="*/ 7845 w 42794"/>
                  <a:gd name="connsiteY11" fmla="*/ 28259 h 72135"/>
                  <a:gd name="connsiteX12" fmla="*/ 8427 w 42794"/>
                  <a:gd name="connsiteY12" fmla="*/ 28259 h 72135"/>
                  <a:gd name="connsiteX13" fmla="*/ 14819 w 42794"/>
                  <a:gd name="connsiteY13" fmla="*/ 22520 h 72135"/>
                  <a:gd name="connsiteX14" fmla="*/ 24190 w 42794"/>
                  <a:gd name="connsiteY14" fmla="*/ 20413 h 72135"/>
                  <a:gd name="connsiteX15" fmla="*/ 38065 w 42794"/>
                  <a:gd name="connsiteY15" fmla="*/ 24844 h 72135"/>
                  <a:gd name="connsiteX16" fmla="*/ 42715 w 42794"/>
                  <a:gd name="connsiteY16" fmla="*/ 38937 h 72135"/>
                  <a:gd name="connsiteX17" fmla="*/ 42715 w 42794"/>
                  <a:gd name="connsiteY17" fmla="*/ 71917 h 7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94" h="72135">
                    <a:moveTo>
                      <a:pt x="34506" y="71772"/>
                    </a:moveTo>
                    <a:lnTo>
                      <a:pt x="34506" y="39373"/>
                    </a:lnTo>
                    <a:cubicBezTo>
                      <a:pt x="34796" y="36058"/>
                      <a:pt x="33808" y="32760"/>
                      <a:pt x="31745" y="30147"/>
                    </a:cubicBezTo>
                    <a:cubicBezTo>
                      <a:pt x="29442" y="27980"/>
                      <a:pt x="26326" y="26897"/>
                      <a:pt x="23173" y="27169"/>
                    </a:cubicBezTo>
                    <a:cubicBezTo>
                      <a:pt x="18960" y="26775"/>
                      <a:pt x="14797" y="28359"/>
                      <a:pt x="11913" y="31455"/>
                    </a:cubicBezTo>
                    <a:cubicBezTo>
                      <a:pt x="9051" y="35726"/>
                      <a:pt x="7787" y="40872"/>
                      <a:pt x="8354" y="45984"/>
                    </a:cubicBezTo>
                    <a:lnTo>
                      <a:pt x="8354" y="72135"/>
                    </a:lnTo>
                    <a:lnTo>
                      <a:pt x="0" y="72135"/>
                    </a:lnTo>
                    <a:lnTo>
                      <a:pt x="0" y="0"/>
                    </a:lnTo>
                    <a:lnTo>
                      <a:pt x="8354" y="0"/>
                    </a:lnTo>
                    <a:lnTo>
                      <a:pt x="8354" y="20994"/>
                    </a:lnTo>
                    <a:cubicBezTo>
                      <a:pt x="8368" y="23425"/>
                      <a:pt x="8194" y="25853"/>
                      <a:pt x="7845" y="28259"/>
                    </a:cubicBezTo>
                    <a:lnTo>
                      <a:pt x="8427" y="28259"/>
                    </a:lnTo>
                    <a:cubicBezTo>
                      <a:pt x="9967" y="25776"/>
                      <a:pt x="12182" y="23784"/>
                      <a:pt x="14819" y="22520"/>
                    </a:cubicBezTo>
                    <a:cubicBezTo>
                      <a:pt x="17732" y="21092"/>
                      <a:pt x="20943" y="20371"/>
                      <a:pt x="24190" y="20413"/>
                    </a:cubicBezTo>
                    <a:cubicBezTo>
                      <a:pt x="29217" y="20024"/>
                      <a:pt x="34194" y="21614"/>
                      <a:pt x="38065" y="24844"/>
                    </a:cubicBezTo>
                    <a:cubicBezTo>
                      <a:pt x="41509" y="28689"/>
                      <a:pt x="43194" y="33797"/>
                      <a:pt x="42715" y="38937"/>
                    </a:cubicBezTo>
                    <a:lnTo>
                      <a:pt x="42715" y="71917"/>
                    </a:lnTo>
                    <a:close/>
                  </a:path>
                </a:pathLst>
              </a:custGeom>
              <a:solidFill>
                <a:srgbClr val="414958"/>
              </a:solidFill>
              <a:ln w="7260"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BD1D89E9-7ACA-EA6D-6085-48556E63BDBE}"/>
                  </a:ext>
                </a:extLst>
              </p:cNvPr>
              <p:cNvSpPr/>
              <p:nvPr/>
            </p:nvSpPr>
            <p:spPr>
              <a:xfrm>
                <a:off x="4457553" y="1766617"/>
                <a:ext cx="29348" cy="51216"/>
              </a:xfrm>
              <a:custGeom>
                <a:avLst/>
                <a:gdLst>
                  <a:gd name="connsiteX0" fmla="*/ 23391 w 29348"/>
                  <a:gd name="connsiteY0" fmla="*/ 2 h 51216"/>
                  <a:gd name="connsiteX1" fmla="*/ 29348 w 29348"/>
                  <a:gd name="connsiteY1" fmla="*/ 583 h 51216"/>
                  <a:gd name="connsiteX2" fmla="*/ 28331 w 29348"/>
                  <a:gd name="connsiteY2" fmla="*/ 7848 h 51216"/>
                  <a:gd name="connsiteX3" fmla="*/ 22883 w 29348"/>
                  <a:gd name="connsiteY3" fmla="*/ 7194 h 51216"/>
                  <a:gd name="connsiteX4" fmla="*/ 15618 w 29348"/>
                  <a:gd name="connsiteY4" fmla="*/ 9446 h 51216"/>
                  <a:gd name="connsiteX5" fmla="*/ 10243 w 29348"/>
                  <a:gd name="connsiteY5" fmla="*/ 15548 h 51216"/>
                  <a:gd name="connsiteX6" fmla="*/ 8354 w 29348"/>
                  <a:gd name="connsiteY6" fmla="*/ 24193 h 51216"/>
                  <a:gd name="connsiteX7" fmla="*/ 8354 w 29348"/>
                  <a:gd name="connsiteY7" fmla="*/ 51216 h 51216"/>
                  <a:gd name="connsiteX8" fmla="*/ 0 w 29348"/>
                  <a:gd name="connsiteY8" fmla="*/ 51216 h 51216"/>
                  <a:gd name="connsiteX9" fmla="*/ 0 w 29348"/>
                  <a:gd name="connsiteY9" fmla="*/ 365 h 51216"/>
                  <a:gd name="connsiteX10" fmla="*/ 6829 w 29348"/>
                  <a:gd name="connsiteY10" fmla="*/ 365 h 51216"/>
                  <a:gd name="connsiteX11" fmla="*/ 7773 w 29348"/>
                  <a:gd name="connsiteY11" fmla="*/ 9591 h 51216"/>
                  <a:gd name="connsiteX12" fmla="*/ 7773 w 29348"/>
                  <a:gd name="connsiteY12" fmla="*/ 9591 h 51216"/>
                  <a:gd name="connsiteX13" fmla="*/ 15037 w 29348"/>
                  <a:gd name="connsiteY13" fmla="*/ 2327 h 51216"/>
                  <a:gd name="connsiteX14" fmla="*/ 23391 w 29348"/>
                  <a:gd name="connsiteY14" fmla="*/ 2 h 5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48" h="51216">
                    <a:moveTo>
                      <a:pt x="23391" y="2"/>
                    </a:moveTo>
                    <a:cubicBezTo>
                      <a:pt x="25389" y="-13"/>
                      <a:pt x="27387" y="182"/>
                      <a:pt x="29348" y="583"/>
                    </a:cubicBezTo>
                    <a:lnTo>
                      <a:pt x="28331" y="7848"/>
                    </a:lnTo>
                    <a:cubicBezTo>
                      <a:pt x="26544" y="7420"/>
                      <a:pt x="24721" y="7200"/>
                      <a:pt x="22883" y="7194"/>
                    </a:cubicBezTo>
                    <a:cubicBezTo>
                      <a:pt x="20297" y="7221"/>
                      <a:pt x="17769" y="8004"/>
                      <a:pt x="15618" y="9446"/>
                    </a:cubicBezTo>
                    <a:cubicBezTo>
                      <a:pt x="13308" y="10953"/>
                      <a:pt x="11449" y="13063"/>
                      <a:pt x="10243" y="15548"/>
                    </a:cubicBezTo>
                    <a:cubicBezTo>
                      <a:pt x="8964" y="18248"/>
                      <a:pt x="8318" y="21205"/>
                      <a:pt x="8354" y="24193"/>
                    </a:cubicBezTo>
                    <a:lnTo>
                      <a:pt x="8354" y="51216"/>
                    </a:lnTo>
                    <a:lnTo>
                      <a:pt x="0" y="51216"/>
                    </a:lnTo>
                    <a:lnTo>
                      <a:pt x="0" y="365"/>
                    </a:lnTo>
                    <a:lnTo>
                      <a:pt x="6829" y="365"/>
                    </a:lnTo>
                    <a:lnTo>
                      <a:pt x="7773" y="9591"/>
                    </a:lnTo>
                    <a:lnTo>
                      <a:pt x="7773" y="9591"/>
                    </a:lnTo>
                    <a:cubicBezTo>
                      <a:pt x="9560" y="6611"/>
                      <a:pt x="12059" y="4117"/>
                      <a:pt x="15037" y="2327"/>
                    </a:cubicBezTo>
                    <a:cubicBezTo>
                      <a:pt x="17536" y="760"/>
                      <a:pt x="20442" y="-47"/>
                      <a:pt x="23391" y="2"/>
                    </a:cubicBezTo>
                    <a:close/>
                  </a:path>
                </a:pathLst>
              </a:custGeom>
              <a:solidFill>
                <a:srgbClr val="414958"/>
              </a:solidFill>
              <a:ln w="7260"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BEA228F4-3DB7-41A0-7905-335D7577EA3E}"/>
                  </a:ext>
                </a:extLst>
              </p:cNvPr>
              <p:cNvSpPr/>
              <p:nvPr/>
            </p:nvSpPr>
            <p:spPr>
              <a:xfrm>
                <a:off x="4490193" y="1766522"/>
                <a:ext cx="46957" cy="52562"/>
              </a:xfrm>
              <a:custGeom>
                <a:avLst/>
                <a:gdLst>
                  <a:gd name="connsiteX0" fmla="*/ 46906 w 46957"/>
                  <a:gd name="connsiteY0" fmla="*/ 25958 h 52562"/>
                  <a:gd name="connsiteX1" fmla="*/ 40658 w 46957"/>
                  <a:gd name="connsiteY1" fmla="*/ 45281 h 52562"/>
                  <a:gd name="connsiteX2" fmla="*/ 23297 w 46957"/>
                  <a:gd name="connsiteY2" fmla="*/ 52546 h 52562"/>
                  <a:gd name="connsiteX3" fmla="*/ 11092 w 46957"/>
                  <a:gd name="connsiteY3" fmla="*/ 49349 h 52562"/>
                  <a:gd name="connsiteX4" fmla="*/ 2956 w 46957"/>
                  <a:gd name="connsiteY4" fmla="*/ 40487 h 52562"/>
                  <a:gd name="connsiteX5" fmla="*/ 50 w 46957"/>
                  <a:gd name="connsiteY5" fmla="*/ 26539 h 52562"/>
                  <a:gd name="connsiteX6" fmla="*/ 6298 w 46957"/>
                  <a:gd name="connsiteY6" fmla="*/ 7289 h 52562"/>
                  <a:gd name="connsiteX7" fmla="*/ 23587 w 46957"/>
                  <a:gd name="connsiteY7" fmla="*/ 24 h 52562"/>
                  <a:gd name="connsiteX8" fmla="*/ 40586 w 46957"/>
                  <a:gd name="connsiteY8" fmla="*/ 7289 h 52562"/>
                  <a:gd name="connsiteX9" fmla="*/ 46906 w 46957"/>
                  <a:gd name="connsiteY9" fmla="*/ 25958 h 52562"/>
                  <a:gd name="connsiteX10" fmla="*/ 8695 w 46957"/>
                  <a:gd name="connsiteY10" fmla="*/ 25958 h 52562"/>
                  <a:gd name="connsiteX11" fmla="*/ 12400 w 46957"/>
                  <a:gd name="connsiteY11" fmla="*/ 40487 h 52562"/>
                  <a:gd name="connsiteX12" fmla="*/ 33430 w 46957"/>
                  <a:gd name="connsiteY12" fmla="*/ 41613 h 52562"/>
                  <a:gd name="connsiteX13" fmla="*/ 34556 w 46957"/>
                  <a:gd name="connsiteY13" fmla="*/ 40487 h 52562"/>
                  <a:gd name="connsiteX14" fmla="*/ 38334 w 46957"/>
                  <a:gd name="connsiteY14" fmla="*/ 25958 h 52562"/>
                  <a:gd name="connsiteX15" fmla="*/ 34484 w 46957"/>
                  <a:gd name="connsiteY15" fmla="*/ 11429 h 52562"/>
                  <a:gd name="connsiteX16" fmla="*/ 23224 w 46957"/>
                  <a:gd name="connsiteY16" fmla="*/ 7071 h 52562"/>
                  <a:gd name="connsiteX17" fmla="*/ 8695 w 46957"/>
                  <a:gd name="connsiteY17" fmla="*/ 25958 h 5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57" h="52562">
                    <a:moveTo>
                      <a:pt x="46906" y="25958"/>
                    </a:moveTo>
                    <a:cubicBezTo>
                      <a:pt x="47334" y="32957"/>
                      <a:pt x="45104" y="39858"/>
                      <a:pt x="40658" y="45281"/>
                    </a:cubicBezTo>
                    <a:cubicBezTo>
                      <a:pt x="36227" y="50146"/>
                      <a:pt x="29871" y="52804"/>
                      <a:pt x="23297" y="52546"/>
                    </a:cubicBezTo>
                    <a:cubicBezTo>
                      <a:pt x="19011" y="52645"/>
                      <a:pt x="14783" y="51537"/>
                      <a:pt x="11092" y="49349"/>
                    </a:cubicBezTo>
                    <a:cubicBezTo>
                      <a:pt x="7569" y="47259"/>
                      <a:pt x="4736" y="44176"/>
                      <a:pt x="2956" y="40487"/>
                    </a:cubicBezTo>
                    <a:cubicBezTo>
                      <a:pt x="966" y="36111"/>
                      <a:pt x="-29" y="31347"/>
                      <a:pt x="50" y="26539"/>
                    </a:cubicBezTo>
                    <a:cubicBezTo>
                      <a:pt x="-371" y="19564"/>
                      <a:pt x="1859" y="12687"/>
                      <a:pt x="6298" y="7289"/>
                    </a:cubicBezTo>
                    <a:cubicBezTo>
                      <a:pt x="10671" y="2384"/>
                      <a:pt x="17020" y="-285"/>
                      <a:pt x="23587" y="24"/>
                    </a:cubicBezTo>
                    <a:cubicBezTo>
                      <a:pt x="30052" y="-197"/>
                      <a:pt x="36278" y="2465"/>
                      <a:pt x="40586" y="7289"/>
                    </a:cubicBezTo>
                    <a:cubicBezTo>
                      <a:pt x="44930" y="12515"/>
                      <a:pt x="47182" y="19167"/>
                      <a:pt x="46906" y="25958"/>
                    </a:cubicBezTo>
                    <a:close/>
                    <a:moveTo>
                      <a:pt x="8695" y="25958"/>
                    </a:moveTo>
                    <a:cubicBezTo>
                      <a:pt x="8368" y="31071"/>
                      <a:pt x="9661" y="36156"/>
                      <a:pt x="12400" y="40487"/>
                    </a:cubicBezTo>
                    <a:cubicBezTo>
                      <a:pt x="17899" y="46605"/>
                      <a:pt x="27314" y="47109"/>
                      <a:pt x="33430" y="41613"/>
                    </a:cubicBezTo>
                    <a:cubicBezTo>
                      <a:pt x="33823" y="41258"/>
                      <a:pt x="34200" y="40882"/>
                      <a:pt x="34556" y="40487"/>
                    </a:cubicBezTo>
                    <a:cubicBezTo>
                      <a:pt x="37324" y="36167"/>
                      <a:pt x="38646" y="31079"/>
                      <a:pt x="38334" y="25958"/>
                    </a:cubicBezTo>
                    <a:cubicBezTo>
                      <a:pt x="38726" y="20819"/>
                      <a:pt x="37375" y="15698"/>
                      <a:pt x="34484" y="11429"/>
                    </a:cubicBezTo>
                    <a:cubicBezTo>
                      <a:pt x="31636" y="8267"/>
                      <a:pt x="27459" y="6649"/>
                      <a:pt x="23224" y="7071"/>
                    </a:cubicBezTo>
                    <a:cubicBezTo>
                      <a:pt x="13562" y="7071"/>
                      <a:pt x="8695" y="13463"/>
                      <a:pt x="8695" y="25958"/>
                    </a:cubicBezTo>
                    <a:close/>
                  </a:path>
                </a:pathLst>
              </a:custGeom>
              <a:solidFill>
                <a:srgbClr val="414958"/>
              </a:solidFill>
              <a:ln w="7260"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47ACA33B-7BEE-7553-9EDA-0F9498C35A00}"/>
                  </a:ext>
                </a:extLst>
              </p:cNvPr>
              <p:cNvSpPr/>
              <p:nvPr/>
            </p:nvSpPr>
            <p:spPr>
              <a:xfrm>
                <a:off x="4547266" y="1767563"/>
                <a:ext cx="42934" cy="51775"/>
              </a:xfrm>
              <a:custGeom>
                <a:avLst/>
                <a:gdLst>
                  <a:gd name="connsiteX0" fmla="*/ 8429 w 42934"/>
                  <a:gd name="connsiteY0" fmla="*/ 0 h 51775"/>
                  <a:gd name="connsiteX1" fmla="*/ 8429 w 42934"/>
                  <a:gd name="connsiteY1" fmla="*/ 32545 h 51775"/>
                  <a:gd name="connsiteX2" fmla="*/ 11189 w 42934"/>
                  <a:gd name="connsiteY2" fmla="*/ 41698 h 51775"/>
                  <a:gd name="connsiteX3" fmla="*/ 19689 w 42934"/>
                  <a:gd name="connsiteY3" fmla="*/ 44676 h 51775"/>
                  <a:gd name="connsiteX4" fmla="*/ 31021 w 42934"/>
                  <a:gd name="connsiteY4" fmla="*/ 40317 h 51775"/>
                  <a:gd name="connsiteX5" fmla="*/ 34581 w 42934"/>
                  <a:gd name="connsiteY5" fmla="*/ 26370 h 51775"/>
                  <a:gd name="connsiteX6" fmla="*/ 34581 w 42934"/>
                  <a:gd name="connsiteY6" fmla="*/ 0 h 51775"/>
                  <a:gd name="connsiteX7" fmla="*/ 42935 w 42934"/>
                  <a:gd name="connsiteY7" fmla="*/ 0 h 51775"/>
                  <a:gd name="connsiteX8" fmla="*/ 42935 w 42934"/>
                  <a:gd name="connsiteY8" fmla="*/ 50851 h 51775"/>
                  <a:gd name="connsiteX9" fmla="*/ 36106 w 42934"/>
                  <a:gd name="connsiteY9" fmla="*/ 50851 h 51775"/>
                  <a:gd name="connsiteX10" fmla="*/ 34944 w 42934"/>
                  <a:gd name="connsiteY10" fmla="*/ 44168 h 51775"/>
                  <a:gd name="connsiteX11" fmla="*/ 34508 w 42934"/>
                  <a:gd name="connsiteY11" fmla="*/ 44168 h 51775"/>
                  <a:gd name="connsiteX12" fmla="*/ 28115 w 42934"/>
                  <a:gd name="connsiteY12" fmla="*/ 49761 h 51775"/>
                  <a:gd name="connsiteX13" fmla="*/ 18454 w 42934"/>
                  <a:gd name="connsiteY13" fmla="*/ 51723 h 51775"/>
                  <a:gd name="connsiteX14" fmla="*/ 4651 w 42934"/>
                  <a:gd name="connsiteY14" fmla="*/ 47364 h 51775"/>
                  <a:gd name="connsiteX15" fmla="*/ 75 w 42934"/>
                  <a:gd name="connsiteY15" fmla="*/ 33344 h 51775"/>
                  <a:gd name="connsiteX16" fmla="*/ 75 w 42934"/>
                  <a:gd name="connsiteY16" fmla="*/ 0 h 5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934" h="51775">
                    <a:moveTo>
                      <a:pt x="8429" y="0"/>
                    </a:moveTo>
                    <a:lnTo>
                      <a:pt x="8429" y="32545"/>
                    </a:lnTo>
                    <a:cubicBezTo>
                      <a:pt x="8167" y="35834"/>
                      <a:pt x="9155" y="39101"/>
                      <a:pt x="11189" y="41698"/>
                    </a:cubicBezTo>
                    <a:cubicBezTo>
                      <a:pt x="13470" y="43853"/>
                      <a:pt x="16558" y="44936"/>
                      <a:pt x="19689" y="44676"/>
                    </a:cubicBezTo>
                    <a:cubicBezTo>
                      <a:pt x="23938" y="45075"/>
                      <a:pt x="28130" y="43462"/>
                      <a:pt x="31021" y="40317"/>
                    </a:cubicBezTo>
                    <a:cubicBezTo>
                      <a:pt x="33752" y="36206"/>
                      <a:pt x="35009" y="31288"/>
                      <a:pt x="34581" y="26370"/>
                    </a:cubicBezTo>
                    <a:lnTo>
                      <a:pt x="34581" y="0"/>
                    </a:lnTo>
                    <a:lnTo>
                      <a:pt x="42935" y="0"/>
                    </a:lnTo>
                    <a:lnTo>
                      <a:pt x="42935" y="50851"/>
                    </a:lnTo>
                    <a:lnTo>
                      <a:pt x="36106" y="50851"/>
                    </a:lnTo>
                    <a:lnTo>
                      <a:pt x="34944" y="44168"/>
                    </a:lnTo>
                    <a:lnTo>
                      <a:pt x="34508" y="44168"/>
                    </a:lnTo>
                    <a:cubicBezTo>
                      <a:pt x="32961" y="46608"/>
                      <a:pt x="30738" y="48549"/>
                      <a:pt x="28115" y="49761"/>
                    </a:cubicBezTo>
                    <a:cubicBezTo>
                      <a:pt x="25079" y="51120"/>
                      <a:pt x="21781" y="51790"/>
                      <a:pt x="18454" y="51723"/>
                    </a:cubicBezTo>
                    <a:cubicBezTo>
                      <a:pt x="13463" y="52090"/>
                      <a:pt x="8523" y="50530"/>
                      <a:pt x="4651" y="47364"/>
                    </a:cubicBezTo>
                    <a:cubicBezTo>
                      <a:pt x="1273" y="43512"/>
                      <a:pt x="-383" y="38446"/>
                      <a:pt x="75" y="33344"/>
                    </a:cubicBezTo>
                    <a:lnTo>
                      <a:pt x="75" y="0"/>
                    </a:lnTo>
                    <a:close/>
                  </a:path>
                </a:pathLst>
              </a:custGeom>
              <a:solidFill>
                <a:srgbClr val="414958"/>
              </a:solidFill>
              <a:ln w="7260"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001FC73A-504A-544A-75DF-B3A392FDCED2}"/>
                  </a:ext>
                </a:extLst>
              </p:cNvPr>
              <p:cNvSpPr/>
              <p:nvPr/>
            </p:nvSpPr>
            <p:spPr>
              <a:xfrm>
                <a:off x="4600782" y="1766076"/>
                <a:ext cx="44905" cy="74000"/>
              </a:xfrm>
              <a:custGeom>
                <a:avLst/>
                <a:gdLst>
                  <a:gd name="connsiteX0" fmla="*/ 36928 w 44905"/>
                  <a:gd name="connsiteY0" fmla="*/ 51612 h 74000"/>
                  <a:gd name="connsiteX1" fmla="*/ 36928 w 44905"/>
                  <a:gd name="connsiteY1" fmla="*/ 45437 h 74000"/>
                  <a:gd name="connsiteX2" fmla="*/ 36565 w 44905"/>
                  <a:gd name="connsiteY2" fmla="*/ 45437 h 74000"/>
                  <a:gd name="connsiteX3" fmla="*/ 20947 w 44905"/>
                  <a:gd name="connsiteY3" fmla="*/ 52702 h 74000"/>
                  <a:gd name="connsiteX4" fmla="*/ 5546 w 44905"/>
                  <a:gd name="connsiteY4" fmla="*/ 45873 h 74000"/>
                  <a:gd name="connsiteX5" fmla="*/ 5546 w 44905"/>
                  <a:gd name="connsiteY5" fmla="*/ 7299 h 74000"/>
                  <a:gd name="connsiteX6" fmla="*/ 20729 w 44905"/>
                  <a:gd name="connsiteY6" fmla="*/ 35 h 74000"/>
                  <a:gd name="connsiteX7" fmla="*/ 36638 w 44905"/>
                  <a:gd name="connsiteY7" fmla="*/ 7299 h 74000"/>
                  <a:gd name="connsiteX8" fmla="*/ 37147 w 44905"/>
                  <a:gd name="connsiteY8" fmla="*/ 7299 h 74000"/>
                  <a:gd name="connsiteX9" fmla="*/ 38236 w 44905"/>
                  <a:gd name="connsiteY9" fmla="*/ 616 h 74000"/>
                  <a:gd name="connsiteX10" fmla="*/ 44847 w 44905"/>
                  <a:gd name="connsiteY10" fmla="*/ 616 h 74000"/>
                  <a:gd name="connsiteX11" fmla="*/ 44847 w 44905"/>
                  <a:gd name="connsiteY11" fmla="*/ 52048 h 74000"/>
                  <a:gd name="connsiteX12" fmla="*/ 39326 w 44905"/>
                  <a:gd name="connsiteY12" fmla="*/ 68393 h 74000"/>
                  <a:gd name="connsiteX13" fmla="*/ 22182 w 44905"/>
                  <a:gd name="connsiteY13" fmla="*/ 73914 h 74000"/>
                  <a:gd name="connsiteX14" fmla="*/ 3948 w 44905"/>
                  <a:gd name="connsiteY14" fmla="*/ 70717 h 74000"/>
                  <a:gd name="connsiteX15" fmla="*/ 3948 w 44905"/>
                  <a:gd name="connsiteY15" fmla="*/ 63889 h 74000"/>
                  <a:gd name="connsiteX16" fmla="*/ 22618 w 44905"/>
                  <a:gd name="connsiteY16" fmla="*/ 67884 h 74000"/>
                  <a:gd name="connsiteX17" fmla="*/ 32860 w 44905"/>
                  <a:gd name="connsiteY17" fmla="*/ 64107 h 74000"/>
                  <a:gd name="connsiteX18" fmla="*/ 36638 w 44905"/>
                  <a:gd name="connsiteY18" fmla="*/ 53646 h 74000"/>
                  <a:gd name="connsiteX19" fmla="*/ 22400 w 44905"/>
                  <a:gd name="connsiteY19" fmla="*/ 46236 h 74000"/>
                  <a:gd name="connsiteX20" fmla="*/ 33514 w 44905"/>
                  <a:gd name="connsiteY20" fmla="*/ 42096 h 74000"/>
                  <a:gd name="connsiteX21" fmla="*/ 37001 w 44905"/>
                  <a:gd name="connsiteY21" fmla="*/ 28874 h 74000"/>
                  <a:gd name="connsiteX22" fmla="*/ 37001 w 44905"/>
                  <a:gd name="connsiteY22" fmla="*/ 26840 h 74000"/>
                  <a:gd name="connsiteX23" fmla="*/ 33514 w 44905"/>
                  <a:gd name="connsiteY23" fmla="*/ 12312 h 74000"/>
                  <a:gd name="connsiteX24" fmla="*/ 22182 w 44905"/>
                  <a:gd name="connsiteY24" fmla="*/ 7735 h 74000"/>
                  <a:gd name="connsiteX25" fmla="*/ 12375 w 44905"/>
                  <a:gd name="connsiteY25" fmla="*/ 12748 h 74000"/>
                  <a:gd name="connsiteX26" fmla="*/ 12375 w 44905"/>
                  <a:gd name="connsiteY26" fmla="*/ 41805 h 74000"/>
                  <a:gd name="connsiteX27" fmla="*/ 22400 w 44905"/>
                  <a:gd name="connsiteY27" fmla="*/ 46236 h 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905" h="74000">
                    <a:moveTo>
                      <a:pt x="36928" y="51612"/>
                    </a:moveTo>
                    <a:lnTo>
                      <a:pt x="36928" y="45437"/>
                    </a:lnTo>
                    <a:lnTo>
                      <a:pt x="36565" y="45437"/>
                    </a:lnTo>
                    <a:cubicBezTo>
                      <a:pt x="32977" y="50407"/>
                      <a:pt x="27064" y="53157"/>
                      <a:pt x="20947" y="52702"/>
                    </a:cubicBezTo>
                    <a:cubicBezTo>
                      <a:pt x="15019" y="53015"/>
                      <a:pt x="9295" y="50477"/>
                      <a:pt x="5546" y="45873"/>
                    </a:cubicBezTo>
                    <a:cubicBezTo>
                      <a:pt x="-1849" y="34077"/>
                      <a:pt x="-1849" y="19095"/>
                      <a:pt x="5546" y="7299"/>
                    </a:cubicBezTo>
                    <a:cubicBezTo>
                      <a:pt x="9121" y="2547"/>
                      <a:pt x="14787" y="-164"/>
                      <a:pt x="20729" y="35"/>
                    </a:cubicBezTo>
                    <a:cubicBezTo>
                      <a:pt x="26911" y="-344"/>
                      <a:pt x="32875" y="2380"/>
                      <a:pt x="36638" y="7299"/>
                    </a:cubicBezTo>
                    <a:lnTo>
                      <a:pt x="37147" y="7299"/>
                    </a:lnTo>
                    <a:lnTo>
                      <a:pt x="38236" y="616"/>
                    </a:lnTo>
                    <a:lnTo>
                      <a:pt x="44847" y="616"/>
                    </a:lnTo>
                    <a:lnTo>
                      <a:pt x="44847" y="52048"/>
                    </a:lnTo>
                    <a:cubicBezTo>
                      <a:pt x="45283" y="58017"/>
                      <a:pt x="43292" y="63910"/>
                      <a:pt x="39326" y="68393"/>
                    </a:cubicBezTo>
                    <a:cubicBezTo>
                      <a:pt x="34582" y="72462"/>
                      <a:pt x="28407" y="74452"/>
                      <a:pt x="22182" y="73914"/>
                    </a:cubicBezTo>
                    <a:cubicBezTo>
                      <a:pt x="15949" y="74114"/>
                      <a:pt x="9745" y="73026"/>
                      <a:pt x="3948" y="70717"/>
                    </a:cubicBezTo>
                    <a:lnTo>
                      <a:pt x="3948" y="63889"/>
                    </a:lnTo>
                    <a:cubicBezTo>
                      <a:pt x="9738" y="66755"/>
                      <a:pt x="16160" y="68128"/>
                      <a:pt x="22618" y="67884"/>
                    </a:cubicBezTo>
                    <a:cubicBezTo>
                      <a:pt x="26402" y="68061"/>
                      <a:pt x="30100" y="66698"/>
                      <a:pt x="32860" y="64107"/>
                    </a:cubicBezTo>
                    <a:cubicBezTo>
                      <a:pt x="35454" y="61259"/>
                      <a:pt x="36820" y="57496"/>
                      <a:pt x="36638" y="53646"/>
                    </a:cubicBezTo>
                    <a:close/>
                    <a:moveTo>
                      <a:pt x="22400" y="46236"/>
                    </a:moveTo>
                    <a:cubicBezTo>
                      <a:pt x="26540" y="46611"/>
                      <a:pt x="30630" y="45088"/>
                      <a:pt x="33514" y="42096"/>
                    </a:cubicBezTo>
                    <a:cubicBezTo>
                      <a:pt x="36158" y="38221"/>
                      <a:pt x="37394" y="33551"/>
                      <a:pt x="37001" y="28874"/>
                    </a:cubicBezTo>
                    <a:lnTo>
                      <a:pt x="37001" y="26840"/>
                    </a:lnTo>
                    <a:cubicBezTo>
                      <a:pt x="37364" y="21754"/>
                      <a:pt x="36144" y="16680"/>
                      <a:pt x="33514" y="12312"/>
                    </a:cubicBezTo>
                    <a:cubicBezTo>
                      <a:pt x="30688" y="9057"/>
                      <a:pt x="26475" y="7355"/>
                      <a:pt x="22182" y="7735"/>
                    </a:cubicBezTo>
                    <a:cubicBezTo>
                      <a:pt x="18266" y="7584"/>
                      <a:pt x="14547" y="9483"/>
                      <a:pt x="12375" y="12748"/>
                    </a:cubicBezTo>
                    <a:cubicBezTo>
                      <a:pt x="7733" y="21877"/>
                      <a:pt x="7733" y="32676"/>
                      <a:pt x="12375" y="41805"/>
                    </a:cubicBezTo>
                    <a:cubicBezTo>
                      <a:pt x="14758" y="44874"/>
                      <a:pt x="18528" y="46540"/>
                      <a:pt x="22400" y="46236"/>
                    </a:cubicBezTo>
                    <a:close/>
                  </a:path>
                </a:pathLst>
              </a:custGeom>
              <a:solidFill>
                <a:srgbClr val="414958"/>
              </a:solidFill>
              <a:ln w="7260"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FD42D622-D8C8-1820-BA80-126D3B60DE07}"/>
                  </a:ext>
                </a:extLst>
              </p:cNvPr>
              <p:cNvSpPr/>
              <p:nvPr/>
            </p:nvSpPr>
            <p:spPr>
              <a:xfrm>
                <a:off x="4659649" y="1746424"/>
                <a:ext cx="42711" cy="72135"/>
              </a:xfrm>
              <a:custGeom>
                <a:avLst/>
                <a:gdLst>
                  <a:gd name="connsiteX0" fmla="*/ 34433 w 42711"/>
                  <a:gd name="connsiteY0" fmla="*/ 71772 h 72135"/>
                  <a:gd name="connsiteX1" fmla="*/ 34433 w 42711"/>
                  <a:gd name="connsiteY1" fmla="*/ 39373 h 72135"/>
                  <a:gd name="connsiteX2" fmla="*/ 31745 w 42711"/>
                  <a:gd name="connsiteY2" fmla="*/ 30147 h 72135"/>
                  <a:gd name="connsiteX3" fmla="*/ 23101 w 42711"/>
                  <a:gd name="connsiteY3" fmla="*/ 27169 h 72135"/>
                  <a:gd name="connsiteX4" fmla="*/ 11841 w 42711"/>
                  <a:gd name="connsiteY4" fmla="*/ 31455 h 72135"/>
                  <a:gd name="connsiteX5" fmla="*/ 8281 w 42711"/>
                  <a:gd name="connsiteY5" fmla="*/ 45984 h 72135"/>
                  <a:gd name="connsiteX6" fmla="*/ 8281 w 42711"/>
                  <a:gd name="connsiteY6" fmla="*/ 72135 h 72135"/>
                  <a:gd name="connsiteX7" fmla="*/ 0 w 42711"/>
                  <a:gd name="connsiteY7" fmla="*/ 72135 h 72135"/>
                  <a:gd name="connsiteX8" fmla="*/ 0 w 42711"/>
                  <a:gd name="connsiteY8" fmla="*/ 0 h 72135"/>
                  <a:gd name="connsiteX9" fmla="*/ 8281 w 42711"/>
                  <a:gd name="connsiteY9" fmla="*/ 0 h 72135"/>
                  <a:gd name="connsiteX10" fmla="*/ 8281 w 42711"/>
                  <a:gd name="connsiteY10" fmla="*/ 20994 h 72135"/>
                  <a:gd name="connsiteX11" fmla="*/ 7845 w 42711"/>
                  <a:gd name="connsiteY11" fmla="*/ 28259 h 72135"/>
                  <a:gd name="connsiteX12" fmla="*/ 8354 w 42711"/>
                  <a:gd name="connsiteY12" fmla="*/ 28259 h 72135"/>
                  <a:gd name="connsiteX13" fmla="*/ 14747 w 42711"/>
                  <a:gd name="connsiteY13" fmla="*/ 22520 h 72135"/>
                  <a:gd name="connsiteX14" fmla="*/ 24118 w 42711"/>
                  <a:gd name="connsiteY14" fmla="*/ 20413 h 72135"/>
                  <a:gd name="connsiteX15" fmla="*/ 37993 w 42711"/>
                  <a:gd name="connsiteY15" fmla="*/ 24844 h 72135"/>
                  <a:gd name="connsiteX16" fmla="*/ 42642 w 42711"/>
                  <a:gd name="connsiteY16" fmla="*/ 38792 h 72135"/>
                  <a:gd name="connsiteX17" fmla="*/ 42642 w 42711"/>
                  <a:gd name="connsiteY17" fmla="*/ 71772 h 7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11" h="72135">
                    <a:moveTo>
                      <a:pt x="34433" y="71772"/>
                    </a:moveTo>
                    <a:lnTo>
                      <a:pt x="34433" y="39373"/>
                    </a:lnTo>
                    <a:cubicBezTo>
                      <a:pt x="34702" y="36071"/>
                      <a:pt x="33750" y="32786"/>
                      <a:pt x="31745" y="30147"/>
                    </a:cubicBezTo>
                    <a:cubicBezTo>
                      <a:pt x="29406" y="27993"/>
                      <a:pt x="26268" y="26912"/>
                      <a:pt x="23101" y="27169"/>
                    </a:cubicBezTo>
                    <a:cubicBezTo>
                      <a:pt x="18887" y="26787"/>
                      <a:pt x="14732" y="28367"/>
                      <a:pt x="11841" y="31455"/>
                    </a:cubicBezTo>
                    <a:cubicBezTo>
                      <a:pt x="8979" y="35726"/>
                      <a:pt x="7715" y="40872"/>
                      <a:pt x="8281" y="45984"/>
                    </a:cubicBezTo>
                    <a:lnTo>
                      <a:pt x="8281" y="72135"/>
                    </a:lnTo>
                    <a:lnTo>
                      <a:pt x="0" y="72135"/>
                    </a:lnTo>
                    <a:lnTo>
                      <a:pt x="0" y="0"/>
                    </a:lnTo>
                    <a:lnTo>
                      <a:pt x="8281" y="0"/>
                    </a:lnTo>
                    <a:lnTo>
                      <a:pt x="8281" y="20994"/>
                    </a:lnTo>
                    <a:cubicBezTo>
                      <a:pt x="8310" y="23423"/>
                      <a:pt x="8165" y="25851"/>
                      <a:pt x="7845" y="28259"/>
                    </a:cubicBezTo>
                    <a:lnTo>
                      <a:pt x="8354" y="28259"/>
                    </a:lnTo>
                    <a:cubicBezTo>
                      <a:pt x="9894" y="25776"/>
                      <a:pt x="12110" y="23784"/>
                      <a:pt x="14747" y="22520"/>
                    </a:cubicBezTo>
                    <a:cubicBezTo>
                      <a:pt x="17667" y="21100"/>
                      <a:pt x="20871" y="20379"/>
                      <a:pt x="24118" y="20413"/>
                    </a:cubicBezTo>
                    <a:cubicBezTo>
                      <a:pt x="29145" y="20008"/>
                      <a:pt x="34128" y="21600"/>
                      <a:pt x="37993" y="24844"/>
                    </a:cubicBezTo>
                    <a:cubicBezTo>
                      <a:pt x="41400" y="28653"/>
                      <a:pt x="43085" y="33700"/>
                      <a:pt x="42642" y="38792"/>
                    </a:cubicBezTo>
                    <a:lnTo>
                      <a:pt x="42642" y="71772"/>
                    </a:lnTo>
                    <a:close/>
                  </a:path>
                </a:pathLst>
              </a:custGeom>
              <a:solidFill>
                <a:srgbClr val="414958"/>
              </a:solidFill>
              <a:ln w="7260"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8F1B332C-E874-9DBF-8015-26743D8E2800}"/>
                  </a:ext>
                </a:extLst>
              </p:cNvPr>
              <p:cNvSpPr/>
              <p:nvPr/>
            </p:nvSpPr>
            <p:spPr>
              <a:xfrm>
                <a:off x="4738831" y="1750783"/>
                <a:ext cx="43389" cy="67486"/>
              </a:xfrm>
              <a:custGeom>
                <a:avLst/>
                <a:gdLst>
                  <a:gd name="connsiteX0" fmla="*/ 43368 w 43389"/>
                  <a:gd name="connsiteY0" fmla="*/ 19904 h 67486"/>
                  <a:gd name="connsiteX1" fmla="*/ 36104 w 43389"/>
                  <a:gd name="connsiteY1" fmla="*/ 35741 h 67486"/>
                  <a:gd name="connsiteX2" fmla="*/ 16200 w 43389"/>
                  <a:gd name="connsiteY2" fmla="*/ 41189 h 67486"/>
                  <a:gd name="connsiteX3" fmla="*/ 8499 w 43389"/>
                  <a:gd name="connsiteY3" fmla="*/ 41189 h 67486"/>
                  <a:gd name="connsiteX4" fmla="*/ 8499 w 43389"/>
                  <a:gd name="connsiteY4" fmla="*/ 67486 h 67486"/>
                  <a:gd name="connsiteX5" fmla="*/ 0 w 43389"/>
                  <a:gd name="connsiteY5" fmla="*/ 67486 h 67486"/>
                  <a:gd name="connsiteX6" fmla="*/ 0 w 43389"/>
                  <a:gd name="connsiteY6" fmla="*/ 0 h 67486"/>
                  <a:gd name="connsiteX7" fmla="*/ 17798 w 43389"/>
                  <a:gd name="connsiteY7" fmla="*/ 0 h 67486"/>
                  <a:gd name="connsiteX8" fmla="*/ 43368 w 43389"/>
                  <a:gd name="connsiteY8" fmla="*/ 19904 h 67486"/>
                  <a:gd name="connsiteX9" fmla="*/ 8717 w 43389"/>
                  <a:gd name="connsiteY9" fmla="*/ 33925 h 67486"/>
                  <a:gd name="connsiteX10" fmla="*/ 15473 w 43389"/>
                  <a:gd name="connsiteY10" fmla="*/ 33925 h 67486"/>
                  <a:gd name="connsiteX11" fmla="*/ 30002 w 43389"/>
                  <a:gd name="connsiteY11" fmla="*/ 30656 h 67486"/>
                  <a:gd name="connsiteX12" fmla="*/ 34579 w 43389"/>
                  <a:gd name="connsiteY12" fmla="*/ 20268 h 67486"/>
                  <a:gd name="connsiteX13" fmla="*/ 30365 w 43389"/>
                  <a:gd name="connsiteY13" fmla="*/ 10533 h 67486"/>
                  <a:gd name="connsiteX14" fmla="*/ 17289 w 43389"/>
                  <a:gd name="connsiteY14" fmla="*/ 7264 h 67486"/>
                  <a:gd name="connsiteX15" fmla="*/ 8717 w 43389"/>
                  <a:gd name="connsiteY15" fmla="*/ 7264 h 6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89" h="67486">
                    <a:moveTo>
                      <a:pt x="43368" y="19904"/>
                    </a:moveTo>
                    <a:cubicBezTo>
                      <a:pt x="43659" y="26049"/>
                      <a:pt x="40949" y="31953"/>
                      <a:pt x="36104" y="35741"/>
                    </a:cubicBezTo>
                    <a:cubicBezTo>
                      <a:pt x="30256" y="39708"/>
                      <a:pt x="23253" y="41624"/>
                      <a:pt x="16200" y="41189"/>
                    </a:cubicBezTo>
                    <a:lnTo>
                      <a:pt x="8499" y="41189"/>
                    </a:lnTo>
                    <a:lnTo>
                      <a:pt x="8499" y="67486"/>
                    </a:lnTo>
                    <a:lnTo>
                      <a:pt x="0" y="67486"/>
                    </a:lnTo>
                    <a:lnTo>
                      <a:pt x="0" y="0"/>
                    </a:lnTo>
                    <a:lnTo>
                      <a:pt x="17798" y="0"/>
                    </a:lnTo>
                    <a:cubicBezTo>
                      <a:pt x="34847" y="0"/>
                      <a:pt x="43368" y="6635"/>
                      <a:pt x="43368" y="19904"/>
                    </a:cubicBezTo>
                    <a:close/>
                    <a:moveTo>
                      <a:pt x="8717" y="33925"/>
                    </a:moveTo>
                    <a:lnTo>
                      <a:pt x="15473" y="33925"/>
                    </a:lnTo>
                    <a:cubicBezTo>
                      <a:pt x="20536" y="34328"/>
                      <a:pt x="25600" y="33188"/>
                      <a:pt x="30002" y="30656"/>
                    </a:cubicBezTo>
                    <a:cubicBezTo>
                      <a:pt x="33206" y="28206"/>
                      <a:pt x="34934" y="24286"/>
                      <a:pt x="34579" y="20268"/>
                    </a:cubicBezTo>
                    <a:cubicBezTo>
                      <a:pt x="34833" y="16532"/>
                      <a:pt x="33264" y="12903"/>
                      <a:pt x="30365" y="10533"/>
                    </a:cubicBezTo>
                    <a:cubicBezTo>
                      <a:pt x="26472" y="8061"/>
                      <a:pt x="21888" y="6914"/>
                      <a:pt x="17289" y="7264"/>
                    </a:cubicBezTo>
                    <a:lnTo>
                      <a:pt x="8717" y="7264"/>
                    </a:lnTo>
                    <a:close/>
                  </a:path>
                </a:pathLst>
              </a:custGeom>
              <a:solidFill>
                <a:srgbClr val="414958"/>
              </a:solidFill>
              <a:ln w="7260"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98A06AB3-6A18-F4F8-BB26-8D3F3D95CEDD}"/>
                  </a:ext>
                </a:extLst>
              </p:cNvPr>
              <p:cNvSpPr/>
              <p:nvPr/>
            </p:nvSpPr>
            <p:spPr>
              <a:xfrm>
                <a:off x="4792732" y="1766615"/>
                <a:ext cx="29420" cy="51217"/>
              </a:xfrm>
              <a:custGeom>
                <a:avLst/>
                <a:gdLst>
                  <a:gd name="connsiteX0" fmla="*/ 23464 w 29420"/>
                  <a:gd name="connsiteY0" fmla="*/ 4 h 51217"/>
                  <a:gd name="connsiteX1" fmla="*/ 29421 w 29420"/>
                  <a:gd name="connsiteY1" fmla="*/ 585 h 51217"/>
                  <a:gd name="connsiteX2" fmla="*/ 28404 w 29420"/>
                  <a:gd name="connsiteY2" fmla="*/ 7849 h 51217"/>
                  <a:gd name="connsiteX3" fmla="*/ 22883 w 29420"/>
                  <a:gd name="connsiteY3" fmla="*/ 7195 h 51217"/>
                  <a:gd name="connsiteX4" fmla="*/ 15618 w 29420"/>
                  <a:gd name="connsiteY4" fmla="*/ 9447 h 51217"/>
                  <a:gd name="connsiteX5" fmla="*/ 10243 w 29420"/>
                  <a:gd name="connsiteY5" fmla="*/ 15549 h 51217"/>
                  <a:gd name="connsiteX6" fmla="*/ 8281 w 29420"/>
                  <a:gd name="connsiteY6" fmla="*/ 24194 h 51217"/>
                  <a:gd name="connsiteX7" fmla="*/ 8281 w 29420"/>
                  <a:gd name="connsiteY7" fmla="*/ 51218 h 51217"/>
                  <a:gd name="connsiteX8" fmla="*/ 0 w 29420"/>
                  <a:gd name="connsiteY8" fmla="*/ 51218 h 51217"/>
                  <a:gd name="connsiteX9" fmla="*/ 0 w 29420"/>
                  <a:gd name="connsiteY9" fmla="*/ 367 h 51217"/>
                  <a:gd name="connsiteX10" fmla="*/ 6829 w 29420"/>
                  <a:gd name="connsiteY10" fmla="*/ 367 h 51217"/>
                  <a:gd name="connsiteX11" fmla="*/ 7773 w 29420"/>
                  <a:gd name="connsiteY11" fmla="*/ 9593 h 51217"/>
                  <a:gd name="connsiteX12" fmla="*/ 8136 w 29420"/>
                  <a:gd name="connsiteY12" fmla="*/ 9593 h 51217"/>
                  <a:gd name="connsiteX13" fmla="*/ 14965 w 29420"/>
                  <a:gd name="connsiteY13" fmla="*/ 2328 h 51217"/>
                  <a:gd name="connsiteX14" fmla="*/ 23464 w 29420"/>
                  <a:gd name="connsiteY14" fmla="*/ 4 h 5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20" h="51217">
                    <a:moveTo>
                      <a:pt x="23464" y="4"/>
                    </a:moveTo>
                    <a:cubicBezTo>
                      <a:pt x="25462" y="-8"/>
                      <a:pt x="27459" y="187"/>
                      <a:pt x="29421" y="585"/>
                    </a:cubicBezTo>
                    <a:lnTo>
                      <a:pt x="28404" y="7849"/>
                    </a:lnTo>
                    <a:cubicBezTo>
                      <a:pt x="26595" y="7421"/>
                      <a:pt x="24742" y="7202"/>
                      <a:pt x="22883" y="7195"/>
                    </a:cubicBezTo>
                    <a:cubicBezTo>
                      <a:pt x="20289" y="7201"/>
                      <a:pt x="17761" y="7986"/>
                      <a:pt x="15618" y="9447"/>
                    </a:cubicBezTo>
                    <a:cubicBezTo>
                      <a:pt x="13279" y="10928"/>
                      <a:pt x="11420" y="13045"/>
                      <a:pt x="10243" y="15549"/>
                    </a:cubicBezTo>
                    <a:cubicBezTo>
                      <a:pt x="8906" y="18232"/>
                      <a:pt x="8231" y="21197"/>
                      <a:pt x="8281" y="24194"/>
                    </a:cubicBezTo>
                    <a:lnTo>
                      <a:pt x="8281" y="51218"/>
                    </a:lnTo>
                    <a:lnTo>
                      <a:pt x="0" y="51218"/>
                    </a:lnTo>
                    <a:lnTo>
                      <a:pt x="0" y="367"/>
                    </a:lnTo>
                    <a:lnTo>
                      <a:pt x="6829" y="367"/>
                    </a:lnTo>
                    <a:lnTo>
                      <a:pt x="7773" y="9593"/>
                    </a:lnTo>
                    <a:lnTo>
                      <a:pt x="8136" y="9593"/>
                    </a:lnTo>
                    <a:cubicBezTo>
                      <a:pt x="9800" y="6660"/>
                      <a:pt x="12139" y="4168"/>
                      <a:pt x="14965" y="2328"/>
                    </a:cubicBezTo>
                    <a:cubicBezTo>
                      <a:pt x="17514" y="746"/>
                      <a:pt x="20464" y="-62"/>
                      <a:pt x="23464" y="4"/>
                    </a:cubicBezTo>
                    <a:close/>
                  </a:path>
                </a:pathLst>
              </a:custGeom>
              <a:solidFill>
                <a:srgbClr val="414958"/>
              </a:solidFill>
              <a:ln w="7260"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3767B44F-E9C8-D7B2-988D-62AA2063198C}"/>
                  </a:ext>
                </a:extLst>
              </p:cNvPr>
              <p:cNvSpPr/>
              <p:nvPr/>
            </p:nvSpPr>
            <p:spPr>
              <a:xfrm>
                <a:off x="4825728" y="1765945"/>
                <a:ext cx="46620" cy="53142"/>
              </a:xfrm>
              <a:custGeom>
                <a:avLst/>
                <a:gdLst>
                  <a:gd name="connsiteX0" fmla="*/ 46550 w 46620"/>
                  <a:gd name="connsiteY0" fmla="*/ 26535 h 53142"/>
                  <a:gd name="connsiteX1" fmla="*/ 40302 w 46620"/>
                  <a:gd name="connsiteY1" fmla="*/ 45858 h 53142"/>
                  <a:gd name="connsiteX2" fmla="*/ 22941 w 46620"/>
                  <a:gd name="connsiteY2" fmla="*/ 53123 h 53142"/>
                  <a:gd name="connsiteX3" fmla="*/ 10809 w 46620"/>
                  <a:gd name="connsiteY3" fmla="*/ 49926 h 53142"/>
                  <a:gd name="connsiteX4" fmla="*/ 2600 w 46620"/>
                  <a:gd name="connsiteY4" fmla="*/ 41064 h 53142"/>
                  <a:gd name="connsiteX5" fmla="*/ 58 w 46620"/>
                  <a:gd name="connsiteY5" fmla="*/ 26535 h 53142"/>
                  <a:gd name="connsiteX6" fmla="*/ 6232 w 46620"/>
                  <a:gd name="connsiteY6" fmla="*/ 7284 h 53142"/>
                  <a:gd name="connsiteX7" fmla="*/ 23594 w 46620"/>
                  <a:gd name="connsiteY7" fmla="*/ 20 h 53142"/>
                  <a:gd name="connsiteX8" fmla="*/ 40593 w 46620"/>
                  <a:gd name="connsiteY8" fmla="*/ 7284 h 53142"/>
                  <a:gd name="connsiteX9" fmla="*/ 46550 w 46620"/>
                  <a:gd name="connsiteY9" fmla="*/ 26535 h 53142"/>
                  <a:gd name="connsiteX10" fmla="*/ 8339 w 46620"/>
                  <a:gd name="connsiteY10" fmla="*/ 26535 h 53142"/>
                  <a:gd name="connsiteX11" fmla="*/ 12116 w 46620"/>
                  <a:gd name="connsiteY11" fmla="*/ 41064 h 53142"/>
                  <a:gd name="connsiteX12" fmla="*/ 32624 w 46620"/>
                  <a:gd name="connsiteY12" fmla="*/ 42350 h 53142"/>
                  <a:gd name="connsiteX13" fmla="*/ 33909 w 46620"/>
                  <a:gd name="connsiteY13" fmla="*/ 41064 h 53142"/>
                  <a:gd name="connsiteX14" fmla="*/ 37687 w 46620"/>
                  <a:gd name="connsiteY14" fmla="*/ 26535 h 53142"/>
                  <a:gd name="connsiteX15" fmla="*/ 33909 w 46620"/>
                  <a:gd name="connsiteY15" fmla="*/ 12006 h 53142"/>
                  <a:gd name="connsiteX16" fmla="*/ 22795 w 46620"/>
                  <a:gd name="connsiteY16" fmla="*/ 7212 h 53142"/>
                  <a:gd name="connsiteX17" fmla="*/ 8339 w 46620"/>
                  <a:gd name="connsiteY17" fmla="*/ 26535 h 5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620" h="53142">
                    <a:moveTo>
                      <a:pt x="46550" y="26535"/>
                    </a:moveTo>
                    <a:cubicBezTo>
                      <a:pt x="46978" y="33534"/>
                      <a:pt x="44748" y="40435"/>
                      <a:pt x="40302" y="45858"/>
                    </a:cubicBezTo>
                    <a:cubicBezTo>
                      <a:pt x="35886" y="50739"/>
                      <a:pt x="29522" y="53402"/>
                      <a:pt x="22941" y="53123"/>
                    </a:cubicBezTo>
                    <a:cubicBezTo>
                      <a:pt x="18676" y="53232"/>
                      <a:pt x="14470" y="52123"/>
                      <a:pt x="10809" y="49926"/>
                    </a:cubicBezTo>
                    <a:cubicBezTo>
                      <a:pt x="7264" y="47840"/>
                      <a:pt x="4409" y="44758"/>
                      <a:pt x="2600" y="41064"/>
                    </a:cubicBezTo>
                    <a:cubicBezTo>
                      <a:pt x="646" y="36481"/>
                      <a:pt x="-226" y="31509"/>
                      <a:pt x="58" y="26535"/>
                    </a:cubicBezTo>
                    <a:cubicBezTo>
                      <a:pt x="-393" y="19568"/>
                      <a:pt x="1816" y="12690"/>
                      <a:pt x="6232" y="7284"/>
                    </a:cubicBezTo>
                    <a:cubicBezTo>
                      <a:pt x="10649" y="2403"/>
                      <a:pt x="17013" y="-259"/>
                      <a:pt x="23594" y="20"/>
                    </a:cubicBezTo>
                    <a:cubicBezTo>
                      <a:pt x="30060" y="-201"/>
                      <a:pt x="36285" y="2461"/>
                      <a:pt x="40593" y="7284"/>
                    </a:cubicBezTo>
                    <a:cubicBezTo>
                      <a:pt x="44923" y="12728"/>
                      <a:pt x="47044" y="19598"/>
                      <a:pt x="46550" y="26535"/>
                    </a:cubicBezTo>
                    <a:close/>
                    <a:moveTo>
                      <a:pt x="8339" y="26535"/>
                    </a:moveTo>
                    <a:cubicBezTo>
                      <a:pt x="7997" y="31659"/>
                      <a:pt x="9320" y="36757"/>
                      <a:pt x="12116" y="41064"/>
                    </a:cubicBezTo>
                    <a:cubicBezTo>
                      <a:pt x="17427" y="47082"/>
                      <a:pt x="26602" y="47658"/>
                      <a:pt x="32624" y="42350"/>
                    </a:cubicBezTo>
                    <a:cubicBezTo>
                      <a:pt x="33082" y="41949"/>
                      <a:pt x="33510" y="41519"/>
                      <a:pt x="33909" y="41064"/>
                    </a:cubicBezTo>
                    <a:cubicBezTo>
                      <a:pt x="36706" y="36757"/>
                      <a:pt x="38028" y="31659"/>
                      <a:pt x="37687" y="26535"/>
                    </a:cubicBezTo>
                    <a:cubicBezTo>
                      <a:pt x="38101" y="21405"/>
                      <a:pt x="36772" y="16284"/>
                      <a:pt x="33909" y="12006"/>
                    </a:cubicBezTo>
                    <a:cubicBezTo>
                      <a:pt x="31185" y="8726"/>
                      <a:pt x="27052" y="6944"/>
                      <a:pt x="22795" y="7212"/>
                    </a:cubicBezTo>
                    <a:cubicBezTo>
                      <a:pt x="13279" y="7648"/>
                      <a:pt x="8339" y="14040"/>
                      <a:pt x="8339" y="26535"/>
                    </a:cubicBezTo>
                    <a:close/>
                  </a:path>
                </a:pathLst>
              </a:custGeom>
              <a:solidFill>
                <a:srgbClr val="414958"/>
              </a:solidFill>
              <a:ln w="7260"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2A150A94-D90C-5400-756C-F032663273CC}"/>
                  </a:ext>
                </a:extLst>
              </p:cNvPr>
              <p:cNvSpPr/>
              <p:nvPr/>
            </p:nvSpPr>
            <p:spPr>
              <a:xfrm>
                <a:off x="4880204" y="1766232"/>
                <a:ext cx="36967" cy="52871"/>
              </a:xfrm>
              <a:custGeom>
                <a:avLst/>
                <a:gdLst>
                  <a:gd name="connsiteX0" fmla="*/ 23165 w 36967"/>
                  <a:gd name="connsiteY0" fmla="*/ 52835 h 52871"/>
                  <a:gd name="connsiteX1" fmla="*/ 6167 w 36967"/>
                  <a:gd name="connsiteY1" fmla="*/ 46152 h 52871"/>
                  <a:gd name="connsiteX2" fmla="*/ 64 w 36967"/>
                  <a:gd name="connsiteY2" fmla="*/ 26901 h 52871"/>
                  <a:gd name="connsiteX3" fmla="*/ 6239 w 36967"/>
                  <a:gd name="connsiteY3" fmla="*/ 7288 h 52871"/>
                  <a:gd name="connsiteX4" fmla="*/ 23746 w 36967"/>
                  <a:gd name="connsiteY4" fmla="*/ 23 h 52871"/>
                  <a:gd name="connsiteX5" fmla="*/ 31011 w 36967"/>
                  <a:gd name="connsiteY5" fmla="*/ 750 h 52871"/>
                  <a:gd name="connsiteX6" fmla="*/ 36968 w 36967"/>
                  <a:gd name="connsiteY6" fmla="*/ 2711 h 52871"/>
                  <a:gd name="connsiteX7" fmla="*/ 34425 w 36967"/>
                  <a:gd name="connsiteY7" fmla="*/ 9975 h 52871"/>
                  <a:gd name="connsiteX8" fmla="*/ 23528 w 36967"/>
                  <a:gd name="connsiteY8" fmla="*/ 7578 h 52871"/>
                  <a:gd name="connsiteX9" fmla="*/ 12196 w 36967"/>
                  <a:gd name="connsiteY9" fmla="*/ 12373 h 52871"/>
                  <a:gd name="connsiteX10" fmla="*/ 8564 w 36967"/>
                  <a:gd name="connsiteY10" fmla="*/ 26901 h 52871"/>
                  <a:gd name="connsiteX11" fmla="*/ 12196 w 36967"/>
                  <a:gd name="connsiteY11" fmla="*/ 40922 h 52871"/>
                  <a:gd name="connsiteX12" fmla="*/ 23020 w 36967"/>
                  <a:gd name="connsiteY12" fmla="*/ 45789 h 52871"/>
                  <a:gd name="connsiteX13" fmla="*/ 36168 w 36967"/>
                  <a:gd name="connsiteY13" fmla="*/ 42810 h 52871"/>
                  <a:gd name="connsiteX14" fmla="*/ 36168 w 36967"/>
                  <a:gd name="connsiteY14" fmla="*/ 50075 h 52871"/>
                  <a:gd name="connsiteX15" fmla="*/ 23165 w 36967"/>
                  <a:gd name="connsiteY15" fmla="*/ 52835 h 5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967" h="52871">
                    <a:moveTo>
                      <a:pt x="23165" y="52835"/>
                    </a:moveTo>
                    <a:cubicBezTo>
                      <a:pt x="16794" y="53204"/>
                      <a:pt x="10583" y="50761"/>
                      <a:pt x="6167" y="46152"/>
                    </a:cubicBezTo>
                    <a:cubicBezTo>
                      <a:pt x="1779" y="40733"/>
                      <a:pt x="-401" y="33858"/>
                      <a:pt x="64" y="26901"/>
                    </a:cubicBezTo>
                    <a:cubicBezTo>
                      <a:pt x="-415" y="19820"/>
                      <a:pt x="1793" y="12818"/>
                      <a:pt x="6239" y="7288"/>
                    </a:cubicBezTo>
                    <a:cubicBezTo>
                      <a:pt x="10707" y="2383"/>
                      <a:pt x="17121" y="-279"/>
                      <a:pt x="23746" y="23"/>
                    </a:cubicBezTo>
                    <a:cubicBezTo>
                      <a:pt x="26187" y="15"/>
                      <a:pt x="28621" y="258"/>
                      <a:pt x="31011" y="750"/>
                    </a:cubicBezTo>
                    <a:cubicBezTo>
                      <a:pt x="33074" y="1149"/>
                      <a:pt x="35071" y="1808"/>
                      <a:pt x="36968" y="2711"/>
                    </a:cubicBezTo>
                    <a:lnTo>
                      <a:pt x="34425" y="9975"/>
                    </a:lnTo>
                    <a:cubicBezTo>
                      <a:pt x="30960" y="8549"/>
                      <a:pt x="27270" y="7738"/>
                      <a:pt x="23528" y="7578"/>
                    </a:cubicBezTo>
                    <a:cubicBezTo>
                      <a:pt x="19199" y="7239"/>
                      <a:pt x="14971" y="9027"/>
                      <a:pt x="12196" y="12373"/>
                    </a:cubicBezTo>
                    <a:cubicBezTo>
                      <a:pt x="9458" y="16699"/>
                      <a:pt x="8179" y="21794"/>
                      <a:pt x="8564" y="26901"/>
                    </a:cubicBezTo>
                    <a:cubicBezTo>
                      <a:pt x="8259" y="31841"/>
                      <a:pt x="9530" y="36751"/>
                      <a:pt x="12196" y="40922"/>
                    </a:cubicBezTo>
                    <a:cubicBezTo>
                      <a:pt x="14767" y="44242"/>
                      <a:pt x="18828" y="46066"/>
                      <a:pt x="23020" y="45789"/>
                    </a:cubicBezTo>
                    <a:cubicBezTo>
                      <a:pt x="27568" y="45749"/>
                      <a:pt x="32050" y="44733"/>
                      <a:pt x="36168" y="42810"/>
                    </a:cubicBezTo>
                    <a:lnTo>
                      <a:pt x="36168" y="50075"/>
                    </a:lnTo>
                    <a:cubicBezTo>
                      <a:pt x="32115" y="52013"/>
                      <a:pt x="27654" y="52960"/>
                      <a:pt x="23165" y="52835"/>
                    </a:cubicBezTo>
                    <a:close/>
                  </a:path>
                </a:pathLst>
              </a:custGeom>
              <a:solidFill>
                <a:srgbClr val="414958"/>
              </a:solidFill>
              <a:ln w="7260"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7A43A978-8A86-8C52-27B7-2D69E67E9E0A}"/>
                  </a:ext>
                </a:extLst>
              </p:cNvPr>
              <p:cNvSpPr/>
              <p:nvPr/>
            </p:nvSpPr>
            <p:spPr>
              <a:xfrm>
                <a:off x="4923157" y="1766160"/>
                <a:ext cx="43373" cy="52932"/>
              </a:xfrm>
              <a:custGeom>
                <a:avLst/>
                <a:gdLst>
                  <a:gd name="connsiteX0" fmla="*/ 24452 w 43373"/>
                  <a:gd name="connsiteY0" fmla="*/ 52908 h 52932"/>
                  <a:gd name="connsiteX1" fmla="*/ 6582 w 43373"/>
                  <a:gd name="connsiteY1" fmla="*/ 45643 h 52932"/>
                  <a:gd name="connsiteX2" fmla="*/ 44 w 43373"/>
                  <a:gd name="connsiteY2" fmla="*/ 26683 h 52932"/>
                  <a:gd name="connsiteX3" fmla="*/ 6146 w 43373"/>
                  <a:gd name="connsiteY3" fmla="*/ 7287 h 52932"/>
                  <a:gd name="connsiteX4" fmla="*/ 22418 w 43373"/>
                  <a:gd name="connsiteY4" fmla="*/ 23 h 52932"/>
                  <a:gd name="connsiteX5" fmla="*/ 37674 w 43373"/>
                  <a:gd name="connsiteY5" fmla="*/ 6198 h 52932"/>
                  <a:gd name="connsiteX6" fmla="*/ 43340 w 43373"/>
                  <a:gd name="connsiteY6" fmla="*/ 22833 h 52932"/>
                  <a:gd name="connsiteX7" fmla="*/ 43340 w 43373"/>
                  <a:gd name="connsiteY7" fmla="*/ 27846 h 52932"/>
                  <a:gd name="connsiteX8" fmla="*/ 8688 w 43373"/>
                  <a:gd name="connsiteY8" fmla="*/ 27846 h 52932"/>
                  <a:gd name="connsiteX9" fmla="*/ 13047 w 43373"/>
                  <a:gd name="connsiteY9" fmla="*/ 40994 h 52932"/>
                  <a:gd name="connsiteX10" fmla="*/ 24816 w 43373"/>
                  <a:gd name="connsiteY10" fmla="*/ 45425 h 52932"/>
                  <a:gd name="connsiteX11" fmla="*/ 32516 w 43373"/>
                  <a:gd name="connsiteY11" fmla="*/ 44699 h 52932"/>
                  <a:gd name="connsiteX12" fmla="*/ 41015 w 43373"/>
                  <a:gd name="connsiteY12" fmla="*/ 41938 h 52932"/>
                  <a:gd name="connsiteX13" fmla="*/ 41015 w 43373"/>
                  <a:gd name="connsiteY13" fmla="*/ 49203 h 52932"/>
                  <a:gd name="connsiteX14" fmla="*/ 33169 w 43373"/>
                  <a:gd name="connsiteY14" fmla="*/ 51745 h 52932"/>
                  <a:gd name="connsiteX15" fmla="*/ 24452 w 43373"/>
                  <a:gd name="connsiteY15" fmla="*/ 52908 h 52932"/>
                  <a:gd name="connsiteX16" fmla="*/ 22346 w 43373"/>
                  <a:gd name="connsiteY16" fmla="*/ 7215 h 52932"/>
                  <a:gd name="connsiteX17" fmla="*/ 12975 w 43373"/>
                  <a:gd name="connsiteY17" fmla="*/ 11065 h 52932"/>
                  <a:gd name="connsiteX18" fmla="*/ 8834 w 43373"/>
                  <a:gd name="connsiteY18" fmla="*/ 21743 h 52932"/>
                  <a:gd name="connsiteX19" fmla="*/ 34622 w 43373"/>
                  <a:gd name="connsiteY19" fmla="*/ 21743 h 52932"/>
                  <a:gd name="connsiteX20" fmla="*/ 31353 w 43373"/>
                  <a:gd name="connsiteY20" fmla="*/ 10919 h 52932"/>
                  <a:gd name="connsiteX21" fmla="*/ 22346 w 43373"/>
                  <a:gd name="connsiteY21" fmla="*/ 7215 h 5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73" h="52932">
                    <a:moveTo>
                      <a:pt x="24452" y="52908"/>
                    </a:moveTo>
                    <a:cubicBezTo>
                      <a:pt x="17718" y="53218"/>
                      <a:pt x="11187" y="50564"/>
                      <a:pt x="6582" y="45643"/>
                    </a:cubicBezTo>
                    <a:cubicBezTo>
                      <a:pt x="1991" y="40431"/>
                      <a:pt x="-356" y="33618"/>
                      <a:pt x="44" y="26683"/>
                    </a:cubicBezTo>
                    <a:cubicBezTo>
                      <a:pt x="-326" y="19694"/>
                      <a:pt x="1846" y="12807"/>
                      <a:pt x="6146" y="7287"/>
                    </a:cubicBezTo>
                    <a:cubicBezTo>
                      <a:pt x="10141" y="2465"/>
                      <a:pt x="16156" y="-220"/>
                      <a:pt x="22418" y="23"/>
                    </a:cubicBezTo>
                    <a:cubicBezTo>
                      <a:pt x="28164" y="-255"/>
                      <a:pt x="33736" y="2002"/>
                      <a:pt x="37674" y="6198"/>
                    </a:cubicBezTo>
                    <a:cubicBezTo>
                      <a:pt x="41640" y="10803"/>
                      <a:pt x="43667" y="16764"/>
                      <a:pt x="43340" y="22833"/>
                    </a:cubicBezTo>
                    <a:lnTo>
                      <a:pt x="43340" y="27846"/>
                    </a:lnTo>
                    <a:lnTo>
                      <a:pt x="8688" y="27846"/>
                    </a:lnTo>
                    <a:cubicBezTo>
                      <a:pt x="8471" y="32615"/>
                      <a:pt x="10025" y="37297"/>
                      <a:pt x="13047" y="40994"/>
                    </a:cubicBezTo>
                    <a:cubicBezTo>
                      <a:pt x="16149" y="44095"/>
                      <a:pt x="20435" y="45709"/>
                      <a:pt x="24816" y="45425"/>
                    </a:cubicBezTo>
                    <a:cubicBezTo>
                      <a:pt x="27402" y="45446"/>
                      <a:pt x="29981" y="45203"/>
                      <a:pt x="32516" y="44699"/>
                    </a:cubicBezTo>
                    <a:cubicBezTo>
                      <a:pt x="35436" y="44083"/>
                      <a:pt x="38291" y="43158"/>
                      <a:pt x="41015" y="41938"/>
                    </a:cubicBezTo>
                    <a:lnTo>
                      <a:pt x="41015" y="49203"/>
                    </a:lnTo>
                    <a:cubicBezTo>
                      <a:pt x="38502" y="50335"/>
                      <a:pt x="35872" y="51188"/>
                      <a:pt x="33169" y="51745"/>
                    </a:cubicBezTo>
                    <a:cubicBezTo>
                      <a:pt x="30307" y="52426"/>
                      <a:pt x="27387" y="52815"/>
                      <a:pt x="24452" y="52908"/>
                    </a:cubicBezTo>
                    <a:close/>
                    <a:moveTo>
                      <a:pt x="22346" y="7215"/>
                    </a:moveTo>
                    <a:cubicBezTo>
                      <a:pt x="18808" y="7050"/>
                      <a:pt x="15379" y="8460"/>
                      <a:pt x="12975" y="11065"/>
                    </a:cubicBezTo>
                    <a:cubicBezTo>
                      <a:pt x="10461" y="14074"/>
                      <a:pt x="9008" y="17826"/>
                      <a:pt x="8834" y="21743"/>
                    </a:cubicBezTo>
                    <a:lnTo>
                      <a:pt x="34622" y="21743"/>
                    </a:lnTo>
                    <a:cubicBezTo>
                      <a:pt x="34833" y="17864"/>
                      <a:pt x="33678" y="14032"/>
                      <a:pt x="31353" y="10919"/>
                    </a:cubicBezTo>
                    <a:cubicBezTo>
                      <a:pt x="29065" y="8383"/>
                      <a:pt x="25752" y="7020"/>
                      <a:pt x="22346" y="7215"/>
                    </a:cubicBezTo>
                    <a:close/>
                  </a:path>
                </a:pathLst>
              </a:custGeom>
              <a:solidFill>
                <a:srgbClr val="414958"/>
              </a:solidFill>
              <a:ln w="7260"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E4FE1E02-8433-8964-23B7-9430222E5076}"/>
                  </a:ext>
                </a:extLst>
              </p:cNvPr>
              <p:cNvSpPr/>
              <p:nvPr/>
            </p:nvSpPr>
            <p:spPr>
              <a:xfrm>
                <a:off x="4974048" y="1766945"/>
                <a:ext cx="35903" cy="52162"/>
              </a:xfrm>
              <a:custGeom>
                <a:avLst/>
                <a:gdLst>
                  <a:gd name="connsiteX0" fmla="*/ 35889 w 35903"/>
                  <a:gd name="connsiteY0" fmla="*/ 37231 h 52162"/>
                  <a:gd name="connsiteX1" fmla="*/ 30587 w 35903"/>
                  <a:gd name="connsiteY1" fmla="*/ 48273 h 52162"/>
                  <a:gd name="connsiteX2" fmla="*/ 16058 w 35903"/>
                  <a:gd name="connsiteY2" fmla="*/ 52123 h 52162"/>
                  <a:gd name="connsiteX3" fmla="*/ 149 w 35903"/>
                  <a:gd name="connsiteY3" fmla="*/ 49000 h 52162"/>
                  <a:gd name="connsiteX4" fmla="*/ 149 w 35903"/>
                  <a:gd name="connsiteY4" fmla="*/ 41735 h 52162"/>
                  <a:gd name="connsiteX5" fmla="*/ 16203 w 35903"/>
                  <a:gd name="connsiteY5" fmla="*/ 45803 h 52162"/>
                  <a:gd name="connsiteX6" fmla="*/ 25356 w 35903"/>
                  <a:gd name="connsiteY6" fmla="*/ 43769 h 52162"/>
                  <a:gd name="connsiteX7" fmla="*/ 28189 w 35903"/>
                  <a:gd name="connsiteY7" fmla="*/ 38321 h 52162"/>
                  <a:gd name="connsiteX8" fmla="*/ 25429 w 35903"/>
                  <a:gd name="connsiteY8" fmla="*/ 33309 h 52162"/>
                  <a:gd name="connsiteX9" fmla="*/ 15695 w 35903"/>
                  <a:gd name="connsiteY9" fmla="*/ 28514 h 52162"/>
                  <a:gd name="connsiteX10" fmla="*/ 5670 w 35903"/>
                  <a:gd name="connsiteY10" fmla="*/ 23792 h 52162"/>
                  <a:gd name="connsiteX11" fmla="*/ 1384 w 35903"/>
                  <a:gd name="connsiteY11" fmla="*/ 19434 h 52162"/>
                  <a:gd name="connsiteX12" fmla="*/ 3 w 35903"/>
                  <a:gd name="connsiteY12" fmla="*/ 13477 h 52162"/>
                  <a:gd name="connsiteX13" fmla="*/ 5088 w 35903"/>
                  <a:gd name="connsiteY13" fmla="*/ 3597 h 52162"/>
                  <a:gd name="connsiteX14" fmla="*/ 19036 w 35903"/>
                  <a:gd name="connsiteY14" fmla="*/ 38 h 52162"/>
                  <a:gd name="connsiteX15" fmla="*/ 35163 w 35903"/>
                  <a:gd name="connsiteY15" fmla="*/ 3452 h 52162"/>
                  <a:gd name="connsiteX16" fmla="*/ 32330 w 35903"/>
                  <a:gd name="connsiteY16" fmla="*/ 10062 h 52162"/>
                  <a:gd name="connsiteX17" fmla="*/ 18455 w 35903"/>
                  <a:gd name="connsiteY17" fmla="*/ 6793 h 52162"/>
                  <a:gd name="connsiteX18" fmla="*/ 10610 w 35903"/>
                  <a:gd name="connsiteY18" fmla="*/ 8464 h 52162"/>
                  <a:gd name="connsiteX19" fmla="*/ 7994 w 35903"/>
                  <a:gd name="connsiteY19" fmla="*/ 12968 h 52162"/>
                  <a:gd name="connsiteX20" fmla="*/ 10246 w 35903"/>
                  <a:gd name="connsiteY20" fmla="*/ 17545 h 52162"/>
                  <a:gd name="connsiteX21" fmla="*/ 20998 w 35903"/>
                  <a:gd name="connsiteY21" fmla="*/ 22557 h 52162"/>
                  <a:gd name="connsiteX22" fmla="*/ 30369 w 35903"/>
                  <a:gd name="connsiteY22" fmla="*/ 26988 h 52162"/>
                  <a:gd name="connsiteX23" fmla="*/ 34800 w 35903"/>
                  <a:gd name="connsiteY23" fmla="*/ 31565 h 52162"/>
                  <a:gd name="connsiteX24" fmla="*/ 35889 w 35903"/>
                  <a:gd name="connsiteY24" fmla="*/ 37231 h 5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03" h="52162">
                    <a:moveTo>
                      <a:pt x="35889" y="37231"/>
                    </a:moveTo>
                    <a:cubicBezTo>
                      <a:pt x="36064" y="41564"/>
                      <a:pt x="34073" y="45699"/>
                      <a:pt x="30587" y="48273"/>
                    </a:cubicBezTo>
                    <a:cubicBezTo>
                      <a:pt x="26250" y="51004"/>
                      <a:pt x="21179" y="52347"/>
                      <a:pt x="16058" y="52123"/>
                    </a:cubicBezTo>
                    <a:cubicBezTo>
                      <a:pt x="10581" y="52386"/>
                      <a:pt x="5118" y="51314"/>
                      <a:pt x="149" y="49000"/>
                    </a:cubicBezTo>
                    <a:lnTo>
                      <a:pt x="149" y="41735"/>
                    </a:lnTo>
                    <a:cubicBezTo>
                      <a:pt x="5110" y="44329"/>
                      <a:pt x="10610" y="45723"/>
                      <a:pt x="16203" y="45803"/>
                    </a:cubicBezTo>
                    <a:cubicBezTo>
                      <a:pt x="19392" y="46069"/>
                      <a:pt x="22581" y="45360"/>
                      <a:pt x="25356" y="43769"/>
                    </a:cubicBezTo>
                    <a:cubicBezTo>
                      <a:pt x="27187" y="42575"/>
                      <a:pt x="28262" y="40508"/>
                      <a:pt x="28189" y="38321"/>
                    </a:cubicBezTo>
                    <a:cubicBezTo>
                      <a:pt x="28182" y="36288"/>
                      <a:pt x="27143" y="34399"/>
                      <a:pt x="25429" y="33309"/>
                    </a:cubicBezTo>
                    <a:cubicBezTo>
                      <a:pt x="22400" y="31301"/>
                      <a:pt x="19131" y="29689"/>
                      <a:pt x="15695" y="28514"/>
                    </a:cubicBezTo>
                    <a:cubicBezTo>
                      <a:pt x="12200" y="27295"/>
                      <a:pt x="8837" y="25712"/>
                      <a:pt x="5670" y="23792"/>
                    </a:cubicBezTo>
                    <a:cubicBezTo>
                      <a:pt x="3926" y="22686"/>
                      <a:pt x="2459" y="21194"/>
                      <a:pt x="1384" y="19434"/>
                    </a:cubicBezTo>
                    <a:cubicBezTo>
                      <a:pt x="439" y="17591"/>
                      <a:pt x="-33" y="15546"/>
                      <a:pt x="3" y="13477"/>
                    </a:cubicBezTo>
                    <a:cubicBezTo>
                      <a:pt x="-91" y="9534"/>
                      <a:pt x="1827" y="5814"/>
                      <a:pt x="5088" y="3597"/>
                    </a:cubicBezTo>
                    <a:cubicBezTo>
                      <a:pt x="9259" y="1005"/>
                      <a:pt x="14133" y="-238"/>
                      <a:pt x="19036" y="38"/>
                    </a:cubicBezTo>
                    <a:cubicBezTo>
                      <a:pt x="24593" y="11"/>
                      <a:pt x="30093" y="1176"/>
                      <a:pt x="35163" y="3452"/>
                    </a:cubicBezTo>
                    <a:lnTo>
                      <a:pt x="32330" y="10062"/>
                    </a:lnTo>
                    <a:cubicBezTo>
                      <a:pt x="27972" y="8052"/>
                      <a:pt x="23249" y="6940"/>
                      <a:pt x="18455" y="6793"/>
                    </a:cubicBezTo>
                    <a:cubicBezTo>
                      <a:pt x="15738" y="6647"/>
                      <a:pt x="13029" y="7224"/>
                      <a:pt x="10610" y="8464"/>
                    </a:cubicBezTo>
                    <a:cubicBezTo>
                      <a:pt x="8968" y="9359"/>
                      <a:pt x="7958" y="11096"/>
                      <a:pt x="7994" y="12968"/>
                    </a:cubicBezTo>
                    <a:cubicBezTo>
                      <a:pt x="7980" y="14765"/>
                      <a:pt x="8815" y="16462"/>
                      <a:pt x="10246" y="17545"/>
                    </a:cubicBezTo>
                    <a:cubicBezTo>
                      <a:pt x="13602" y="19659"/>
                      <a:pt x="17220" y="21343"/>
                      <a:pt x="20998" y="22557"/>
                    </a:cubicBezTo>
                    <a:cubicBezTo>
                      <a:pt x="24274" y="23690"/>
                      <a:pt x="27412" y="25176"/>
                      <a:pt x="30369" y="26988"/>
                    </a:cubicBezTo>
                    <a:cubicBezTo>
                      <a:pt x="32199" y="28130"/>
                      <a:pt x="33718" y="29701"/>
                      <a:pt x="34800" y="31565"/>
                    </a:cubicBezTo>
                    <a:cubicBezTo>
                      <a:pt x="35614" y="33339"/>
                      <a:pt x="35984" y="35282"/>
                      <a:pt x="35889" y="37231"/>
                    </a:cubicBezTo>
                    <a:close/>
                  </a:path>
                </a:pathLst>
              </a:custGeom>
              <a:solidFill>
                <a:srgbClr val="414958"/>
              </a:solidFill>
              <a:ln w="7260"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26AF679F-1BD3-A9C6-150E-2CF0E164ED0E}"/>
                  </a:ext>
                </a:extLst>
              </p:cNvPr>
              <p:cNvSpPr/>
              <p:nvPr/>
            </p:nvSpPr>
            <p:spPr>
              <a:xfrm>
                <a:off x="5016979" y="1766945"/>
                <a:ext cx="35833" cy="52162"/>
              </a:xfrm>
              <a:custGeom>
                <a:avLst/>
                <a:gdLst>
                  <a:gd name="connsiteX0" fmla="*/ 35819 w 35833"/>
                  <a:gd name="connsiteY0" fmla="*/ 37231 h 52162"/>
                  <a:gd name="connsiteX1" fmla="*/ 30516 w 35833"/>
                  <a:gd name="connsiteY1" fmla="*/ 48273 h 52162"/>
                  <a:gd name="connsiteX2" fmla="*/ 15987 w 35833"/>
                  <a:gd name="connsiteY2" fmla="*/ 52123 h 52162"/>
                  <a:gd name="connsiteX3" fmla="*/ 78 w 35833"/>
                  <a:gd name="connsiteY3" fmla="*/ 49000 h 52162"/>
                  <a:gd name="connsiteX4" fmla="*/ 78 w 35833"/>
                  <a:gd name="connsiteY4" fmla="*/ 41735 h 52162"/>
                  <a:gd name="connsiteX5" fmla="*/ 16132 w 35833"/>
                  <a:gd name="connsiteY5" fmla="*/ 45803 h 52162"/>
                  <a:gd name="connsiteX6" fmla="*/ 25286 w 35833"/>
                  <a:gd name="connsiteY6" fmla="*/ 43769 h 52162"/>
                  <a:gd name="connsiteX7" fmla="*/ 28192 w 35833"/>
                  <a:gd name="connsiteY7" fmla="*/ 38321 h 52162"/>
                  <a:gd name="connsiteX8" fmla="*/ 25431 w 35833"/>
                  <a:gd name="connsiteY8" fmla="*/ 33309 h 52162"/>
                  <a:gd name="connsiteX9" fmla="*/ 15624 w 35833"/>
                  <a:gd name="connsiteY9" fmla="*/ 28514 h 52162"/>
                  <a:gd name="connsiteX10" fmla="*/ 5599 w 35833"/>
                  <a:gd name="connsiteY10" fmla="*/ 23792 h 52162"/>
                  <a:gd name="connsiteX11" fmla="*/ 1313 w 35833"/>
                  <a:gd name="connsiteY11" fmla="*/ 19434 h 52162"/>
                  <a:gd name="connsiteX12" fmla="*/ 6 w 35833"/>
                  <a:gd name="connsiteY12" fmla="*/ 13477 h 52162"/>
                  <a:gd name="connsiteX13" fmla="*/ 5018 w 35833"/>
                  <a:gd name="connsiteY13" fmla="*/ 3597 h 52162"/>
                  <a:gd name="connsiteX14" fmla="*/ 18966 w 35833"/>
                  <a:gd name="connsiteY14" fmla="*/ 38 h 52162"/>
                  <a:gd name="connsiteX15" fmla="*/ 35093 w 35833"/>
                  <a:gd name="connsiteY15" fmla="*/ 3452 h 52162"/>
                  <a:gd name="connsiteX16" fmla="*/ 32332 w 35833"/>
                  <a:gd name="connsiteY16" fmla="*/ 10062 h 52162"/>
                  <a:gd name="connsiteX17" fmla="*/ 18457 w 35833"/>
                  <a:gd name="connsiteY17" fmla="*/ 6793 h 52162"/>
                  <a:gd name="connsiteX18" fmla="*/ 10612 w 35833"/>
                  <a:gd name="connsiteY18" fmla="*/ 8464 h 52162"/>
                  <a:gd name="connsiteX19" fmla="*/ 7924 w 35833"/>
                  <a:gd name="connsiteY19" fmla="*/ 12968 h 52162"/>
                  <a:gd name="connsiteX20" fmla="*/ 10248 w 35833"/>
                  <a:gd name="connsiteY20" fmla="*/ 17545 h 52162"/>
                  <a:gd name="connsiteX21" fmla="*/ 20927 w 35833"/>
                  <a:gd name="connsiteY21" fmla="*/ 22557 h 52162"/>
                  <a:gd name="connsiteX22" fmla="*/ 30298 w 35833"/>
                  <a:gd name="connsiteY22" fmla="*/ 26988 h 52162"/>
                  <a:gd name="connsiteX23" fmla="*/ 34729 w 35833"/>
                  <a:gd name="connsiteY23" fmla="*/ 31565 h 52162"/>
                  <a:gd name="connsiteX24" fmla="*/ 35819 w 35833"/>
                  <a:gd name="connsiteY24" fmla="*/ 37231 h 5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833" h="52162">
                    <a:moveTo>
                      <a:pt x="35819" y="37231"/>
                    </a:moveTo>
                    <a:cubicBezTo>
                      <a:pt x="36015" y="41569"/>
                      <a:pt x="34025" y="45716"/>
                      <a:pt x="30516" y="48273"/>
                    </a:cubicBezTo>
                    <a:cubicBezTo>
                      <a:pt x="26179" y="51004"/>
                      <a:pt x="21109" y="52347"/>
                      <a:pt x="15987" y="52123"/>
                    </a:cubicBezTo>
                    <a:cubicBezTo>
                      <a:pt x="10510" y="52386"/>
                      <a:pt x="5047" y="51314"/>
                      <a:pt x="78" y="49000"/>
                    </a:cubicBezTo>
                    <a:lnTo>
                      <a:pt x="78" y="41735"/>
                    </a:lnTo>
                    <a:cubicBezTo>
                      <a:pt x="5040" y="44329"/>
                      <a:pt x="10539" y="45723"/>
                      <a:pt x="16132" y="45803"/>
                    </a:cubicBezTo>
                    <a:cubicBezTo>
                      <a:pt x="19322" y="46069"/>
                      <a:pt x="22511" y="45360"/>
                      <a:pt x="25286" y="43769"/>
                    </a:cubicBezTo>
                    <a:cubicBezTo>
                      <a:pt x="27138" y="42582"/>
                      <a:pt x="28235" y="40519"/>
                      <a:pt x="28192" y="38321"/>
                    </a:cubicBezTo>
                    <a:cubicBezTo>
                      <a:pt x="28148" y="36299"/>
                      <a:pt x="27116" y="34426"/>
                      <a:pt x="25431" y="33309"/>
                    </a:cubicBezTo>
                    <a:cubicBezTo>
                      <a:pt x="22373" y="31306"/>
                      <a:pt x="19082" y="29695"/>
                      <a:pt x="15624" y="28514"/>
                    </a:cubicBezTo>
                    <a:cubicBezTo>
                      <a:pt x="12137" y="27279"/>
                      <a:pt x="8774" y="25698"/>
                      <a:pt x="5599" y="23792"/>
                    </a:cubicBezTo>
                    <a:cubicBezTo>
                      <a:pt x="3856" y="22686"/>
                      <a:pt x="2388" y="21194"/>
                      <a:pt x="1313" y="19434"/>
                    </a:cubicBezTo>
                    <a:cubicBezTo>
                      <a:pt x="398" y="17584"/>
                      <a:pt x="-52" y="15539"/>
                      <a:pt x="6" y="13477"/>
                    </a:cubicBezTo>
                    <a:cubicBezTo>
                      <a:pt x="-118" y="9544"/>
                      <a:pt x="1771" y="5822"/>
                      <a:pt x="5018" y="3597"/>
                    </a:cubicBezTo>
                    <a:cubicBezTo>
                      <a:pt x="9195" y="1005"/>
                      <a:pt x="14062" y="-238"/>
                      <a:pt x="18966" y="38"/>
                    </a:cubicBezTo>
                    <a:cubicBezTo>
                      <a:pt x="24523" y="11"/>
                      <a:pt x="30022" y="1176"/>
                      <a:pt x="35093" y="3452"/>
                    </a:cubicBezTo>
                    <a:lnTo>
                      <a:pt x="32332" y="10062"/>
                    </a:lnTo>
                    <a:cubicBezTo>
                      <a:pt x="27966" y="8067"/>
                      <a:pt x="23252" y="6956"/>
                      <a:pt x="18457" y="6793"/>
                    </a:cubicBezTo>
                    <a:cubicBezTo>
                      <a:pt x="15741" y="6630"/>
                      <a:pt x="13031" y="7208"/>
                      <a:pt x="10612" y="8464"/>
                    </a:cubicBezTo>
                    <a:cubicBezTo>
                      <a:pt x="8926" y="9327"/>
                      <a:pt x="7880" y="11076"/>
                      <a:pt x="7924" y="12968"/>
                    </a:cubicBezTo>
                    <a:cubicBezTo>
                      <a:pt x="7902" y="14783"/>
                      <a:pt x="8767" y="16494"/>
                      <a:pt x="10248" y="17545"/>
                    </a:cubicBezTo>
                    <a:cubicBezTo>
                      <a:pt x="13583" y="19665"/>
                      <a:pt x="17171" y="21349"/>
                      <a:pt x="20927" y="22557"/>
                    </a:cubicBezTo>
                    <a:cubicBezTo>
                      <a:pt x="24203" y="23690"/>
                      <a:pt x="27342" y="25176"/>
                      <a:pt x="30298" y="26988"/>
                    </a:cubicBezTo>
                    <a:cubicBezTo>
                      <a:pt x="32143" y="28111"/>
                      <a:pt x="33669" y="29687"/>
                      <a:pt x="34729" y="31565"/>
                    </a:cubicBezTo>
                    <a:cubicBezTo>
                      <a:pt x="35543" y="33339"/>
                      <a:pt x="35914" y="35282"/>
                      <a:pt x="35819" y="37231"/>
                    </a:cubicBezTo>
                    <a:close/>
                  </a:path>
                </a:pathLst>
              </a:custGeom>
              <a:solidFill>
                <a:srgbClr val="414958"/>
              </a:solidFill>
              <a:ln w="7260"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07472545-ED84-3D87-BE23-0E579E746C8B}"/>
                  </a:ext>
                </a:extLst>
              </p:cNvPr>
              <p:cNvSpPr/>
              <p:nvPr/>
            </p:nvSpPr>
            <p:spPr>
              <a:xfrm>
                <a:off x="5062006" y="1748597"/>
                <a:ext cx="9790" cy="69598"/>
              </a:xfrm>
              <a:custGeom>
                <a:avLst/>
                <a:gdLst>
                  <a:gd name="connsiteX0" fmla="*/ 18 w 9790"/>
                  <a:gd name="connsiteY0" fmla="*/ 5236 h 69598"/>
                  <a:gd name="connsiteX1" fmla="*/ 1470 w 9790"/>
                  <a:gd name="connsiteY1" fmla="*/ 1241 h 69598"/>
                  <a:gd name="connsiteX2" fmla="*/ 4957 w 9790"/>
                  <a:gd name="connsiteY2" fmla="*/ 6 h 69598"/>
                  <a:gd name="connsiteX3" fmla="*/ 9788 w 9790"/>
                  <a:gd name="connsiteY3" fmla="*/ 4469 h 69598"/>
                  <a:gd name="connsiteX4" fmla="*/ 9752 w 9790"/>
                  <a:gd name="connsiteY4" fmla="*/ 5236 h 69598"/>
                  <a:gd name="connsiteX5" fmla="*/ 8299 w 9790"/>
                  <a:gd name="connsiteY5" fmla="*/ 9232 h 69598"/>
                  <a:gd name="connsiteX6" fmla="*/ 4957 w 9790"/>
                  <a:gd name="connsiteY6" fmla="*/ 10539 h 69598"/>
                  <a:gd name="connsiteX7" fmla="*/ 1470 w 9790"/>
                  <a:gd name="connsiteY7" fmla="*/ 9232 h 69598"/>
                  <a:gd name="connsiteX8" fmla="*/ 18 w 9790"/>
                  <a:gd name="connsiteY8" fmla="*/ 5236 h 69598"/>
                  <a:gd name="connsiteX9" fmla="*/ 9025 w 9790"/>
                  <a:gd name="connsiteY9" fmla="*/ 69599 h 69598"/>
                  <a:gd name="connsiteX10" fmla="*/ 671 w 9790"/>
                  <a:gd name="connsiteY10" fmla="*/ 69599 h 69598"/>
                  <a:gd name="connsiteX11" fmla="*/ 671 w 9790"/>
                  <a:gd name="connsiteY11" fmla="*/ 18748 h 69598"/>
                  <a:gd name="connsiteX12" fmla="*/ 9025 w 9790"/>
                  <a:gd name="connsiteY12" fmla="*/ 18748 h 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90" h="69598">
                    <a:moveTo>
                      <a:pt x="18" y="5236"/>
                    </a:moveTo>
                    <a:cubicBezTo>
                      <a:pt x="-106" y="3757"/>
                      <a:pt x="424" y="2296"/>
                      <a:pt x="1470" y="1241"/>
                    </a:cubicBezTo>
                    <a:cubicBezTo>
                      <a:pt x="2422" y="387"/>
                      <a:pt x="3679" y="-57"/>
                      <a:pt x="4957" y="6"/>
                    </a:cubicBezTo>
                    <a:cubicBezTo>
                      <a:pt x="7521" y="-95"/>
                      <a:pt x="9687" y="1903"/>
                      <a:pt x="9788" y="4469"/>
                    </a:cubicBezTo>
                    <a:cubicBezTo>
                      <a:pt x="9796" y="4726"/>
                      <a:pt x="9788" y="4982"/>
                      <a:pt x="9752" y="5236"/>
                    </a:cubicBezTo>
                    <a:cubicBezTo>
                      <a:pt x="9897" y="6719"/>
                      <a:pt x="9360" y="8187"/>
                      <a:pt x="8299" y="9232"/>
                    </a:cubicBezTo>
                    <a:cubicBezTo>
                      <a:pt x="7391" y="10077"/>
                      <a:pt x="6199" y="10545"/>
                      <a:pt x="4957" y="10539"/>
                    </a:cubicBezTo>
                    <a:cubicBezTo>
                      <a:pt x="3672" y="10575"/>
                      <a:pt x="2415" y="10106"/>
                      <a:pt x="1470" y="9232"/>
                    </a:cubicBezTo>
                    <a:cubicBezTo>
                      <a:pt x="432" y="8170"/>
                      <a:pt x="-91" y="6715"/>
                      <a:pt x="18" y="5236"/>
                    </a:cubicBezTo>
                    <a:close/>
                    <a:moveTo>
                      <a:pt x="9025" y="69599"/>
                    </a:moveTo>
                    <a:lnTo>
                      <a:pt x="671" y="69599"/>
                    </a:lnTo>
                    <a:lnTo>
                      <a:pt x="671" y="18748"/>
                    </a:lnTo>
                    <a:lnTo>
                      <a:pt x="9025" y="18748"/>
                    </a:lnTo>
                    <a:close/>
                  </a:path>
                </a:pathLst>
              </a:custGeom>
              <a:solidFill>
                <a:srgbClr val="414958"/>
              </a:solidFill>
              <a:ln w="7260"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11A7E75A-EA14-3081-DEAE-238F04E46ABF}"/>
                  </a:ext>
                </a:extLst>
              </p:cNvPr>
              <p:cNvSpPr/>
              <p:nvPr/>
            </p:nvSpPr>
            <p:spPr>
              <a:xfrm>
                <a:off x="5084688" y="1766706"/>
                <a:ext cx="42780" cy="51635"/>
              </a:xfrm>
              <a:custGeom>
                <a:avLst/>
                <a:gdLst>
                  <a:gd name="connsiteX0" fmla="*/ 34506 w 42780"/>
                  <a:gd name="connsiteY0" fmla="*/ 51490 h 51635"/>
                  <a:gd name="connsiteX1" fmla="*/ 34506 w 42780"/>
                  <a:gd name="connsiteY1" fmla="*/ 19091 h 51635"/>
                  <a:gd name="connsiteX2" fmla="*/ 31745 w 42780"/>
                  <a:gd name="connsiteY2" fmla="*/ 9865 h 51635"/>
                  <a:gd name="connsiteX3" fmla="*/ 23173 w 42780"/>
                  <a:gd name="connsiteY3" fmla="*/ 6886 h 51635"/>
                  <a:gd name="connsiteX4" fmla="*/ 11841 w 42780"/>
                  <a:gd name="connsiteY4" fmla="*/ 11172 h 51635"/>
                  <a:gd name="connsiteX5" fmla="*/ 8282 w 42780"/>
                  <a:gd name="connsiteY5" fmla="*/ 25193 h 51635"/>
                  <a:gd name="connsiteX6" fmla="*/ 8282 w 42780"/>
                  <a:gd name="connsiteY6" fmla="*/ 51490 h 51635"/>
                  <a:gd name="connsiteX7" fmla="*/ 0 w 42780"/>
                  <a:gd name="connsiteY7" fmla="*/ 51490 h 51635"/>
                  <a:gd name="connsiteX8" fmla="*/ 0 w 42780"/>
                  <a:gd name="connsiteY8" fmla="*/ 639 h 51635"/>
                  <a:gd name="connsiteX9" fmla="*/ 6683 w 42780"/>
                  <a:gd name="connsiteY9" fmla="*/ 639 h 51635"/>
                  <a:gd name="connsiteX10" fmla="*/ 7918 w 42780"/>
                  <a:gd name="connsiteY10" fmla="*/ 7903 h 51635"/>
                  <a:gd name="connsiteX11" fmla="*/ 8354 w 42780"/>
                  <a:gd name="connsiteY11" fmla="*/ 7903 h 51635"/>
                  <a:gd name="connsiteX12" fmla="*/ 14965 w 42780"/>
                  <a:gd name="connsiteY12" fmla="*/ 2092 h 51635"/>
                  <a:gd name="connsiteX13" fmla="*/ 24336 w 42780"/>
                  <a:gd name="connsiteY13" fmla="*/ 58 h 51635"/>
                  <a:gd name="connsiteX14" fmla="*/ 38211 w 42780"/>
                  <a:gd name="connsiteY14" fmla="*/ 4562 h 51635"/>
                  <a:gd name="connsiteX15" fmla="*/ 42715 w 42780"/>
                  <a:gd name="connsiteY15" fmla="*/ 18655 h 51635"/>
                  <a:gd name="connsiteX16" fmla="*/ 42715 w 42780"/>
                  <a:gd name="connsiteY16" fmla="*/ 51635 h 5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80" h="51635">
                    <a:moveTo>
                      <a:pt x="34506" y="51490"/>
                    </a:moveTo>
                    <a:lnTo>
                      <a:pt x="34506" y="19091"/>
                    </a:lnTo>
                    <a:cubicBezTo>
                      <a:pt x="34760" y="15780"/>
                      <a:pt x="33772" y="12494"/>
                      <a:pt x="31745" y="9865"/>
                    </a:cubicBezTo>
                    <a:cubicBezTo>
                      <a:pt x="29435" y="7714"/>
                      <a:pt x="26319" y="6633"/>
                      <a:pt x="23173" y="6886"/>
                    </a:cubicBezTo>
                    <a:cubicBezTo>
                      <a:pt x="18938" y="6504"/>
                      <a:pt x="14761" y="8083"/>
                      <a:pt x="11841" y="11172"/>
                    </a:cubicBezTo>
                    <a:cubicBezTo>
                      <a:pt x="9095" y="15304"/>
                      <a:pt x="7838" y="20250"/>
                      <a:pt x="8282" y="25193"/>
                    </a:cubicBezTo>
                    <a:lnTo>
                      <a:pt x="8282" y="51490"/>
                    </a:lnTo>
                    <a:lnTo>
                      <a:pt x="0" y="51490"/>
                    </a:lnTo>
                    <a:lnTo>
                      <a:pt x="0" y="639"/>
                    </a:lnTo>
                    <a:lnTo>
                      <a:pt x="6683" y="639"/>
                    </a:lnTo>
                    <a:lnTo>
                      <a:pt x="7918" y="7903"/>
                    </a:lnTo>
                    <a:lnTo>
                      <a:pt x="8354" y="7903"/>
                    </a:lnTo>
                    <a:cubicBezTo>
                      <a:pt x="9974" y="5391"/>
                      <a:pt x="12262" y="3378"/>
                      <a:pt x="14965" y="2092"/>
                    </a:cubicBezTo>
                    <a:cubicBezTo>
                      <a:pt x="17892" y="702"/>
                      <a:pt x="21096" y="6"/>
                      <a:pt x="24336" y="58"/>
                    </a:cubicBezTo>
                    <a:cubicBezTo>
                      <a:pt x="29377" y="-335"/>
                      <a:pt x="34360" y="1284"/>
                      <a:pt x="38211" y="4562"/>
                    </a:cubicBezTo>
                    <a:cubicBezTo>
                      <a:pt x="41516" y="8480"/>
                      <a:pt x="43136" y="13546"/>
                      <a:pt x="42715" y="18655"/>
                    </a:cubicBezTo>
                    <a:lnTo>
                      <a:pt x="42715" y="51635"/>
                    </a:lnTo>
                    <a:close/>
                  </a:path>
                </a:pathLst>
              </a:custGeom>
              <a:solidFill>
                <a:srgbClr val="414958"/>
              </a:solidFill>
              <a:ln w="7260"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EFD07A83-02A7-4F0F-A6AF-055B5FA26C9B}"/>
                  </a:ext>
                </a:extLst>
              </p:cNvPr>
              <p:cNvSpPr/>
              <p:nvPr/>
            </p:nvSpPr>
            <p:spPr>
              <a:xfrm>
                <a:off x="5137916" y="1766075"/>
                <a:ext cx="44840" cy="73999"/>
              </a:xfrm>
              <a:custGeom>
                <a:avLst/>
                <a:gdLst>
                  <a:gd name="connsiteX0" fmla="*/ 36560 w 44840"/>
                  <a:gd name="connsiteY0" fmla="*/ 51612 h 73999"/>
                  <a:gd name="connsiteX1" fmla="*/ 36560 w 44840"/>
                  <a:gd name="connsiteY1" fmla="*/ 45438 h 73999"/>
                  <a:gd name="connsiteX2" fmla="*/ 36560 w 44840"/>
                  <a:gd name="connsiteY2" fmla="*/ 45438 h 73999"/>
                  <a:gd name="connsiteX3" fmla="*/ 20869 w 44840"/>
                  <a:gd name="connsiteY3" fmla="*/ 52702 h 73999"/>
                  <a:gd name="connsiteX4" fmla="*/ 5541 w 44840"/>
                  <a:gd name="connsiteY4" fmla="*/ 45873 h 73999"/>
                  <a:gd name="connsiteX5" fmla="*/ 5541 w 44840"/>
                  <a:gd name="connsiteY5" fmla="*/ 7299 h 73999"/>
                  <a:gd name="connsiteX6" fmla="*/ 20724 w 44840"/>
                  <a:gd name="connsiteY6" fmla="*/ 35 h 73999"/>
                  <a:gd name="connsiteX7" fmla="*/ 36560 w 44840"/>
                  <a:gd name="connsiteY7" fmla="*/ 7299 h 73999"/>
                  <a:gd name="connsiteX8" fmla="*/ 37068 w 44840"/>
                  <a:gd name="connsiteY8" fmla="*/ 7299 h 73999"/>
                  <a:gd name="connsiteX9" fmla="*/ 38231 w 44840"/>
                  <a:gd name="connsiteY9" fmla="*/ 616 h 73999"/>
                  <a:gd name="connsiteX10" fmla="*/ 44769 w 44840"/>
                  <a:gd name="connsiteY10" fmla="*/ 616 h 73999"/>
                  <a:gd name="connsiteX11" fmla="*/ 44769 w 44840"/>
                  <a:gd name="connsiteY11" fmla="*/ 52048 h 73999"/>
                  <a:gd name="connsiteX12" fmla="*/ 39248 w 44840"/>
                  <a:gd name="connsiteY12" fmla="*/ 68393 h 73999"/>
                  <a:gd name="connsiteX13" fmla="*/ 22176 w 44840"/>
                  <a:gd name="connsiteY13" fmla="*/ 73914 h 73999"/>
                  <a:gd name="connsiteX14" fmla="*/ 3943 w 44840"/>
                  <a:gd name="connsiteY14" fmla="*/ 70718 h 73999"/>
                  <a:gd name="connsiteX15" fmla="*/ 3943 w 44840"/>
                  <a:gd name="connsiteY15" fmla="*/ 63889 h 73999"/>
                  <a:gd name="connsiteX16" fmla="*/ 22612 w 44840"/>
                  <a:gd name="connsiteY16" fmla="*/ 67884 h 73999"/>
                  <a:gd name="connsiteX17" fmla="*/ 32855 w 44840"/>
                  <a:gd name="connsiteY17" fmla="*/ 64107 h 73999"/>
                  <a:gd name="connsiteX18" fmla="*/ 36560 w 44840"/>
                  <a:gd name="connsiteY18" fmla="*/ 53646 h 73999"/>
                  <a:gd name="connsiteX19" fmla="*/ 22031 w 44840"/>
                  <a:gd name="connsiteY19" fmla="*/ 46237 h 73999"/>
                  <a:gd name="connsiteX20" fmla="*/ 33218 w 44840"/>
                  <a:gd name="connsiteY20" fmla="*/ 42096 h 73999"/>
                  <a:gd name="connsiteX21" fmla="*/ 36705 w 44840"/>
                  <a:gd name="connsiteY21" fmla="*/ 28875 h 73999"/>
                  <a:gd name="connsiteX22" fmla="*/ 36705 w 44840"/>
                  <a:gd name="connsiteY22" fmla="*/ 26841 h 73999"/>
                  <a:gd name="connsiteX23" fmla="*/ 33146 w 44840"/>
                  <a:gd name="connsiteY23" fmla="*/ 12312 h 73999"/>
                  <a:gd name="connsiteX24" fmla="*/ 22031 w 44840"/>
                  <a:gd name="connsiteY24" fmla="*/ 7517 h 73999"/>
                  <a:gd name="connsiteX25" fmla="*/ 12152 w 44840"/>
                  <a:gd name="connsiteY25" fmla="*/ 12530 h 73999"/>
                  <a:gd name="connsiteX26" fmla="*/ 12152 w 44840"/>
                  <a:gd name="connsiteY26" fmla="*/ 41587 h 73999"/>
                  <a:gd name="connsiteX27" fmla="*/ 22031 w 44840"/>
                  <a:gd name="connsiteY27" fmla="*/ 46237 h 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840" h="73999">
                    <a:moveTo>
                      <a:pt x="36560" y="51612"/>
                    </a:moveTo>
                    <a:lnTo>
                      <a:pt x="36560" y="45438"/>
                    </a:lnTo>
                    <a:lnTo>
                      <a:pt x="36560" y="45438"/>
                    </a:lnTo>
                    <a:cubicBezTo>
                      <a:pt x="32942" y="50419"/>
                      <a:pt x="27007" y="53169"/>
                      <a:pt x="20869" y="52702"/>
                    </a:cubicBezTo>
                    <a:cubicBezTo>
                      <a:pt x="14963" y="52991"/>
                      <a:pt x="9275" y="50456"/>
                      <a:pt x="5541" y="45873"/>
                    </a:cubicBezTo>
                    <a:cubicBezTo>
                      <a:pt x="-1847" y="34077"/>
                      <a:pt x="-1847" y="19095"/>
                      <a:pt x="5541" y="7299"/>
                    </a:cubicBezTo>
                    <a:cubicBezTo>
                      <a:pt x="9115" y="2547"/>
                      <a:pt x="14781" y="-164"/>
                      <a:pt x="20724" y="35"/>
                    </a:cubicBezTo>
                    <a:cubicBezTo>
                      <a:pt x="26884" y="-345"/>
                      <a:pt x="32826" y="2381"/>
                      <a:pt x="36560" y="7299"/>
                    </a:cubicBezTo>
                    <a:lnTo>
                      <a:pt x="37068" y="7299"/>
                    </a:lnTo>
                    <a:lnTo>
                      <a:pt x="38231" y="616"/>
                    </a:lnTo>
                    <a:lnTo>
                      <a:pt x="44769" y="616"/>
                    </a:lnTo>
                    <a:lnTo>
                      <a:pt x="44769" y="52048"/>
                    </a:lnTo>
                    <a:cubicBezTo>
                      <a:pt x="45255" y="58024"/>
                      <a:pt x="43258" y="63936"/>
                      <a:pt x="39248" y="68393"/>
                    </a:cubicBezTo>
                    <a:cubicBezTo>
                      <a:pt x="34533" y="72458"/>
                      <a:pt x="28380" y="74449"/>
                      <a:pt x="22176" y="73914"/>
                    </a:cubicBezTo>
                    <a:cubicBezTo>
                      <a:pt x="15943" y="74120"/>
                      <a:pt x="9732" y="73032"/>
                      <a:pt x="3943" y="70718"/>
                    </a:cubicBezTo>
                    <a:lnTo>
                      <a:pt x="3943" y="63889"/>
                    </a:lnTo>
                    <a:cubicBezTo>
                      <a:pt x="9732" y="66761"/>
                      <a:pt x="16154" y="68135"/>
                      <a:pt x="22612" y="67884"/>
                    </a:cubicBezTo>
                    <a:cubicBezTo>
                      <a:pt x="26397" y="68053"/>
                      <a:pt x="30087" y="66691"/>
                      <a:pt x="32855" y="64107"/>
                    </a:cubicBezTo>
                    <a:cubicBezTo>
                      <a:pt x="35427" y="61248"/>
                      <a:pt x="36756" y="57486"/>
                      <a:pt x="36560" y="53646"/>
                    </a:cubicBezTo>
                    <a:close/>
                    <a:moveTo>
                      <a:pt x="22031" y="46237"/>
                    </a:moveTo>
                    <a:cubicBezTo>
                      <a:pt x="26194" y="46622"/>
                      <a:pt x="30313" y="45100"/>
                      <a:pt x="33218" y="42096"/>
                    </a:cubicBezTo>
                    <a:cubicBezTo>
                      <a:pt x="35862" y="38221"/>
                      <a:pt x="37097" y="33552"/>
                      <a:pt x="36705" y="28875"/>
                    </a:cubicBezTo>
                    <a:lnTo>
                      <a:pt x="36705" y="26841"/>
                    </a:lnTo>
                    <a:cubicBezTo>
                      <a:pt x="37047" y="21746"/>
                      <a:pt x="35804" y="16671"/>
                      <a:pt x="33146" y="12312"/>
                    </a:cubicBezTo>
                    <a:cubicBezTo>
                      <a:pt x="30429" y="9022"/>
                      <a:pt x="26288" y="7238"/>
                      <a:pt x="22031" y="7517"/>
                    </a:cubicBezTo>
                    <a:cubicBezTo>
                      <a:pt x="18086" y="7355"/>
                      <a:pt x="14345" y="9254"/>
                      <a:pt x="12152" y="12530"/>
                    </a:cubicBezTo>
                    <a:cubicBezTo>
                      <a:pt x="7444" y="21644"/>
                      <a:pt x="7444" y="32473"/>
                      <a:pt x="12152" y="41587"/>
                    </a:cubicBezTo>
                    <a:cubicBezTo>
                      <a:pt x="14462" y="44694"/>
                      <a:pt x="18167" y="46439"/>
                      <a:pt x="22031" y="46237"/>
                    </a:cubicBezTo>
                    <a:close/>
                  </a:path>
                </a:pathLst>
              </a:custGeom>
              <a:solidFill>
                <a:srgbClr val="414958"/>
              </a:solidFill>
              <a:ln w="7260"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3BB93574-1D5E-ECE2-E98E-A6CB976B8EDD}"/>
                  </a:ext>
                </a:extLst>
              </p:cNvPr>
              <p:cNvSpPr/>
              <p:nvPr/>
            </p:nvSpPr>
            <p:spPr>
              <a:xfrm>
                <a:off x="5214358" y="1789284"/>
                <a:ext cx="22883" cy="7264"/>
              </a:xfrm>
              <a:custGeom>
                <a:avLst/>
                <a:gdLst>
                  <a:gd name="connsiteX0" fmla="*/ 0 w 22883"/>
                  <a:gd name="connsiteY0" fmla="*/ 7264 h 7264"/>
                  <a:gd name="connsiteX1" fmla="*/ 0 w 22883"/>
                  <a:gd name="connsiteY1" fmla="*/ 0 h 7264"/>
                  <a:gd name="connsiteX2" fmla="*/ 22883 w 22883"/>
                  <a:gd name="connsiteY2" fmla="*/ 0 h 7264"/>
                  <a:gd name="connsiteX3" fmla="*/ 22883 w 22883"/>
                  <a:gd name="connsiteY3" fmla="*/ 7264 h 7264"/>
                </a:gdLst>
                <a:ahLst/>
                <a:cxnLst>
                  <a:cxn ang="0">
                    <a:pos x="connsiteX0" y="connsiteY0"/>
                  </a:cxn>
                  <a:cxn ang="0">
                    <a:pos x="connsiteX1" y="connsiteY1"/>
                  </a:cxn>
                  <a:cxn ang="0">
                    <a:pos x="connsiteX2" y="connsiteY2"/>
                  </a:cxn>
                  <a:cxn ang="0">
                    <a:pos x="connsiteX3" y="connsiteY3"/>
                  </a:cxn>
                </a:cxnLst>
                <a:rect l="l" t="t" r="r" b="b"/>
                <a:pathLst>
                  <a:path w="22883" h="7264">
                    <a:moveTo>
                      <a:pt x="0" y="7264"/>
                    </a:moveTo>
                    <a:lnTo>
                      <a:pt x="0" y="0"/>
                    </a:lnTo>
                    <a:lnTo>
                      <a:pt x="22883" y="0"/>
                    </a:lnTo>
                    <a:lnTo>
                      <a:pt x="22883" y="7264"/>
                    </a:lnTo>
                    <a:close/>
                  </a:path>
                </a:pathLst>
              </a:custGeom>
              <a:solidFill>
                <a:srgbClr val="414958"/>
              </a:solidFill>
              <a:ln w="7260"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D087AEDE-E5F4-A47B-FA67-53E253DE0BB3}"/>
                  </a:ext>
                </a:extLst>
              </p:cNvPr>
              <p:cNvSpPr/>
              <p:nvPr/>
            </p:nvSpPr>
            <p:spPr>
              <a:xfrm>
                <a:off x="5261649" y="1750928"/>
                <a:ext cx="50850" cy="67268"/>
              </a:xfrm>
              <a:custGeom>
                <a:avLst/>
                <a:gdLst>
                  <a:gd name="connsiteX0" fmla="*/ 29639 w 50850"/>
                  <a:gd name="connsiteY0" fmla="*/ 67268 h 67268"/>
                  <a:gd name="connsiteX1" fmla="*/ 21139 w 50850"/>
                  <a:gd name="connsiteY1" fmla="*/ 67268 h 67268"/>
                  <a:gd name="connsiteX2" fmla="*/ 21139 w 50850"/>
                  <a:gd name="connsiteY2" fmla="*/ 7264 h 67268"/>
                  <a:gd name="connsiteX3" fmla="*/ 0 w 50850"/>
                  <a:gd name="connsiteY3" fmla="*/ 7264 h 67268"/>
                  <a:gd name="connsiteX4" fmla="*/ 0 w 50850"/>
                  <a:gd name="connsiteY4" fmla="*/ 0 h 67268"/>
                  <a:gd name="connsiteX5" fmla="*/ 50851 w 50850"/>
                  <a:gd name="connsiteY5" fmla="*/ 0 h 67268"/>
                  <a:gd name="connsiteX6" fmla="*/ 50851 w 50850"/>
                  <a:gd name="connsiteY6" fmla="*/ 7264 h 67268"/>
                  <a:gd name="connsiteX7" fmla="*/ 29857 w 50850"/>
                  <a:gd name="connsiteY7" fmla="*/ 7264 h 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50" h="67268">
                    <a:moveTo>
                      <a:pt x="29639" y="67268"/>
                    </a:moveTo>
                    <a:lnTo>
                      <a:pt x="21139" y="67268"/>
                    </a:lnTo>
                    <a:lnTo>
                      <a:pt x="21139" y="7264"/>
                    </a:lnTo>
                    <a:lnTo>
                      <a:pt x="0" y="7264"/>
                    </a:lnTo>
                    <a:lnTo>
                      <a:pt x="0" y="0"/>
                    </a:lnTo>
                    <a:lnTo>
                      <a:pt x="50851" y="0"/>
                    </a:lnTo>
                    <a:lnTo>
                      <a:pt x="50851" y="7264"/>
                    </a:lnTo>
                    <a:lnTo>
                      <a:pt x="29857" y="7264"/>
                    </a:lnTo>
                    <a:close/>
                  </a:path>
                </a:pathLst>
              </a:custGeom>
              <a:solidFill>
                <a:srgbClr val="414958"/>
              </a:solidFill>
              <a:ln w="7260"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D01DAA8D-CF48-8289-DFEC-871F546FC4E6}"/>
                  </a:ext>
                </a:extLst>
              </p:cNvPr>
              <p:cNvSpPr/>
              <p:nvPr/>
            </p:nvSpPr>
            <p:spPr>
              <a:xfrm>
                <a:off x="5312878" y="1766526"/>
                <a:ext cx="46892" cy="52561"/>
              </a:xfrm>
              <a:custGeom>
                <a:avLst/>
                <a:gdLst>
                  <a:gd name="connsiteX0" fmla="*/ 46840 w 46892"/>
                  <a:gd name="connsiteY0" fmla="*/ 25954 h 52561"/>
                  <a:gd name="connsiteX1" fmla="*/ 40593 w 46892"/>
                  <a:gd name="connsiteY1" fmla="*/ 45277 h 52561"/>
                  <a:gd name="connsiteX2" fmla="*/ 23231 w 46892"/>
                  <a:gd name="connsiteY2" fmla="*/ 52542 h 52561"/>
                  <a:gd name="connsiteX3" fmla="*/ 11100 w 46892"/>
                  <a:gd name="connsiteY3" fmla="*/ 49345 h 52561"/>
                  <a:gd name="connsiteX4" fmla="*/ 2891 w 46892"/>
                  <a:gd name="connsiteY4" fmla="*/ 40483 h 52561"/>
                  <a:gd name="connsiteX5" fmla="*/ 58 w 46892"/>
                  <a:gd name="connsiteY5" fmla="*/ 26535 h 52561"/>
                  <a:gd name="connsiteX6" fmla="*/ 6232 w 46892"/>
                  <a:gd name="connsiteY6" fmla="*/ 7284 h 52561"/>
                  <a:gd name="connsiteX7" fmla="*/ 23594 w 46892"/>
                  <a:gd name="connsiteY7" fmla="*/ 20 h 52561"/>
                  <a:gd name="connsiteX8" fmla="*/ 40593 w 46892"/>
                  <a:gd name="connsiteY8" fmla="*/ 7284 h 52561"/>
                  <a:gd name="connsiteX9" fmla="*/ 46840 w 46892"/>
                  <a:gd name="connsiteY9" fmla="*/ 25954 h 52561"/>
                  <a:gd name="connsiteX10" fmla="*/ 8629 w 46892"/>
                  <a:gd name="connsiteY10" fmla="*/ 25954 h 52561"/>
                  <a:gd name="connsiteX11" fmla="*/ 12407 w 46892"/>
                  <a:gd name="connsiteY11" fmla="*/ 40483 h 52561"/>
                  <a:gd name="connsiteX12" fmla="*/ 32914 w 46892"/>
                  <a:gd name="connsiteY12" fmla="*/ 41769 h 52561"/>
                  <a:gd name="connsiteX13" fmla="*/ 34200 w 46892"/>
                  <a:gd name="connsiteY13" fmla="*/ 40483 h 52561"/>
                  <a:gd name="connsiteX14" fmla="*/ 37978 w 46892"/>
                  <a:gd name="connsiteY14" fmla="*/ 25954 h 52561"/>
                  <a:gd name="connsiteX15" fmla="*/ 34200 w 46892"/>
                  <a:gd name="connsiteY15" fmla="*/ 11425 h 52561"/>
                  <a:gd name="connsiteX16" fmla="*/ 23013 w 46892"/>
                  <a:gd name="connsiteY16" fmla="*/ 6630 h 52561"/>
                  <a:gd name="connsiteX17" fmla="*/ 8629 w 46892"/>
                  <a:gd name="connsiteY17" fmla="*/ 25954 h 5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892" h="52561">
                    <a:moveTo>
                      <a:pt x="46840" y="25954"/>
                    </a:moveTo>
                    <a:cubicBezTo>
                      <a:pt x="47269" y="32952"/>
                      <a:pt x="45039" y="39853"/>
                      <a:pt x="40593" y="45277"/>
                    </a:cubicBezTo>
                    <a:cubicBezTo>
                      <a:pt x="36176" y="50158"/>
                      <a:pt x="29813" y="52820"/>
                      <a:pt x="23231" y="52542"/>
                    </a:cubicBezTo>
                    <a:cubicBezTo>
                      <a:pt x="18967" y="52650"/>
                      <a:pt x="14761" y="51542"/>
                      <a:pt x="11100" y="49345"/>
                    </a:cubicBezTo>
                    <a:cubicBezTo>
                      <a:pt x="7540" y="47280"/>
                      <a:pt x="4678" y="44192"/>
                      <a:pt x="2891" y="40483"/>
                    </a:cubicBezTo>
                    <a:cubicBezTo>
                      <a:pt x="922" y="36101"/>
                      <a:pt x="-44" y="31337"/>
                      <a:pt x="58" y="26535"/>
                    </a:cubicBezTo>
                    <a:cubicBezTo>
                      <a:pt x="-393" y="19568"/>
                      <a:pt x="1816" y="12690"/>
                      <a:pt x="6232" y="7284"/>
                    </a:cubicBezTo>
                    <a:cubicBezTo>
                      <a:pt x="10649" y="2403"/>
                      <a:pt x="17013" y="-259"/>
                      <a:pt x="23594" y="20"/>
                    </a:cubicBezTo>
                    <a:cubicBezTo>
                      <a:pt x="30060" y="-201"/>
                      <a:pt x="36285" y="2461"/>
                      <a:pt x="40593" y="7284"/>
                    </a:cubicBezTo>
                    <a:cubicBezTo>
                      <a:pt x="44886" y="12535"/>
                      <a:pt x="47109" y="19176"/>
                      <a:pt x="46840" y="25954"/>
                    </a:cubicBezTo>
                    <a:close/>
                    <a:moveTo>
                      <a:pt x="8629" y="25954"/>
                    </a:moveTo>
                    <a:cubicBezTo>
                      <a:pt x="8288" y="31078"/>
                      <a:pt x="9610" y="36176"/>
                      <a:pt x="12407" y="40483"/>
                    </a:cubicBezTo>
                    <a:cubicBezTo>
                      <a:pt x="17717" y="46500"/>
                      <a:pt x="26892" y="47076"/>
                      <a:pt x="32914" y="41769"/>
                    </a:cubicBezTo>
                    <a:cubicBezTo>
                      <a:pt x="33372" y="41367"/>
                      <a:pt x="33801" y="40938"/>
                      <a:pt x="34200" y="40483"/>
                    </a:cubicBezTo>
                    <a:cubicBezTo>
                      <a:pt x="36997" y="36176"/>
                      <a:pt x="38319" y="31078"/>
                      <a:pt x="37978" y="25954"/>
                    </a:cubicBezTo>
                    <a:cubicBezTo>
                      <a:pt x="38392" y="20824"/>
                      <a:pt x="37062" y="15703"/>
                      <a:pt x="34200" y="11425"/>
                    </a:cubicBezTo>
                    <a:cubicBezTo>
                      <a:pt x="31447" y="8133"/>
                      <a:pt x="27292" y="6352"/>
                      <a:pt x="23013" y="6630"/>
                    </a:cubicBezTo>
                    <a:cubicBezTo>
                      <a:pt x="13496" y="7066"/>
                      <a:pt x="8629" y="13459"/>
                      <a:pt x="8629" y="25954"/>
                    </a:cubicBezTo>
                    <a:close/>
                  </a:path>
                </a:pathLst>
              </a:custGeom>
              <a:solidFill>
                <a:srgbClr val="414958"/>
              </a:solidFill>
              <a:ln w="7260"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4CED83D1-CE6F-BE38-A949-7317E3FA8C22}"/>
                  </a:ext>
                </a:extLst>
              </p:cNvPr>
              <p:cNvSpPr/>
              <p:nvPr/>
            </p:nvSpPr>
            <p:spPr>
              <a:xfrm>
                <a:off x="5369883" y="1767563"/>
                <a:ext cx="42938" cy="51778"/>
              </a:xfrm>
              <a:custGeom>
                <a:avLst/>
                <a:gdLst>
                  <a:gd name="connsiteX0" fmla="*/ 8432 w 42938"/>
                  <a:gd name="connsiteY0" fmla="*/ 0 h 51778"/>
                  <a:gd name="connsiteX1" fmla="*/ 8432 w 42938"/>
                  <a:gd name="connsiteY1" fmla="*/ 32545 h 51778"/>
                  <a:gd name="connsiteX2" fmla="*/ 11193 w 42938"/>
                  <a:gd name="connsiteY2" fmla="*/ 41698 h 51778"/>
                  <a:gd name="connsiteX3" fmla="*/ 19692 w 42938"/>
                  <a:gd name="connsiteY3" fmla="*/ 44676 h 51778"/>
                  <a:gd name="connsiteX4" fmla="*/ 31097 w 42938"/>
                  <a:gd name="connsiteY4" fmla="*/ 40317 h 51778"/>
                  <a:gd name="connsiteX5" fmla="*/ 34584 w 42938"/>
                  <a:gd name="connsiteY5" fmla="*/ 26370 h 51778"/>
                  <a:gd name="connsiteX6" fmla="*/ 34584 w 42938"/>
                  <a:gd name="connsiteY6" fmla="*/ 0 h 51778"/>
                  <a:gd name="connsiteX7" fmla="*/ 42938 w 42938"/>
                  <a:gd name="connsiteY7" fmla="*/ 0 h 51778"/>
                  <a:gd name="connsiteX8" fmla="*/ 42938 w 42938"/>
                  <a:gd name="connsiteY8" fmla="*/ 50851 h 51778"/>
                  <a:gd name="connsiteX9" fmla="*/ 36110 w 42938"/>
                  <a:gd name="connsiteY9" fmla="*/ 50851 h 51778"/>
                  <a:gd name="connsiteX10" fmla="*/ 34947 w 42938"/>
                  <a:gd name="connsiteY10" fmla="*/ 44168 h 51778"/>
                  <a:gd name="connsiteX11" fmla="*/ 34512 w 42938"/>
                  <a:gd name="connsiteY11" fmla="*/ 44168 h 51778"/>
                  <a:gd name="connsiteX12" fmla="*/ 28119 w 42938"/>
                  <a:gd name="connsiteY12" fmla="*/ 49761 h 51778"/>
                  <a:gd name="connsiteX13" fmla="*/ 18457 w 42938"/>
                  <a:gd name="connsiteY13" fmla="*/ 51723 h 51778"/>
                  <a:gd name="connsiteX14" fmla="*/ 4727 w 42938"/>
                  <a:gd name="connsiteY14" fmla="*/ 47364 h 51778"/>
                  <a:gd name="connsiteX15" fmla="*/ 78 w 42938"/>
                  <a:gd name="connsiteY15" fmla="*/ 33344 h 51778"/>
                  <a:gd name="connsiteX16" fmla="*/ 78 w 42938"/>
                  <a:gd name="connsiteY16" fmla="*/ 0 h 5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938" h="51778">
                    <a:moveTo>
                      <a:pt x="8432" y="0"/>
                    </a:moveTo>
                    <a:lnTo>
                      <a:pt x="8432" y="32545"/>
                    </a:lnTo>
                    <a:cubicBezTo>
                      <a:pt x="8171" y="35834"/>
                      <a:pt x="9159" y="39101"/>
                      <a:pt x="11193" y="41698"/>
                    </a:cubicBezTo>
                    <a:cubicBezTo>
                      <a:pt x="13474" y="43853"/>
                      <a:pt x="16561" y="44936"/>
                      <a:pt x="19692" y="44676"/>
                    </a:cubicBezTo>
                    <a:cubicBezTo>
                      <a:pt x="23964" y="45053"/>
                      <a:pt x="28169" y="43445"/>
                      <a:pt x="31097" y="40317"/>
                    </a:cubicBezTo>
                    <a:cubicBezTo>
                      <a:pt x="33763" y="36178"/>
                      <a:pt x="34991" y="31276"/>
                      <a:pt x="34584" y="26370"/>
                    </a:cubicBezTo>
                    <a:lnTo>
                      <a:pt x="34584" y="0"/>
                    </a:lnTo>
                    <a:lnTo>
                      <a:pt x="42938" y="0"/>
                    </a:lnTo>
                    <a:lnTo>
                      <a:pt x="42938" y="50851"/>
                    </a:lnTo>
                    <a:lnTo>
                      <a:pt x="36110" y="50851"/>
                    </a:lnTo>
                    <a:lnTo>
                      <a:pt x="34947" y="44168"/>
                    </a:lnTo>
                    <a:lnTo>
                      <a:pt x="34512" y="44168"/>
                    </a:lnTo>
                    <a:cubicBezTo>
                      <a:pt x="32964" y="46608"/>
                      <a:pt x="30741" y="48549"/>
                      <a:pt x="28119" y="49761"/>
                    </a:cubicBezTo>
                    <a:cubicBezTo>
                      <a:pt x="25082" y="51128"/>
                      <a:pt x="21784" y="51797"/>
                      <a:pt x="18457" y="51723"/>
                    </a:cubicBezTo>
                    <a:cubicBezTo>
                      <a:pt x="13488" y="52101"/>
                      <a:pt x="8570" y="50538"/>
                      <a:pt x="4727" y="47364"/>
                    </a:cubicBezTo>
                    <a:cubicBezTo>
                      <a:pt x="1292" y="43541"/>
                      <a:pt x="-394" y="38461"/>
                      <a:pt x="78" y="33344"/>
                    </a:cubicBezTo>
                    <a:lnTo>
                      <a:pt x="78" y="0"/>
                    </a:lnTo>
                    <a:close/>
                  </a:path>
                </a:pathLst>
              </a:custGeom>
              <a:solidFill>
                <a:srgbClr val="414958"/>
              </a:solidFill>
              <a:ln w="7260"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34255CA1-F80E-2E24-DF4F-BE9775ED4F1D}"/>
                  </a:ext>
                </a:extLst>
              </p:cNvPr>
              <p:cNvSpPr/>
              <p:nvPr/>
            </p:nvSpPr>
            <p:spPr>
              <a:xfrm>
                <a:off x="5423653" y="1766232"/>
                <a:ext cx="36967" cy="52871"/>
              </a:xfrm>
              <a:custGeom>
                <a:avLst/>
                <a:gdLst>
                  <a:gd name="connsiteX0" fmla="*/ 23165 w 36967"/>
                  <a:gd name="connsiteY0" fmla="*/ 52835 h 52871"/>
                  <a:gd name="connsiteX1" fmla="*/ 6167 w 36967"/>
                  <a:gd name="connsiteY1" fmla="*/ 46152 h 52871"/>
                  <a:gd name="connsiteX2" fmla="*/ 64 w 36967"/>
                  <a:gd name="connsiteY2" fmla="*/ 26901 h 52871"/>
                  <a:gd name="connsiteX3" fmla="*/ 6239 w 36967"/>
                  <a:gd name="connsiteY3" fmla="*/ 7288 h 52871"/>
                  <a:gd name="connsiteX4" fmla="*/ 23746 w 36967"/>
                  <a:gd name="connsiteY4" fmla="*/ 23 h 52871"/>
                  <a:gd name="connsiteX5" fmla="*/ 31011 w 36967"/>
                  <a:gd name="connsiteY5" fmla="*/ 750 h 52871"/>
                  <a:gd name="connsiteX6" fmla="*/ 36968 w 36967"/>
                  <a:gd name="connsiteY6" fmla="*/ 2711 h 52871"/>
                  <a:gd name="connsiteX7" fmla="*/ 34425 w 36967"/>
                  <a:gd name="connsiteY7" fmla="*/ 9975 h 52871"/>
                  <a:gd name="connsiteX8" fmla="*/ 23528 w 36967"/>
                  <a:gd name="connsiteY8" fmla="*/ 7578 h 52871"/>
                  <a:gd name="connsiteX9" fmla="*/ 12196 w 36967"/>
                  <a:gd name="connsiteY9" fmla="*/ 12373 h 52871"/>
                  <a:gd name="connsiteX10" fmla="*/ 8564 w 36967"/>
                  <a:gd name="connsiteY10" fmla="*/ 26901 h 52871"/>
                  <a:gd name="connsiteX11" fmla="*/ 12341 w 36967"/>
                  <a:gd name="connsiteY11" fmla="*/ 40776 h 52871"/>
                  <a:gd name="connsiteX12" fmla="*/ 23165 w 36967"/>
                  <a:gd name="connsiteY12" fmla="*/ 45644 h 52871"/>
                  <a:gd name="connsiteX13" fmla="*/ 36314 w 36967"/>
                  <a:gd name="connsiteY13" fmla="*/ 42665 h 52871"/>
                  <a:gd name="connsiteX14" fmla="*/ 36314 w 36967"/>
                  <a:gd name="connsiteY14" fmla="*/ 49930 h 52871"/>
                  <a:gd name="connsiteX15" fmla="*/ 23165 w 36967"/>
                  <a:gd name="connsiteY15" fmla="*/ 52835 h 5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967" h="52871">
                    <a:moveTo>
                      <a:pt x="23165" y="52835"/>
                    </a:moveTo>
                    <a:cubicBezTo>
                      <a:pt x="16794" y="53204"/>
                      <a:pt x="10583" y="50761"/>
                      <a:pt x="6167" y="46152"/>
                    </a:cubicBezTo>
                    <a:cubicBezTo>
                      <a:pt x="1779" y="40733"/>
                      <a:pt x="-401" y="33858"/>
                      <a:pt x="64" y="26901"/>
                    </a:cubicBezTo>
                    <a:cubicBezTo>
                      <a:pt x="-415" y="19820"/>
                      <a:pt x="1793" y="12818"/>
                      <a:pt x="6239" y="7288"/>
                    </a:cubicBezTo>
                    <a:cubicBezTo>
                      <a:pt x="10707" y="2383"/>
                      <a:pt x="17121" y="-279"/>
                      <a:pt x="23746" y="23"/>
                    </a:cubicBezTo>
                    <a:cubicBezTo>
                      <a:pt x="26187" y="15"/>
                      <a:pt x="28621" y="258"/>
                      <a:pt x="31011" y="750"/>
                    </a:cubicBezTo>
                    <a:cubicBezTo>
                      <a:pt x="33074" y="1149"/>
                      <a:pt x="35072" y="1808"/>
                      <a:pt x="36968" y="2711"/>
                    </a:cubicBezTo>
                    <a:lnTo>
                      <a:pt x="34425" y="9975"/>
                    </a:lnTo>
                    <a:cubicBezTo>
                      <a:pt x="30960" y="8549"/>
                      <a:pt x="27270" y="7738"/>
                      <a:pt x="23528" y="7578"/>
                    </a:cubicBezTo>
                    <a:cubicBezTo>
                      <a:pt x="19199" y="7239"/>
                      <a:pt x="14971" y="9027"/>
                      <a:pt x="12196" y="12373"/>
                    </a:cubicBezTo>
                    <a:cubicBezTo>
                      <a:pt x="9458" y="16699"/>
                      <a:pt x="8179" y="21794"/>
                      <a:pt x="8564" y="26901"/>
                    </a:cubicBezTo>
                    <a:cubicBezTo>
                      <a:pt x="8331" y="31809"/>
                      <a:pt x="9653" y="36663"/>
                      <a:pt x="12341" y="40776"/>
                    </a:cubicBezTo>
                    <a:cubicBezTo>
                      <a:pt x="14913" y="44097"/>
                      <a:pt x="18974" y="45921"/>
                      <a:pt x="23165" y="45644"/>
                    </a:cubicBezTo>
                    <a:cubicBezTo>
                      <a:pt x="27713" y="45604"/>
                      <a:pt x="32195" y="44588"/>
                      <a:pt x="36314" y="42665"/>
                    </a:cubicBezTo>
                    <a:lnTo>
                      <a:pt x="36314" y="49930"/>
                    </a:lnTo>
                    <a:cubicBezTo>
                      <a:pt x="32224" y="51933"/>
                      <a:pt x="27720" y="52929"/>
                      <a:pt x="23165" y="52835"/>
                    </a:cubicBezTo>
                    <a:close/>
                  </a:path>
                </a:pathLst>
              </a:custGeom>
              <a:solidFill>
                <a:srgbClr val="414958"/>
              </a:solidFill>
              <a:ln w="7260"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5F573C0E-6C1C-70DB-4BEF-B734EF6F8462}"/>
                  </a:ext>
                </a:extLst>
              </p:cNvPr>
              <p:cNvSpPr/>
              <p:nvPr/>
            </p:nvSpPr>
            <p:spPr>
              <a:xfrm>
                <a:off x="5469483" y="1746424"/>
                <a:ext cx="42794" cy="72135"/>
              </a:xfrm>
              <a:custGeom>
                <a:avLst/>
                <a:gdLst>
                  <a:gd name="connsiteX0" fmla="*/ 34506 w 42794"/>
                  <a:gd name="connsiteY0" fmla="*/ 71772 h 72135"/>
                  <a:gd name="connsiteX1" fmla="*/ 34506 w 42794"/>
                  <a:gd name="connsiteY1" fmla="*/ 39373 h 72135"/>
                  <a:gd name="connsiteX2" fmla="*/ 31745 w 42794"/>
                  <a:gd name="connsiteY2" fmla="*/ 30147 h 72135"/>
                  <a:gd name="connsiteX3" fmla="*/ 23173 w 42794"/>
                  <a:gd name="connsiteY3" fmla="*/ 27169 h 72135"/>
                  <a:gd name="connsiteX4" fmla="*/ 11914 w 42794"/>
                  <a:gd name="connsiteY4" fmla="*/ 31455 h 72135"/>
                  <a:gd name="connsiteX5" fmla="*/ 8282 w 42794"/>
                  <a:gd name="connsiteY5" fmla="*/ 45984 h 72135"/>
                  <a:gd name="connsiteX6" fmla="*/ 8282 w 42794"/>
                  <a:gd name="connsiteY6" fmla="*/ 72135 h 72135"/>
                  <a:gd name="connsiteX7" fmla="*/ 0 w 42794"/>
                  <a:gd name="connsiteY7" fmla="*/ 72135 h 72135"/>
                  <a:gd name="connsiteX8" fmla="*/ 0 w 42794"/>
                  <a:gd name="connsiteY8" fmla="*/ 0 h 72135"/>
                  <a:gd name="connsiteX9" fmla="*/ 8282 w 42794"/>
                  <a:gd name="connsiteY9" fmla="*/ 0 h 72135"/>
                  <a:gd name="connsiteX10" fmla="*/ 8282 w 42794"/>
                  <a:gd name="connsiteY10" fmla="*/ 20994 h 72135"/>
                  <a:gd name="connsiteX11" fmla="*/ 7846 w 42794"/>
                  <a:gd name="connsiteY11" fmla="*/ 28259 h 72135"/>
                  <a:gd name="connsiteX12" fmla="*/ 8427 w 42794"/>
                  <a:gd name="connsiteY12" fmla="*/ 28259 h 72135"/>
                  <a:gd name="connsiteX13" fmla="*/ 14820 w 42794"/>
                  <a:gd name="connsiteY13" fmla="*/ 22520 h 72135"/>
                  <a:gd name="connsiteX14" fmla="*/ 24191 w 42794"/>
                  <a:gd name="connsiteY14" fmla="*/ 20413 h 72135"/>
                  <a:gd name="connsiteX15" fmla="*/ 38065 w 42794"/>
                  <a:gd name="connsiteY15" fmla="*/ 24844 h 72135"/>
                  <a:gd name="connsiteX16" fmla="*/ 42715 w 42794"/>
                  <a:gd name="connsiteY16" fmla="*/ 38937 h 72135"/>
                  <a:gd name="connsiteX17" fmla="*/ 42715 w 42794"/>
                  <a:gd name="connsiteY17" fmla="*/ 71917 h 7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94" h="72135">
                    <a:moveTo>
                      <a:pt x="34506" y="71772"/>
                    </a:moveTo>
                    <a:lnTo>
                      <a:pt x="34506" y="39373"/>
                    </a:lnTo>
                    <a:cubicBezTo>
                      <a:pt x="34760" y="36063"/>
                      <a:pt x="33772" y="32776"/>
                      <a:pt x="31745" y="30147"/>
                    </a:cubicBezTo>
                    <a:cubicBezTo>
                      <a:pt x="29443" y="27980"/>
                      <a:pt x="26326" y="26897"/>
                      <a:pt x="23173" y="27169"/>
                    </a:cubicBezTo>
                    <a:cubicBezTo>
                      <a:pt x="18960" y="26764"/>
                      <a:pt x="14790" y="28349"/>
                      <a:pt x="11914" y="31455"/>
                    </a:cubicBezTo>
                    <a:cubicBezTo>
                      <a:pt x="9022" y="35717"/>
                      <a:pt x="7737" y="40864"/>
                      <a:pt x="8282" y="45984"/>
                    </a:cubicBezTo>
                    <a:lnTo>
                      <a:pt x="8282" y="72135"/>
                    </a:lnTo>
                    <a:lnTo>
                      <a:pt x="0" y="72135"/>
                    </a:lnTo>
                    <a:lnTo>
                      <a:pt x="0" y="0"/>
                    </a:lnTo>
                    <a:lnTo>
                      <a:pt x="8282" y="0"/>
                    </a:lnTo>
                    <a:lnTo>
                      <a:pt x="8282" y="20994"/>
                    </a:lnTo>
                    <a:cubicBezTo>
                      <a:pt x="8311" y="23423"/>
                      <a:pt x="8165" y="25851"/>
                      <a:pt x="7846" y="28259"/>
                    </a:cubicBezTo>
                    <a:lnTo>
                      <a:pt x="8427" y="28259"/>
                    </a:lnTo>
                    <a:cubicBezTo>
                      <a:pt x="9945" y="25759"/>
                      <a:pt x="12168" y="23763"/>
                      <a:pt x="14820" y="22520"/>
                    </a:cubicBezTo>
                    <a:cubicBezTo>
                      <a:pt x="17733" y="21092"/>
                      <a:pt x="20943" y="20371"/>
                      <a:pt x="24191" y="20413"/>
                    </a:cubicBezTo>
                    <a:cubicBezTo>
                      <a:pt x="29218" y="20032"/>
                      <a:pt x="34194" y="21621"/>
                      <a:pt x="38065" y="24844"/>
                    </a:cubicBezTo>
                    <a:cubicBezTo>
                      <a:pt x="41509" y="28689"/>
                      <a:pt x="43194" y="33797"/>
                      <a:pt x="42715" y="38937"/>
                    </a:cubicBezTo>
                    <a:lnTo>
                      <a:pt x="42715" y="71917"/>
                    </a:lnTo>
                    <a:close/>
                  </a:path>
                </a:pathLst>
              </a:custGeom>
              <a:solidFill>
                <a:srgbClr val="414958"/>
              </a:solidFill>
              <a:ln w="7260"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F16519EE-57CA-CF8D-FE3A-B49A470D2933}"/>
                  </a:ext>
                </a:extLst>
              </p:cNvPr>
              <p:cNvSpPr/>
              <p:nvPr/>
            </p:nvSpPr>
            <p:spPr>
              <a:xfrm>
                <a:off x="5525492" y="1746424"/>
                <a:ext cx="8353" cy="71772"/>
              </a:xfrm>
              <a:custGeom>
                <a:avLst/>
                <a:gdLst>
                  <a:gd name="connsiteX0" fmla="*/ 8354 w 8353"/>
                  <a:gd name="connsiteY0" fmla="*/ 71772 h 71772"/>
                  <a:gd name="connsiteX1" fmla="*/ 0 w 8353"/>
                  <a:gd name="connsiteY1" fmla="*/ 71772 h 71772"/>
                  <a:gd name="connsiteX2" fmla="*/ 0 w 8353"/>
                  <a:gd name="connsiteY2" fmla="*/ 0 h 71772"/>
                  <a:gd name="connsiteX3" fmla="*/ 8354 w 8353"/>
                  <a:gd name="connsiteY3" fmla="*/ 0 h 71772"/>
                </a:gdLst>
                <a:ahLst/>
                <a:cxnLst>
                  <a:cxn ang="0">
                    <a:pos x="connsiteX0" y="connsiteY0"/>
                  </a:cxn>
                  <a:cxn ang="0">
                    <a:pos x="connsiteX1" y="connsiteY1"/>
                  </a:cxn>
                  <a:cxn ang="0">
                    <a:pos x="connsiteX2" y="connsiteY2"/>
                  </a:cxn>
                  <a:cxn ang="0">
                    <a:pos x="connsiteX3" y="connsiteY3"/>
                  </a:cxn>
                </a:cxnLst>
                <a:rect l="l" t="t" r="r" b="b"/>
                <a:pathLst>
                  <a:path w="8353" h="71772">
                    <a:moveTo>
                      <a:pt x="8354" y="71772"/>
                    </a:moveTo>
                    <a:lnTo>
                      <a:pt x="0" y="71772"/>
                    </a:lnTo>
                    <a:lnTo>
                      <a:pt x="0" y="0"/>
                    </a:lnTo>
                    <a:lnTo>
                      <a:pt x="8354" y="0"/>
                    </a:lnTo>
                    <a:close/>
                  </a:path>
                </a:pathLst>
              </a:custGeom>
              <a:solidFill>
                <a:srgbClr val="414958"/>
              </a:solidFill>
              <a:ln w="7260"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F8ED4A38-4F77-D57C-9C52-4C12EE4BC73A}"/>
                  </a:ext>
                </a:extLst>
              </p:cNvPr>
              <p:cNvSpPr/>
              <p:nvPr/>
            </p:nvSpPr>
            <p:spPr>
              <a:xfrm>
                <a:off x="5544919" y="1766525"/>
                <a:ext cx="43371" cy="52563"/>
              </a:xfrm>
              <a:custGeom>
                <a:avLst/>
                <a:gdLst>
                  <a:gd name="connsiteX0" fmla="*/ 24087 w 43371"/>
                  <a:gd name="connsiteY0" fmla="*/ 52543 h 52563"/>
                  <a:gd name="connsiteX1" fmla="*/ 6216 w 43371"/>
                  <a:gd name="connsiteY1" fmla="*/ 45279 h 52563"/>
                  <a:gd name="connsiteX2" fmla="*/ 42 w 43371"/>
                  <a:gd name="connsiteY2" fmla="*/ 26682 h 52563"/>
                  <a:gd name="connsiteX3" fmla="*/ 6071 w 43371"/>
                  <a:gd name="connsiteY3" fmla="*/ 7286 h 52563"/>
                  <a:gd name="connsiteX4" fmla="*/ 22416 w 43371"/>
                  <a:gd name="connsiteY4" fmla="*/ 21 h 52563"/>
                  <a:gd name="connsiteX5" fmla="*/ 37671 w 43371"/>
                  <a:gd name="connsiteY5" fmla="*/ 6196 h 52563"/>
                  <a:gd name="connsiteX6" fmla="*/ 43338 w 43371"/>
                  <a:gd name="connsiteY6" fmla="*/ 22832 h 52563"/>
                  <a:gd name="connsiteX7" fmla="*/ 43338 w 43371"/>
                  <a:gd name="connsiteY7" fmla="*/ 27844 h 52563"/>
                  <a:gd name="connsiteX8" fmla="*/ 8613 w 43371"/>
                  <a:gd name="connsiteY8" fmla="*/ 27844 h 52563"/>
                  <a:gd name="connsiteX9" fmla="*/ 13045 w 43371"/>
                  <a:gd name="connsiteY9" fmla="*/ 40993 h 52563"/>
                  <a:gd name="connsiteX10" fmla="*/ 24741 w 43371"/>
                  <a:gd name="connsiteY10" fmla="*/ 45424 h 52563"/>
                  <a:gd name="connsiteX11" fmla="*/ 32441 w 43371"/>
                  <a:gd name="connsiteY11" fmla="*/ 44697 h 52563"/>
                  <a:gd name="connsiteX12" fmla="*/ 41013 w 43371"/>
                  <a:gd name="connsiteY12" fmla="*/ 41937 h 52563"/>
                  <a:gd name="connsiteX13" fmla="*/ 41013 w 43371"/>
                  <a:gd name="connsiteY13" fmla="*/ 49201 h 52563"/>
                  <a:gd name="connsiteX14" fmla="*/ 33094 w 43371"/>
                  <a:gd name="connsiteY14" fmla="*/ 51744 h 52563"/>
                  <a:gd name="connsiteX15" fmla="*/ 24087 w 43371"/>
                  <a:gd name="connsiteY15" fmla="*/ 52543 h 52563"/>
                  <a:gd name="connsiteX16" fmla="*/ 21835 w 43371"/>
                  <a:gd name="connsiteY16" fmla="*/ 6850 h 52563"/>
                  <a:gd name="connsiteX17" fmla="*/ 12391 w 43371"/>
                  <a:gd name="connsiteY17" fmla="*/ 10700 h 52563"/>
                  <a:gd name="connsiteX18" fmla="*/ 8323 w 43371"/>
                  <a:gd name="connsiteY18" fmla="*/ 21379 h 52563"/>
                  <a:gd name="connsiteX19" fmla="*/ 34112 w 43371"/>
                  <a:gd name="connsiteY19" fmla="*/ 21379 h 52563"/>
                  <a:gd name="connsiteX20" fmla="*/ 30843 w 43371"/>
                  <a:gd name="connsiteY20" fmla="*/ 10555 h 52563"/>
                  <a:gd name="connsiteX21" fmla="*/ 21835 w 43371"/>
                  <a:gd name="connsiteY21" fmla="*/ 6850 h 5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71" h="52563">
                    <a:moveTo>
                      <a:pt x="24087" y="52543"/>
                    </a:moveTo>
                    <a:cubicBezTo>
                      <a:pt x="17360" y="52824"/>
                      <a:pt x="10837" y="50174"/>
                      <a:pt x="6216" y="45279"/>
                    </a:cubicBezTo>
                    <a:cubicBezTo>
                      <a:pt x="1872" y="40088"/>
                      <a:pt x="-336" y="33440"/>
                      <a:pt x="42" y="26682"/>
                    </a:cubicBezTo>
                    <a:cubicBezTo>
                      <a:pt x="-293" y="19708"/>
                      <a:pt x="1836" y="12839"/>
                      <a:pt x="6071" y="7286"/>
                    </a:cubicBezTo>
                    <a:cubicBezTo>
                      <a:pt x="10103" y="2470"/>
                      <a:pt x="16139" y="-211"/>
                      <a:pt x="22416" y="21"/>
                    </a:cubicBezTo>
                    <a:cubicBezTo>
                      <a:pt x="28162" y="-247"/>
                      <a:pt x="33734" y="2009"/>
                      <a:pt x="37671" y="6196"/>
                    </a:cubicBezTo>
                    <a:cubicBezTo>
                      <a:pt x="41638" y="10802"/>
                      <a:pt x="43664" y="16763"/>
                      <a:pt x="43338" y="22832"/>
                    </a:cubicBezTo>
                    <a:lnTo>
                      <a:pt x="43338" y="27844"/>
                    </a:lnTo>
                    <a:lnTo>
                      <a:pt x="8613" y="27844"/>
                    </a:lnTo>
                    <a:cubicBezTo>
                      <a:pt x="8388" y="32628"/>
                      <a:pt x="9972" y="37320"/>
                      <a:pt x="13045" y="40993"/>
                    </a:cubicBezTo>
                    <a:cubicBezTo>
                      <a:pt x="16125" y="44081"/>
                      <a:pt x="20389" y="45696"/>
                      <a:pt x="24741" y="45424"/>
                    </a:cubicBezTo>
                    <a:cubicBezTo>
                      <a:pt x="27326" y="45452"/>
                      <a:pt x="29906" y="45208"/>
                      <a:pt x="32441" y="44697"/>
                    </a:cubicBezTo>
                    <a:cubicBezTo>
                      <a:pt x="35390" y="44094"/>
                      <a:pt x="38267" y="43168"/>
                      <a:pt x="41013" y="41937"/>
                    </a:cubicBezTo>
                    <a:lnTo>
                      <a:pt x="41013" y="49201"/>
                    </a:lnTo>
                    <a:cubicBezTo>
                      <a:pt x="38470" y="50324"/>
                      <a:pt x="35819" y="51176"/>
                      <a:pt x="33094" y="51744"/>
                    </a:cubicBezTo>
                    <a:cubicBezTo>
                      <a:pt x="30131" y="52322"/>
                      <a:pt x="27109" y="52589"/>
                      <a:pt x="24087" y="52543"/>
                    </a:cubicBezTo>
                    <a:close/>
                    <a:moveTo>
                      <a:pt x="21835" y="6850"/>
                    </a:moveTo>
                    <a:cubicBezTo>
                      <a:pt x="18275" y="6684"/>
                      <a:pt x="14817" y="8091"/>
                      <a:pt x="12391" y="10700"/>
                    </a:cubicBezTo>
                    <a:cubicBezTo>
                      <a:pt x="9929" y="13734"/>
                      <a:pt x="8504" y="17476"/>
                      <a:pt x="8323" y="21379"/>
                    </a:cubicBezTo>
                    <a:lnTo>
                      <a:pt x="34112" y="21379"/>
                    </a:lnTo>
                    <a:cubicBezTo>
                      <a:pt x="34322" y="17499"/>
                      <a:pt x="33167" y="13668"/>
                      <a:pt x="30843" y="10555"/>
                    </a:cubicBezTo>
                    <a:cubicBezTo>
                      <a:pt x="28547" y="8027"/>
                      <a:pt x="25242" y="6666"/>
                      <a:pt x="21835" y="6850"/>
                    </a:cubicBezTo>
                    <a:close/>
                  </a:path>
                </a:pathLst>
              </a:custGeom>
              <a:solidFill>
                <a:srgbClr val="414958"/>
              </a:solidFill>
              <a:ln w="7260"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2DA61799-3A80-CF8B-D94E-4D1DB2686E71}"/>
                  </a:ext>
                </a:extLst>
              </p:cNvPr>
              <p:cNvSpPr/>
              <p:nvPr/>
            </p:nvSpPr>
            <p:spPr>
              <a:xfrm>
                <a:off x="5595514" y="1766942"/>
                <a:ext cx="35844" cy="52160"/>
              </a:xfrm>
              <a:custGeom>
                <a:avLst/>
                <a:gdLst>
                  <a:gd name="connsiteX0" fmla="*/ 35821 w 35844"/>
                  <a:gd name="connsiteY0" fmla="*/ 37234 h 52160"/>
                  <a:gd name="connsiteX1" fmla="*/ 30517 w 35844"/>
                  <a:gd name="connsiteY1" fmla="*/ 48276 h 52160"/>
                  <a:gd name="connsiteX2" fmla="*/ 15989 w 35844"/>
                  <a:gd name="connsiteY2" fmla="*/ 52126 h 52160"/>
                  <a:gd name="connsiteX3" fmla="*/ 79 w 35844"/>
                  <a:gd name="connsiteY3" fmla="*/ 49002 h 52160"/>
                  <a:gd name="connsiteX4" fmla="*/ 79 w 35844"/>
                  <a:gd name="connsiteY4" fmla="*/ 41738 h 52160"/>
                  <a:gd name="connsiteX5" fmla="*/ 16207 w 35844"/>
                  <a:gd name="connsiteY5" fmla="*/ 45806 h 52160"/>
                  <a:gd name="connsiteX6" fmla="*/ 25360 w 35844"/>
                  <a:gd name="connsiteY6" fmla="*/ 43772 h 52160"/>
                  <a:gd name="connsiteX7" fmla="*/ 28193 w 35844"/>
                  <a:gd name="connsiteY7" fmla="*/ 38323 h 52160"/>
                  <a:gd name="connsiteX8" fmla="*/ 25433 w 35844"/>
                  <a:gd name="connsiteY8" fmla="*/ 33311 h 52160"/>
                  <a:gd name="connsiteX9" fmla="*/ 15698 w 35844"/>
                  <a:gd name="connsiteY9" fmla="*/ 28516 h 52160"/>
                  <a:gd name="connsiteX10" fmla="*/ 5673 w 35844"/>
                  <a:gd name="connsiteY10" fmla="*/ 23795 h 52160"/>
                  <a:gd name="connsiteX11" fmla="*/ 1387 w 35844"/>
                  <a:gd name="connsiteY11" fmla="*/ 19436 h 52160"/>
                  <a:gd name="connsiteX12" fmla="*/ 7 w 35844"/>
                  <a:gd name="connsiteY12" fmla="*/ 13479 h 52160"/>
                  <a:gd name="connsiteX13" fmla="*/ 5092 w 35844"/>
                  <a:gd name="connsiteY13" fmla="*/ 3600 h 52160"/>
                  <a:gd name="connsiteX14" fmla="*/ 19040 w 35844"/>
                  <a:gd name="connsiteY14" fmla="*/ 40 h 52160"/>
                  <a:gd name="connsiteX15" fmla="*/ 35167 w 35844"/>
                  <a:gd name="connsiteY15" fmla="*/ 3454 h 52160"/>
                  <a:gd name="connsiteX16" fmla="*/ 32333 w 35844"/>
                  <a:gd name="connsiteY16" fmla="*/ 10065 h 52160"/>
                  <a:gd name="connsiteX17" fmla="*/ 18459 w 35844"/>
                  <a:gd name="connsiteY17" fmla="*/ 6796 h 52160"/>
                  <a:gd name="connsiteX18" fmla="*/ 10613 w 35844"/>
                  <a:gd name="connsiteY18" fmla="*/ 8467 h 52160"/>
                  <a:gd name="connsiteX19" fmla="*/ 7925 w 35844"/>
                  <a:gd name="connsiteY19" fmla="*/ 12971 h 52160"/>
                  <a:gd name="connsiteX20" fmla="*/ 10250 w 35844"/>
                  <a:gd name="connsiteY20" fmla="*/ 17547 h 52160"/>
                  <a:gd name="connsiteX21" fmla="*/ 21001 w 35844"/>
                  <a:gd name="connsiteY21" fmla="*/ 22560 h 52160"/>
                  <a:gd name="connsiteX22" fmla="*/ 30372 w 35844"/>
                  <a:gd name="connsiteY22" fmla="*/ 26991 h 52160"/>
                  <a:gd name="connsiteX23" fmla="*/ 34803 w 35844"/>
                  <a:gd name="connsiteY23" fmla="*/ 31567 h 52160"/>
                  <a:gd name="connsiteX24" fmla="*/ 35821 w 35844"/>
                  <a:gd name="connsiteY24" fmla="*/ 37234 h 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844" h="52160">
                    <a:moveTo>
                      <a:pt x="35821" y="37234"/>
                    </a:moveTo>
                    <a:cubicBezTo>
                      <a:pt x="36017" y="41571"/>
                      <a:pt x="34026" y="45718"/>
                      <a:pt x="30517" y="48276"/>
                    </a:cubicBezTo>
                    <a:cubicBezTo>
                      <a:pt x="26181" y="51015"/>
                      <a:pt x="21110" y="52359"/>
                      <a:pt x="15989" y="52126"/>
                    </a:cubicBezTo>
                    <a:cubicBezTo>
                      <a:pt x="10511" y="52374"/>
                      <a:pt x="5056" y="51303"/>
                      <a:pt x="79" y="49002"/>
                    </a:cubicBezTo>
                    <a:lnTo>
                      <a:pt x="79" y="41738"/>
                    </a:lnTo>
                    <a:cubicBezTo>
                      <a:pt x="5070" y="44323"/>
                      <a:pt x="10591" y="45716"/>
                      <a:pt x="16207" y="45806"/>
                    </a:cubicBezTo>
                    <a:cubicBezTo>
                      <a:pt x="19388" y="46058"/>
                      <a:pt x="22578" y="45349"/>
                      <a:pt x="25360" y="43772"/>
                    </a:cubicBezTo>
                    <a:cubicBezTo>
                      <a:pt x="27191" y="42577"/>
                      <a:pt x="28265" y="40511"/>
                      <a:pt x="28193" y="38323"/>
                    </a:cubicBezTo>
                    <a:cubicBezTo>
                      <a:pt x="28149" y="36302"/>
                      <a:pt x="27118" y="34429"/>
                      <a:pt x="25433" y="33311"/>
                    </a:cubicBezTo>
                    <a:cubicBezTo>
                      <a:pt x="22396" y="31319"/>
                      <a:pt x="19127" y="29708"/>
                      <a:pt x="15698" y="28516"/>
                    </a:cubicBezTo>
                    <a:cubicBezTo>
                      <a:pt x="12197" y="27312"/>
                      <a:pt x="8833" y="25729"/>
                      <a:pt x="5673" y="23795"/>
                    </a:cubicBezTo>
                    <a:cubicBezTo>
                      <a:pt x="3915" y="22707"/>
                      <a:pt x="2448" y="21212"/>
                      <a:pt x="1387" y="19436"/>
                    </a:cubicBezTo>
                    <a:cubicBezTo>
                      <a:pt x="414" y="17605"/>
                      <a:pt x="-66" y="15552"/>
                      <a:pt x="7" y="13479"/>
                    </a:cubicBezTo>
                    <a:cubicBezTo>
                      <a:pt x="-109" y="9530"/>
                      <a:pt x="1809" y="5798"/>
                      <a:pt x="5092" y="3600"/>
                    </a:cubicBezTo>
                    <a:cubicBezTo>
                      <a:pt x="9262" y="999"/>
                      <a:pt x="14137" y="-245"/>
                      <a:pt x="19040" y="40"/>
                    </a:cubicBezTo>
                    <a:cubicBezTo>
                      <a:pt x="24597" y="14"/>
                      <a:pt x="30096" y="1178"/>
                      <a:pt x="35167" y="3454"/>
                    </a:cubicBezTo>
                    <a:lnTo>
                      <a:pt x="32333" y="10065"/>
                    </a:lnTo>
                    <a:cubicBezTo>
                      <a:pt x="27968" y="8069"/>
                      <a:pt x="23253" y="6959"/>
                      <a:pt x="18459" y="6796"/>
                    </a:cubicBezTo>
                    <a:cubicBezTo>
                      <a:pt x="15742" y="6650"/>
                      <a:pt x="13032" y="7227"/>
                      <a:pt x="10613" y="8467"/>
                    </a:cubicBezTo>
                    <a:cubicBezTo>
                      <a:pt x="8949" y="9354"/>
                      <a:pt x="7918" y="11088"/>
                      <a:pt x="7925" y="12971"/>
                    </a:cubicBezTo>
                    <a:cubicBezTo>
                      <a:pt x="7940" y="14777"/>
                      <a:pt x="8797" y="16473"/>
                      <a:pt x="10250" y="17547"/>
                    </a:cubicBezTo>
                    <a:cubicBezTo>
                      <a:pt x="13599" y="19677"/>
                      <a:pt x="17216" y="21362"/>
                      <a:pt x="21001" y="22560"/>
                    </a:cubicBezTo>
                    <a:cubicBezTo>
                      <a:pt x="24278" y="23693"/>
                      <a:pt x="27415" y="25178"/>
                      <a:pt x="30372" y="26991"/>
                    </a:cubicBezTo>
                    <a:cubicBezTo>
                      <a:pt x="32203" y="28133"/>
                      <a:pt x="33721" y="29703"/>
                      <a:pt x="34803" y="31567"/>
                    </a:cubicBezTo>
                    <a:cubicBezTo>
                      <a:pt x="35595" y="33347"/>
                      <a:pt x="35944" y="35290"/>
                      <a:pt x="35821" y="37234"/>
                    </a:cubicBezTo>
                    <a:close/>
                  </a:path>
                </a:pathLst>
              </a:custGeom>
              <a:solidFill>
                <a:srgbClr val="414958"/>
              </a:solidFill>
              <a:ln w="7260"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324E9E30-1A24-8B13-3187-DA89C8FC5E91}"/>
                  </a:ext>
                </a:extLst>
              </p:cNvPr>
              <p:cNvSpPr/>
              <p:nvPr/>
            </p:nvSpPr>
            <p:spPr>
              <a:xfrm>
                <a:off x="5638014" y="1766945"/>
                <a:ext cx="36263" cy="52164"/>
              </a:xfrm>
              <a:custGeom>
                <a:avLst/>
                <a:gdLst>
                  <a:gd name="connsiteX0" fmla="*/ 36253 w 36263"/>
                  <a:gd name="connsiteY0" fmla="*/ 37231 h 52164"/>
                  <a:gd name="connsiteX1" fmla="*/ 30950 w 36263"/>
                  <a:gd name="connsiteY1" fmla="*/ 48273 h 52164"/>
                  <a:gd name="connsiteX2" fmla="*/ 16058 w 36263"/>
                  <a:gd name="connsiteY2" fmla="*/ 52123 h 52164"/>
                  <a:gd name="connsiteX3" fmla="*/ 149 w 36263"/>
                  <a:gd name="connsiteY3" fmla="*/ 49000 h 52164"/>
                  <a:gd name="connsiteX4" fmla="*/ 149 w 36263"/>
                  <a:gd name="connsiteY4" fmla="*/ 41735 h 52164"/>
                  <a:gd name="connsiteX5" fmla="*/ 16203 w 36263"/>
                  <a:gd name="connsiteY5" fmla="*/ 45803 h 52164"/>
                  <a:gd name="connsiteX6" fmla="*/ 25356 w 36263"/>
                  <a:gd name="connsiteY6" fmla="*/ 43769 h 52164"/>
                  <a:gd name="connsiteX7" fmla="*/ 28189 w 36263"/>
                  <a:gd name="connsiteY7" fmla="*/ 38321 h 52164"/>
                  <a:gd name="connsiteX8" fmla="*/ 25429 w 36263"/>
                  <a:gd name="connsiteY8" fmla="*/ 33309 h 52164"/>
                  <a:gd name="connsiteX9" fmla="*/ 15694 w 36263"/>
                  <a:gd name="connsiteY9" fmla="*/ 28514 h 52164"/>
                  <a:gd name="connsiteX10" fmla="*/ 5670 w 36263"/>
                  <a:gd name="connsiteY10" fmla="*/ 23792 h 52164"/>
                  <a:gd name="connsiteX11" fmla="*/ 1384 w 36263"/>
                  <a:gd name="connsiteY11" fmla="*/ 19434 h 52164"/>
                  <a:gd name="connsiteX12" fmla="*/ 3 w 36263"/>
                  <a:gd name="connsiteY12" fmla="*/ 13477 h 52164"/>
                  <a:gd name="connsiteX13" fmla="*/ 5088 w 36263"/>
                  <a:gd name="connsiteY13" fmla="*/ 3597 h 52164"/>
                  <a:gd name="connsiteX14" fmla="*/ 19036 w 36263"/>
                  <a:gd name="connsiteY14" fmla="*/ 38 h 52164"/>
                  <a:gd name="connsiteX15" fmla="*/ 35163 w 36263"/>
                  <a:gd name="connsiteY15" fmla="*/ 3452 h 52164"/>
                  <a:gd name="connsiteX16" fmla="*/ 32330 w 36263"/>
                  <a:gd name="connsiteY16" fmla="*/ 10062 h 52164"/>
                  <a:gd name="connsiteX17" fmla="*/ 18455 w 36263"/>
                  <a:gd name="connsiteY17" fmla="*/ 6793 h 52164"/>
                  <a:gd name="connsiteX18" fmla="*/ 10610 w 36263"/>
                  <a:gd name="connsiteY18" fmla="*/ 8464 h 52164"/>
                  <a:gd name="connsiteX19" fmla="*/ 7994 w 36263"/>
                  <a:gd name="connsiteY19" fmla="*/ 12968 h 52164"/>
                  <a:gd name="connsiteX20" fmla="*/ 10246 w 36263"/>
                  <a:gd name="connsiteY20" fmla="*/ 17545 h 52164"/>
                  <a:gd name="connsiteX21" fmla="*/ 20998 w 36263"/>
                  <a:gd name="connsiteY21" fmla="*/ 22557 h 52164"/>
                  <a:gd name="connsiteX22" fmla="*/ 30368 w 36263"/>
                  <a:gd name="connsiteY22" fmla="*/ 26988 h 52164"/>
                  <a:gd name="connsiteX23" fmla="*/ 34800 w 36263"/>
                  <a:gd name="connsiteY23" fmla="*/ 31565 h 52164"/>
                  <a:gd name="connsiteX24" fmla="*/ 36253 w 36263"/>
                  <a:gd name="connsiteY24" fmla="*/ 37231 h 5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63" h="52164">
                    <a:moveTo>
                      <a:pt x="36253" y="37231"/>
                    </a:moveTo>
                    <a:cubicBezTo>
                      <a:pt x="36427" y="41564"/>
                      <a:pt x="34436" y="45699"/>
                      <a:pt x="30950" y="48273"/>
                    </a:cubicBezTo>
                    <a:cubicBezTo>
                      <a:pt x="26511" y="51076"/>
                      <a:pt x="21303" y="52423"/>
                      <a:pt x="16058" y="52123"/>
                    </a:cubicBezTo>
                    <a:cubicBezTo>
                      <a:pt x="10580" y="52386"/>
                      <a:pt x="5117" y="51314"/>
                      <a:pt x="149" y="49000"/>
                    </a:cubicBezTo>
                    <a:lnTo>
                      <a:pt x="149" y="41735"/>
                    </a:lnTo>
                    <a:cubicBezTo>
                      <a:pt x="5110" y="44329"/>
                      <a:pt x="10610" y="45723"/>
                      <a:pt x="16203" y="45803"/>
                    </a:cubicBezTo>
                    <a:cubicBezTo>
                      <a:pt x="19392" y="46069"/>
                      <a:pt x="22581" y="45360"/>
                      <a:pt x="25356" y="43769"/>
                    </a:cubicBezTo>
                    <a:cubicBezTo>
                      <a:pt x="27187" y="42575"/>
                      <a:pt x="28262" y="40508"/>
                      <a:pt x="28189" y="38321"/>
                    </a:cubicBezTo>
                    <a:cubicBezTo>
                      <a:pt x="28182" y="36288"/>
                      <a:pt x="27143" y="34399"/>
                      <a:pt x="25429" y="33309"/>
                    </a:cubicBezTo>
                    <a:cubicBezTo>
                      <a:pt x="22400" y="31301"/>
                      <a:pt x="19130" y="29689"/>
                      <a:pt x="15694" y="28514"/>
                    </a:cubicBezTo>
                    <a:cubicBezTo>
                      <a:pt x="12200" y="27295"/>
                      <a:pt x="8837" y="25712"/>
                      <a:pt x="5670" y="23792"/>
                    </a:cubicBezTo>
                    <a:cubicBezTo>
                      <a:pt x="3926" y="22686"/>
                      <a:pt x="2459" y="21194"/>
                      <a:pt x="1384" y="19434"/>
                    </a:cubicBezTo>
                    <a:cubicBezTo>
                      <a:pt x="439" y="17591"/>
                      <a:pt x="-33" y="15546"/>
                      <a:pt x="3" y="13477"/>
                    </a:cubicBezTo>
                    <a:cubicBezTo>
                      <a:pt x="-91" y="9534"/>
                      <a:pt x="1827" y="5814"/>
                      <a:pt x="5088" y="3597"/>
                    </a:cubicBezTo>
                    <a:cubicBezTo>
                      <a:pt x="9258" y="1005"/>
                      <a:pt x="14133" y="-238"/>
                      <a:pt x="19036" y="38"/>
                    </a:cubicBezTo>
                    <a:cubicBezTo>
                      <a:pt x="24593" y="11"/>
                      <a:pt x="30093" y="1176"/>
                      <a:pt x="35163" y="3452"/>
                    </a:cubicBezTo>
                    <a:lnTo>
                      <a:pt x="32330" y="10062"/>
                    </a:lnTo>
                    <a:cubicBezTo>
                      <a:pt x="27971" y="8052"/>
                      <a:pt x="23249" y="6940"/>
                      <a:pt x="18455" y="6793"/>
                    </a:cubicBezTo>
                    <a:cubicBezTo>
                      <a:pt x="15738" y="6647"/>
                      <a:pt x="13029" y="7224"/>
                      <a:pt x="10610" y="8464"/>
                    </a:cubicBezTo>
                    <a:cubicBezTo>
                      <a:pt x="8968" y="9359"/>
                      <a:pt x="7958" y="11096"/>
                      <a:pt x="7994" y="12968"/>
                    </a:cubicBezTo>
                    <a:cubicBezTo>
                      <a:pt x="7980" y="14765"/>
                      <a:pt x="8815" y="16462"/>
                      <a:pt x="10246" y="17545"/>
                    </a:cubicBezTo>
                    <a:cubicBezTo>
                      <a:pt x="13617" y="19644"/>
                      <a:pt x="17227" y="21327"/>
                      <a:pt x="20998" y="22557"/>
                    </a:cubicBezTo>
                    <a:cubicBezTo>
                      <a:pt x="24274" y="23690"/>
                      <a:pt x="27412" y="25176"/>
                      <a:pt x="30368" y="26988"/>
                    </a:cubicBezTo>
                    <a:cubicBezTo>
                      <a:pt x="32214" y="28111"/>
                      <a:pt x="33739" y="29687"/>
                      <a:pt x="34800" y="31565"/>
                    </a:cubicBezTo>
                    <a:cubicBezTo>
                      <a:pt x="35737" y="33307"/>
                      <a:pt x="36238" y="35252"/>
                      <a:pt x="36253" y="37231"/>
                    </a:cubicBezTo>
                    <a:close/>
                  </a:path>
                </a:pathLst>
              </a:custGeom>
              <a:solidFill>
                <a:srgbClr val="414958"/>
              </a:solidFill>
              <a:ln w="7260"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BD37F3DE-6AAC-8BC9-8A83-7D130C9070EC}"/>
                  </a:ext>
                </a:extLst>
              </p:cNvPr>
              <p:cNvSpPr/>
              <p:nvPr/>
            </p:nvSpPr>
            <p:spPr>
              <a:xfrm>
                <a:off x="5707465" y="1750720"/>
                <a:ext cx="54057" cy="67548"/>
              </a:xfrm>
              <a:custGeom>
                <a:avLst/>
                <a:gdLst>
                  <a:gd name="connsiteX0" fmla="*/ 53974 w 54057"/>
                  <a:gd name="connsiteY0" fmla="*/ 33116 h 67548"/>
                  <a:gd name="connsiteX1" fmla="*/ 44894 w 54057"/>
                  <a:gd name="connsiteY1" fmla="*/ 58614 h 67548"/>
                  <a:gd name="connsiteX2" fmla="*/ 18742 w 54057"/>
                  <a:gd name="connsiteY2" fmla="*/ 67476 h 67548"/>
                  <a:gd name="connsiteX3" fmla="*/ 0 w 54057"/>
                  <a:gd name="connsiteY3" fmla="*/ 67476 h 67548"/>
                  <a:gd name="connsiteX4" fmla="*/ 0 w 54057"/>
                  <a:gd name="connsiteY4" fmla="*/ 63 h 67548"/>
                  <a:gd name="connsiteX5" fmla="*/ 20776 w 54057"/>
                  <a:gd name="connsiteY5" fmla="*/ 63 h 67548"/>
                  <a:gd name="connsiteX6" fmla="*/ 45257 w 54057"/>
                  <a:gd name="connsiteY6" fmla="*/ 8707 h 67548"/>
                  <a:gd name="connsiteX7" fmla="*/ 53974 w 54057"/>
                  <a:gd name="connsiteY7" fmla="*/ 33116 h 67548"/>
                  <a:gd name="connsiteX8" fmla="*/ 45039 w 54057"/>
                  <a:gd name="connsiteY8" fmla="*/ 33116 h 67548"/>
                  <a:gd name="connsiteX9" fmla="*/ 38719 w 54057"/>
                  <a:gd name="connsiteY9" fmla="*/ 13575 h 67548"/>
                  <a:gd name="connsiteX10" fmla="*/ 19541 w 54057"/>
                  <a:gd name="connsiteY10" fmla="*/ 6964 h 67548"/>
                  <a:gd name="connsiteX11" fmla="*/ 8499 w 54057"/>
                  <a:gd name="connsiteY11" fmla="*/ 6964 h 67548"/>
                  <a:gd name="connsiteX12" fmla="*/ 8499 w 54057"/>
                  <a:gd name="connsiteY12" fmla="*/ 59849 h 67548"/>
                  <a:gd name="connsiteX13" fmla="*/ 17652 w 54057"/>
                  <a:gd name="connsiteY13" fmla="*/ 59849 h 67548"/>
                  <a:gd name="connsiteX14" fmla="*/ 45039 w 54057"/>
                  <a:gd name="connsiteY14" fmla="*/ 33406 h 6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057" h="67548">
                    <a:moveTo>
                      <a:pt x="53974" y="33116"/>
                    </a:moveTo>
                    <a:cubicBezTo>
                      <a:pt x="54635" y="42509"/>
                      <a:pt x="51345" y="51752"/>
                      <a:pt x="44894" y="58614"/>
                    </a:cubicBezTo>
                    <a:cubicBezTo>
                      <a:pt x="37681" y="64895"/>
                      <a:pt x="28287" y="68080"/>
                      <a:pt x="18742" y="67476"/>
                    </a:cubicBezTo>
                    <a:lnTo>
                      <a:pt x="0" y="67476"/>
                    </a:lnTo>
                    <a:lnTo>
                      <a:pt x="0" y="63"/>
                    </a:lnTo>
                    <a:lnTo>
                      <a:pt x="20776" y="63"/>
                    </a:lnTo>
                    <a:cubicBezTo>
                      <a:pt x="29770" y="-490"/>
                      <a:pt x="38603" y="2629"/>
                      <a:pt x="45257" y="8707"/>
                    </a:cubicBezTo>
                    <a:cubicBezTo>
                      <a:pt x="51396" y="15299"/>
                      <a:pt x="54549" y="24127"/>
                      <a:pt x="53974" y="33116"/>
                    </a:cubicBezTo>
                    <a:close/>
                    <a:moveTo>
                      <a:pt x="45039" y="33116"/>
                    </a:moveTo>
                    <a:cubicBezTo>
                      <a:pt x="45563" y="26027"/>
                      <a:pt x="43296" y="19014"/>
                      <a:pt x="38719" y="13575"/>
                    </a:cubicBezTo>
                    <a:cubicBezTo>
                      <a:pt x="33510" y="8821"/>
                      <a:pt x="26573" y="6429"/>
                      <a:pt x="19541" y="6964"/>
                    </a:cubicBezTo>
                    <a:lnTo>
                      <a:pt x="8499" y="6964"/>
                    </a:lnTo>
                    <a:lnTo>
                      <a:pt x="8499" y="59849"/>
                    </a:lnTo>
                    <a:lnTo>
                      <a:pt x="17652" y="59849"/>
                    </a:lnTo>
                    <a:cubicBezTo>
                      <a:pt x="35959" y="60139"/>
                      <a:pt x="45039" y="51204"/>
                      <a:pt x="45039" y="33406"/>
                    </a:cubicBezTo>
                    <a:close/>
                  </a:path>
                </a:pathLst>
              </a:custGeom>
              <a:solidFill>
                <a:srgbClr val="414958"/>
              </a:solidFill>
              <a:ln w="7260"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9C777F4E-E628-1CB9-492C-79168FE9524B}"/>
                  </a:ext>
                </a:extLst>
              </p:cNvPr>
              <p:cNvSpPr/>
              <p:nvPr/>
            </p:nvSpPr>
            <p:spPr>
              <a:xfrm>
                <a:off x="5770099" y="1765945"/>
                <a:ext cx="46821" cy="53142"/>
              </a:xfrm>
              <a:custGeom>
                <a:avLst/>
                <a:gdLst>
                  <a:gd name="connsiteX0" fmla="*/ 46768 w 46821"/>
                  <a:gd name="connsiteY0" fmla="*/ 26535 h 53142"/>
                  <a:gd name="connsiteX1" fmla="*/ 40520 w 46821"/>
                  <a:gd name="connsiteY1" fmla="*/ 45858 h 53142"/>
                  <a:gd name="connsiteX2" fmla="*/ 23158 w 46821"/>
                  <a:gd name="connsiteY2" fmla="*/ 53123 h 53142"/>
                  <a:gd name="connsiteX3" fmla="*/ 11027 w 46821"/>
                  <a:gd name="connsiteY3" fmla="*/ 49926 h 53142"/>
                  <a:gd name="connsiteX4" fmla="*/ 2818 w 46821"/>
                  <a:gd name="connsiteY4" fmla="*/ 41064 h 53142"/>
                  <a:gd name="connsiteX5" fmla="*/ 58 w 46821"/>
                  <a:gd name="connsiteY5" fmla="*/ 26535 h 53142"/>
                  <a:gd name="connsiteX6" fmla="*/ 6232 w 46821"/>
                  <a:gd name="connsiteY6" fmla="*/ 7284 h 53142"/>
                  <a:gd name="connsiteX7" fmla="*/ 23594 w 46821"/>
                  <a:gd name="connsiteY7" fmla="*/ 20 h 53142"/>
                  <a:gd name="connsiteX8" fmla="*/ 40593 w 46821"/>
                  <a:gd name="connsiteY8" fmla="*/ 7284 h 53142"/>
                  <a:gd name="connsiteX9" fmla="*/ 46768 w 46821"/>
                  <a:gd name="connsiteY9" fmla="*/ 26535 h 53142"/>
                  <a:gd name="connsiteX10" fmla="*/ 8557 w 46821"/>
                  <a:gd name="connsiteY10" fmla="*/ 26535 h 53142"/>
                  <a:gd name="connsiteX11" fmla="*/ 12334 w 46821"/>
                  <a:gd name="connsiteY11" fmla="*/ 41064 h 53142"/>
                  <a:gd name="connsiteX12" fmla="*/ 32842 w 46821"/>
                  <a:gd name="connsiteY12" fmla="*/ 42350 h 53142"/>
                  <a:gd name="connsiteX13" fmla="*/ 34128 w 46821"/>
                  <a:gd name="connsiteY13" fmla="*/ 41064 h 53142"/>
                  <a:gd name="connsiteX14" fmla="*/ 37905 w 46821"/>
                  <a:gd name="connsiteY14" fmla="*/ 26535 h 53142"/>
                  <a:gd name="connsiteX15" fmla="*/ 34128 w 46821"/>
                  <a:gd name="connsiteY15" fmla="*/ 12006 h 53142"/>
                  <a:gd name="connsiteX16" fmla="*/ 22941 w 46821"/>
                  <a:gd name="connsiteY16" fmla="*/ 7212 h 53142"/>
                  <a:gd name="connsiteX17" fmla="*/ 8557 w 46821"/>
                  <a:gd name="connsiteY17" fmla="*/ 26535 h 5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821" h="53142">
                    <a:moveTo>
                      <a:pt x="46768" y="26535"/>
                    </a:moveTo>
                    <a:cubicBezTo>
                      <a:pt x="47196" y="33534"/>
                      <a:pt x="44966" y="40435"/>
                      <a:pt x="40520" y="45858"/>
                    </a:cubicBezTo>
                    <a:cubicBezTo>
                      <a:pt x="36103" y="50739"/>
                      <a:pt x="29740" y="53402"/>
                      <a:pt x="23158" y="53123"/>
                    </a:cubicBezTo>
                    <a:cubicBezTo>
                      <a:pt x="18894" y="53232"/>
                      <a:pt x="14688" y="52123"/>
                      <a:pt x="11027" y="49926"/>
                    </a:cubicBezTo>
                    <a:cubicBezTo>
                      <a:pt x="7482" y="47840"/>
                      <a:pt x="4627" y="44758"/>
                      <a:pt x="2818" y="41064"/>
                    </a:cubicBezTo>
                    <a:cubicBezTo>
                      <a:pt x="791" y="36500"/>
                      <a:pt x="-161" y="31526"/>
                      <a:pt x="58" y="26535"/>
                    </a:cubicBezTo>
                    <a:cubicBezTo>
                      <a:pt x="-393" y="19568"/>
                      <a:pt x="1816" y="12690"/>
                      <a:pt x="6232" y="7284"/>
                    </a:cubicBezTo>
                    <a:cubicBezTo>
                      <a:pt x="10649" y="2403"/>
                      <a:pt x="17013" y="-259"/>
                      <a:pt x="23594" y="20"/>
                    </a:cubicBezTo>
                    <a:cubicBezTo>
                      <a:pt x="30060" y="-201"/>
                      <a:pt x="36285" y="2461"/>
                      <a:pt x="40593" y="7284"/>
                    </a:cubicBezTo>
                    <a:cubicBezTo>
                      <a:pt x="44995" y="12696"/>
                      <a:pt x="47203" y="19570"/>
                      <a:pt x="46768" y="26535"/>
                    </a:cubicBezTo>
                    <a:close/>
                    <a:moveTo>
                      <a:pt x="8557" y="26535"/>
                    </a:moveTo>
                    <a:cubicBezTo>
                      <a:pt x="8215" y="31659"/>
                      <a:pt x="9537" y="36757"/>
                      <a:pt x="12334" y="41064"/>
                    </a:cubicBezTo>
                    <a:cubicBezTo>
                      <a:pt x="17645" y="47082"/>
                      <a:pt x="26820" y="47658"/>
                      <a:pt x="32842" y="42350"/>
                    </a:cubicBezTo>
                    <a:cubicBezTo>
                      <a:pt x="33299" y="41949"/>
                      <a:pt x="33728" y="41519"/>
                      <a:pt x="34128" y="41064"/>
                    </a:cubicBezTo>
                    <a:cubicBezTo>
                      <a:pt x="36924" y="36757"/>
                      <a:pt x="38247" y="31659"/>
                      <a:pt x="37905" y="26535"/>
                    </a:cubicBezTo>
                    <a:cubicBezTo>
                      <a:pt x="38319" y="21405"/>
                      <a:pt x="36990" y="16284"/>
                      <a:pt x="34128" y="12006"/>
                    </a:cubicBezTo>
                    <a:cubicBezTo>
                      <a:pt x="31374" y="8714"/>
                      <a:pt x="27219" y="6933"/>
                      <a:pt x="22941" y="7212"/>
                    </a:cubicBezTo>
                    <a:cubicBezTo>
                      <a:pt x="13496" y="7648"/>
                      <a:pt x="8557" y="14040"/>
                      <a:pt x="8557" y="26535"/>
                    </a:cubicBezTo>
                    <a:close/>
                  </a:path>
                </a:pathLst>
              </a:custGeom>
              <a:solidFill>
                <a:srgbClr val="414958"/>
              </a:solidFill>
              <a:ln w="7260"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BC32A6E8-125B-F7B0-B766-161A80DA9EFA}"/>
                  </a:ext>
                </a:extLst>
              </p:cNvPr>
              <p:cNvSpPr/>
              <p:nvPr/>
            </p:nvSpPr>
            <p:spPr>
              <a:xfrm>
                <a:off x="5824793" y="1766232"/>
                <a:ext cx="36967" cy="52871"/>
              </a:xfrm>
              <a:custGeom>
                <a:avLst/>
                <a:gdLst>
                  <a:gd name="connsiteX0" fmla="*/ 23165 w 36967"/>
                  <a:gd name="connsiteY0" fmla="*/ 52835 h 52871"/>
                  <a:gd name="connsiteX1" fmla="*/ 6166 w 36967"/>
                  <a:gd name="connsiteY1" fmla="*/ 46152 h 52871"/>
                  <a:gd name="connsiteX2" fmla="*/ 65 w 36967"/>
                  <a:gd name="connsiteY2" fmla="*/ 26901 h 52871"/>
                  <a:gd name="connsiteX3" fmla="*/ 6239 w 36967"/>
                  <a:gd name="connsiteY3" fmla="*/ 7288 h 52871"/>
                  <a:gd name="connsiteX4" fmla="*/ 23746 w 36967"/>
                  <a:gd name="connsiteY4" fmla="*/ 23 h 52871"/>
                  <a:gd name="connsiteX5" fmla="*/ 31010 w 36967"/>
                  <a:gd name="connsiteY5" fmla="*/ 750 h 52871"/>
                  <a:gd name="connsiteX6" fmla="*/ 36967 w 36967"/>
                  <a:gd name="connsiteY6" fmla="*/ 2711 h 52871"/>
                  <a:gd name="connsiteX7" fmla="*/ 34425 w 36967"/>
                  <a:gd name="connsiteY7" fmla="*/ 9975 h 52871"/>
                  <a:gd name="connsiteX8" fmla="*/ 23528 w 36967"/>
                  <a:gd name="connsiteY8" fmla="*/ 7578 h 52871"/>
                  <a:gd name="connsiteX9" fmla="*/ 12196 w 36967"/>
                  <a:gd name="connsiteY9" fmla="*/ 12373 h 52871"/>
                  <a:gd name="connsiteX10" fmla="*/ 8564 w 36967"/>
                  <a:gd name="connsiteY10" fmla="*/ 26901 h 52871"/>
                  <a:gd name="connsiteX11" fmla="*/ 12196 w 36967"/>
                  <a:gd name="connsiteY11" fmla="*/ 40922 h 52871"/>
                  <a:gd name="connsiteX12" fmla="*/ 23020 w 36967"/>
                  <a:gd name="connsiteY12" fmla="*/ 45789 h 52871"/>
                  <a:gd name="connsiteX13" fmla="*/ 36168 w 36967"/>
                  <a:gd name="connsiteY13" fmla="*/ 42810 h 52871"/>
                  <a:gd name="connsiteX14" fmla="*/ 36168 w 36967"/>
                  <a:gd name="connsiteY14" fmla="*/ 50075 h 52871"/>
                  <a:gd name="connsiteX15" fmla="*/ 23165 w 36967"/>
                  <a:gd name="connsiteY15" fmla="*/ 52835 h 5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967" h="52871">
                    <a:moveTo>
                      <a:pt x="23165" y="52835"/>
                    </a:moveTo>
                    <a:cubicBezTo>
                      <a:pt x="16794" y="53204"/>
                      <a:pt x="10583" y="50761"/>
                      <a:pt x="6166" y="46152"/>
                    </a:cubicBezTo>
                    <a:cubicBezTo>
                      <a:pt x="1779" y="40733"/>
                      <a:pt x="-401" y="33858"/>
                      <a:pt x="65" y="26901"/>
                    </a:cubicBezTo>
                    <a:cubicBezTo>
                      <a:pt x="-415" y="19820"/>
                      <a:pt x="1793" y="12818"/>
                      <a:pt x="6239" y="7288"/>
                    </a:cubicBezTo>
                    <a:cubicBezTo>
                      <a:pt x="10707" y="2383"/>
                      <a:pt x="17121" y="-279"/>
                      <a:pt x="23746" y="23"/>
                    </a:cubicBezTo>
                    <a:cubicBezTo>
                      <a:pt x="26187" y="15"/>
                      <a:pt x="28621" y="258"/>
                      <a:pt x="31010" y="750"/>
                    </a:cubicBezTo>
                    <a:cubicBezTo>
                      <a:pt x="33074" y="1149"/>
                      <a:pt x="35071" y="1808"/>
                      <a:pt x="36967" y="2711"/>
                    </a:cubicBezTo>
                    <a:lnTo>
                      <a:pt x="34425" y="9975"/>
                    </a:lnTo>
                    <a:cubicBezTo>
                      <a:pt x="30960" y="8549"/>
                      <a:pt x="27270" y="7738"/>
                      <a:pt x="23528" y="7578"/>
                    </a:cubicBezTo>
                    <a:cubicBezTo>
                      <a:pt x="19199" y="7239"/>
                      <a:pt x="14971" y="9027"/>
                      <a:pt x="12196" y="12373"/>
                    </a:cubicBezTo>
                    <a:cubicBezTo>
                      <a:pt x="9457" y="16699"/>
                      <a:pt x="8178" y="21794"/>
                      <a:pt x="8564" y="26901"/>
                    </a:cubicBezTo>
                    <a:cubicBezTo>
                      <a:pt x="8259" y="31841"/>
                      <a:pt x="9530" y="36751"/>
                      <a:pt x="12196" y="40922"/>
                    </a:cubicBezTo>
                    <a:cubicBezTo>
                      <a:pt x="14768" y="44242"/>
                      <a:pt x="18828" y="46066"/>
                      <a:pt x="23020" y="45789"/>
                    </a:cubicBezTo>
                    <a:cubicBezTo>
                      <a:pt x="27567" y="45749"/>
                      <a:pt x="32049" y="44733"/>
                      <a:pt x="36168" y="42810"/>
                    </a:cubicBezTo>
                    <a:lnTo>
                      <a:pt x="36168" y="50075"/>
                    </a:lnTo>
                    <a:cubicBezTo>
                      <a:pt x="32115" y="52005"/>
                      <a:pt x="27655" y="52951"/>
                      <a:pt x="23165" y="52835"/>
                    </a:cubicBezTo>
                    <a:close/>
                  </a:path>
                </a:pathLst>
              </a:custGeom>
              <a:solidFill>
                <a:srgbClr val="414958"/>
              </a:solidFill>
              <a:ln w="7260"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DE7FA175-974F-A35C-55F6-1AA077BDE00A}"/>
                  </a:ext>
                </a:extLst>
              </p:cNvPr>
              <p:cNvSpPr/>
              <p:nvPr/>
            </p:nvSpPr>
            <p:spPr>
              <a:xfrm>
                <a:off x="5870403" y="1767563"/>
                <a:ext cx="42571" cy="51775"/>
              </a:xfrm>
              <a:custGeom>
                <a:avLst/>
                <a:gdLst>
                  <a:gd name="connsiteX0" fmla="*/ 8065 w 42571"/>
                  <a:gd name="connsiteY0" fmla="*/ 0 h 51775"/>
                  <a:gd name="connsiteX1" fmla="*/ 8065 w 42571"/>
                  <a:gd name="connsiteY1" fmla="*/ 32545 h 51775"/>
                  <a:gd name="connsiteX2" fmla="*/ 10826 w 42571"/>
                  <a:gd name="connsiteY2" fmla="*/ 41698 h 51775"/>
                  <a:gd name="connsiteX3" fmla="*/ 19326 w 42571"/>
                  <a:gd name="connsiteY3" fmla="*/ 44676 h 51775"/>
                  <a:gd name="connsiteX4" fmla="*/ 30658 w 42571"/>
                  <a:gd name="connsiteY4" fmla="*/ 40317 h 51775"/>
                  <a:gd name="connsiteX5" fmla="*/ 34218 w 42571"/>
                  <a:gd name="connsiteY5" fmla="*/ 26370 h 51775"/>
                  <a:gd name="connsiteX6" fmla="*/ 34218 w 42571"/>
                  <a:gd name="connsiteY6" fmla="*/ 0 h 51775"/>
                  <a:gd name="connsiteX7" fmla="*/ 42571 w 42571"/>
                  <a:gd name="connsiteY7" fmla="*/ 0 h 51775"/>
                  <a:gd name="connsiteX8" fmla="*/ 42571 w 42571"/>
                  <a:gd name="connsiteY8" fmla="*/ 50851 h 51775"/>
                  <a:gd name="connsiteX9" fmla="*/ 35743 w 42571"/>
                  <a:gd name="connsiteY9" fmla="*/ 50851 h 51775"/>
                  <a:gd name="connsiteX10" fmla="*/ 34508 w 42571"/>
                  <a:gd name="connsiteY10" fmla="*/ 44168 h 51775"/>
                  <a:gd name="connsiteX11" fmla="*/ 34508 w 42571"/>
                  <a:gd name="connsiteY11" fmla="*/ 44168 h 51775"/>
                  <a:gd name="connsiteX12" fmla="*/ 28043 w 42571"/>
                  <a:gd name="connsiteY12" fmla="*/ 49761 h 51775"/>
                  <a:gd name="connsiteX13" fmla="*/ 18454 w 42571"/>
                  <a:gd name="connsiteY13" fmla="*/ 51723 h 51775"/>
                  <a:gd name="connsiteX14" fmla="*/ 4651 w 42571"/>
                  <a:gd name="connsiteY14" fmla="*/ 47364 h 51775"/>
                  <a:gd name="connsiteX15" fmla="*/ 75 w 42571"/>
                  <a:gd name="connsiteY15" fmla="*/ 33344 h 51775"/>
                  <a:gd name="connsiteX16" fmla="*/ 75 w 42571"/>
                  <a:gd name="connsiteY16" fmla="*/ 0 h 5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571" h="51775">
                    <a:moveTo>
                      <a:pt x="8065" y="0"/>
                    </a:moveTo>
                    <a:lnTo>
                      <a:pt x="8065" y="32545"/>
                    </a:lnTo>
                    <a:cubicBezTo>
                      <a:pt x="7804" y="35834"/>
                      <a:pt x="8792" y="39101"/>
                      <a:pt x="10826" y="41698"/>
                    </a:cubicBezTo>
                    <a:cubicBezTo>
                      <a:pt x="13107" y="43853"/>
                      <a:pt x="16194" y="44936"/>
                      <a:pt x="19326" y="44676"/>
                    </a:cubicBezTo>
                    <a:cubicBezTo>
                      <a:pt x="23568" y="45041"/>
                      <a:pt x="27752" y="43434"/>
                      <a:pt x="30658" y="40317"/>
                    </a:cubicBezTo>
                    <a:cubicBezTo>
                      <a:pt x="33389" y="36206"/>
                      <a:pt x="34646" y="31288"/>
                      <a:pt x="34218" y="26370"/>
                    </a:cubicBezTo>
                    <a:lnTo>
                      <a:pt x="34218" y="0"/>
                    </a:lnTo>
                    <a:lnTo>
                      <a:pt x="42571" y="0"/>
                    </a:lnTo>
                    <a:lnTo>
                      <a:pt x="42571" y="50851"/>
                    </a:lnTo>
                    <a:lnTo>
                      <a:pt x="35743" y="50851"/>
                    </a:lnTo>
                    <a:lnTo>
                      <a:pt x="34508" y="44168"/>
                    </a:lnTo>
                    <a:lnTo>
                      <a:pt x="34508" y="44168"/>
                    </a:lnTo>
                    <a:cubicBezTo>
                      <a:pt x="32961" y="46638"/>
                      <a:pt x="30709" y="48587"/>
                      <a:pt x="28043" y="49761"/>
                    </a:cubicBezTo>
                    <a:cubicBezTo>
                      <a:pt x="25035" y="51122"/>
                      <a:pt x="21759" y="51792"/>
                      <a:pt x="18454" y="51723"/>
                    </a:cubicBezTo>
                    <a:cubicBezTo>
                      <a:pt x="13463" y="52090"/>
                      <a:pt x="8523" y="50530"/>
                      <a:pt x="4651" y="47364"/>
                    </a:cubicBezTo>
                    <a:cubicBezTo>
                      <a:pt x="1273" y="43512"/>
                      <a:pt x="-383" y="38446"/>
                      <a:pt x="75" y="33344"/>
                    </a:cubicBezTo>
                    <a:lnTo>
                      <a:pt x="75" y="0"/>
                    </a:lnTo>
                    <a:close/>
                  </a:path>
                </a:pathLst>
              </a:custGeom>
              <a:solidFill>
                <a:srgbClr val="414958"/>
              </a:solidFill>
              <a:ln w="7260"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52AE10DC-C339-6A1A-4456-EF5E15304479}"/>
                  </a:ext>
                </a:extLst>
              </p:cNvPr>
              <p:cNvSpPr/>
              <p:nvPr/>
            </p:nvSpPr>
            <p:spPr>
              <a:xfrm>
                <a:off x="5926850" y="1766637"/>
                <a:ext cx="72896" cy="52067"/>
              </a:xfrm>
              <a:custGeom>
                <a:avLst/>
                <a:gdLst>
                  <a:gd name="connsiteX0" fmla="*/ 64217 w 72896"/>
                  <a:gd name="connsiteY0" fmla="*/ 51559 h 52067"/>
                  <a:gd name="connsiteX1" fmla="*/ 64217 w 72896"/>
                  <a:gd name="connsiteY1" fmla="*/ 18942 h 52067"/>
                  <a:gd name="connsiteX2" fmla="*/ 53902 w 72896"/>
                  <a:gd name="connsiteY2" fmla="*/ 6955 h 52067"/>
                  <a:gd name="connsiteX3" fmla="*/ 43586 w 72896"/>
                  <a:gd name="connsiteY3" fmla="*/ 11023 h 52067"/>
                  <a:gd name="connsiteX4" fmla="*/ 40245 w 72896"/>
                  <a:gd name="connsiteY4" fmla="*/ 23591 h 52067"/>
                  <a:gd name="connsiteX5" fmla="*/ 40245 w 72896"/>
                  <a:gd name="connsiteY5" fmla="*/ 51559 h 52067"/>
                  <a:gd name="connsiteX6" fmla="*/ 32181 w 72896"/>
                  <a:gd name="connsiteY6" fmla="*/ 51559 h 52067"/>
                  <a:gd name="connsiteX7" fmla="*/ 32181 w 72896"/>
                  <a:gd name="connsiteY7" fmla="*/ 18942 h 52067"/>
                  <a:gd name="connsiteX8" fmla="*/ 29711 w 72896"/>
                  <a:gd name="connsiteY8" fmla="*/ 9934 h 52067"/>
                  <a:gd name="connsiteX9" fmla="*/ 21866 w 72896"/>
                  <a:gd name="connsiteY9" fmla="*/ 6955 h 52067"/>
                  <a:gd name="connsiteX10" fmla="*/ 11550 w 72896"/>
                  <a:gd name="connsiteY10" fmla="*/ 11241 h 52067"/>
                  <a:gd name="connsiteX11" fmla="*/ 8354 w 72896"/>
                  <a:gd name="connsiteY11" fmla="*/ 25262 h 52067"/>
                  <a:gd name="connsiteX12" fmla="*/ 8354 w 72896"/>
                  <a:gd name="connsiteY12" fmla="*/ 51559 h 52067"/>
                  <a:gd name="connsiteX13" fmla="*/ 0 w 72896"/>
                  <a:gd name="connsiteY13" fmla="*/ 51559 h 52067"/>
                  <a:gd name="connsiteX14" fmla="*/ 0 w 72896"/>
                  <a:gd name="connsiteY14" fmla="*/ 708 h 52067"/>
                  <a:gd name="connsiteX15" fmla="*/ 6683 w 72896"/>
                  <a:gd name="connsiteY15" fmla="*/ 708 h 52067"/>
                  <a:gd name="connsiteX16" fmla="*/ 7918 w 72896"/>
                  <a:gd name="connsiteY16" fmla="*/ 7972 h 52067"/>
                  <a:gd name="connsiteX17" fmla="*/ 8427 w 72896"/>
                  <a:gd name="connsiteY17" fmla="*/ 7972 h 52067"/>
                  <a:gd name="connsiteX18" fmla="*/ 14529 w 72896"/>
                  <a:gd name="connsiteY18" fmla="*/ 2234 h 52067"/>
                  <a:gd name="connsiteX19" fmla="*/ 23319 w 72896"/>
                  <a:gd name="connsiteY19" fmla="*/ 127 h 52067"/>
                  <a:gd name="connsiteX20" fmla="*/ 38864 w 72896"/>
                  <a:gd name="connsiteY20" fmla="*/ 8626 h 52067"/>
                  <a:gd name="connsiteX21" fmla="*/ 39446 w 72896"/>
                  <a:gd name="connsiteY21" fmla="*/ 8626 h 52067"/>
                  <a:gd name="connsiteX22" fmla="*/ 46129 w 72896"/>
                  <a:gd name="connsiteY22" fmla="*/ 2306 h 52067"/>
                  <a:gd name="connsiteX23" fmla="*/ 55718 w 72896"/>
                  <a:gd name="connsiteY23" fmla="*/ 127 h 52067"/>
                  <a:gd name="connsiteX24" fmla="*/ 68503 w 72896"/>
                  <a:gd name="connsiteY24" fmla="*/ 4558 h 52067"/>
                  <a:gd name="connsiteX25" fmla="*/ 72789 w 72896"/>
                  <a:gd name="connsiteY25" fmla="*/ 19087 h 52067"/>
                  <a:gd name="connsiteX26" fmla="*/ 72789 w 72896"/>
                  <a:gd name="connsiteY26" fmla="*/ 52067 h 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896" h="52067">
                    <a:moveTo>
                      <a:pt x="64217" y="51559"/>
                    </a:moveTo>
                    <a:lnTo>
                      <a:pt x="64217" y="18942"/>
                    </a:lnTo>
                    <a:cubicBezTo>
                      <a:pt x="64217" y="10951"/>
                      <a:pt x="60803" y="6955"/>
                      <a:pt x="53902" y="6955"/>
                    </a:cubicBezTo>
                    <a:cubicBezTo>
                      <a:pt x="50015" y="6639"/>
                      <a:pt x="46209" y="8142"/>
                      <a:pt x="43586" y="11023"/>
                    </a:cubicBezTo>
                    <a:cubicBezTo>
                      <a:pt x="41080" y="14713"/>
                      <a:pt x="39903" y="19144"/>
                      <a:pt x="40245" y="23591"/>
                    </a:cubicBezTo>
                    <a:lnTo>
                      <a:pt x="40245" y="51559"/>
                    </a:lnTo>
                    <a:lnTo>
                      <a:pt x="32181" y="51559"/>
                    </a:lnTo>
                    <a:lnTo>
                      <a:pt x="32181" y="18942"/>
                    </a:lnTo>
                    <a:cubicBezTo>
                      <a:pt x="32421" y="15744"/>
                      <a:pt x="31549" y="12561"/>
                      <a:pt x="29711" y="9934"/>
                    </a:cubicBezTo>
                    <a:cubicBezTo>
                      <a:pt x="27677" y="7807"/>
                      <a:pt x="24793" y="6712"/>
                      <a:pt x="21866" y="6955"/>
                    </a:cubicBezTo>
                    <a:cubicBezTo>
                      <a:pt x="17929" y="6597"/>
                      <a:pt x="14071" y="8200"/>
                      <a:pt x="11550" y="11241"/>
                    </a:cubicBezTo>
                    <a:cubicBezTo>
                      <a:pt x="9044" y="15465"/>
                      <a:pt x="7925" y="20369"/>
                      <a:pt x="8354" y="25262"/>
                    </a:cubicBezTo>
                    <a:lnTo>
                      <a:pt x="8354" y="51559"/>
                    </a:lnTo>
                    <a:lnTo>
                      <a:pt x="0" y="51559"/>
                    </a:lnTo>
                    <a:lnTo>
                      <a:pt x="0" y="708"/>
                    </a:lnTo>
                    <a:lnTo>
                      <a:pt x="6683" y="708"/>
                    </a:lnTo>
                    <a:lnTo>
                      <a:pt x="7918" y="7972"/>
                    </a:lnTo>
                    <a:lnTo>
                      <a:pt x="8427" y="7972"/>
                    </a:lnTo>
                    <a:cubicBezTo>
                      <a:pt x="9879" y="5520"/>
                      <a:pt x="11994" y="3530"/>
                      <a:pt x="14529" y="2234"/>
                    </a:cubicBezTo>
                    <a:cubicBezTo>
                      <a:pt x="17231" y="789"/>
                      <a:pt x="20253" y="64"/>
                      <a:pt x="23319" y="127"/>
                    </a:cubicBezTo>
                    <a:cubicBezTo>
                      <a:pt x="29798" y="-718"/>
                      <a:pt x="36082" y="2717"/>
                      <a:pt x="38864" y="8626"/>
                    </a:cubicBezTo>
                    <a:lnTo>
                      <a:pt x="39446" y="8626"/>
                    </a:lnTo>
                    <a:cubicBezTo>
                      <a:pt x="41073" y="5962"/>
                      <a:pt x="43376" y="3779"/>
                      <a:pt x="46129" y="2306"/>
                    </a:cubicBezTo>
                    <a:cubicBezTo>
                      <a:pt x="49100" y="812"/>
                      <a:pt x="52391" y="64"/>
                      <a:pt x="55718" y="127"/>
                    </a:cubicBezTo>
                    <a:cubicBezTo>
                      <a:pt x="60411" y="-247"/>
                      <a:pt x="65045" y="1360"/>
                      <a:pt x="68503" y="4558"/>
                    </a:cubicBezTo>
                    <a:cubicBezTo>
                      <a:pt x="71794" y="8647"/>
                      <a:pt x="73334" y="13868"/>
                      <a:pt x="72789" y="19087"/>
                    </a:cubicBezTo>
                    <a:lnTo>
                      <a:pt x="72789" y="52067"/>
                    </a:lnTo>
                    <a:close/>
                  </a:path>
                </a:pathLst>
              </a:custGeom>
              <a:solidFill>
                <a:srgbClr val="414958"/>
              </a:solidFill>
              <a:ln w="7260"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CF26EFB0-C517-0D5C-DFE3-CF6D19699CBF}"/>
                  </a:ext>
                </a:extLst>
              </p:cNvPr>
              <p:cNvSpPr/>
              <p:nvPr/>
            </p:nvSpPr>
            <p:spPr>
              <a:xfrm>
                <a:off x="6009692" y="1766160"/>
                <a:ext cx="43373" cy="52932"/>
              </a:xfrm>
              <a:custGeom>
                <a:avLst/>
                <a:gdLst>
                  <a:gd name="connsiteX0" fmla="*/ 24452 w 43373"/>
                  <a:gd name="connsiteY0" fmla="*/ 52908 h 52932"/>
                  <a:gd name="connsiteX1" fmla="*/ 6582 w 43373"/>
                  <a:gd name="connsiteY1" fmla="*/ 45643 h 52932"/>
                  <a:gd name="connsiteX2" fmla="*/ 44 w 43373"/>
                  <a:gd name="connsiteY2" fmla="*/ 26683 h 52932"/>
                  <a:gd name="connsiteX3" fmla="*/ 6146 w 43373"/>
                  <a:gd name="connsiteY3" fmla="*/ 7287 h 52932"/>
                  <a:gd name="connsiteX4" fmla="*/ 22418 w 43373"/>
                  <a:gd name="connsiteY4" fmla="*/ 23 h 52932"/>
                  <a:gd name="connsiteX5" fmla="*/ 37673 w 43373"/>
                  <a:gd name="connsiteY5" fmla="*/ 6198 h 52932"/>
                  <a:gd name="connsiteX6" fmla="*/ 43340 w 43373"/>
                  <a:gd name="connsiteY6" fmla="*/ 22833 h 52932"/>
                  <a:gd name="connsiteX7" fmla="*/ 43340 w 43373"/>
                  <a:gd name="connsiteY7" fmla="*/ 27846 h 52932"/>
                  <a:gd name="connsiteX8" fmla="*/ 8688 w 43373"/>
                  <a:gd name="connsiteY8" fmla="*/ 27846 h 52932"/>
                  <a:gd name="connsiteX9" fmla="*/ 13047 w 43373"/>
                  <a:gd name="connsiteY9" fmla="*/ 40994 h 52932"/>
                  <a:gd name="connsiteX10" fmla="*/ 24816 w 43373"/>
                  <a:gd name="connsiteY10" fmla="*/ 45425 h 52932"/>
                  <a:gd name="connsiteX11" fmla="*/ 32516 w 43373"/>
                  <a:gd name="connsiteY11" fmla="*/ 44699 h 52932"/>
                  <a:gd name="connsiteX12" fmla="*/ 41015 w 43373"/>
                  <a:gd name="connsiteY12" fmla="*/ 41938 h 52932"/>
                  <a:gd name="connsiteX13" fmla="*/ 41015 w 43373"/>
                  <a:gd name="connsiteY13" fmla="*/ 49203 h 52932"/>
                  <a:gd name="connsiteX14" fmla="*/ 33169 w 43373"/>
                  <a:gd name="connsiteY14" fmla="*/ 51745 h 52932"/>
                  <a:gd name="connsiteX15" fmla="*/ 24452 w 43373"/>
                  <a:gd name="connsiteY15" fmla="*/ 52908 h 52932"/>
                  <a:gd name="connsiteX16" fmla="*/ 22346 w 43373"/>
                  <a:gd name="connsiteY16" fmla="*/ 7215 h 52932"/>
                  <a:gd name="connsiteX17" fmla="*/ 12975 w 43373"/>
                  <a:gd name="connsiteY17" fmla="*/ 11065 h 52932"/>
                  <a:gd name="connsiteX18" fmla="*/ 8834 w 43373"/>
                  <a:gd name="connsiteY18" fmla="*/ 21743 h 52932"/>
                  <a:gd name="connsiteX19" fmla="*/ 34622 w 43373"/>
                  <a:gd name="connsiteY19" fmla="*/ 21743 h 52932"/>
                  <a:gd name="connsiteX20" fmla="*/ 31353 w 43373"/>
                  <a:gd name="connsiteY20" fmla="*/ 10919 h 52932"/>
                  <a:gd name="connsiteX21" fmla="*/ 22346 w 43373"/>
                  <a:gd name="connsiteY21" fmla="*/ 7215 h 5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73" h="52932">
                    <a:moveTo>
                      <a:pt x="24452" y="52908"/>
                    </a:moveTo>
                    <a:cubicBezTo>
                      <a:pt x="17718" y="53218"/>
                      <a:pt x="11187" y="50564"/>
                      <a:pt x="6582" y="45643"/>
                    </a:cubicBezTo>
                    <a:cubicBezTo>
                      <a:pt x="1991" y="40431"/>
                      <a:pt x="-356" y="33618"/>
                      <a:pt x="44" y="26683"/>
                    </a:cubicBezTo>
                    <a:cubicBezTo>
                      <a:pt x="-326" y="19694"/>
                      <a:pt x="1846" y="12807"/>
                      <a:pt x="6146" y="7287"/>
                    </a:cubicBezTo>
                    <a:cubicBezTo>
                      <a:pt x="10141" y="2465"/>
                      <a:pt x="16156" y="-220"/>
                      <a:pt x="22418" y="23"/>
                    </a:cubicBezTo>
                    <a:cubicBezTo>
                      <a:pt x="28164" y="-255"/>
                      <a:pt x="33736" y="2002"/>
                      <a:pt x="37673" y="6198"/>
                    </a:cubicBezTo>
                    <a:cubicBezTo>
                      <a:pt x="41640" y="10803"/>
                      <a:pt x="43667" y="16764"/>
                      <a:pt x="43340" y="22833"/>
                    </a:cubicBezTo>
                    <a:lnTo>
                      <a:pt x="43340" y="27846"/>
                    </a:lnTo>
                    <a:lnTo>
                      <a:pt x="8688" y="27846"/>
                    </a:lnTo>
                    <a:cubicBezTo>
                      <a:pt x="8471" y="32615"/>
                      <a:pt x="10025" y="37297"/>
                      <a:pt x="13047" y="40994"/>
                    </a:cubicBezTo>
                    <a:cubicBezTo>
                      <a:pt x="16149" y="44095"/>
                      <a:pt x="20435" y="45709"/>
                      <a:pt x="24816" y="45425"/>
                    </a:cubicBezTo>
                    <a:cubicBezTo>
                      <a:pt x="27401" y="45446"/>
                      <a:pt x="29981" y="45203"/>
                      <a:pt x="32516" y="44699"/>
                    </a:cubicBezTo>
                    <a:cubicBezTo>
                      <a:pt x="35436" y="44083"/>
                      <a:pt x="38291" y="43158"/>
                      <a:pt x="41015" y="41938"/>
                    </a:cubicBezTo>
                    <a:lnTo>
                      <a:pt x="41015" y="49203"/>
                    </a:lnTo>
                    <a:cubicBezTo>
                      <a:pt x="38502" y="50335"/>
                      <a:pt x="35872" y="51188"/>
                      <a:pt x="33169" y="51745"/>
                    </a:cubicBezTo>
                    <a:cubicBezTo>
                      <a:pt x="30307" y="52426"/>
                      <a:pt x="27387" y="52815"/>
                      <a:pt x="24452" y="52908"/>
                    </a:cubicBezTo>
                    <a:close/>
                    <a:moveTo>
                      <a:pt x="22346" y="7215"/>
                    </a:moveTo>
                    <a:cubicBezTo>
                      <a:pt x="18808" y="7050"/>
                      <a:pt x="15379" y="8460"/>
                      <a:pt x="12975" y="11065"/>
                    </a:cubicBezTo>
                    <a:cubicBezTo>
                      <a:pt x="10461" y="14074"/>
                      <a:pt x="9008" y="17826"/>
                      <a:pt x="8834" y="21743"/>
                    </a:cubicBezTo>
                    <a:lnTo>
                      <a:pt x="34622" y="21743"/>
                    </a:lnTo>
                    <a:cubicBezTo>
                      <a:pt x="34833" y="17864"/>
                      <a:pt x="33678" y="14032"/>
                      <a:pt x="31353" y="10919"/>
                    </a:cubicBezTo>
                    <a:cubicBezTo>
                      <a:pt x="29065" y="8383"/>
                      <a:pt x="25752" y="7020"/>
                      <a:pt x="22346" y="7215"/>
                    </a:cubicBezTo>
                    <a:close/>
                  </a:path>
                </a:pathLst>
              </a:custGeom>
              <a:solidFill>
                <a:srgbClr val="414958"/>
              </a:solidFill>
              <a:ln w="7260"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614612F1-4899-2D48-9EFC-51187BF25897}"/>
                  </a:ext>
                </a:extLst>
              </p:cNvPr>
              <p:cNvSpPr/>
              <p:nvPr/>
            </p:nvSpPr>
            <p:spPr>
              <a:xfrm>
                <a:off x="6063420" y="1766779"/>
                <a:ext cx="42780" cy="51635"/>
              </a:xfrm>
              <a:custGeom>
                <a:avLst/>
                <a:gdLst>
                  <a:gd name="connsiteX0" fmla="*/ 34579 w 42780"/>
                  <a:gd name="connsiteY0" fmla="*/ 51417 h 51635"/>
                  <a:gd name="connsiteX1" fmla="*/ 34579 w 42780"/>
                  <a:gd name="connsiteY1" fmla="*/ 19018 h 51635"/>
                  <a:gd name="connsiteX2" fmla="*/ 31818 w 42780"/>
                  <a:gd name="connsiteY2" fmla="*/ 9792 h 51635"/>
                  <a:gd name="connsiteX3" fmla="*/ 23246 w 42780"/>
                  <a:gd name="connsiteY3" fmla="*/ 6814 h 51635"/>
                  <a:gd name="connsiteX4" fmla="*/ 11841 w 42780"/>
                  <a:gd name="connsiteY4" fmla="*/ 11172 h 51635"/>
                  <a:gd name="connsiteX5" fmla="*/ 8282 w 42780"/>
                  <a:gd name="connsiteY5" fmla="*/ 25193 h 51635"/>
                  <a:gd name="connsiteX6" fmla="*/ 8282 w 42780"/>
                  <a:gd name="connsiteY6" fmla="*/ 51490 h 51635"/>
                  <a:gd name="connsiteX7" fmla="*/ 0 w 42780"/>
                  <a:gd name="connsiteY7" fmla="*/ 51490 h 51635"/>
                  <a:gd name="connsiteX8" fmla="*/ 0 w 42780"/>
                  <a:gd name="connsiteY8" fmla="*/ 639 h 51635"/>
                  <a:gd name="connsiteX9" fmla="*/ 6683 w 42780"/>
                  <a:gd name="connsiteY9" fmla="*/ 639 h 51635"/>
                  <a:gd name="connsiteX10" fmla="*/ 7918 w 42780"/>
                  <a:gd name="connsiteY10" fmla="*/ 7903 h 51635"/>
                  <a:gd name="connsiteX11" fmla="*/ 8354 w 42780"/>
                  <a:gd name="connsiteY11" fmla="*/ 7903 h 51635"/>
                  <a:gd name="connsiteX12" fmla="*/ 14965 w 42780"/>
                  <a:gd name="connsiteY12" fmla="*/ 2092 h 51635"/>
                  <a:gd name="connsiteX13" fmla="*/ 24336 w 42780"/>
                  <a:gd name="connsiteY13" fmla="*/ 58 h 51635"/>
                  <a:gd name="connsiteX14" fmla="*/ 38211 w 42780"/>
                  <a:gd name="connsiteY14" fmla="*/ 4562 h 51635"/>
                  <a:gd name="connsiteX15" fmla="*/ 42715 w 42780"/>
                  <a:gd name="connsiteY15" fmla="*/ 18655 h 51635"/>
                  <a:gd name="connsiteX16" fmla="*/ 42715 w 42780"/>
                  <a:gd name="connsiteY16" fmla="*/ 51635 h 5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80" h="51635">
                    <a:moveTo>
                      <a:pt x="34579" y="51417"/>
                    </a:moveTo>
                    <a:lnTo>
                      <a:pt x="34579" y="19018"/>
                    </a:lnTo>
                    <a:cubicBezTo>
                      <a:pt x="34833" y="15708"/>
                      <a:pt x="33845" y="12421"/>
                      <a:pt x="31818" y="9792"/>
                    </a:cubicBezTo>
                    <a:cubicBezTo>
                      <a:pt x="29508" y="7641"/>
                      <a:pt x="26392" y="6560"/>
                      <a:pt x="23246" y="6814"/>
                    </a:cubicBezTo>
                    <a:cubicBezTo>
                      <a:pt x="18975" y="6426"/>
                      <a:pt x="14761" y="8035"/>
                      <a:pt x="11841" y="11172"/>
                    </a:cubicBezTo>
                    <a:cubicBezTo>
                      <a:pt x="9095" y="15304"/>
                      <a:pt x="7838" y="20250"/>
                      <a:pt x="8282" y="25193"/>
                    </a:cubicBezTo>
                    <a:lnTo>
                      <a:pt x="8282" y="51490"/>
                    </a:lnTo>
                    <a:lnTo>
                      <a:pt x="0" y="51490"/>
                    </a:lnTo>
                    <a:lnTo>
                      <a:pt x="0" y="639"/>
                    </a:lnTo>
                    <a:lnTo>
                      <a:pt x="6683" y="639"/>
                    </a:lnTo>
                    <a:lnTo>
                      <a:pt x="7918" y="7903"/>
                    </a:lnTo>
                    <a:lnTo>
                      <a:pt x="8354" y="7903"/>
                    </a:lnTo>
                    <a:cubicBezTo>
                      <a:pt x="9974" y="5391"/>
                      <a:pt x="12262" y="3378"/>
                      <a:pt x="14965" y="2092"/>
                    </a:cubicBezTo>
                    <a:cubicBezTo>
                      <a:pt x="17892" y="702"/>
                      <a:pt x="21096" y="6"/>
                      <a:pt x="24336" y="58"/>
                    </a:cubicBezTo>
                    <a:cubicBezTo>
                      <a:pt x="29377" y="-335"/>
                      <a:pt x="34360" y="1284"/>
                      <a:pt x="38211" y="4562"/>
                    </a:cubicBezTo>
                    <a:cubicBezTo>
                      <a:pt x="41516" y="8480"/>
                      <a:pt x="43136" y="13546"/>
                      <a:pt x="42715" y="18655"/>
                    </a:cubicBezTo>
                    <a:lnTo>
                      <a:pt x="42715" y="51635"/>
                    </a:lnTo>
                    <a:close/>
                  </a:path>
                </a:pathLst>
              </a:custGeom>
              <a:solidFill>
                <a:srgbClr val="414958"/>
              </a:solidFill>
              <a:ln w="7260"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2A0DF8F7-885A-9BA1-40BF-35318F68654C}"/>
                  </a:ext>
                </a:extLst>
              </p:cNvPr>
              <p:cNvSpPr/>
              <p:nvPr/>
            </p:nvSpPr>
            <p:spPr>
              <a:xfrm>
                <a:off x="6113181" y="1755940"/>
                <a:ext cx="30292" cy="63418"/>
              </a:xfrm>
              <a:custGeom>
                <a:avLst/>
                <a:gdLst>
                  <a:gd name="connsiteX0" fmla="*/ 23246 w 30292"/>
                  <a:gd name="connsiteY0" fmla="*/ 56372 h 63418"/>
                  <a:gd name="connsiteX1" fmla="*/ 27024 w 30292"/>
                  <a:gd name="connsiteY1" fmla="*/ 56372 h 63418"/>
                  <a:gd name="connsiteX2" fmla="*/ 30293 w 30292"/>
                  <a:gd name="connsiteY2" fmla="*/ 55573 h 63418"/>
                  <a:gd name="connsiteX3" fmla="*/ 30293 w 30292"/>
                  <a:gd name="connsiteY3" fmla="*/ 61965 h 63418"/>
                  <a:gd name="connsiteX4" fmla="*/ 26733 w 30292"/>
                  <a:gd name="connsiteY4" fmla="*/ 62982 h 63418"/>
                  <a:gd name="connsiteX5" fmla="*/ 21793 w 30292"/>
                  <a:gd name="connsiteY5" fmla="*/ 63418 h 63418"/>
                  <a:gd name="connsiteX6" fmla="*/ 7264 w 30292"/>
                  <a:gd name="connsiteY6" fmla="*/ 47800 h 63418"/>
                  <a:gd name="connsiteX7" fmla="*/ 7264 w 30292"/>
                  <a:gd name="connsiteY7" fmla="*/ 18088 h 63418"/>
                  <a:gd name="connsiteX8" fmla="*/ 0 w 30292"/>
                  <a:gd name="connsiteY8" fmla="*/ 18088 h 63418"/>
                  <a:gd name="connsiteX9" fmla="*/ 0 w 30292"/>
                  <a:gd name="connsiteY9" fmla="*/ 14093 h 63418"/>
                  <a:gd name="connsiteX10" fmla="*/ 7264 w 30292"/>
                  <a:gd name="connsiteY10" fmla="*/ 10751 h 63418"/>
                  <a:gd name="connsiteX11" fmla="*/ 10606 w 30292"/>
                  <a:gd name="connsiteY11" fmla="*/ 0 h 63418"/>
                  <a:gd name="connsiteX12" fmla="*/ 15546 w 30292"/>
                  <a:gd name="connsiteY12" fmla="*/ 0 h 63418"/>
                  <a:gd name="connsiteX13" fmla="*/ 15546 w 30292"/>
                  <a:gd name="connsiteY13" fmla="*/ 11623 h 63418"/>
                  <a:gd name="connsiteX14" fmla="*/ 30075 w 30292"/>
                  <a:gd name="connsiteY14" fmla="*/ 11623 h 63418"/>
                  <a:gd name="connsiteX15" fmla="*/ 30075 w 30292"/>
                  <a:gd name="connsiteY15" fmla="*/ 18088 h 63418"/>
                  <a:gd name="connsiteX16" fmla="*/ 15546 w 30292"/>
                  <a:gd name="connsiteY16" fmla="*/ 18088 h 63418"/>
                  <a:gd name="connsiteX17" fmla="*/ 15546 w 30292"/>
                  <a:gd name="connsiteY17" fmla="*/ 47146 h 63418"/>
                  <a:gd name="connsiteX18" fmla="*/ 17653 w 30292"/>
                  <a:gd name="connsiteY18" fmla="*/ 53902 h 63418"/>
                  <a:gd name="connsiteX19" fmla="*/ 23246 w 30292"/>
                  <a:gd name="connsiteY19" fmla="*/ 56372 h 6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92" h="63418">
                    <a:moveTo>
                      <a:pt x="23246" y="56372"/>
                    </a:moveTo>
                    <a:cubicBezTo>
                      <a:pt x="24503" y="56466"/>
                      <a:pt x="25767" y="56466"/>
                      <a:pt x="27024" y="56372"/>
                    </a:cubicBezTo>
                    <a:cubicBezTo>
                      <a:pt x="28142" y="56227"/>
                      <a:pt x="29239" y="55959"/>
                      <a:pt x="30293" y="55573"/>
                    </a:cubicBezTo>
                    <a:lnTo>
                      <a:pt x="30293" y="61965"/>
                    </a:lnTo>
                    <a:cubicBezTo>
                      <a:pt x="29145" y="62422"/>
                      <a:pt x="27954" y="62762"/>
                      <a:pt x="26733" y="62982"/>
                    </a:cubicBezTo>
                    <a:cubicBezTo>
                      <a:pt x="25106" y="63275"/>
                      <a:pt x="23450" y="63420"/>
                      <a:pt x="21793" y="63418"/>
                    </a:cubicBezTo>
                    <a:cubicBezTo>
                      <a:pt x="11914" y="63418"/>
                      <a:pt x="7264" y="58260"/>
                      <a:pt x="7264" y="47800"/>
                    </a:cubicBezTo>
                    <a:lnTo>
                      <a:pt x="7264" y="18088"/>
                    </a:lnTo>
                    <a:lnTo>
                      <a:pt x="0" y="18088"/>
                    </a:lnTo>
                    <a:lnTo>
                      <a:pt x="0" y="14093"/>
                    </a:lnTo>
                    <a:lnTo>
                      <a:pt x="7264" y="10751"/>
                    </a:lnTo>
                    <a:lnTo>
                      <a:pt x="10606" y="0"/>
                    </a:lnTo>
                    <a:lnTo>
                      <a:pt x="15546" y="0"/>
                    </a:lnTo>
                    <a:lnTo>
                      <a:pt x="15546" y="11623"/>
                    </a:lnTo>
                    <a:lnTo>
                      <a:pt x="30075" y="11623"/>
                    </a:lnTo>
                    <a:lnTo>
                      <a:pt x="30075" y="18088"/>
                    </a:lnTo>
                    <a:lnTo>
                      <a:pt x="15546" y="18088"/>
                    </a:lnTo>
                    <a:lnTo>
                      <a:pt x="15546" y="47146"/>
                    </a:lnTo>
                    <a:cubicBezTo>
                      <a:pt x="15372" y="49583"/>
                      <a:pt x="16120" y="51997"/>
                      <a:pt x="17653" y="53902"/>
                    </a:cubicBezTo>
                    <a:cubicBezTo>
                      <a:pt x="19062" y="55508"/>
                      <a:pt x="21110" y="56412"/>
                      <a:pt x="23246" y="56372"/>
                    </a:cubicBezTo>
                    <a:close/>
                  </a:path>
                </a:pathLst>
              </a:custGeom>
              <a:solidFill>
                <a:srgbClr val="414958"/>
              </a:solidFill>
              <a:ln w="7260"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6A16A10B-0F41-EAFF-FBCE-E26012556221}"/>
                  </a:ext>
                </a:extLst>
              </p:cNvPr>
              <p:cNvSpPr/>
              <p:nvPr/>
            </p:nvSpPr>
            <p:spPr>
              <a:xfrm>
                <a:off x="6149990" y="1806709"/>
                <a:ext cx="11734" cy="12806"/>
              </a:xfrm>
              <a:custGeom>
                <a:avLst/>
                <a:gdLst>
                  <a:gd name="connsiteX0" fmla="*/ 22 w 11734"/>
                  <a:gd name="connsiteY0" fmla="*/ 6330 h 12806"/>
                  <a:gd name="connsiteX1" fmla="*/ 1475 w 11734"/>
                  <a:gd name="connsiteY1" fmla="*/ 1681 h 12806"/>
                  <a:gd name="connsiteX2" fmla="*/ 5761 w 11734"/>
                  <a:gd name="connsiteY2" fmla="*/ 10 h 12806"/>
                  <a:gd name="connsiteX3" fmla="*/ 10120 w 11734"/>
                  <a:gd name="connsiteY3" fmla="*/ 1681 h 12806"/>
                  <a:gd name="connsiteX4" fmla="*/ 11718 w 11734"/>
                  <a:gd name="connsiteY4" fmla="*/ 6330 h 12806"/>
                  <a:gd name="connsiteX5" fmla="*/ 10120 w 11734"/>
                  <a:gd name="connsiteY5" fmla="*/ 11052 h 12806"/>
                  <a:gd name="connsiteX6" fmla="*/ 5761 w 11734"/>
                  <a:gd name="connsiteY6" fmla="*/ 12795 h 12806"/>
                  <a:gd name="connsiteX7" fmla="*/ 1475 w 11734"/>
                  <a:gd name="connsiteY7" fmla="*/ 11124 h 12806"/>
                  <a:gd name="connsiteX8" fmla="*/ 22 w 11734"/>
                  <a:gd name="connsiteY8" fmla="*/ 6330 h 1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 h="12806">
                    <a:moveTo>
                      <a:pt x="22" y="6330"/>
                    </a:moveTo>
                    <a:cubicBezTo>
                      <a:pt x="-116" y="4650"/>
                      <a:pt x="400" y="2982"/>
                      <a:pt x="1475" y="1681"/>
                    </a:cubicBezTo>
                    <a:cubicBezTo>
                      <a:pt x="2594" y="527"/>
                      <a:pt x="4156" y="-83"/>
                      <a:pt x="5761" y="10"/>
                    </a:cubicBezTo>
                    <a:cubicBezTo>
                      <a:pt x="7388" y="-85"/>
                      <a:pt x="8972" y="523"/>
                      <a:pt x="10120" y="1681"/>
                    </a:cubicBezTo>
                    <a:cubicBezTo>
                      <a:pt x="11267" y="2947"/>
                      <a:pt x="11841" y="4627"/>
                      <a:pt x="11718" y="6330"/>
                    </a:cubicBezTo>
                    <a:cubicBezTo>
                      <a:pt x="11827" y="8053"/>
                      <a:pt x="11253" y="9751"/>
                      <a:pt x="10120" y="11052"/>
                    </a:cubicBezTo>
                    <a:cubicBezTo>
                      <a:pt x="9001" y="12261"/>
                      <a:pt x="7403" y="12902"/>
                      <a:pt x="5761" y="12795"/>
                    </a:cubicBezTo>
                    <a:cubicBezTo>
                      <a:pt x="4163" y="12869"/>
                      <a:pt x="2601" y="12262"/>
                      <a:pt x="1475" y="11124"/>
                    </a:cubicBezTo>
                    <a:cubicBezTo>
                      <a:pt x="436" y="9749"/>
                      <a:pt x="-80" y="8049"/>
                      <a:pt x="22" y="6330"/>
                    </a:cubicBezTo>
                    <a:close/>
                  </a:path>
                </a:pathLst>
              </a:custGeom>
              <a:solidFill>
                <a:srgbClr val="414958"/>
              </a:solidFill>
              <a:ln w="7260" cap="flat">
                <a:noFill/>
                <a:prstDash val="solid"/>
                <a:miter/>
              </a:ln>
            </p:spPr>
            <p:txBody>
              <a:bodyPr rtlCol="0" anchor="ctr"/>
              <a:lstStyle/>
              <a:p>
                <a:endParaRPr lang="en-US" dirty="0"/>
              </a:p>
            </p:txBody>
          </p:sp>
        </p:grpSp>
        <p:grpSp>
          <p:nvGrpSpPr>
            <p:cNvPr id="286" name="Graphic 2">
              <a:extLst>
                <a:ext uri="{FF2B5EF4-FFF2-40B4-BE49-F238E27FC236}">
                  <a16:creationId xmlns:a16="http://schemas.microsoft.com/office/drawing/2014/main" id="{8517906D-86FC-02FB-AD95-43F7D0B33156}"/>
                </a:ext>
              </a:extLst>
            </p:cNvPr>
            <p:cNvGrpSpPr/>
            <p:nvPr/>
          </p:nvGrpSpPr>
          <p:grpSpPr>
            <a:xfrm>
              <a:off x="3712880" y="2690722"/>
              <a:ext cx="296895" cy="254253"/>
              <a:chOff x="3712880" y="2690722"/>
              <a:chExt cx="296895" cy="254253"/>
            </a:xfrm>
          </p:grpSpPr>
          <p:sp>
            <p:nvSpPr>
              <p:cNvPr id="287" name="Freeform: Shape 286">
                <a:extLst>
                  <a:ext uri="{FF2B5EF4-FFF2-40B4-BE49-F238E27FC236}">
                    <a16:creationId xmlns:a16="http://schemas.microsoft.com/office/drawing/2014/main" id="{9CE31A08-6615-4A6F-4109-5B842EB21AEE}"/>
                  </a:ext>
                </a:extLst>
              </p:cNvPr>
              <p:cNvSpPr/>
              <p:nvPr/>
            </p:nvSpPr>
            <p:spPr>
              <a:xfrm>
                <a:off x="3740703" y="2690722"/>
                <a:ext cx="269073" cy="238126"/>
              </a:xfrm>
              <a:custGeom>
                <a:avLst/>
                <a:gdLst>
                  <a:gd name="connsiteX0" fmla="*/ 23246 w 269073"/>
                  <a:gd name="connsiteY0" fmla="*/ 0 h 238126"/>
                  <a:gd name="connsiteX1" fmla="*/ 245827 w 269073"/>
                  <a:gd name="connsiteY1" fmla="*/ 0 h 238126"/>
                  <a:gd name="connsiteX2" fmla="*/ 269073 w 269073"/>
                  <a:gd name="connsiteY2" fmla="*/ 23246 h 238126"/>
                  <a:gd name="connsiteX3" fmla="*/ 269073 w 269073"/>
                  <a:gd name="connsiteY3" fmla="*/ 163885 h 238126"/>
                  <a:gd name="connsiteX4" fmla="*/ 245827 w 269073"/>
                  <a:gd name="connsiteY4" fmla="*/ 187131 h 238126"/>
                  <a:gd name="connsiteX5" fmla="*/ 23246 w 269073"/>
                  <a:gd name="connsiteY5" fmla="*/ 187131 h 238126"/>
                  <a:gd name="connsiteX6" fmla="*/ 0 w 269073"/>
                  <a:gd name="connsiteY6" fmla="*/ 163885 h 238126"/>
                  <a:gd name="connsiteX7" fmla="*/ 0 w 269073"/>
                  <a:gd name="connsiteY7" fmla="*/ 23246 h 238126"/>
                  <a:gd name="connsiteX8" fmla="*/ 23246 w 269073"/>
                  <a:gd name="connsiteY8" fmla="*/ 0 h 238126"/>
                  <a:gd name="connsiteX9" fmla="*/ 66106 w 269073"/>
                  <a:gd name="connsiteY9" fmla="*/ 221855 h 238126"/>
                  <a:gd name="connsiteX10" fmla="*/ 111073 w 269073"/>
                  <a:gd name="connsiteY10" fmla="*/ 216116 h 238126"/>
                  <a:gd name="connsiteX11" fmla="*/ 111073 w 269073"/>
                  <a:gd name="connsiteY11" fmla="*/ 200570 h 238126"/>
                  <a:gd name="connsiteX12" fmla="*/ 164611 w 269073"/>
                  <a:gd name="connsiteY12" fmla="*/ 200570 h 238126"/>
                  <a:gd name="connsiteX13" fmla="*/ 164611 w 269073"/>
                  <a:gd name="connsiteY13" fmla="*/ 216406 h 238126"/>
                  <a:gd name="connsiteX14" fmla="*/ 207689 w 269073"/>
                  <a:gd name="connsiteY14" fmla="*/ 221855 h 238126"/>
                  <a:gd name="connsiteX15" fmla="*/ 207689 w 269073"/>
                  <a:gd name="connsiteY15" fmla="*/ 238127 h 238126"/>
                  <a:gd name="connsiteX16" fmla="*/ 66106 w 269073"/>
                  <a:gd name="connsiteY16" fmla="*/ 238127 h 23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9073" h="238126">
                    <a:moveTo>
                      <a:pt x="23246" y="0"/>
                    </a:moveTo>
                    <a:lnTo>
                      <a:pt x="245827" y="0"/>
                    </a:lnTo>
                    <a:cubicBezTo>
                      <a:pt x="258649" y="36"/>
                      <a:pt x="269037" y="10424"/>
                      <a:pt x="269073" y="23246"/>
                    </a:cubicBezTo>
                    <a:lnTo>
                      <a:pt x="269073" y="163885"/>
                    </a:lnTo>
                    <a:cubicBezTo>
                      <a:pt x="269037" y="176706"/>
                      <a:pt x="258649" y="187095"/>
                      <a:pt x="245827" y="187131"/>
                    </a:cubicBezTo>
                    <a:lnTo>
                      <a:pt x="23246" y="187131"/>
                    </a:lnTo>
                    <a:cubicBezTo>
                      <a:pt x="10424" y="187095"/>
                      <a:pt x="36" y="176706"/>
                      <a:pt x="0" y="163885"/>
                    </a:cubicBezTo>
                    <a:lnTo>
                      <a:pt x="0" y="23246"/>
                    </a:lnTo>
                    <a:cubicBezTo>
                      <a:pt x="36" y="10424"/>
                      <a:pt x="10424" y="44"/>
                      <a:pt x="23246" y="0"/>
                    </a:cubicBezTo>
                    <a:moveTo>
                      <a:pt x="66106" y="221855"/>
                    </a:moveTo>
                    <a:cubicBezTo>
                      <a:pt x="80969" y="219043"/>
                      <a:pt x="95984" y="217126"/>
                      <a:pt x="111073" y="216116"/>
                    </a:cubicBezTo>
                    <a:lnTo>
                      <a:pt x="111073" y="200570"/>
                    </a:lnTo>
                    <a:lnTo>
                      <a:pt x="164611" y="200570"/>
                    </a:lnTo>
                    <a:lnTo>
                      <a:pt x="164611" y="216406"/>
                    </a:lnTo>
                    <a:cubicBezTo>
                      <a:pt x="179140" y="217518"/>
                      <a:pt x="193502" y="219334"/>
                      <a:pt x="207689" y="221855"/>
                    </a:cubicBezTo>
                    <a:lnTo>
                      <a:pt x="207689" y="238127"/>
                    </a:lnTo>
                    <a:lnTo>
                      <a:pt x="66106" y="238127"/>
                    </a:lnTo>
                    <a:close/>
                  </a:path>
                </a:pathLst>
              </a:custGeom>
              <a:solidFill>
                <a:srgbClr val="F59E19"/>
              </a:solidFill>
              <a:ln w="7260"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802EAEBD-A352-6DD4-C106-95267F3D6896}"/>
                  </a:ext>
                </a:extLst>
              </p:cNvPr>
              <p:cNvSpPr/>
              <p:nvPr/>
            </p:nvSpPr>
            <p:spPr>
              <a:xfrm>
                <a:off x="3724431" y="2697769"/>
                <a:ext cx="269073" cy="238126"/>
              </a:xfrm>
              <a:custGeom>
                <a:avLst/>
                <a:gdLst>
                  <a:gd name="connsiteX0" fmla="*/ 23319 w 269073"/>
                  <a:gd name="connsiteY0" fmla="*/ 0 h 238126"/>
                  <a:gd name="connsiteX1" fmla="*/ 245827 w 269073"/>
                  <a:gd name="connsiteY1" fmla="*/ 0 h 238126"/>
                  <a:gd name="connsiteX2" fmla="*/ 269073 w 269073"/>
                  <a:gd name="connsiteY2" fmla="*/ 23246 h 238126"/>
                  <a:gd name="connsiteX3" fmla="*/ 269073 w 269073"/>
                  <a:gd name="connsiteY3" fmla="*/ 163885 h 238126"/>
                  <a:gd name="connsiteX4" fmla="*/ 245827 w 269073"/>
                  <a:gd name="connsiteY4" fmla="*/ 187131 h 238126"/>
                  <a:gd name="connsiteX5" fmla="*/ 23319 w 269073"/>
                  <a:gd name="connsiteY5" fmla="*/ 187131 h 238126"/>
                  <a:gd name="connsiteX6" fmla="*/ 0 w 269073"/>
                  <a:gd name="connsiteY6" fmla="*/ 163885 h 238126"/>
                  <a:gd name="connsiteX7" fmla="*/ 0 w 269073"/>
                  <a:gd name="connsiteY7" fmla="*/ 23246 h 238126"/>
                  <a:gd name="connsiteX8" fmla="*/ 23319 w 269073"/>
                  <a:gd name="connsiteY8" fmla="*/ 0 h 238126"/>
                  <a:gd name="connsiteX9" fmla="*/ 66179 w 269073"/>
                  <a:gd name="connsiteY9" fmla="*/ 221855 h 238126"/>
                  <a:gd name="connsiteX10" fmla="*/ 111072 w 269073"/>
                  <a:gd name="connsiteY10" fmla="*/ 216116 h 238126"/>
                  <a:gd name="connsiteX11" fmla="*/ 111072 w 269073"/>
                  <a:gd name="connsiteY11" fmla="*/ 200570 h 238126"/>
                  <a:gd name="connsiteX12" fmla="*/ 164611 w 269073"/>
                  <a:gd name="connsiteY12" fmla="*/ 200570 h 238126"/>
                  <a:gd name="connsiteX13" fmla="*/ 164611 w 269073"/>
                  <a:gd name="connsiteY13" fmla="*/ 216406 h 238126"/>
                  <a:gd name="connsiteX14" fmla="*/ 207689 w 269073"/>
                  <a:gd name="connsiteY14" fmla="*/ 221855 h 238126"/>
                  <a:gd name="connsiteX15" fmla="*/ 207689 w 269073"/>
                  <a:gd name="connsiteY15" fmla="*/ 238127 h 238126"/>
                  <a:gd name="connsiteX16" fmla="*/ 66179 w 269073"/>
                  <a:gd name="connsiteY16" fmla="*/ 238127 h 23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9073" h="238126">
                    <a:moveTo>
                      <a:pt x="23319" y="0"/>
                    </a:moveTo>
                    <a:lnTo>
                      <a:pt x="245827" y="0"/>
                    </a:lnTo>
                    <a:cubicBezTo>
                      <a:pt x="258649" y="36"/>
                      <a:pt x="269037" y="10424"/>
                      <a:pt x="269073" y="23246"/>
                    </a:cubicBezTo>
                    <a:lnTo>
                      <a:pt x="269073" y="163885"/>
                    </a:lnTo>
                    <a:cubicBezTo>
                      <a:pt x="269030" y="176706"/>
                      <a:pt x="258649" y="187087"/>
                      <a:pt x="245827" y="187131"/>
                    </a:cubicBezTo>
                    <a:lnTo>
                      <a:pt x="23319" y="187131"/>
                    </a:lnTo>
                    <a:cubicBezTo>
                      <a:pt x="10468" y="187131"/>
                      <a:pt x="43" y="176736"/>
                      <a:pt x="0" y="163885"/>
                    </a:cubicBezTo>
                    <a:lnTo>
                      <a:pt x="0" y="23246"/>
                    </a:lnTo>
                    <a:cubicBezTo>
                      <a:pt x="43" y="10395"/>
                      <a:pt x="10468" y="0"/>
                      <a:pt x="23319" y="0"/>
                    </a:cubicBezTo>
                    <a:moveTo>
                      <a:pt x="66179" y="221855"/>
                    </a:moveTo>
                    <a:cubicBezTo>
                      <a:pt x="81012" y="219051"/>
                      <a:pt x="96006" y="217133"/>
                      <a:pt x="111072" y="216116"/>
                    </a:cubicBezTo>
                    <a:lnTo>
                      <a:pt x="111072" y="200570"/>
                    </a:lnTo>
                    <a:lnTo>
                      <a:pt x="164611" y="200570"/>
                    </a:lnTo>
                    <a:lnTo>
                      <a:pt x="164611" y="216406"/>
                    </a:lnTo>
                    <a:cubicBezTo>
                      <a:pt x="179140" y="217474"/>
                      <a:pt x="193502" y="219290"/>
                      <a:pt x="207689" y="221855"/>
                    </a:cubicBezTo>
                    <a:lnTo>
                      <a:pt x="207689" y="238127"/>
                    </a:lnTo>
                    <a:lnTo>
                      <a:pt x="66179" y="238127"/>
                    </a:lnTo>
                    <a:close/>
                  </a:path>
                </a:pathLst>
              </a:custGeom>
              <a:solidFill>
                <a:srgbClr val="E72364"/>
              </a:solidFill>
              <a:ln w="7260"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E25DE742-75F1-587B-E079-73BB8F5E293C}"/>
                  </a:ext>
                </a:extLst>
              </p:cNvPr>
              <p:cNvSpPr/>
              <p:nvPr/>
            </p:nvSpPr>
            <p:spPr>
              <a:xfrm>
                <a:off x="3722324" y="2722032"/>
                <a:ext cx="245173" cy="165119"/>
              </a:xfrm>
              <a:custGeom>
                <a:avLst/>
                <a:gdLst>
                  <a:gd name="connsiteX0" fmla="*/ 0 w 245173"/>
                  <a:gd name="connsiteY0" fmla="*/ 0 h 165119"/>
                  <a:gd name="connsiteX1" fmla="*/ 245173 w 245173"/>
                  <a:gd name="connsiteY1" fmla="*/ 0 h 165119"/>
                  <a:gd name="connsiteX2" fmla="*/ 245173 w 245173"/>
                  <a:gd name="connsiteY2" fmla="*/ 165120 h 165119"/>
                  <a:gd name="connsiteX3" fmla="*/ 0 w 245173"/>
                  <a:gd name="connsiteY3" fmla="*/ 165120 h 165119"/>
                </a:gdLst>
                <a:ahLst/>
                <a:cxnLst>
                  <a:cxn ang="0">
                    <a:pos x="connsiteX0" y="connsiteY0"/>
                  </a:cxn>
                  <a:cxn ang="0">
                    <a:pos x="connsiteX1" y="connsiteY1"/>
                  </a:cxn>
                  <a:cxn ang="0">
                    <a:pos x="connsiteX2" y="connsiteY2"/>
                  </a:cxn>
                  <a:cxn ang="0">
                    <a:pos x="connsiteX3" y="connsiteY3"/>
                  </a:cxn>
                </a:cxnLst>
                <a:rect l="l" t="t" r="r" b="b"/>
                <a:pathLst>
                  <a:path w="245173" h="165119">
                    <a:moveTo>
                      <a:pt x="0" y="0"/>
                    </a:moveTo>
                    <a:lnTo>
                      <a:pt x="245173" y="0"/>
                    </a:lnTo>
                    <a:lnTo>
                      <a:pt x="245173" y="165120"/>
                    </a:lnTo>
                    <a:lnTo>
                      <a:pt x="0" y="165120"/>
                    </a:lnTo>
                    <a:close/>
                  </a:path>
                </a:pathLst>
              </a:custGeom>
              <a:solidFill>
                <a:srgbClr val="FFFFFF"/>
              </a:solidFill>
              <a:ln w="7260"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578216C3-9A85-F432-27A5-0A888EE9A4F9}"/>
                  </a:ext>
                </a:extLst>
              </p:cNvPr>
              <p:cNvSpPr/>
              <p:nvPr/>
            </p:nvSpPr>
            <p:spPr>
              <a:xfrm>
                <a:off x="3799181" y="2760751"/>
                <a:ext cx="92330" cy="10243"/>
              </a:xfrm>
              <a:custGeom>
                <a:avLst/>
                <a:gdLst>
                  <a:gd name="connsiteX0" fmla="*/ 0 w 92330"/>
                  <a:gd name="connsiteY0" fmla="*/ 5158 h 10243"/>
                  <a:gd name="connsiteX1" fmla="*/ 5085 w 92330"/>
                  <a:gd name="connsiteY1" fmla="*/ 10243 h 10243"/>
                  <a:gd name="connsiteX2" fmla="*/ 5158 w 92330"/>
                  <a:gd name="connsiteY2" fmla="*/ 10243 h 10243"/>
                  <a:gd name="connsiteX3" fmla="*/ 87173 w 92330"/>
                  <a:gd name="connsiteY3" fmla="*/ 10243 h 10243"/>
                  <a:gd name="connsiteX4" fmla="*/ 92331 w 92330"/>
                  <a:gd name="connsiteY4" fmla="*/ 5230 h 10243"/>
                  <a:gd name="connsiteX5" fmla="*/ 92331 w 92330"/>
                  <a:gd name="connsiteY5" fmla="*/ 5158 h 10243"/>
                  <a:gd name="connsiteX6" fmla="*/ 87173 w 92330"/>
                  <a:gd name="connsiteY6" fmla="*/ 0 h 10243"/>
                  <a:gd name="connsiteX7" fmla="*/ 5158 w 92330"/>
                  <a:gd name="connsiteY7" fmla="*/ 0 h 10243"/>
                  <a:gd name="connsiteX8" fmla="*/ 0 w 92330"/>
                  <a:gd name="connsiteY8" fmla="*/ 5158 h 1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30" h="10243">
                    <a:moveTo>
                      <a:pt x="0" y="5158"/>
                    </a:moveTo>
                    <a:cubicBezTo>
                      <a:pt x="0" y="7969"/>
                      <a:pt x="2274" y="10243"/>
                      <a:pt x="5085" y="10243"/>
                    </a:cubicBezTo>
                    <a:cubicBezTo>
                      <a:pt x="5107" y="10243"/>
                      <a:pt x="5136" y="10243"/>
                      <a:pt x="5158" y="10243"/>
                    </a:cubicBezTo>
                    <a:lnTo>
                      <a:pt x="87173" y="10243"/>
                    </a:lnTo>
                    <a:cubicBezTo>
                      <a:pt x="89984" y="10286"/>
                      <a:pt x="92287" y="8042"/>
                      <a:pt x="92331" y="5230"/>
                    </a:cubicBezTo>
                    <a:cubicBezTo>
                      <a:pt x="92331" y="5209"/>
                      <a:pt x="92331" y="5180"/>
                      <a:pt x="92331" y="5158"/>
                    </a:cubicBezTo>
                    <a:cubicBezTo>
                      <a:pt x="92331" y="2310"/>
                      <a:pt x="90020" y="0"/>
                      <a:pt x="87173" y="0"/>
                    </a:cubicBezTo>
                    <a:lnTo>
                      <a:pt x="5158" y="0"/>
                    </a:lnTo>
                    <a:cubicBezTo>
                      <a:pt x="2310" y="0"/>
                      <a:pt x="0" y="2310"/>
                      <a:pt x="0" y="5158"/>
                    </a:cubicBezTo>
                  </a:path>
                </a:pathLst>
              </a:custGeom>
              <a:solidFill>
                <a:srgbClr val="32B3A0"/>
              </a:solidFill>
              <a:ln w="7260"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C342CC5E-F7FE-A14D-2A98-ECC31D910770}"/>
                  </a:ext>
                </a:extLst>
              </p:cNvPr>
              <p:cNvSpPr/>
              <p:nvPr/>
            </p:nvSpPr>
            <p:spPr>
              <a:xfrm>
                <a:off x="3799181" y="2782109"/>
                <a:ext cx="92330" cy="10243"/>
              </a:xfrm>
              <a:custGeom>
                <a:avLst/>
                <a:gdLst>
                  <a:gd name="connsiteX0" fmla="*/ 87173 w 92330"/>
                  <a:gd name="connsiteY0" fmla="*/ 0 h 10243"/>
                  <a:gd name="connsiteX1" fmla="*/ 5158 w 92330"/>
                  <a:gd name="connsiteY1" fmla="*/ 0 h 10243"/>
                  <a:gd name="connsiteX2" fmla="*/ 0 w 92330"/>
                  <a:gd name="connsiteY2" fmla="*/ 5158 h 10243"/>
                  <a:gd name="connsiteX3" fmla="*/ 5085 w 92330"/>
                  <a:gd name="connsiteY3" fmla="*/ 10243 h 10243"/>
                  <a:gd name="connsiteX4" fmla="*/ 5158 w 92330"/>
                  <a:gd name="connsiteY4" fmla="*/ 10243 h 10243"/>
                  <a:gd name="connsiteX5" fmla="*/ 87173 w 92330"/>
                  <a:gd name="connsiteY5" fmla="*/ 10243 h 10243"/>
                  <a:gd name="connsiteX6" fmla="*/ 92331 w 92330"/>
                  <a:gd name="connsiteY6" fmla="*/ 5230 h 10243"/>
                  <a:gd name="connsiteX7" fmla="*/ 92331 w 92330"/>
                  <a:gd name="connsiteY7" fmla="*/ 5158 h 10243"/>
                  <a:gd name="connsiteX8" fmla="*/ 87173 w 92330"/>
                  <a:gd name="connsiteY8" fmla="*/ 0 h 1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30" h="10243">
                    <a:moveTo>
                      <a:pt x="87173" y="0"/>
                    </a:moveTo>
                    <a:lnTo>
                      <a:pt x="5158" y="0"/>
                    </a:lnTo>
                    <a:cubicBezTo>
                      <a:pt x="2310" y="0"/>
                      <a:pt x="0" y="2310"/>
                      <a:pt x="0" y="5158"/>
                    </a:cubicBezTo>
                    <a:cubicBezTo>
                      <a:pt x="0" y="7969"/>
                      <a:pt x="2274" y="10243"/>
                      <a:pt x="5085" y="10243"/>
                    </a:cubicBezTo>
                    <a:cubicBezTo>
                      <a:pt x="5107" y="10243"/>
                      <a:pt x="5136" y="10243"/>
                      <a:pt x="5158" y="10243"/>
                    </a:cubicBezTo>
                    <a:lnTo>
                      <a:pt x="87173" y="10243"/>
                    </a:lnTo>
                    <a:cubicBezTo>
                      <a:pt x="89984" y="10286"/>
                      <a:pt x="92287" y="8042"/>
                      <a:pt x="92331" y="5230"/>
                    </a:cubicBezTo>
                    <a:cubicBezTo>
                      <a:pt x="92331" y="5209"/>
                      <a:pt x="92331" y="5179"/>
                      <a:pt x="92331" y="5158"/>
                    </a:cubicBezTo>
                    <a:cubicBezTo>
                      <a:pt x="92331" y="2310"/>
                      <a:pt x="90020" y="0"/>
                      <a:pt x="87173" y="0"/>
                    </a:cubicBezTo>
                  </a:path>
                </a:pathLst>
              </a:custGeom>
              <a:solidFill>
                <a:srgbClr val="32B3A0"/>
              </a:solidFill>
              <a:ln w="7260"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5A0CAFA7-559A-44B5-D6EB-663F34577A2D}"/>
                  </a:ext>
                </a:extLst>
              </p:cNvPr>
              <p:cNvSpPr/>
              <p:nvPr/>
            </p:nvSpPr>
            <p:spPr>
              <a:xfrm>
                <a:off x="3799181" y="2803757"/>
                <a:ext cx="92330" cy="10243"/>
              </a:xfrm>
              <a:custGeom>
                <a:avLst/>
                <a:gdLst>
                  <a:gd name="connsiteX0" fmla="*/ 87173 w 92330"/>
                  <a:gd name="connsiteY0" fmla="*/ 0 h 10243"/>
                  <a:gd name="connsiteX1" fmla="*/ 5158 w 92330"/>
                  <a:gd name="connsiteY1" fmla="*/ 0 h 10243"/>
                  <a:gd name="connsiteX2" fmla="*/ 0 w 92330"/>
                  <a:gd name="connsiteY2" fmla="*/ 5158 h 10243"/>
                  <a:gd name="connsiteX3" fmla="*/ 5085 w 92330"/>
                  <a:gd name="connsiteY3" fmla="*/ 10243 h 10243"/>
                  <a:gd name="connsiteX4" fmla="*/ 5158 w 92330"/>
                  <a:gd name="connsiteY4" fmla="*/ 10243 h 10243"/>
                  <a:gd name="connsiteX5" fmla="*/ 87173 w 92330"/>
                  <a:gd name="connsiteY5" fmla="*/ 10243 h 10243"/>
                  <a:gd name="connsiteX6" fmla="*/ 92331 w 92330"/>
                  <a:gd name="connsiteY6" fmla="*/ 5230 h 10243"/>
                  <a:gd name="connsiteX7" fmla="*/ 92331 w 92330"/>
                  <a:gd name="connsiteY7" fmla="*/ 5158 h 10243"/>
                  <a:gd name="connsiteX8" fmla="*/ 87173 w 92330"/>
                  <a:gd name="connsiteY8" fmla="*/ 0 h 1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30" h="10243">
                    <a:moveTo>
                      <a:pt x="87173" y="0"/>
                    </a:moveTo>
                    <a:lnTo>
                      <a:pt x="5158" y="0"/>
                    </a:lnTo>
                    <a:cubicBezTo>
                      <a:pt x="2310" y="0"/>
                      <a:pt x="0" y="2310"/>
                      <a:pt x="0" y="5158"/>
                    </a:cubicBezTo>
                    <a:cubicBezTo>
                      <a:pt x="0" y="7969"/>
                      <a:pt x="2274" y="10243"/>
                      <a:pt x="5085" y="10243"/>
                    </a:cubicBezTo>
                    <a:cubicBezTo>
                      <a:pt x="5107" y="10243"/>
                      <a:pt x="5136" y="10243"/>
                      <a:pt x="5158" y="10243"/>
                    </a:cubicBezTo>
                    <a:lnTo>
                      <a:pt x="87173" y="10243"/>
                    </a:lnTo>
                    <a:cubicBezTo>
                      <a:pt x="89984" y="10286"/>
                      <a:pt x="92287" y="8042"/>
                      <a:pt x="92331" y="5230"/>
                    </a:cubicBezTo>
                    <a:cubicBezTo>
                      <a:pt x="92331" y="5209"/>
                      <a:pt x="92331" y="5179"/>
                      <a:pt x="92331" y="5158"/>
                    </a:cubicBezTo>
                    <a:cubicBezTo>
                      <a:pt x="92331" y="2310"/>
                      <a:pt x="90020" y="0"/>
                      <a:pt x="87173" y="0"/>
                    </a:cubicBezTo>
                  </a:path>
                </a:pathLst>
              </a:custGeom>
              <a:solidFill>
                <a:srgbClr val="32B3A0"/>
              </a:solidFill>
              <a:ln w="7260"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3C7BA1CD-05D8-E01E-2BD7-6FD8A581D7B6}"/>
                  </a:ext>
                </a:extLst>
              </p:cNvPr>
              <p:cNvSpPr/>
              <p:nvPr/>
            </p:nvSpPr>
            <p:spPr>
              <a:xfrm>
                <a:off x="3858967" y="2825404"/>
                <a:ext cx="32544" cy="10243"/>
              </a:xfrm>
              <a:custGeom>
                <a:avLst/>
                <a:gdLst>
                  <a:gd name="connsiteX0" fmla="*/ 27387 w 32544"/>
                  <a:gd name="connsiteY0" fmla="*/ 0 h 10243"/>
                  <a:gd name="connsiteX1" fmla="*/ 5158 w 32544"/>
                  <a:gd name="connsiteY1" fmla="*/ 0 h 10243"/>
                  <a:gd name="connsiteX2" fmla="*/ 0 w 32544"/>
                  <a:gd name="connsiteY2" fmla="*/ 5158 h 10243"/>
                  <a:gd name="connsiteX3" fmla="*/ 5085 w 32544"/>
                  <a:gd name="connsiteY3" fmla="*/ 10243 h 10243"/>
                  <a:gd name="connsiteX4" fmla="*/ 5158 w 32544"/>
                  <a:gd name="connsiteY4" fmla="*/ 10243 h 10243"/>
                  <a:gd name="connsiteX5" fmla="*/ 27387 w 32544"/>
                  <a:gd name="connsiteY5" fmla="*/ 10243 h 10243"/>
                  <a:gd name="connsiteX6" fmla="*/ 32545 w 32544"/>
                  <a:gd name="connsiteY6" fmla="*/ 5230 h 10243"/>
                  <a:gd name="connsiteX7" fmla="*/ 32545 w 32544"/>
                  <a:gd name="connsiteY7" fmla="*/ 5158 h 10243"/>
                  <a:gd name="connsiteX8" fmla="*/ 27387 w 32544"/>
                  <a:gd name="connsiteY8" fmla="*/ 0 h 1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4" h="10243">
                    <a:moveTo>
                      <a:pt x="27387" y="0"/>
                    </a:moveTo>
                    <a:lnTo>
                      <a:pt x="5158" y="0"/>
                    </a:lnTo>
                    <a:cubicBezTo>
                      <a:pt x="2310" y="0"/>
                      <a:pt x="0" y="2310"/>
                      <a:pt x="0" y="5158"/>
                    </a:cubicBezTo>
                    <a:cubicBezTo>
                      <a:pt x="0" y="7969"/>
                      <a:pt x="2274" y="10243"/>
                      <a:pt x="5085" y="10243"/>
                    </a:cubicBezTo>
                    <a:cubicBezTo>
                      <a:pt x="5107" y="10243"/>
                      <a:pt x="5136" y="10243"/>
                      <a:pt x="5158" y="10243"/>
                    </a:cubicBezTo>
                    <a:lnTo>
                      <a:pt x="27387" y="10243"/>
                    </a:lnTo>
                    <a:cubicBezTo>
                      <a:pt x="30198" y="10286"/>
                      <a:pt x="32501" y="8042"/>
                      <a:pt x="32545" y="5230"/>
                    </a:cubicBezTo>
                    <a:cubicBezTo>
                      <a:pt x="32545" y="5209"/>
                      <a:pt x="32545" y="5179"/>
                      <a:pt x="32545" y="5158"/>
                    </a:cubicBezTo>
                    <a:cubicBezTo>
                      <a:pt x="32545" y="2310"/>
                      <a:pt x="30234" y="0"/>
                      <a:pt x="27387" y="0"/>
                    </a:cubicBezTo>
                  </a:path>
                </a:pathLst>
              </a:custGeom>
              <a:solidFill>
                <a:srgbClr val="32B3A0"/>
              </a:solidFill>
              <a:ln w="7260"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3C1DF931-71B6-F846-AB2A-F962CD9896F8}"/>
                  </a:ext>
                </a:extLst>
              </p:cNvPr>
              <p:cNvSpPr/>
              <p:nvPr/>
            </p:nvSpPr>
            <p:spPr>
              <a:xfrm>
                <a:off x="3712880" y="2706777"/>
                <a:ext cx="269073" cy="238199"/>
              </a:xfrm>
              <a:custGeom>
                <a:avLst/>
                <a:gdLst>
                  <a:gd name="connsiteX0" fmla="*/ 23246 w 269073"/>
                  <a:gd name="connsiteY0" fmla="*/ 0 h 238199"/>
                  <a:gd name="connsiteX1" fmla="*/ 245755 w 269073"/>
                  <a:gd name="connsiteY1" fmla="*/ 0 h 238199"/>
                  <a:gd name="connsiteX2" fmla="*/ 269073 w 269073"/>
                  <a:gd name="connsiteY2" fmla="*/ 23246 h 238199"/>
                  <a:gd name="connsiteX3" fmla="*/ 269073 w 269073"/>
                  <a:gd name="connsiteY3" fmla="*/ 163885 h 238199"/>
                  <a:gd name="connsiteX4" fmla="*/ 245755 w 269073"/>
                  <a:gd name="connsiteY4" fmla="*/ 187131 h 238199"/>
                  <a:gd name="connsiteX5" fmla="*/ 23246 w 269073"/>
                  <a:gd name="connsiteY5" fmla="*/ 187131 h 238199"/>
                  <a:gd name="connsiteX6" fmla="*/ 0 w 269073"/>
                  <a:gd name="connsiteY6" fmla="*/ 163885 h 238199"/>
                  <a:gd name="connsiteX7" fmla="*/ 0 w 269073"/>
                  <a:gd name="connsiteY7" fmla="*/ 23246 h 238199"/>
                  <a:gd name="connsiteX8" fmla="*/ 23246 w 269073"/>
                  <a:gd name="connsiteY8" fmla="*/ 0 h 238199"/>
                  <a:gd name="connsiteX9" fmla="*/ 183644 w 269073"/>
                  <a:gd name="connsiteY9" fmla="*/ 91168 h 238199"/>
                  <a:gd name="connsiteX10" fmla="*/ 196575 w 269073"/>
                  <a:gd name="connsiteY10" fmla="*/ 129960 h 238199"/>
                  <a:gd name="connsiteX11" fmla="*/ 205001 w 269073"/>
                  <a:gd name="connsiteY11" fmla="*/ 121824 h 238199"/>
                  <a:gd name="connsiteX12" fmla="*/ 221201 w 269073"/>
                  <a:gd name="connsiteY12" fmla="*/ 137806 h 238199"/>
                  <a:gd name="connsiteX13" fmla="*/ 231952 w 269073"/>
                  <a:gd name="connsiteY13" fmla="*/ 126836 h 238199"/>
                  <a:gd name="connsiteX14" fmla="*/ 215971 w 269073"/>
                  <a:gd name="connsiteY14" fmla="*/ 111145 h 238199"/>
                  <a:gd name="connsiteX15" fmla="*/ 224252 w 269073"/>
                  <a:gd name="connsiteY15" fmla="*/ 103082 h 238199"/>
                  <a:gd name="connsiteX16" fmla="*/ 66106 w 269073"/>
                  <a:gd name="connsiteY16" fmla="*/ 221927 h 238199"/>
                  <a:gd name="connsiteX17" fmla="*/ 111000 w 269073"/>
                  <a:gd name="connsiteY17" fmla="*/ 216188 h 238199"/>
                  <a:gd name="connsiteX18" fmla="*/ 111000 w 269073"/>
                  <a:gd name="connsiteY18" fmla="*/ 200643 h 238199"/>
                  <a:gd name="connsiteX19" fmla="*/ 164539 w 269073"/>
                  <a:gd name="connsiteY19" fmla="*/ 200643 h 238199"/>
                  <a:gd name="connsiteX20" fmla="*/ 164539 w 269073"/>
                  <a:gd name="connsiteY20" fmla="*/ 216479 h 238199"/>
                  <a:gd name="connsiteX21" fmla="*/ 207617 w 269073"/>
                  <a:gd name="connsiteY21" fmla="*/ 221927 h 238199"/>
                  <a:gd name="connsiteX22" fmla="*/ 207617 w 269073"/>
                  <a:gd name="connsiteY22" fmla="*/ 238199 h 238199"/>
                  <a:gd name="connsiteX23" fmla="*/ 66106 w 269073"/>
                  <a:gd name="connsiteY23" fmla="*/ 238199 h 238199"/>
                  <a:gd name="connsiteX24" fmla="*/ 20558 w 269073"/>
                  <a:gd name="connsiteY24" fmla="*/ 145651 h 238199"/>
                  <a:gd name="connsiteX25" fmla="*/ 247571 w 269073"/>
                  <a:gd name="connsiteY25" fmla="*/ 145651 h 238199"/>
                  <a:gd name="connsiteX26" fmla="*/ 247571 w 269073"/>
                  <a:gd name="connsiteY26" fmla="*/ 21721 h 238199"/>
                  <a:gd name="connsiteX27" fmla="*/ 20558 w 269073"/>
                  <a:gd name="connsiteY27" fmla="*/ 21721 h 238199"/>
                  <a:gd name="connsiteX28" fmla="*/ 224470 w 269073"/>
                  <a:gd name="connsiteY28" fmla="*/ 156548 h 238199"/>
                  <a:gd name="connsiteX29" fmla="*/ 214808 w 269073"/>
                  <a:gd name="connsiteY29" fmla="*/ 166209 h 238199"/>
                  <a:gd name="connsiteX30" fmla="*/ 224470 w 269073"/>
                  <a:gd name="connsiteY30" fmla="*/ 175871 h 238199"/>
                  <a:gd name="connsiteX31" fmla="*/ 234132 w 269073"/>
                  <a:gd name="connsiteY31" fmla="*/ 166209 h 238199"/>
                  <a:gd name="connsiteX32" fmla="*/ 224470 w 269073"/>
                  <a:gd name="connsiteY32" fmla="*/ 156548 h 2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9073" h="238199">
                    <a:moveTo>
                      <a:pt x="23246" y="0"/>
                    </a:moveTo>
                    <a:lnTo>
                      <a:pt x="245755" y="0"/>
                    </a:lnTo>
                    <a:cubicBezTo>
                      <a:pt x="258605" y="0"/>
                      <a:pt x="269037" y="10395"/>
                      <a:pt x="269073" y="23246"/>
                    </a:cubicBezTo>
                    <a:lnTo>
                      <a:pt x="269073" y="163885"/>
                    </a:lnTo>
                    <a:cubicBezTo>
                      <a:pt x="269030" y="176735"/>
                      <a:pt x="258605" y="187131"/>
                      <a:pt x="245755" y="187131"/>
                    </a:cubicBezTo>
                    <a:lnTo>
                      <a:pt x="23246" y="187131"/>
                    </a:lnTo>
                    <a:cubicBezTo>
                      <a:pt x="10424" y="187095"/>
                      <a:pt x="36" y="176706"/>
                      <a:pt x="0" y="163885"/>
                    </a:cubicBezTo>
                    <a:lnTo>
                      <a:pt x="0" y="23246"/>
                    </a:lnTo>
                    <a:cubicBezTo>
                      <a:pt x="36" y="10424"/>
                      <a:pt x="10424" y="36"/>
                      <a:pt x="23246" y="0"/>
                    </a:cubicBezTo>
                    <a:moveTo>
                      <a:pt x="183644" y="91168"/>
                    </a:moveTo>
                    <a:lnTo>
                      <a:pt x="196575" y="129960"/>
                    </a:lnTo>
                    <a:lnTo>
                      <a:pt x="205001" y="121824"/>
                    </a:lnTo>
                    <a:lnTo>
                      <a:pt x="221201" y="137806"/>
                    </a:lnTo>
                    <a:lnTo>
                      <a:pt x="231952" y="126836"/>
                    </a:lnTo>
                    <a:lnTo>
                      <a:pt x="215971" y="111145"/>
                    </a:lnTo>
                    <a:lnTo>
                      <a:pt x="224252" y="103082"/>
                    </a:lnTo>
                    <a:close/>
                    <a:moveTo>
                      <a:pt x="66106" y="221927"/>
                    </a:moveTo>
                    <a:cubicBezTo>
                      <a:pt x="80940" y="219123"/>
                      <a:pt x="95934" y="217205"/>
                      <a:pt x="111000" y="216188"/>
                    </a:cubicBezTo>
                    <a:lnTo>
                      <a:pt x="111000" y="200643"/>
                    </a:lnTo>
                    <a:lnTo>
                      <a:pt x="164539" y="200643"/>
                    </a:lnTo>
                    <a:lnTo>
                      <a:pt x="164539" y="216479"/>
                    </a:lnTo>
                    <a:cubicBezTo>
                      <a:pt x="178980" y="217576"/>
                      <a:pt x="193356" y="219392"/>
                      <a:pt x="207617" y="221927"/>
                    </a:cubicBezTo>
                    <a:lnTo>
                      <a:pt x="207617" y="238199"/>
                    </a:lnTo>
                    <a:lnTo>
                      <a:pt x="66106" y="238199"/>
                    </a:lnTo>
                    <a:close/>
                    <a:moveTo>
                      <a:pt x="20558" y="145651"/>
                    </a:moveTo>
                    <a:lnTo>
                      <a:pt x="247571" y="145651"/>
                    </a:lnTo>
                    <a:lnTo>
                      <a:pt x="247571" y="21721"/>
                    </a:lnTo>
                    <a:lnTo>
                      <a:pt x="20558" y="21721"/>
                    </a:lnTo>
                    <a:close/>
                    <a:moveTo>
                      <a:pt x="224470" y="156548"/>
                    </a:moveTo>
                    <a:cubicBezTo>
                      <a:pt x="219131" y="156548"/>
                      <a:pt x="214808" y="160870"/>
                      <a:pt x="214808" y="166209"/>
                    </a:cubicBezTo>
                    <a:cubicBezTo>
                      <a:pt x="214808" y="171549"/>
                      <a:pt x="219131" y="175871"/>
                      <a:pt x="224470" y="175871"/>
                    </a:cubicBezTo>
                    <a:cubicBezTo>
                      <a:pt x="229809" y="175871"/>
                      <a:pt x="234132" y="171549"/>
                      <a:pt x="234132" y="166209"/>
                    </a:cubicBezTo>
                    <a:cubicBezTo>
                      <a:pt x="234095" y="160892"/>
                      <a:pt x="229787" y="156584"/>
                      <a:pt x="224470" y="156548"/>
                    </a:cubicBezTo>
                  </a:path>
                </a:pathLst>
              </a:custGeom>
              <a:solidFill>
                <a:srgbClr val="32B3A0"/>
              </a:solidFill>
              <a:ln w="7260" cap="flat">
                <a:noFill/>
                <a:prstDash val="solid"/>
                <a:miter/>
              </a:ln>
            </p:spPr>
            <p:txBody>
              <a:bodyPr rtlCol="0" anchor="ctr"/>
              <a:lstStyle/>
              <a:p>
                <a:endParaRPr lang="en-US" dirty="0"/>
              </a:p>
            </p:txBody>
          </p:sp>
        </p:grpSp>
        <p:grpSp>
          <p:nvGrpSpPr>
            <p:cNvPr id="295" name="Graphic 2">
              <a:extLst>
                <a:ext uri="{FF2B5EF4-FFF2-40B4-BE49-F238E27FC236}">
                  <a16:creationId xmlns:a16="http://schemas.microsoft.com/office/drawing/2014/main" id="{F9B26632-11C8-9EA5-1E18-A69F66C0BD53}"/>
                </a:ext>
              </a:extLst>
            </p:cNvPr>
            <p:cNvGrpSpPr/>
            <p:nvPr/>
          </p:nvGrpSpPr>
          <p:grpSpPr>
            <a:xfrm>
              <a:off x="1460046" y="1783924"/>
              <a:ext cx="368071" cy="333130"/>
              <a:chOff x="1460046" y="1783924"/>
              <a:chExt cx="368071" cy="333130"/>
            </a:xfrm>
          </p:grpSpPr>
          <p:sp>
            <p:nvSpPr>
              <p:cNvPr id="296" name="Freeform: Shape 295">
                <a:extLst>
                  <a:ext uri="{FF2B5EF4-FFF2-40B4-BE49-F238E27FC236}">
                    <a16:creationId xmlns:a16="http://schemas.microsoft.com/office/drawing/2014/main" id="{B2FF6440-D048-1D96-CB23-FF73930D673B}"/>
                  </a:ext>
                </a:extLst>
              </p:cNvPr>
              <p:cNvSpPr/>
              <p:nvPr/>
            </p:nvSpPr>
            <p:spPr>
              <a:xfrm>
                <a:off x="1498257" y="1796403"/>
                <a:ext cx="326529" cy="320651"/>
              </a:xfrm>
              <a:custGeom>
                <a:avLst/>
                <a:gdLst>
                  <a:gd name="connsiteX0" fmla="*/ 183717 w 326529"/>
                  <a:gd name="connsiteY0" fmla="*/ 234277 h 320651"/>
                  <a:gd name="connsiteX1" fmla="*/ 303506 w 326529"/>
                  <a:gd name="connsiteY1" fmla="*/ 190690 h 320651"/>
                  <a:gd name="connsiteX2" fmla="*/ 325743 w 326529"/>
                  <a:gd name="connsiteY2" fmla="*/ 202483 h 320651"/>
                  <a:gd name="connsiteX3" fmla="*/ 315638 w 326529"/>
                  <a:gd name="connsiteY3" fmla="*/ 224107 h 320651"/>
                  <a:gd name="connsiteX4" fmla="*/ 195848 w 326529"/>
                  <a:gd name="connsiteY4" fmla="*/ 267693 h 320651"/>
                  <a:gd name="connsiteX5" fmla="*/ 195049 w 326529"/>
                  <a:gd name="connsiteY5" fmla="*/ 277209 h 320651"/>
                  <a:gd name="connsiteX6" fmla="*/ 133429 w 326529"/>
                  <a:gd name="connsiteY6" fmla="*/ 319779 h 320651"/>
                  <a:gd name="connsiteX7" fmla="*/ 90862 w 326529"/>
                  <a:gd name="connsiteY7" fmla="*/ 258155 h 320651"/>
                  <a:gd name="connsiteX8" fmla="*/ 109838 w 326529"/>
                  <a:gd name="connsiteY8" fmla="*/ 226359 h 320651"/>
                  <a:gd name="connsiteX9" fmla="*/ 50270 w 326529"/>
                  <a:gd name="connsiteY9" fmla="*/ 62474 h 320651"/>
                  <a:gd name="connsiteX10" fmla="*/ 38211 w 326529"/>
                  <a:gd name="connsiteY10" fmla="*/ 49616 h 320651"/>
                  <a:gd name="connsiteX11" fmla="*/ 0 w 326529"/>
                  <a:gd name="connsiteY11" fmla="*/ 36322 h 320651"/>
                  <a:gd name="connsiteX12" fmla="*/ 1017 w 326529"/>
                  <a:gd name="connsiteY12" fmla="*/ 0 h 320651"/>
                  <a:gd name="connsiteX13" fmla="*/ 65815 w 326529"/>
                  <a:gd name="connsiteY13" fmla="*/ 23391 h 320651"/>
                  <a:gd name="connsiteX14" fmla="*/ 78310 w 326529"/>
                  <a:gd name="connsiteY14" fmla="*/ 36177 h 320651"/>
                  <a:gd name="connsiteX15" fmla="*/ 143327 w 326529"/>
                  <a:gd name="connsiteY15" fmla="*/ 215099 h 320651"/>
                  <a:gd name="connsiteX16" fmla="*/ 183571 w 326529"/>
                  <a:gd name="connsiteY16" fmla="*/ 234277 h 32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529" h="320651">
                    <a:moveTo>
                      <a:pt x="183717" y="234277"/>
                    </a:moveTo>
                    <a:lnTo>
                      <a:pt x="303506" y="190690"/>
                    </a:lnTo>
                    <a:cubicBezTo>
                      <a:pt x="312903" y="187806"/>
                      <a:pt x="322859" y="193086"/>
                      <a:pt x="325743" y="202483"/>
                    </a:cubicBezTo>
                    <a:cubicBezTo>
                      <a:pt x="328423" y="211216"/>
                      <a:pt x="324057" y="220562"/>
                      <a:pt x="315638" y="224107"/>
                    </a:cubicBezTo>
                    <a:lnTo>
                      <a:pt x="195848" y="267693"/>
                    </a:lnTo>
                    <a:cubicBezTo>
                      <a:pt x="195831" y="270882"/>
                      <a:pt x="195565" y="274064"/>
                      <a:pt x="195049" y="277209"/>
                    </a:cubicBezTo>
                    <a:cubicBezTo>
                      <a:pt x="189787" y="305976"/>
                      <a:pt x="162199" y="325038"/>
                      <a:pt x="133429" y="319779"/>
                    </a:cubicBezTo>
                    <a:cubicBezTo>
                      <a:pt x="104659" y="314512"/>
                      <a:pt x="85601" y="286929"/>
                      <a:pt x="90862" y="258155"/>
                    </a:cubicBezTo>
                    <a:cubicBezTo>
                      <a:pt x="93155" y="245616"/>
                      <a:pt x="99892" y="234328"/>
                      <a:pt x="109838" y="226359"/>
                    </a:cubicBezTo>
                    <a:lnTo>
                      <a:pt x="50270" y="62474"/>
                    </a:lnTo>
                    <a:cubicBezTo>
                      <a:pt x="48451" y="56556"/>
                      <a:pt x="44000" y="51810"/>
                      <a:pt x="38211" y="49616"/>
                    </a:cubicBezTo>
                    <a:lnTo>
                      <a:pt x="0" y="36322"/>
                    </a:lnTo>
                    <a:lnTo>
                      <a:pt x="1017" y="0"/>
                    </a:lnTo>
                    <a:lnTo>
                      <a:pt x="65815" y="23391"/>
                    </a:lnTo>
                    <a:cubicBezTo>
                      <a:pt x="71617" y="25670"/>
                      <a:pt x="76165" y="30324"/>
                      <a:pt x="78310" y="36177"/>
                    </a:cubicBezTo>
                    <a:lnTo>
                      <a:pt x="143327" y="215099"/>
                    </a:lnTo>
                    <a:cubicBezTo>
                      <a:pt x="158919" y="215222"/>
                      <a:pt x="173657" y="222240"/>
                      <a:pt x="183571" y="234277"/>
                    </a:cubicBezTo>
                  </a:path>
                </a:pathLst>
              </a:custGeom>
              <a:solidFill>
                <a:srgbClr val="32B3A0"/>
              </a:solidFill>
              <a:ln w="7260"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F6563E01-47CE-D6B2-BC8E-5D5026AD49D1}"/>
                  </a:ext>
                </a:extLst>
              </p:cNvPr>
              <p:cNvSpPr/>
              <p:nvPr/>
            </p:nvSpPr>
            <p:spPr>
              <a:xfrm rot="-1190401">
                <a:off x="1631513" y="1813521"/>
                <a:ext cx="172456" cy="172456"/>
              </a:xfrm>
              <a:custGeom>
                <a:avLst/>
                <a:gdLst>
                  <a:gd name="connsiteX0" fmla="*/ 0 w 172456"/>
                  <a:gd name="connsiteY0" fmla="*/ 0 h 172456"/>
                  <a:gd name="connsiteX1" fmla="*/ 172457 w 172456"/>
                  <a:gd name="connsiteY1" fmla="*/ 0 h 172456"/>
                  <a:gd name="connsiteX2" fmla="*/ 172457 w 172456"/>
                  <a:gd name="connsiteY2" fmla="*/ 172457 h 172456"/>
                  <a:gd name="connsiteX3" fmla="*/ 0 w 172456"/>
                  <a:gd name="connsiteY3" fmla="*/ 172457 h 172456"/>
                </a:gdLst>
                <a:ahLst/>
                <a:cxnLst>
                  <a:cxn ang="0">
                    <a:pos x="connsiteX0" y="connsiteY0"/>
                  </a:cxn>
                  <a:cxn ang="0">
                    <a:pos x="connsiteX1" y="connsiteY1"/>
                  </a:cxn>
                  <a:cxn ang="0">
                    <a:pos x="connsiteX2" y="connsiteY2"/>
                  </a:cxn>
                  <a:cxn ang="0">
                    <a:pos x="connsiteX3" y="connsiteY3"/>
                  </a:cxn>
                </a:cxnLst>
                <a:rect l="l" t="t" r="r" b="b"/>
                <a:pathLst>
                  <a:path w="172456" h="172456">
                    <a:moveTo>
                      <a:pt x="0" y="0"/>
                    </a:moveTo>
                    <a:lnTo>
                      <a:pt x="172457" y="0"/>
                    </a:lnTo>
                    <a:lnTo>
                      <a:pt x="172457" y="172457"/>
                    </a:lnTo>
                    <a:lnTo>
                      <a:pt x="0" y="172457"/>
                    </a:lnTo>
                    <a:close/>
                  </a:path>
                </a:pathLst>
              </a:custGeom>
              <a:solidFill>
                <a:srgbClr val="32B3A0"/>
              </a:solidFill>
              <a:ln w="7260"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E51EFA7D-98E9-0472-9646-25D48F1926E7}"/>
                  </a:ext>
                </a:extLst>
              </p:cNvPr>
              <p:cNvSpPr/>
              <p:nvPr/>
            </p:nvSpPr>
            <p:spPr>
              <a:xfrm>
                <a:off x="1481621" y="1794587"/>
                <a:ext cx="326770" cy="320651"/>
              </a:xfrm>
              <a:custGeom>
                <a:avLst/>
                <a:gdLst>
                  <a:gd name="connsiteX0" fmla="*/ 183717 w 326770"/>
                  <a:gd name="connsiteY0" fmla="*/ 234277 h 320651"/>
                  <a:gd name="connsiteX1" fmla="*/ 303434 w 326770"/>
                  <a:gd name="connsiteY1" fmla="*/ 190690 h 320651"/>
                  <a:gd name="connsiteX2" fmla="*/ 325884 w 326770"/>
                  <a:gd name="connsiteY2" fmla="*/ 202070 h 320651"/>
                  <a:gd name="connsiteX3" fmla="*/ 315638 w 326770"/>
                  <a:gd name="connsiteY3" fmla="*/ 224107 h 320651"/>
                  <a:gd name="connsiteX4" fmla="*/ 195848 w 326770"/>
                  <a:gd name="connsiteY4" fmla="*/ 267693 h 320651"/>
                  <a:gd name="connsiteX5" fmla="*/ 195049 w 326770"/>
                  <a:gd name="connsiteY5" fmla="*/ 277209 h 320651"/>
                  <a:gd name="connsiteX6" fmla="*/ 133429 w 326770"/>
                  <a:gd name="connsiteY6" fmla="*/ 319779 h 320651"/>
                  <a:gd name="connsiteX7" fmla="*/ 90862 w 326770"/>
                  <a:gd name="connsiteY7" fmla="*/ 258155 h 320651"/>
                  <a:gd name="connsiteX8" fmla="*/ 109838 w 326770"/>
                  <a:gd name="connsiteY8" fmla="*/ 226359 h 320651"/>
                  <a:gd name="connsiteX9" fmla="*/ 50270 w 326770"/>
                  <a:gd name="connsiteY9" fmla="*/ 62474 h 320651"/>
                  <a:gd name="connsiteX10" fmla="*/ 38211 w 326770"/>
                  <a:gd name="connsiteY10" fmla="*/ 49616 h 320651"/>
                  <a:gd name="connsiteX11" fmla="*/ 0 w 326770"/>
                  <a:gd name="connsiteY11" fmla="*/ 36322 h 320651"/>
                  <a:gd name="connsiteX12" fmla="*/ 1017 w 326770"/>
                  <a:gd name="connsiteY12" fmla="*/ 0 h 320651"/>
                  <a:gd name="connsiteX13" fmla="*/ 65961 w 326770"/>
                  <a:gd name="connsiteY13" fmla="*/ 23173 h 320651"/>
                  <a:gd name="connsiteX14" fmla="*/ 78383 w 326770"/>
                  <a:gd name="connsiteY14" fmla="*/ 35959 h 320651"/>
                  <a:gd name="connsiteX15" fmla="*/ 143762 w 326770"/>
                  <a:gd name="connsiteY15" fmla="*/ 214881 h 320651"/>
                  <a:gd name="connsiteX16" fmla="*/ 184080 w 326770"/>
                  <a:gd name="connsiteY16" fmla="*/ 234059 h 32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770" h="320651">
                    <a:moveTo>
                      <a:pt x="183717" y="234277"/>
                    </a:moveTo>
                    <a:lnTo>
                      <a:pt x="303434" y="190690"/>
                    </a:lnTo>
                    <a:cubicBezTo>
                      <a:pt x="312776" y="187634"/>
                      <a:pt x="322827" y="192728"/>
                      <a:pt x="325884" y="202070"/>
                    </a:cubicBezTo>
                    <a:cubicBezTo>
                      <a:pt x="328796" y="210967"/>
                      <a:pt x="324317" y="220598"/>
                      <a:pt x="315638" y="224107"/>
                    </a:cubicBezTo>
                    <a:lnTo>
                      <a:pt x="195848" y="267693"/>
                    </a:lnTo>
                    <a:cubicBezTo>
                      <a:pt x="195831" y="270882"/>
                      <a:pt x="195565" y="274064"/>
                      <a:pt x="195049" y="277209"/>
                    </a:cubicBezTo>
                    <a:cubicBezTo>
                      <a:pt x="189787" y="305976"/>
                      <a:pt x="162199" y="325038"/>
                      <a:pt x="133429" y="319779"/>
                    </a:cubicBezTo>
                    <a:cubicBezTo>
                      <a:pt x="104659" y="314512"/>
                      <a:pt x="85601" y="286929"/>
                      <a:pt x="90862" y="258155"/>
                    </a:cubicBezTo>
                    <a:cubicBezTo>
                      <a:pt x="93155" y="245616"/>
                      <a:pt x="99892" y="234328"/>
                      <a:pt x="109838" y="226359"/>
                    </a:cubicBezTo>
                    <a:lnTo>
                      <a:pt x="50270" y="62474"/>
                    </a:lnTo>
                    <a:cubicBezTo>
                      <a:pt x="48432" y="56567"/>
                      <a:pt x="43987" y="51829"/>
                      <a:pt x="38211" y="49616"/>
                    </a:cubicBezTo>
                    <a:lnTo>
                      <a:pt x="0" y="36322"/>
                    </a:lnTo>
                    <a:lnTo>
                      <a:pt x="1017" y="0"/>
                    </a:lnTo>
                    <a:lnTo>
                      <a:pt x="65961" y="23173"/>
                    </a:lnTo>
                    <a:cubicBezTo>
                      <a:pt x="71734" y="25470"/>
                      <a:pt x="76254" y="30121"/>
                      <a:pt x="78383" y="35959"/>
                    </a:cubicBezTo>
                    <a:lnTo>
                      <a:pt x="143762" y="214881"/>
                    </a:lnTo>
                    <a:cubicBezTo>
                      <a:pt x="159371" y="215020"/>
                      <a:pt x="174124" y="222036"/>
                      <a:pt x="184080" y="234059"/>
                    </a:cubicBezTo>
                  </a:path>
                </a:pathLst>
              </a:custGeom>
              <a:solidFill>
                <a:srgbClr val="F59E19"/>
              </a:solidFill>
              <a:ln w="7260"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B33AE75F-83BF-1751-1808-C60E37BB281C}"/>
                  </a:ext>
                </a:extLst>
              </p:cNvPr>
              <p:cNvSpPr/>
              <p:nvPr/>
            </p:nvSpPr>
            <p:spPr>
              <a:xfrm rot="-1190401">
                <a:off x="1614886" y="1811720"/>
                <a:ext cx="172456" cy="172456"/>
              </a:xfrm>
              <a:custGeom>
                <a:avLst/>
                <a:gdLst>
                  <a:gd name="connsiteX0" fmla="*/ 0 w 172456"/>
                  <a:gd name="connsiteY0" fmla="*/ 0 h 172456"/>
                  <a:gd name="connsiteX1" fmla="*/ 172457 w 172456"/>
                  <a:gd name="connsiteY1" fmla="*/ 0 h 172456"/>
                  <a:gd name="connsiteX2" fmla="*/ 172457 w 172456"/>
                  <a:gd name="connsiteY2" fmla="*/ 172457 h 172456"/>
                  <a:gd name="connsiteX3" fmla="*/ 0 w 172456"/>
                  <a:gd name="connsiteY3" fmla="*/ 172457 h 172456"/>
                </a:gdLst>
                <a:ahLst/>
                <a:cxnLst>
                  <a:cxn ang="0">
                    <a:pos x="connsiteX0" y="connsiteY0"/>
                  </a:cxn>
                  <a:cxn ang="0">
                    <a:pos x="connsiteX1" y="connsiteY1"/>
                  </a:cxn>
                  <a:cxn ang="0">
                    <a:pos x="connsiteX2" y="connsiteY2"/>
                  </a:cxn>
                  <a:cxn ang="0">
                    <a:pos x="connsiteX3" y="connsiteY3"/>
                  </a:cxn>
                </a:cxnLst>
                <a:rect l="l" t="t" r="r" b="b"/>
                <a:pathLst>
                  <a:path w="172456" h="172456">
                    <a:moveTo>
                      <a:pt x="0" y="0"/>
                    </a:moveTo>
                    <a:lnTo>
                      <a:pt x="172457" y="0"/>
                    </a:lnTo>
                    <a:lnTo>
                      <a:pt x="172457" y="172457"/>
                    </a:lnTo>
                    <a:lnTo>
                      <a:pt x="0" y="172457"/>
                    </a:lnTo>
                    <a:close/>
                  </a:path>
                </a:pathLst>
              </a:custGeom>
              <a:solidFill>
                <a:srgbClr val="F59E19"/>
              </a:solidFill>
              <a:ln w="7260"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32CA5B35-4142-D460-7F49-73190D80F0B5}"/>
                  </a:ext>
                </a:extLst>
              </p:cNvPr>
              <p:cNvSpPr/>
              <p:nvPr/>
            </p:nvSpPr>
            <p:spPr>
              <a:xfrm>
                <a:off x="1563855" y="2020437"/>
                <a:ext cx="75985" cy="75986"/>
              </a:xfrm>
              <a:custGeom>
                <a:avLst/>
                <a:gdLst>
                  <a:gd name="connsiteX0" fmla="*/ 75985 w 75985"/>
                  <a:gd name="connsiteY0" fmla="*/ 38211 h 75986"/>
                  <a:gd name="connsiteX1" fmla="*/ 37775 w 75985"/>
                  <a:gd name="connsiteY1" fmla="*/ 75986 h 75986"/>
                  <a:gd name="connsiteX2" fmla="*/ 1 w 75985"/>
                  <a:gd name="connsiteY2" fmla="*/ 37775 h 75986"/>
                  <a:gd name="connsiteX3" fmla="*/ 38065 w 75985"/>
                  <a:gd name="connsiteY3" fmla="*/ 0 h 75986"/>
                  <a:gd name="connsiteX4" fmla="*/ 75985 w 75985"/>
                  <a:gd name="connsiteY4" fmla="*/ 38211 h 75986"/>
                  <a:gd name="connsiteX5" fmla="*/ 75985 w 75985"/>
                  <a:gd name="connsiteY5" fmla="*/ 38211 h 7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85" h="75986">
                    <a:moveTo>
                      <a:pt x="75985" y="38211"/>
                    </a:moveTo>
                    <a:cubicBezTo>
                      <a:pt x="75864" y="59190"/>
                      <a:pt x="58757" y="76102"/>
                      <a:pt x="37775" y="75986"/>
                    </a:cubicBezTo>
                    <a:cubicBezTo>
                      <a:pt x="16792" y="75862"/>
                      <a:pt x="-120" y="58755"/>
                      <a:pt x="1" y="37775"/>
                    </a:cubicBezTo>
                    <a:cubicBezTo>
                      <a:pt x="120" y="16846"/>
                      <a:pt x="17139" y="-36"/>
                      <a:pt x="38065" y="0"/>
                    </a:cubicBezTo>
                    <a:cubicBezTo>
                      <a:pt x="59088" y="80"/>
                      <a:pt x="76065" y="17188"/>
                      <a:pt x="75985" y="38211"/>
                    </a:cubicBezTo>
                    <a:cubicBezTo>
                      <a:pt x="75985" y="38211"/>
                      <a:pt x="75985" y="38211"/>
                      <a:pt x="75985" y="38211"/>
                    </a:cubicBezTo>
                  </a:path>
                </a:pathLst>
              </a:custGeom>
              <a:solidFill>
                <a:srgbClr val="FFFFFF"/>
              </a:solidFill>
              <a:ln w="7260"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C6DC5B74-8100-0517-AE3C-6EE0D6795269}"/>
                  </a:ext>
                </a:extLst>
              </p:cNvPr>
              <p:cNvSpPr/>
              <p:nvPr/>
            </p:nvSpPr>
            <p:spPr>
              <a:xfrm>
                <a:off x="1460046" y="1791245"/>
                <a:ext cx="326988" cy="320069"/>
              </a:xfrm>
              <a:custGeom>
                <a:avLst/>
                <a:gdLst>
                  <a:gd name="connsiteX0" fmla="*/ 183934 w 326988"/>
                  <a:gd name="connsiteY0" fmla="*/ 233696 h 320069"/>
                  <a:gd name="connsiteX1" fmla="*/ 303652 w 326988"/>
                  <a:gd name="connsiteY1" fmla="*/ 190109 h 320069"/>
                  <a:gd name="connsiteX2" fmla="*/ 326102 w 326988"/>
                  <a:gd name="connsiteY2" fmla="*/ 201489 h 320069"/>
                  <a:gd name="connsiteX3" fmla="*/ 315856 w 326988"/>
                  <a:gd name="connsiteY3" fmla="*/ 223525 h 320069"/>
                  <a:gd name="connsiteX4" fmla="*/ 196066 w 326988"/>
                  <a:gd name="connsiteY4" fmla="*/ 267112 h 320069"/>
                  <a:gd name="connsiteX5" fmla="*/ 195267 w 326988"/>
                  <a:gd name="connsiteY5" fmla="*/ 276628 h 320069"/>
                  <a:gd name="connsiteX6" fmla="*/ 133647 w 326988"/>
                  <a:gd name="connsiteY6" fmla="*/ 319197 h 320069"/>
                  <a:gd name="connsiteX7" fmla="*/ 91080 w 326988"/>
                  <a:gd name="connsiteY7" fmla="*/ 257574 h 320069"/>
                  <a:gd name="connsiteX8" fmla="*/ 110056 w 326988"/>
                  <a:gd name="connsiteY8" fmla="*/ 225777 h 320069"/>
                  <a:gd name="connsiteX9" fmla="*/ 50270 w 326988"/>
                  <a:gd name="connsiteY9" fmla="*/ 62474 h 320069"/>
                  <a:gd name="connsiteX10" fmla="*/ 38211 w 326988"/>
                  <a:gd name="connsiteY10" fmla="*/ 49616 h 320069"/>
                  <a:gd name="connsiteX11" fmla="*/ 0 w 326988"/>
                  <a:gd name="connsiteY11" fmla="*/ 36322 h 320069"/>
                  <a:gd name="connsiteX12" fmla="*/ 1017 w 326988"/>
                  <a:gd name="connsiteY12" fmla="*/ 0 h 320069"/>
                  <a:gd name="connsiteX13" fmla="*/ 65961 w 326988"/>
                  <a:gd name="connsiteY13" fmla="*/ 23028 h 320069"/>
                  <a:gd name="connsiteX14" fmla="*/ 78383 w 326988"/>
                  <a:gd name="connsiteY14" fmla="*/ 35813 h 320069"/>
                  <a:gd name="connsiteX15" fmla="*/ 143762 w 326988"/>
                  <a:gd name="connsiteY15" fmla="*/ 214735 h 320069"/>
                  <a:gd name="connsiteX16" fmla="*/ 183934 w 326988"/>
                  <a:gd name="connsiteY16" fmla="*/ 233696 h 320069"/>
                  <a:gd name="connsiteX17" fmla="*/ 147613 w 326988"/>
                  <a:gd name="connsiteY17" fmla="*/ 240088 h 320069"/>
                  <a:gd name="connsiteX18" fmla="*/ 115478 w 326988"/>
                  <a:gd name="connsiteY18" fmla="*/ 262615 h 320069"/>
                  <a:gd name="connsiteX19" fmla="*/ 138006 w 326988"/>
                  <a:gd name="connsiteY19" fmla="*/ 294753 h 320069"/>
                  <a:gd name="connsiteX20" fmla="*/ 170132 w 326988"/>
                  <a:gd name="connsiteY20" fmla="*/ 272269 h 320069"/>
                  <a:gd name="connsiteX21" fmla="*/ 147660 w 326988"/>
                  <a:gd name="connsiteY21" fmla="*/ 240095 h 320069"/>
                  <a:gd name="connsiteX22" fmla="*/ 147613 w 326988"/>
                  <a:gd name="connsiteY22" fmla="*/ 240088 h 3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6988" h="320069">
                    <a:moveTo>
                      <a:pt x="183934" y="233696"/>
                    </a:moveTo>
                    <a:lnTo>
                      <a:pt x="303652" y="190109"/>
                    </a:lnTo>
                    <a:cubicBezTo>
                      <a:pt x="312994" y="187052"/>
                      <a:pt x="323045" y="192147"/>
                      <a:pt x="326102" y="201489"/>
                    </a:cubicBezTo>
                    <a:cubicBezTo>
                      <a:pt x="329014" y="210386"/>
                      <a:pt x="324535" y="220017"/>
                      <a:pt x="315856" y="223525"/>
                    </a:cubicBezTo>
                    <a:lnTo>
                      <a:pt x="196066" y="267112"/>
                    </a:lnTo>
                    <a:cubicBezTo>
                      <a:pt x="196049" y="270301"/>
                      <a:pt x="195783" y="273483"/>
                      <a:pt x="195267" y="276628"/>
                    </a:cubicBezTo>
                    <a:cubicBezTo>
                      <a:pt x="190005" y="305395"/>
                      <a:pt x="162417" y="324457"/>
                      <a:pt x="133647" y="319197"/>
                    </a:cubicBezTo>
                    <a:cubicBezTo>
                      <a:pt x="104877" y="313931"/>
                      <a:pt x="85819" y="286348"/>
                      <a:pt x="91080" y="257574"/>
                    </a:cubicBezTo>
                    <a:cubicBezTo>
                      <a:pt x="93373" y="245035"/>
                      <a:pt x="100110" y="233746"/>
                      <a:pt x="110056" y="225777"/>
                    </a:cubicBezTo>
                    <a:lnTo>
                      <a:pt x="50270" y="62474"/>
                    </a:lnTo>
                    <a:cubicBezTo>
                      <a:pt x="48432" y="56567"/>
                      <a:pt x="43987" y="51829"/>
                      <a:pt x="38211" y="49616"/>
                    </a:cubicBezTo>
                    <a:lnTo>
                      <a:pt x="0" y="36322"/>
                    </a:lnTo>
                    <a:lnTo>
                      <a:pt x="1017" y="0"/>
                    </a:lnTo>
                    <a:lnTo>
                      <a:pt x="65961" y="23028"/>
                    </a:lnTo>
                    <a:cubicBezTo>
                      <a:pt x="71734" y="25324"/>
                      <a:pt x="76254" y="29976"/>
                      <a:pt x="78383" y="35813"/>
                    </a:cubicBezTo>
                    <a:lnTo>
                      <a:pt x="143762" y="214735"/>
                    </a:lnTo>
                    <a:cubicBezTo>
                      <a:pt x="159285" y="214863"/>
                      <a:pt x="173970" y="221796"/>
                      <a:pt x="183934" y="233696"/>
                    </a:cubicBezTo>
                    <a:moveTo>
                      <a:pt x="147613" y="240088"/>
                    </a:moveTo>
                    <a:cubicBezTo>
                      <a:pt x="132518" y="237437"/>
                      <a:pt x="118131" y="247520"/>
                      <a:pt x="115478" y="262615"/>
                    </a:cubicBezTo>
                    <a:cubicBezTo>
                      <a:pt x="112825" y="277711"/>
                      <a:pt x="122911" y="292101"/>
                      <a:pt x="138006" y="294753"/>
                    </a:cubicBezTo>
                    <a:cubicBezTo>
                      <a:pt x="153083" y="297397"/>
                      <a:pt x="167457" y="287343"/>
                      <a:pt x="170132" y="272269"/>
                    </a:cubicBezTo>
                    <a:cubicBezTo>
                      <a:pt x="172810" y="257181"/>
                      <a:pt x="162749" y="242776"/>
                      <a:pt x="147660" y="240095"/>
                    </a:cubicBezTo>
                    <a:cubicBezTo>
                      <a:pt x="147644" y="240095"/>
                      <a:pt x="147628" y="240088"/>
                      <a:pt x="147613" y="240088"/>
                    </a:cubicBezTo>
                  </a:path>
                </a:pathLst>
              </a:custGeom>
              <a:solidFill>
                <a:srgbClr val="E72364"/>
              </a:solidFill>
              <a:ln w="7260"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9A4B0949-31D7-9579-1030-DFFCC286C073}"/>
                  </a:ext>
                </a:extLst>
              </p:cNvPr>
              <p:cNvSpPr/>
              <p:nvPr/>
            </p:nvSpPr>
            <p:spPr>
              <a:xfrm rot="-1190401">
                <a:off x="1593286" y="1808071"/>
                <a:ext cx="172456" cy="172456"/>
              </a:xfrm>
              <a:custGeom>
                <a:avLst/>
                <a:gdLst>
                  <a:gd name="connsiteX0" fmla="*/ 0 w 172456"/>
                  <a:gd name="connsiteY0" fmla="*/ 0 h 172456"/>
                  <a:gd name="connsiteX1" fmla="*/ 172457 w 172456"/>
                  <a:gd name="connsiteY1" fmla="*/ 0 h 172456"/>
                  <a:gd name="connsiteX2" fmla="*/ 172457 w 172456"/>
                  <a:gd name="connsiteY2" fmla="*/ 172457 h 172456"/>
                  <a:gd name="connsiteX3" fmla="*/ 0 w 172456"/>
                  <a:gd name="connsiteY3" fmla="*/ 172457 h 172456"/>
                </a:gdLst>
                <a:ahLst/>
                <a:cxnLst>
                  <a:cxn ang="0">
                    <a:pos x="connsiteX0" y="connsiteY0"/>
                  </a:cxn>
                  <a:cxn ang="0">
                    <a:pos x="connsiteX1" y="connsiteY1"/>
                  </a:cxn>
                  <a:cxn ang="0">
                    <a:pos x="connsiteX2" y="connsiteY2"/>
                  </a:cxn>
                  <a:cxn ang="0">
                    <a:pos x="connsiteX3" y="connsiteY3"/>
                  </a:cxn>
                </a:cxnLst>
                <a:rect l="l" t="t" r="r" b="b"/>
                <a:pathLst>
                  <a:path w="172456" h="172456">
                    <a:moveTo>
                      <a:pt x="0" y="0"/>
                    </a:moveTo>
                    <a:lnTo>
                      <a:pt x="172457" y="0"/>
                    </a:lnTo>
                    <a:lnTo>
                      <a:pt x="172457" y="172457"/>
                    </a:lnTo>
                    <a:lnTo>
                      <a:pt x="0" y="172457"/>
                    </a:lnTo>
                    <a:close/>
                  </a:path>
                </a:pathLst>
              </a:custGeom>
              <a:solidFill>
                <a:srgbClr val="E72364"/>
              </a:solidFill>
              <a:ln w="7260" cap="flat">
                <a:noFill/>
                <a:prstDash val="solid"/>
                <a:miter/>
              </a:ln>
            </p:spPr>
            <p:txBody>
              <a:bodyPr rtlCol="0" anchor="ctr"/>
              <a:lstStyle/>
              <a:p>
                <a:endParaRPr lang="en-US" dirty="0"/>
              </a:p>
            </p:txBody>
          </p:sp>
        </p:grpSp>
        <p:grpSp>
          <p:nvGrpSpPr>
            <p:cNvPr id="303" name="Graphic 2">
              <a:extLst>
                <a:ext uri="{FF2B5EF4-FFF2-40B4-BE49-F238E27FC236}">
                  <a16:creationId xmlns:a16="http://schemas.microsoft.com/office/drawing/2014/main" id="{96DB1A9D-9EFB-CD58-42C4-D8200FC66FF1}"/>
                </a:ext>
              </a:extLst>
            </p:cNvPr>
            <p:cNvGrpSpPr/>
            <p:nvPr/>
          </p:nvGrpSpPr>
          <p:grpSpPr>
            <a:xfrm>
              <a:off x="6082526" y="2720797"/>
              <a:ext cx="263479" cy="208560"/>
              <a:chOff x="6082526" y="2720797"/>
              <a:chExt cx="263479" cy="208560"/>
            </a:xfrm>
          </p:grpSpPr>
          <p:sp>
            <p:nvSpPr>
              <p:cNvPr id="304" name="Freeform: Shape 303">
                <a:extLst>
                  <a:ext uri="{FF2B5EF4-FFF2-40B4-BE49-F238E27FC236}">
                    <a16:creationId xmlns:a16="http://schemas.microsoft.com/office/drawing/2014/main" id="{78236503-13C6-B28C-5D5F-B9B89E1BFB57}"/>
                  </a:ext>
                </a:extLst>
              </p:cNvPr>
              <p:cNvSpPr/>
              <p:nvPr/>
            </p:nvSpPr>
            <p:spPr>
              <a:xfrm>
                <a:off x="6116377" y="2720797"/>
                <a:ext cx="179455" cy="168606"/>
              </a:xfrm>
              <a:custGeom>
                <a:avLst/>
                <a:gdLst>
                  <a:gd name="connsiteX0" fmla="*/ 179431 w 179455"/>
                  <a:gd name="connsiteY0" fmla="*/ 168607 h 168606"/>
                  <a:gd name="connsiteX1" fmla="*/ 147177 w 179455"/>
                  <a:gd name="connsiteY1" fmla="*/ 71772 h 168606"/>
                  <a:gd name="connsiteX2" fmla="*/ 64726 w 179455"/>
                  <a:gd name="connsiteY2" fmla="*/ 39518 h 168606"/>
                  <a:gd name="connsiteX3" fmla="*/ 64726 w 179455"/>
                  <a:gd name="connsiteY3" fmla="*/ 7264 h 168606"/>
                  <a:gd name="connsiteX4" fmla="*/ 57462 w 179455"/>
                  <a:gd name="connsiteY4" fmla="*/ 0 h 168606"/>
                  <a:gd name="connsiteX5" fmla="*/ 7264 w 179455"/>
                  <a:gd name="connsiteY5" fmla="*/ 0 h 168606"/>
                  <a:gd name="connsiteX6" fmla="*/ 0 w 179455"/>
                  <a:gd name="connsiteY6" fmla="*/ 10751 h 168606"/>
                  <a:gd name="connsiteX7" fmla="*/ 0 w 179455"/>
                  <a:gd name="connsiteY7" fmla="*/ 168607 h 16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455" h="168606">
                    <a:moveTo>
                      <a:pt x="179431" y="168607"/>
                    </a:moveTo>
                    <a:cubicBezTo>
                      <a:pt x="179431" y="168607"/>
                      <a:pt x="181538" y="106206"/>
                      <a:pt x="147177" y="71772"/>
                    </a:cubicBezTo>
                    <a:cubicBezTo>
                      <a:pt x="124810" y="50902"/>
                      <a:pt x="95316" y="39358"/>
                      <a:pt x="64726" y="39518"/>
                    </a:cubicBezTo>
                    <a:lnTo>
                      <a:pt x="64726" y="7264"/>
                    </a:lnTo>
                    <a:cubicBezTo>
                      <a:pt x="64726" y="7264"/>
                      <a:pt x="63273" y="0"/>
                      <a:pt x="57462" y="0"/>
                    </a:cubicBezTo>
                    <a:lnTo>
                      <a:pt x="7264" y="0"/>
                    </a:lnTo>
                    <a:cubicBezTo>
                      <a:pt x="3153" y="2092"/>
                      <a:pt x="400" y="6153"/>
                      <a:pt x="0" y="10751"/>
                    </a:cubicBezTo>
                    <a:lnTo>
                      <a:pt x="0" y="168607"/>
                    </a:lnTo>
                    <a:close/>
                  </a:path>
                </a:pathLst>
              </a:custGeom>
              <a:solidFill>
                <a:srgbClr val="32B3A0"/>
              </a:solidFill>
              <a:ln w="7260"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18130F21-E86F-6A13-9E44-AC0ACBC6268F}"/>
                  </a:ext>
                </a:extLst>
              </p:cNvPr>
              <p:cNvSpPr/>
              <p:nvPr/>
            </p:nvSpPr>
            <p:spPr>
              <a:xfrm>
                <a:off x="6098507" y="2868192"/>
                <a:ext cx="247497" cy="53829"/>
              </a:xfrm>
              <a:custGeom>
                <a:avLst/>
                <a:gdLst>
                  <a:gd name="connsiteX0" fmla="*/ 247498 w 247497"/>
                  <a:gd name="connsiteY0" fmla="*/ 53756 h 53829"/>
                  <a:gd name="connsiteX1" fmla="*/ 247498 w 247497"/>
                  <a:gd name="connsiteY1" fmla="*/ 10751 h 53829"/>
                  <a:gd name="connsiteX2" fmla="*/ 240234 w 247497"/>
                  <a:gd name="connsiteY2" fmla="*/ 0 h 53829"/>
                  <a:gd name="connsiteX3" fmla="*/ 218440 w 247497"/>
                  <a:gd name="connsiteY3" fmla="*/ 0 h 53829"/>
                  <a:gd name="connsiteX4" fmla="*/ 214881 w 247497"/>
                  <a:gd name="connsiteY4" fmla="*/ 10751 h 53829"/>
                  <a:gd name="connsiteX5" fmla="*/ 214881 w 247497"/>
                  <a:gd name="connsiteY5" fmla="*/ 28476 h 53829"/>
                  <a:gd name="connsiteX6" fmla="*/ 7264 w 247497"/>
                  <a:gd name="connsiteY6" fmla="*/ 28476 h 53829"/>
                  <a:gd name="connsiteX7" fmla="*/ 0 w 247497"/>
                  <a:gd name="connsiteY7" fmla="*/ 32109 h 53829"/>
                  <a:gd name="connsiteX8" fmla="*/ 0 w 247497"/>
                  <a:gd name="connsiteY8" fmla="*/ 50270 h 53829"/>
                  <a:gd name="connsiteX9" fmla="*/ 10751 w 247497"/>
                  <a:gd name="connsiteY9" fmla="*/ 53829 h 5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497" h="53829">
                    <a:moveTo>
                      <a:pt x="247498" y="53756"/>
                    </a:moveTo>
                    <a:lnTo>
                      <a:pt x="247498" y="10751"/>
                    </a:lnTo>
                    <a:cubicBezTo>
                      <a:pt x="247498" y="10751"/>
                      <a:pt x="246045" y="0"/>
                      <a:pt x="240234" y="0"/>
                    </a:cubicBezTo>
                    <a:lnTo>
                      <a:pt x="218440" y="0"/>
                    </a:lnTo>
                    <a:cubicBezTo>
                      <a:pt x="216261" y="0"/>
                      <a:pt x="214881" y="3560"/>
                      <a:pt x="214881" y="10751"/>
                    </a:cubicBezTo>
                    <a:lnTo>
                      <a:pt x="214881" y="28476"/>
                    </a:lnTo>
                    <a:lnTo>
                      <a:pt x="7264" y="28476"/>
                    </a:lnTo>
                    <a:cubicBezTo>
                      <a:pt x="7264" y="28476"/>
                      <a:pt x="0" y="27096"/>
                      <a:pt x="0" y="32109"/>
                    </a:cubicBezTo>
                    <a:lnTo>
                      <a:pt x="0" y="50270"/>
                    </a:lnTo>
                    <a:cubicBezTo>
                      <a:pt x="3371" y="52020"/>
                      <a:pt x="7003" y="53219"/>
                      <a:pt x="10751" y="53829"/>
                    </a:cubicBezTo>
                    <a:close/>
                  </a:path>
                </a:pathLst>
              </a:custGeom>
              <a:solidFill>
                <a:srgbClr val="32B3A0"/>
              </a:solidFill>
              <a:ln w="7260"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71FE2062-A2FD-4338-09A4-55511468CD35}"/>
                  </a:ext>
                </a:extLst>
              </p:cNvPr>
              <p:cNvSpPr/>
              <p:nvPr/>
            </p:nvSpPr>
            <p:spPr>
              <a:xfrm>
                <a:off x="6266896" y="2764238"/>
                <a:ext cx="29057" cy="29057"/>
              </a:xfrm>
              <a:custGeom>
                <a:avLst/>
                <a:gdLst>
                  <a:gd name="connsiteX0" fmla="*/ 14529 w 29057"/>
                  <a:gd name="connsiteY0" fmla="*/ 0 h 29057"/>
                  <a:gd name="connsiteX1" fmla="*/ 29058 w 29057"/>
                  <a:gd name="connsiteY1" fmla="*/ 14529 h 29057"/>
                  <a:gd name="connsiteX2" fmla="*/ 14529 w 29057"/>
                  <a:gd name="connsiteY2" fmla="*/ 29058 h 29057"/>
                  <a:gd name="connsiteX3" fmla="*/ 0 w 29057"/>
                  <a:gd name="connsiteY3" fmla="*/ 14529 h 29057"/>
                  <a:gd name="connsiteX4" fmla="*/ 14529 w 29057"/>
                  <a:gd name="connsiteY4" fmla="*/ 0 h 2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7" h="29057">
                    <a:moveTo>
                      <a:pt x="14529" y="0"/>
                    </a:moveTo>
                    <a:cubicBezTo>
                      <a:pt x="22556" y="0"/>
                      <a:pt x="29058" y="6502"/>
                      <a:pt x="29058" y="14529"/>
                    </a:cubicBezTo>
                    <a:cubicBezTo>
                      <a:pt x="29058" y="22556"/>
                      <a:pt x="22556" y="29058"/>
                      <a:pt x="14529" y="29058"/>
                    </a:cubicBezTo>
                    <a:cubicBezTo>
                      <a:pt x="6502" y="29058"/>
                      <a:pt x="0" y="22556"/>
                      <a:pt x="0" y="14529"/>
                    </a:cubicBezTo>
                    <a:cubicBezTo>
                      <a:pt x="0" y="6502"/>
                      <a:pt x="6502" y="0"/>
                      <a:pt x="14529" y="0"/>
                    </a:cubicBezTo>
                  </a:path>
                </a:pathLst>
              </a:custGeom>
              <a:solidFill>
                <a:srgbClr val="32B3A0"/>
              </a:solidFill>
              <a:ln w="7260"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1A965008-3DD2-45BB-DF89-35EDFB68A358}"/>
                  </a:ext>
                </a:extLst>
              </p:cNvPr>
              <p:cNvSpPr/>
              <p:nvPr/>
            </p:nvSpPr>
            <p:spPr>
              <a:xfrm>
                <a:off x="6227814" y="2739103"/>
                <a:ext cx="29057" cy="29057"/>
              </a:xfrm>
              <a:custGeom>
                <a:avLst/>
                <a:gdLst>
                  <a:gd name="connsiteX0" fmla="*/ 14529 w 29057"/>
                  <a:gd name="connsiteY0" fmla="*/ 0 h 29057"/>
                  <a:gd name="connsiteX1" fmla="*/ 29058 w 29057"/>
                  <a:gd name="connsiteY1" fmla="*/ 14529 h 29057"/>
                  <a:gd name="connsiteX2" fmla="*/ 14529 w 29057"/>
                  <a:gd name="connsiteY2" fmla="*/ 29058 h 29057"/>
                  <a:gd name="connsiteX3" fmla="*/ 0 w 29057"/>
                  <a:gd name="connsiteY3" fmla="*/ 14529 h 29057"/>
                  <a:gd name="connsiteX4" fmla="*/ 14529 w 29057"/>
                  <a:gd name="connsiteY4" fmla="*/ 0 h 2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7" h="29057">
                    <a:moveTo>
                      <a:pt x="14529" y="0"/>
                    </a:moveTo>
                    <a:cubicBezTo>
                      <a:pt x="22556" y="0"/>
                      <a:pt x="29058" y="6502"/>
                      <a:pt x="29058" y="14529"/>
                    </a:cubicBezTo>
                    <a:cubicBezTo>
                      <a:pt x="29058" y="22556"/>
                      <a:pt x="22556" y="29058"/>
                      <a:pt x="14529" y="29058"/>
                    </a:cubicBezTo>
                    <a:cubicBezTo>
                      <a:pt x="6502" y="29058"/>
                      <a:pt x="0" y="22556"/>
                      <a:pt x="0" y="14529"/>
                    </a:cubicBezTo>
                    <a:cubicBezTo>
                      <a:pt x="0" y="6502"/>
                      <a:pt x="6502" y="0"/>
                      <a:pt x="14529" y="0"/>
                    </a:cubicBezTo>
                  </a:path>
                </a:pathLst>
              </a:custGeom>
              <a:solidFill>
                <a:srgbClr val="32B3A0"/>
              </a:solidFill>
              <a:ln w="7260"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891058E2-0047-7FD5-82E2-C0F6F9AA2075}"/>
                  </a:ext>
                </a:extLst>
              </p:cNvPr>
              <p:cNvSpPr/>
              <p:nvPr/>
            </p:nvSpPr>
            <p:spPr>
              <a:xfrm>
                <a:off x="6292031" y="2803611"/>
                <a:ext cx="29057" cy="29057"/>
              </a:xfrm>
              <a:custGeom>
                <a:avLst/>
                <a:gdLst>
                  <a:gd name="connsiteX0" fmla="*/ 14529 w 29057"/>
                  <a:gd name="connsiteY0" fmla="*/ 0 h 29057"/>
                  <a:gd name="connsiteX1" fmla="*/ 29058 w 29057"/>
                  <a:gd name="connsiteY1" fmla="*/ 14529 h 29057"/>
                  <a:gd name="connsiteX2" fmla="*/ 14529 w 29057"/>
                  <a:gd name="connsiteY2" fmla="*/ 29058 h 29057"/>
                  <a:gd name="connsiteX3" fmla="*/ 0 w 29057"/>
                  <a:gd name="connsiteY3" fmla="*/ 14529 h 29057"/>
                  <a:gd name="connsiteX4" fmla="*/ 14529 w 29057"/>
                  <a:gd name="connsiteY4" fmla="*/ 0 h 2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7" h="29057">
                    <a:moveTo>
                      <a:pt x="14529" y="0"/>
                    </a:moveTo>
                    <a:cubicBezTo>
                      <a:pt x="22556" y="0"/>
                      <a:pt x="29058" y="6502"/>
                      <a:pt x="29058" y="14529"/>
                    </a:cubicBezTo>
                    <a:cubicBezTo>
                      <a:pt x="29058" y="22556"/>
                      <a:pt x="22556" y="29058"/>
                      <a:pt x="14529" y="29058"/>
                    </a:cubicBezTo>
                    <a:cubicBezTo>
                      <a:pt x="6501" y="29058"/>
                      <a:pt x="0" y="22556"/>
                      <a:pt x="0" y="14529"/>
                    </a:cubicBezTo>
                    <a:cubicBezTo>
                      <a:pt x="0" y="6502"/>
                      <a:pt x="6501" y="0"/>
                      <a:pt x="14529" y="0"/>
                    </a:cubicBezTo>
                  </a:path>
                </a:pathLst>
              </a:custGeom>
              <a:solidFill>
                <a:srgbClr val="32B3A0"/>
              </a:solidFill>
              <a:ln w="7260"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47812851-31F7-3EB2-D4EA-8A2FA2F88F0A}"/>
                  </a:ext>
                </a:extLst>
              </p:cNvPr>
              <p:cNvSpPr/>
              <p:nvPr/>
            </p:nvSpPr>
            <p:spPr>
              <a:xfrm>
                <a:off x="6111002" y="2724647"/>
                <a:ext cx="179455" cy="168606"/>
              </a:xfrm>
              <a:custGeom>
                <a:avLst/>
                <a:gdLst>
                  <a:gd name="connsiteX0" fmla="*/ 179431 w 179455"/>
                  <a:gd name="connsiteY0" fmla="*/ 168607 h 168606"/>
                  <a:gd name="connsiteX1" fmla="*/ 147177 w 179455"/>
                  <a:gd name="connsiteY1" fmla="*/ 71845 h 168606"/>
                  <a:gd name="connsiteX2" fmla="*/ 64726 w 179455"/>
                  <a:gd name="connsiteY2" fmla="*/ 39591 h 168606"/>
                  <a:gd name="connsiteX3" fmla="*/ 64726 w 179455"/>
                  <a:gd name="connsiteY3" fmla="*/ 7264 h 168606"/>
                  <a:gd name="connsiteX4" fmla="*/ 57462 w 179455"/>
                  <a:gd name="connsiteY4" fmla="*/ 0 h 168606"/>
                  <a:gd name="connsiteX5" fmla="*/ 7264 w 179455"/>
                  <a:gd name="connsiteY5" fmla="*/ 0 h 168606"/>
                  <a:gd name="connsiteX6" fmla="*/ 0 w 179455"/>
                  <a:gd name="connsiteY6" fmla="*/ 10751 h 168606"/>
                  <a:gd name="connsiteX7" fmla="*/ 0 w 179455"/>
                  <a:gd name="connsiteY7" fmla="*/ 168461 h 16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455" h="168606">
                    <a:moveTo>
                      <a:pt x="179431" y="168607"/>
                    </a:moveTo>
                    <a:cubicBezTo>
                      <a:pt x="179431" y="168607"/>
                      <a:pt x="181537" y="106278"/>
                      <a:pt x="147177" y="71845"/>
                    </a:cubicBezTo>
                    <a:cubicBezTo>
                      <a:pt x="124832" y="50938"/>
                      <a:pt x="95323" y="39395"/>
                      <a:pt x="64726" y="39591"/>
                    </a:cubicBezTo>
                    <a:lnTo>
                      <a:pt x="64726" y="7264"/>
                    </a:lnTo>
                    <a:cubicBezTo>
                      <a:pt x="64726" y="7264"/>
                      <a:pt x="63273" y="0"/>
                      <a:pt x="57462" y="0"/>
                    </a:cubicBezTo>
                    <a:lnTo>
                      <a:pt x="7264" y="0"/>
                    </a:lnTo>
                    <a:cubicBezTo>
                      <a:pt x="3131" y="2070"/>
                      <a:pt x="378" y="6146"/>
                      <a:pt x="0" y="10751"/>
                    </a:cubicBezTo>
                    <a:lnTo>
                      <a:pt x="0" y="168461"/>
                    </a:lnTo>
                    <a:close/>
                  </a:path>
                </a:pathLst>
              </a:custGeom>
              <a:solidFill>
                <a:srgbClr val="E72364"/>
              </a:solidFill>
              <a:ln w="7260"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722AB864-5472-1C91-15EB-E8A69C3F6229}"/>
                  </a:ext>
                </a:extLst>
              </p:cNvPr>
              <p:cNvSpPr/>
              <p:nvPr/>
            </p:nvSpPr>
            <p:spPr>
              <a:xfrm>
                <a:off x="6093132" y="2871969"/>
                <a:ext cx="247497" cy="53756"/>
              </a:xfrm>
              <a:custGeom>
                <a:avLst/>
                <a:gdLst>
                  <a:gd name="connsiteX0" fmla="*/ 247498 w 247497"/>
                  <a:gd name="connsiteY0" fmla="*/ 53756 h 53756"/>
                  <a:gd name="connsiteX1" fmla="*/ 247498 w 247497"/>
                  <a:gd name="connsiteY1" fmla="*/ 10751 h 53756"/>
                  <a:gd name="connsiteX2" fmla="*/ 240234 w 247497"/>
                  <a:gd name="connsiteY2" fmla="*/ 0 h 53756"/>
                  <a:gd name="connsiteX3" fmla="*/ 218440 w 247497"/>
                  <a:gd name="connsiteY3" fmla="*/ 0 h 53756"/>
                  <a:gd name="connsiteX4" fmla="*/ 214880 w 247497"/>
                  <a:gd name="connsiteY4" fmla="*/ 10751 h 53756"/>
                  <a:gd name="connsiteX5" fmla="*/ 214880 w 247497"/>
                  <a:gd name="connsiteY5" fmla="*/ 28694 h 53756"/>
                  <a:gd name="connsiteX6" fmla="*/ 7264 w 247497"/>
                  <a:gd name="connsiteY6" fmla="*/ 28694 h 53756"/>
                  <a:gd name="connsiteX7" fmla="*/ 0 w 247497"/>
                  <a:gd name="connsiteY7" fmla="*/ 32254 h 53756"/>
                  <a:gd name="connsiteX8" fmla="*/ 0 w 247497"/>
                  <a:gd name="connsiteY8" fmla="*/ 50197 h 53756"/>
                  <a:gd name="connsiteX9" fmla="*/ 11187 w 247497"/>
                  <a:gd name="connsiteY9" fmla="*/ 53756 h 5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497" h="53756">
                    <a:moveTo>
                      <a:pt x="247498" y="53756"/>
                    </a:moveTo>
                    <a:lnTo>
                      <a:pt x="247498" y="10751"/>
                    </a:lnTo>
                    <a:cubicBezTo>
                      <a:pt x="247498" y="10751"/>
                      <a:pt x="246045" y="0"/>
                      <a:pt x="240234" y="0"/>
                    </a:cubicBezTo>
                    <a:lnTo>
                      <a:pt x="218440" y="0"/>
                    </a:lnTo>
                    <a:cubicBezTo>
                      <a:pt x="216261" y="0"/>
                      <a:pt x="214880" y="3632"/>
                      <a:pt x="214880" y="10751"/>
                    </a:cubicBezTo>
                    <a:lnTo>
                      <a:pt x="214880" y="28694"/>
                    </a:lnTo>
                    <a:lnTo>
                      <a:pt x="7264" y="28694"/>
                    </a:lnTo>
                    <a:cubicBezTo>
                      <a:pt x="7264" y="28694"/>
                      <a:pt x="0" y="27241"/>
                      <a:pt x="0" y="32254"/>
                    </a:cubicBezTo>
                    <a:lnTo>
                      <a:pt x="0" y="50197"/>
                    </a:lnTo>
                    <a:cubicBezTo>
                      <a:pt x="3508" y="51991"/>
                      <a:pt x="7286" y="53197"/>
                      <a:pt x="11187" y="53756"/>
                    </a:cubicBezTo>
                    <a:close/>
                  </a:path>
                </a:pathLst>
              </a:custGeom>
              <a:solidFill>
                <a:srgbClr val="E72364"/>
              </a:solidFill>
              <a:ln w="7260"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17131F80-F5C1-68B9-E41A-CB2A98C7BCA7}"/>
                  </a:ext>
                </a:extLst>
              </p:cNvPr>
              <p:cNvSpPr/>
              <p:nvPr/>
            </p:nvSpPr>
            <p:spPr>
              <a:xfrm>
                <a:off x="6261593" y="2767798"/>
                <a:ext cx="29057" cy="29057"/>
              </a:xfrm>
              <a:custGeom>
                <a:avLst/>
                <a:gdLst>
                  <a:gd name="connsiteX0" fmla="*/ 14529 w 29057"/>
                  <a:gd name="connsiteY0" fmla="*/ 0 h 29057"/>
                  <a:gd name="connsiteX1" fmla="*/ 29058 w 29057"/>
                  <a:gd name="connsiteY1" fmla="*/ 14529 h 29057"/>
                  <a:gd name="connsiteX2" fmla="*/ 14529 w 29057"/>
                  <a:gd name="connsiteY2" fmla="*/ 29058 h 29057"/>
                  <a:gd name="connsiteX3" fmla="*/ 0 w 29057"/>
                  <a:gd name="connsiteY3" fmla="*/ 14529 h 29057"/>
                  <a:gd name="connsiteX4" fmla="*/ 14529 w 29057"/>
                  <a:gd name="connsiteY4" fmla="*/ 0 h 2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7" h="29057">
                    <a:moveTo>
                      <a:pt x="14529" y="0"/>
                    </a:moveTo>
                    <a:cubicBezTo>
                      <a:pt x="22556" y="0"/>
                      <a:pt x="29058" y="6502"/>
                      <a:pt x="29058" y="14529"/>
                    </a:cubicBezTo>
                    <a:cubicBezTo>
                      <a:pt x="29058" y="22556"/>
                      <a:pt x="22556" y="29058"/>
                      <a:pt x="14529" y="29058"/>
                    </a:cubicBezTo>
                    <a:cubicBezTo>
                      <a:pt x="6501" y="29058"/>
                      <a:pt x="0" y="22556"/>
                      <a:pt x="0" y="14529"/>
                    </a:cubicBezTo>
                    <a:cubicBezTo>
                      <a:pt x="0" y="6502"/>
                      <a:pt x="6501" y="0"/>
                      <a:pt x="14529" y="0"/>
                    </a:cubicBezTo>
                  </a:path>
                </a:pathLst>
              </a:custGeom>
              <a:solidFill>
                <a:srgbClr val="E72364"/>
              </a:solidFill>
              <a:ln w="7260"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13BA41DF-250C-D780-73CA-496E498EEAD9}"/>
                  </a:ext>
                </a:extLst>
              </p:cNvPr>
              <p:cNvSpPr/>
              <p:nvPr/>
            </p:nvSpPr>
            <p:spPr>
              <a:xfrm>
                <a:off x="6222147" y="2742736"/>
                <a:ext cx="29057" cy="29057"/>
              </a:xfrm>
              <a:custGeom>
                <a:avLst/>
                <a:gdLst>
                  <a:gd name="connsiteX0" fmla="*/ 14529 w 29057"/>
                  <a:gd name="connsiteY0" fmla="*/ 0 h 29057"/>
                  <a:gd name="connsiteX1" fmla="*/ 29058 w 29057"/>
                  <a:gd name="connsiteY1" fmla="*/ 14529 h 29057"/>
                  <a:gd name="connsiteX2" fmla="*/ 14529 w 29057"/>
                  <a:gd name="connsiteY2" fmla="*/ 29058 h 29057"/>
                  <a:gd name="connsiteX3" fmla="*/ 0 w 29057"/>
                  <a:gd name="connsiteY3" fmla="*/ 14529 h 29057"/>
                  <a:gd name="connsiteX4" fmla="*/ 14529 w 29057"/>
                  <a:gd name="connsiteY4" fmla="*/ 0 h 2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7" h="29057">
                    <a:moveTo>
                      <a:pt x="14529" y="0"/>
                    </a:moveTo>
                    <a:cubicBezTo>
                      <a:pt x="22556" y="0"/>
                      <a:pt x="29058" y="6502"/>
                      <a:pt x="29058" y="14529"/>
                    </a:cubicBezTo>
                    <a:cubicBezTo>
                      <a:pt x="29058" y="22556"/>
                      <a:pt x="22556" y="29058"/>
                      <a:pt x="14529" y="29058"/>
                    </a:cubicBezTo>
                    <a:cubicBezTo>
                      <a:pt x="6502" y="29058"/>
                      <a:pt x="0" y="22556"/>
                      <a:pt x="0" y="14529"/>
                    </a:cubicBezTo>
                    <a:cubicBezTo>
                      <a:pt x="0" y="6502"/>
                      <a:pt x="6502" y="0"/>
                      <a:pt x="14529" y="0"/>
                    </a:cubicBezTo>
                  </a:path>
                </a:pathLst>
              </a:custGeom>
              <a:solidFill>
                <a:srgbClr val="E72364"/>
              </a:solidFill>
              <a:ln w="7260"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3B344025-F80E-C4B5-E2C0-BF017AC3E0F5}"/>
                  </a:ext>
                </a:extLst>
              </p:cNvPr>
              <p:cNvSpPr/>
              <p:nvPr/>
            </p:nvSpPr>
            <p:spPr>
              <a:xfrm>
                <a:off x="6286655" y="2807243"/>
                <a:ext cx="29057" cy="29057"/>
              </a:xfrm>
              <a:custGeom>
                <a:avLst/>
                <a:gdLst>
                  <a:gd name="connsiteX0" fmla="*/ 14529 w 29057"/>
                  <a:gd name="connsiteY0" fmla="*/ 0 h 29057"/>
                  <a:gd name="connsiteX1" fmla="*/ 29058 w 29057"/>
                  <a:gd name="connsiteY1" fmla="*/ 14529 h 29057"/>
                  <a:gd name="connsiteX2" fmla="*/ 14529 w 29057"/>
                  <a:gd name="connsiteY2" fmla="*/ 29058 h 29057"/>
                  <a:gd name="connsiteX3" fmla="*/ 0 w 29057"/>
                  <a:gd name="connsiteY3" fmla="*/ 14529 h 29057"/>
                  <a:gd name="connsiteX4" fmla="*/ 14529 w 29057"/>
                  <a:gd name="connsiteY4" fmla="*/ 0 h 2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7" h="29057">
                    <a:moveTo>
                      <a:pt x="14529" y="0"/>
                    </a:moveTo>
                    <a:cubicBezTo>
                      <a:pt x="22556" y="0"/>
                      <a:pt x="29058" y="6502"/>
                      <a:pt x="29058" y="14529"/>
                    </a:cubicBezTo>
                    <a:cubicBezTo>
                      <a:pt x="29058" y="22556"/>
                      <a:pt x="22556" y="29058"/>
                      <a:pt x="14529" y="29058"/>
                    </a:cubicBezTo>
                    <a:cubicBezTo>
                      <a:pt x="6502" y="29058"/>
                      <a:pt x="0" y="22556"/>
                      <a:pt x="0" y="14529"/>
                    </a:cubicBezTo>
                    <a:cubicBezTo>
                      <a:pt x="0" y="6502"/>
                      <a:pt x="6502" y="0"/>
                      <a:pt x="14529" y="0"/>
                    </a:cubicBezTo>
                  </a:path>
                </a:pathLst>
              </a:custGeom>
              <a:solidFill>
                <a:srgbClr val="E72364"/>
              </a:solidFill>
              <a:ln w="7260"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DD544B00-B650-0C65-26E7-FC690DDDFDBB}"/>
                  </a:ext>
                </a:extLst>
              </p:cNvPr>
              <p:cNvSpPr/>
              <p:nvPr/>
            </p:nvSpPr>
            <p:spPr>
              <a:xfrm>
                <a:off x="6100251" y="2728061"/>
                <a:ext cx="179458" cy="168606"/>
              </a:xfrm>
              <a:custGeom>
                <a:avLst/>
                <a:gdLst>
                  <a:gd name="connsiteX0" fmla="*/ 179431 w 179458"/>
                  <a:gd name="connsiteY0" fmla="*/ 168607 h 168606"/>
                  <a:gd name="connsiteX1" fmla="*/ 147177 w 179458"/>
                  <a:gd name="connsiteY1" fmla="*/ 71772 h 168606"/>
                  <a:gd name="connsiteX2" fmla="*/ 64726 w 179458"/>
                  <a:gd name="connsiteY2" fmla="*/ 39518 h 168606"/>
                  <a:gd name="connsiteX3" fmla="*/ 64726 w 179458"/>
                  <a:gd name="connsiteY3" fmla="*/ 7264 h 168606"/>
                  <a:gd name="connsiteX4" fmla="*/ 57461 w 179458"/>
                  <a:gd name="connsiteY4" fmla="*/ 0 h 168606"/>
                  <a:gd name="connsiteX5" fmla="*/ 7264 w 179458"/>
                  <a:gd name="connsiteY5" fmla="*/ 0 h 168606"/>
                  <a:gd name="connsiteX6" fmla="*/ 0 w 179458"/>
                  <a:gd name="connsiteY6" fmla="*/ 10751 h 168606"/>
                  <a:gd name="connsiteX7" fmla="*/ 0 w 179458"/>
                  <a:gd name="connsiteY7" fmla="*/ 168607 h 16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458" h="168606">
                    <a:moveTo>
                      <a:pt x="179431" y="168607"/>
                    </a:moveTo>
                    <a:cubicBezTo>
                      <a:pt x="179431" y="168607"/>
                      <a:pt x="181610" y="106206"/>
                      <a:pt x="147177" y="71772"/>
                    </a:cubicBezTo>
                    <a:cubicBezTo>
                      <a:pt x="124832" y="50865"/>
                      <a:pt x="95323" y="39322"/>
                      <a:pt x="64726" y="39518"/>
                    </a:cubicBezTo>
                    <a:lnTo>
                      <a:pt x="64726" y="7264"/>
                    </a:lnTo>
                    <a:cubicBezTo>
                      <a:pt x="64726" y="7264"/>
                      <a:pt x="63273" y="0"/>
                      <a:pt x="57461" y="0"/>
                    </a:cubicBezTo>
                    <a:lnTo>
                      <a:pt x="7264" y="0"/>
                    </a:lnTo>
                    <a:cubicBezTo>
                      <a:pt x="3153" y="2092"/>
                      <a:pt x="399" y="6153"/>
                      <a:pt x="0" y="10751"/>
                    </a:cubicBezTo>
                    <a:lnTo>
                      <a:pt x="0" y="168607"/>
                    </a:lnTo>
                    <a:close/>
                  </a:path>
                </a:pathLst>
              </a:custGeom>
              <a:solidFill>
                <a:srgbClr val="F59E19"/>
              </a:solidFill>
              <a:ln w="7260"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B81BBDF2-FDCD-311F-A510-E9A035B2F106}"/>
                  </a:ext>
                </a:extLst>
              </p:cNvPr>
              <p:cNvSpPr/>
              <p:nvPr/>
            </p:nvSpPr>
            <p:spPr>
              <a:xfrm>
                <a:off x="6082526" y="2875383"/>
                <a:ext cx="247352" cy="53974"/>
              </a:xfrm>
              <a:custGeom>
                <a:avLst/>
                <a:gdLst>
                  <a:gd name="connsiteX0" fmla="*/ 247353 w 247352"/>
                  <a:gd name="connsiteY0" fmla="*/ 53756 h 53974"/>
                  <a:gd name="connsiteX1" fmla="*/ 247353 w 247352"/>
                  <a:gd name="connsiteY1" fmla="*/ 10751 h 53974"/>
                  <a:gd name="connsiteX2" fmla="*/ 240088 w 247352"/>
                  <a:gd name="connsiteY2" fmla="*/ 0 h 53974"/>
                  <a:gd name="connsiteX3" fmla="*/ 218295 w 247352"/>
                  <a:gd name="connsiteY3" fmla="*/ 0 h 53974"/>
                  <a:gd name="connsiteX4" fmla="*/ 214735 w 247352"/>
                  <a:gd name="connsiteY4" fmla="*/ 10751 h 53974"/>
                  <a:gd name="connsiteX5" fmla="*/ 214735 w 247352"/>
                  <a:gd name="connsiteY5" fmla="*/ 28549 h 53974"/>
                  <a:gd name="connsiteX6" fmla="*/ 7264 w 247352"/>
                  <a:gd name="connsiteY6" fmla="*/ 28549 h 53974"/>
                  <a:gd name="connsiteX7" fmla="*/ 0 w 247352"/>
                  <a:gd name="connsiteY7" fmla="*/ 32181 h 53974"/>
                  <a:gd name="connsiteX8" fmla="*/ 0 w 247352"/>
                  <a:gd name="connsiteY8" fmla="*/ 50342 h 53974"/>
                  <a:gd name="connsiteX9" fmla="*/ 10751 w 247352"/>
                  <a:gd name="connsiteY9" fmla="*/ 53974 h 5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352" h="53974">
                    <a:moveTo>
                      <a:pt x="247353" y="53756"/>
                    </a:moveTo>
                    <a:lnTo>
                      <a:pt x="247353" y="10751"/>
                    </a:lnTo>
                    <a:cubicBezTo>
                      <a:pt x="247353" y="10751"/>
                      <a:pt x="245900" y="0"/>
                      <a:pt x="240088" y="0"/>
                    </a:cubicBezTo>
                    <a:lnTo>
                      <a:pt x="218295" y="0"/>
                    </a:lnTo>
                    <a:cubicBezTo>
                      <a:pt x="216188" y="0"/>
                      <a:pt x="214735" y="3559"/>
                      <a:pt x="214735" y="10751"/>
                    </a:cubicBezTo>
                    <a:lnTo>
                      <a:pt x="214735" y="28549"/>
                    </a:lnTo>
                    <a:lnTo>
                      <a:pt x="7264" y="28549"/>
                    </a:lnTo>
                    <a:cubicBezTo>
                      <a:pt x="7264" y="28549"/>
                      <a:pt x="0" y="27169"/>
                      <a:pt x="0" y="32181"/>
                    </a:cubicBezTo>
                    <a:lnTo>
                      <a:pt x="0" y="50342"/>
                    </a:lnTo>
                    <a:cubicBezTo>
                      <a:pt x="3371" y="52107"/>
                      <a:pt x="7003" y="53335"/>
                      <a:pt x="10751" y="53974"/>
                    </a:cubicBezTo>
                    <a:close/>
                  </a:path>
                </a:pathLst>
              </a:custGeom>
              <a:solidFill>
                <a:srgbClr val="F59E19"/>
              </a:solidFill>
              <a:ln w="7260"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6A46C54E-980D-6F95-85C6-FF2246074D35}"/>
                  </a:ext>
                </a:extLst>
              </p:cNvPr>
              <p:cNvSpPr/>
              <p:nvPr/>
            </p:nvSpPr>
            <p:spPr>
              <a:xfrm>
                <a:off x="6250842" y="2771357"/>
                <a:ext cx="29057" cy="29057"/>
              </a:xfrm>
              <a:custGeom>
                <a:avLst/>
                <a:gdLst>
                  <a:gd name="connsiteX0" fmla="*/ 14529 w 29057"/>
                  <a:gd name="connsiteY0" fmla="*/ 0 h 29057"/>
                  <a:gd name="connsiteX1" fmla="*/ 29058 w 29057"/>
                  <a:gd name="connsiteY1" fmla="*/ 14529 h 29057"/>
                  <a:gd name="connsiteX2" fmla="*/ 14529 w 29057"/>
                  <a:gd name="connsiteY2" fmla="*/ 29058 h 29057"/>
                  <a:gd name="connsiteX3" fmla="*/ 0 w 29057"/>
                  <a:gd name="connsiteY3" fmla="*/ 14529 h 29057"/>
                  <a:gd name="connsiteX4" fmla="*/ 14529 w 29057"/>
                  <a:gd name="connsiteY4" fmla="*/ 0 h 2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7" h="29057">
                    <a:moveTo>
                      <a:pt x="14529" y="0"/>
                    </a:moveTo>
                    <a:cubicBezTo>
                      <a:pt x="22556" y="0"/>
                      <a:pt x="29058" y="6502"/>
                      <a:pt x="29058" y="14529"/>
                    </a:cubicBezTo>
                    <a:cubicBezTo>
                      <a:pt x="29058" y="22556"/>
                      <a:pt x="22556" y="29058"/>
                      <a:pt x="14529" y="29058"/>
                    </a:cubicBezTo>
                    <a:cubicBezTo>
                      <a:pt x="6502" y="29058"/>
                      <a:pt x="0" y="22556"/>
                      <a:pt x="0" y="14529"/>
                    </a:cubicBezTo>
                    <a:cubicBezTo>
                      <a:pt x="0" y="6502"/>
                      <a:pt x="6502" y="0"/>
                      <a:pt x="14529" y="0"/>
                    </a:cubicBezTo>
                  </a:path>
                </a:pathLst>
              </a:custGeom>
              <a:solidFill>
                <a:srgbClr val="F59E19"/>
              </a:solidFill>
              <a:ln w="7260"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934063F6-3368-E7BF-97BD-365A9B08EAA7}"/>
                  </a:ext>
                </a:extLst>
              </p:cNvPr>
              <p:cNvSpPr/>
              <p:nvPr/>
            </p:nvSpPr>
            <p:spPr>
              <a:xfrm>
                <a:off x="6211396" y="2746295"/>
                <a:ext cx="29057" cy="29057"/>
              </a:xfrm>
              <a:custGeom>
                <a:avLst/>
                <a:gdLst>
                  <a:gd name="connsiteX0" fmla="*/ 14529 w 29057"/>
                  <a:gd name="connsiteY0" fmla="*/ 0 h 29057"/>
                  <a:gd name="connsiteX1" fmla="*/ 29058 w 29057"/>
                  <a:gd name="connsiteY1" fmla="*/ 14529 h 29057"/>
                  <a:gd name="connsiteX2" fmla="*/ 14529 w 29057"/>
                  <a:gd name="connsiteY2" fmla="*/ 29058 h 29057"/>
                  <a:gd name="connsiteX3" fmla="*/ 0 w 29057"/>
                  <a:gd name="connsiteY3" fmla="*/ 14529 h 29057"/>
                  <a:gd name="connsiteX4" fmla="*/ 14529 w 29057"/>
                  <a:gd name="connsiteY4" fmla="*/ 0 h 2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7" h="29057">
                    <a:moveTo>
                      <a:pt x="14529" y="0"/>
                    </a:moveTo>
                    <a:cubicBezTo>
                      <a:pt x="22556" y="0"/>
                      <a:pt x="29058" y="6502"/>
                      <a:pt x="29058" y="14529"/>
                    </a:cubicBezTo>
                    <a:cubicBezTo>
                      <a:pt x="29058" y="22556"/>
                      <a:pt x="22556" y="29058"/>
                      <a:pt x="14529" y="29058"/>
                    </a:cubicBezTo>
                    <a:cubicBezTo>
                      <a:pt x="6502" y="29058"/>
                      <a:pt x="0" y="22556"/>
                      <a:pt x="0" y="14529"/>
                    </a:cubicBezTo>
                    <a:cubicBezTo>
                      <a:pt x="0" y="6502"/>
                      <a:pt x="6502" y="0"/>
                      <a:pt x="14529" y="0"/>
                    </a:cubicBezTo>
                  </a:path>
                </a:pathLst>
              </a:custGeom>
              <a:solidFill>
                <a:srgbClr val="F59E19"/>
              </a:solidFill>
              <a:ln w="7260"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F4F4F867-BDF9-10A6-3EFE-25C203077FCD}"/>
                  </a:ext>
                </a:extLst>
              </p:cNvPr>
              <p:cNvSpPr/>
              <p:nvPr/>
            </p:nvSpPr>
            <p:spPr>
              <a:xfrm>
                <a:off x="6275904" y="2810803"/>
                <a:ext cx="29057" cy="29057"/>
              </a:xfrm>
              <a:custGeom>
                <a:avLst/>
                <a:gdLst>
                  <a:gd name="connsiteX0" fmla="*/ 14529 w 29057"/>
                  <a:gd name="connsiteY0" fmla="*/ 0 h 29057"/>
                  <a:gd name="connsiteX1" fmla="*/ 29058 w 29057"/>
                  <a:gd name="connsiteY1" fmla="*/ 14529 h 29057"/>
                  <a:gd name="connsiteX2" fmla="*/ 14529 w 29057"/>
                  <a:gd name="connsiteY2" fmla="*/ 29058 h 29057"/>
                  <a:gd name="connsiteX3" fmla="*/ 0 w 29057"/>
                  <a:gd name="connsiteY3" fmla="*/ 14529 h 29057"/>
                  <a:gd name="connsiteX4" fmla="*/ 14529 w 29057"/>
                  <a:gd name="connsiteY4" fmla="*/ 0 h 2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7" h="29057">
                    <a:moveTo>
                      <a:pt x="14529" y="0"/>
                    </a:moveTo>
                    <a:cubicBezTo>
                      <a:pt x="22556" y="0"/>
                      <a:pt x="29058" y="6502"/>
                      <a:pt x="29058" y="14529"/>
                    </a:cubicBezTo>
                    <a:cubicBezTo>
                      <a:pt x="29058" y="22556"/>
                      <a:pt x="22556" y="29058"/>
                      <a:pt x="14529" y="29058"/>
                    </a:cubicBezTo>
                    <a:cubicBezTo>
                      <a:pt x="6502" y="29058"/>
                      <a:pt x="0" y="22556"/>
                      <a:pt x="0" y="14529"/>
                    </a:cubicBezTo>
                    <a:cubicBezTo>
                      <a:pt x="0" y="6502"/>
                      <a:pt x="6502" y="0"/>
                      <a:pt x="14529" y="0"/>
                    </a:cubicBezTo>
                  </a:path>
                </a:pathLst>
              </a:custGeom>
              <a:solidFill>
                <a:srgbClr val="F59E19"/>
              </a:solidFill>
              <a:ln w="7260" cap="flat">
                <a:noFill/>
                <a:prstDash val="solid"/>
                <a:miter/>
              </a:ln>
            </p:spPr>
            <p:txBody>
              <a:bodyPr rtlCol="0" anchor="ctr"/>
              <a:lstStyle/>
              <a:p>
                <a:endParaRPr lang="en-US" dirty="0"/>
              </a:p>
            </p:txBody>
          </p:sp>
        </p:grpSp>
        <p:grpSp>
          <p:nvGrpSpPr>
            <p:cNvPr id="319" name="Graphic 2">
              <a:extLst>
                <a:ext uri="{FF2B5EF4-FFF2-40B4-BE49-F238E27FC236}">
                  <a16:creationId xmlns:a16="http://schemas.microsoft.com/office/drawing/2014/main" id="{4370DC60-A29E-A7E9-DD19-08CBA2E446BD}"/>
                </a:ext>
              </a:extLst>
            </p:cNvPr>
            <p:cNvGrpSpPr/>
            <p:nvPr/>
          </p:nvGrpSpPr>
          <p:grpSpPr>
            <a:xfrm>
              <a:off x="4904096" y="2716729"/>
              <a:ext cx="256142" cy="199407"/>
              <a:chOff x="4904096" y="2716729"/>
              <a:chExt cx="256142" cy="199407"/>
            </a:xfrm>
          </p:grpSpPr>
          <p:sp>
            <p:nvSpPr>
              <p:cNvPr id="320" name="Freeform: Shape 319">
                <a:extLst>
                  <a:ext uri="{FF2B5EF4-FFF2-40B4-BE49-F238E27FC236}">
                    <a16:creationId xmlns:a16="http://schemas.microsoft.com/office/drawing/2014/main" id="{003BF552-51AA-46BA-73E3-616FDAC922BC}"/>
                  </a:ext>
                </a:extLst>
              </p:cNvPr>
              <p:cNvSpPr/>
              <p:nvPr/>
            </p:nvSpPr>
            <p:spPr>
              <a:xfrm>
                <a:off x="4929013" y="2725228"/>
                <a:ext cx="231225" cy="190908"/>
              </a:xfrm>
              <a:custGeom>
                <a:avLst/>
                <a:gdLst>
                  <a:gd name="connsiteX0" fmla="*/ 0 w 231225"/>
                  <a:gd name="connsiteY0" fmla="*/ 84848 h 190908"/>
                  <a:gd name="connsiteX1" fmla="*/ 71118 w 231225"/>
                  <a:gd name="connsiteY1" fmla="*/ 190908 h 190908"/>
                  <a:gd name="connsiteX2" fmla="*/ 231225 w 231225"/>
                  <a:gd name="connsiteY2" fmla="*/ 28767 h 190908"/>
                  <a:gd name="connsiteX3" fmla="*/ 203185 w 231225"/>
                  <a:gd name="connsiteY3" fmla="*/ 0 h 190908"/>
                  <a:gd name="connsiteX4" fmla="*/ 77947 w 231225"/>
                  <a:gd name="connsiteY4" fmla="*/ 121824 h 190908"/>
                  <a:gd name="connsiteX5" fmla="*/ 33489 w 231225"/>
                  <a:gd name="connsiteY5" fmla="*/ 60222 h 190908"/>
                  <a:gd name="connsiteX6" fmla="*/ 0 w 231225"/>
                  <a:gd name="connsiteY6" fmla="*/ 84848 h 19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225" h="190908">
                    <a:moveTo>
                      <a:pt x="0" y="84848"/>
                    </a:moveTo>
                    <a:lnTo>
                      <a:pt x="71118" y="190908"/>
                    </a:lnTo>
                    <a:lnTo>
                      <a:pt x="231225" y="28767"/>
                    </a:lnTo>
                    <a:lnTo>
                      <a:pt x="203185" y="0"/>
                    </a:lnTo>
                    <a:lnTo>
                      <a:pt x="77947" y="121824"/>
                    </a:lnTo>
                    <a:lnTo>
                      <a:pt x="33489" y="60222"/>
                    </a:lnTo>
                    <a:lnTo>
                      <a:pt x="0" y="84848"/>
                    </a:lnTo>
                    <a:close/>
                  </a:path>
                </a:pathLst>
              </a:custGeom>
              <a:solidFill>
                <a:srgbClr val="32B3A0"/>
              </a:solidFill>
              <a:ln w="7260"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F3EE355A-4EC3-0574-5724-AB183D757AB3}"/>
                  </a:ext>
                </a:extLst>
              </p:cNvPr>
              <p:cNvSpPr/>
              <p:nvPr/>
            </p:nvSpPr>
            <p:spPr>
              <a:xfrm>
                <a:off x="4919205" y="2721596"/>
                <a:ext cx="231298" cy="190835"/>
              </a:xfrm>
              <a:custGeom>
                <a:avLst/>
                <a:gdLst>
                  <a:gd name="connsiteX0" fmla="*/ 0 w 231298"/>
                  <a:gd name="connsiteY0" fmla="*/ 84776 h 190835"/>
                  <a:gd name="connsiteX1" fmla="*/ 71191 w 231298"/>
                  <a:gd name="connsiteY1" fmla="*/ 190836 h 190835"/>
                  <a:gd name="connsiteX2" fmla="*/ 231299 w 231298"/>
                  <a:gd name="connsiteY2" fmla="*/ 28694 h 190835"/>
                  <a:gd name="connsiteX3" fmla="*/ 203258 w 231298"/>
                  <a:gd name="connsiteY3" fmla="*/ 0 h 190835"/>
                  <a:gd name="connsiteX4" fmla="*/ 78020 w 231298"/>
                  <a:gd name="connsiteY4" fmla="*/ 121751 h 190835"/>
                  <a:gd name="connsiteX5" fmla="*/ 33561 w 231298"/>
                  <a:gd name="connsiteY5" fmla="*/ 60149 h 190835"/>
                  <a:gd name="connsiteX6" fmla="*/ 0 w 231298"/>
                  <a:gd name="connsiteY6" fmla="*/ 84776 h 19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298" h="190835">
                    <a:moveTo>
                      <a:pt x="0" y="84776"/>
                    </a:moveTo>
                    <a:lnTo>
                      <a:pt x="71191" y="190836"/>
                    </a:lnTo>
                    <a:lnTo>
                      <a:pt x="231299" y="28694"/>
                    </a:lnTo>
                    <a:lnTo>
                      <a:pt x="203258" y="0"/>
                    </a:lnTo>
                    <a:lnTo>
                      <a:pt x="78020" y="121751"/>
                    </a:lnTo>
                    <a:lnTo>
                      <a:pt x="33561" y="60149"/>
                    </a:lnTo>
                    <a:lnTo>
                      <a:pt x="0" y="84776"/>
                    </a:lnTo>
                    <a:close/>
                  </a:path>
                </a:pathLst>
              </a:custGeom>
              <a:solidFill>
                <a:srgbClr val="F59E19"/>
              </a:solidFill>
              <a:ln w="7260"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38AADD7F-0E5F-982D-275B-75848F452DAA}"/>
                  </a:ext>
                </a:extLst>
              </p:cNvPr>
              <p:cNvSpPr/>
              <p:nvPr/>
            </p:nvSpPr>
            <p:spPr>
              <a:xfrm>
                <a:off x="4904096" y="2716729"/>
                <a:ext cx="231225" cy="190835"/>
              </a:xfrm>
              <a:custGeom>
                <a:avLst/>
                <a:gdLst>
                  <a:gd name="connsiteX0" fmla="*/ 0 w 231225"/>
                  <a:gd name="connsiteY0" fmla="*/ 84848 h 190835"/>
                  <a:gd name="connsiteX1" fmla="*/ 71118 w 231225"/>
                  <a:gd name="connsiteY1" fmla="*/ 190836 h 190835"/>
                  <a:gd name="connsiteX2" fmla="*/ 231225 w 231225"/>
                  <a:gd name="connsiteY2" fmla="*/ 28694 h 190835"/>
                  <a:gd name="connsiteX3" fmla="*/ 203185 w 231225"/>
                  <a:gd name="connsiteY3" fmla="*/ 0 h 190835"/>
                  <a:gd name="connsiteX4" fmla="*/ 78020 w 231225"/>
                  <a:gd name="connsiteY4" fmla="*/ 121751 h 190835"/>
                  <a:gd name="connsiteX5" fmla="*/ 33489 w 231225"/>
                  <a:gd name="connsiteY5" fmla="*/ 60149 h 190835"/>
                  <a:gd name="connsiteX6" fmla="*/ 0 w 231225"/>
                  <a:gd name="connsiteY6" fmla="*/ 84848 h 19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225" h="190835">
                    <a:moveTo>
                      <a:pt x="0" y="84848"/>
                    </a:moveTo>
                    <a:lnTo>
                      <a:pt x="71118" y="190836"/>
                    </a:lnTo>
                    <a:lnTo>
                      <a:pt x="231225" y="28694"/>
                    </a:lnTo>
                    <a:lnTo>
                      <a:pt x="203185" y="0"/>
                    </a:lnTo>
                    <a:lnTo>
                      <a:pt x="78020" y="121751"/>
                    </a:lnTo>
                    <a:lnTo>
                      <a:pt x="33489" y="60149"/>
                    </a:lnTo>
                    <a:lnTo>
                      <a:pt x="0" y="84848"/>
                    </a:lnTo>
                    <a:close/>
                  </a:path>
                </a:pathLst>
              </a:custGeom>
              <a:solidFill>
                <a:srgbClr val="E72364"/>
              </a:solidFill>
              <a:ln w="7260" cap="flat">
                <a:noFill/>
                <a:prstDash val="solid"/>
                <a:miter/>
              </a:ln>
            </p:spPr>
            <p:txBody>
              <a:bodyPr rtlCol="0" anchor="ctr"/>
              <a:lstStyle/>
              <a:p>
                <a:endParaRPr lang="en-US" dirty="0"/>
              </a:p>
            </p:txBody>
          </p:sp>
        </p:grpSp>
        <p:grpSp>
          <p:nvGrpSpPr>
            <p:cNvPr id="323" name="Graphic 2">
              <a:extLst>
                <a:ext uri="{FF2B5EF4-FFF2-40B4-BE49-F238E27FC236}">
                  <a16:creationId xmlns:a16="http://schemas.microsoft.com/office/drawing/2014/main" id="{64281447-3C3E-7D21-7F55-264E027A8B69}"/>
                </a:ext>
              </a:extLst>
            </p:cNvPr>
            <p:cNvGrpSpPr/>
            <p:nvPr/>
          </p:nvGrpSpPr>
          <p:grpSpPr>
            <a:xfrm>
              <a:off x="2657654" y="1789356"/>
              <a:ext cx="204928" cy="322265"/>
              <a:chOff x="2657654" y="1789356"/>
              <a:chExt cx="204928" cy="322265"/>
            </a:xfrm>
          </p:grpSpPr>
          <p:sp>
            <p:nvSpPr>
              <p:cNvPr id="324" name="Freeform: Shape 323">
                <a:extLst>
                  <a:ext uri="{FF2B5EF4-FFF2-40B4-BE49-F238E27FC236}">
                    <a16:creationId xmlns:a16="http://schemas.microsoft.com/office/drawing/2014/main" id="{530FEA6C-0803-B055-1D49-74BACD6D7100}"/>
                  </a:ext>
                </a:extLst>
              </p:cNvPr>
              <p:cNvSpPr/>
              <p:nvPr/>
            </p:nvSpPr>
            <p:spPr>
              <a:xfrm>
                <a:off x="2684169" y="1789356"/>
                <a:ext cx="178413" cy="224251"/>
              </a:xfrm>
              <a:custGeom>
                <a:avLst/>
                <a:gdLst>
                  <a:gd name="connsiteX0" fmla="*/ 58914 w 178413"/>
                  <a:gd name="connsiteY0" fmla="*/ 48962 h 224251"/>
                  <a:gd name="connsiteX1" fmla="*/ 58914 w 178413"/>
                  <a:gd name="connsiteY1" fmla="*/ 18306 h 224251"/>
                  <a:gd name="connsiteX2" fmla="*/ 160180 w 178413"/>
                  <a:gd name="connsiteY2" fmla="*/ 18306 h 224251"/>
                  <a:gd name="connsiteX3" fmla="*/ 160180 w 178413"/>
                  <a:gd name="connsiteY3" fmla="*/ 205946 h 224251"/>
                  <a:gd name="connsiteX4" fmla="*/ 132938 w 178413"/>
                  <a:gd name="connsiteY4" fmla="*/ 205946 h 224251"/>
                  <a:gd name="connsiteX5" fmla="*/ 132938 w 178413"/>
                  <a:gd name="connsiteY5" fmla="*/ 224252 h 224251"/>
                  <a:gd name="connsiteX6" fmla="*/ 169260 w 178413"/>
                  <a:gd name="connsiteY6" fmla="*/ 224252 h 224251"/>
                  <a:gd name="connsiteX7" fmla="*/ 178414 w 178413"/>
                  <a:gd name="connsiteY7" fmla="*/ 215099 h 224251"/>
                  <a:gd name="connsiteX8" fmla="*/ 178414 w 178413"/>
                  <a:gd name="connsiteY8" fmla="*/ 9153 h 224251"/>
                  <a:gd name="connsiteX9" fmla="*/ 169260 w 178413"/>
                  <a:gd name="connsiteY9" fmla="*/ 0 h 224251"/>
                  <a:gd name="connsiteX10" fmla="*/ 50342 w 178413"/>
                  <a:gd name="connsiteY10" fmla="*/ 0 h 224251"/>
                  <a:gd name="connsiteX11" fmla="*/ 44022 w 178413"/>
                  <a:gd name="connsiteY11" fmla="*/ 2543 h 224251"/>
                  <a:gd name="connsiteX12" fmla="*/ 2833 w 178413"/>
                  <a:gd name="connsiteY12" fmla="*/ 42206 h 224251"/>
                  <a:gd name="connsiteX13" fmla="*/ 0 w 178413"/>
                  <a:gd name="connsiteY13" fmla="*/ 48817 h 224251"/>
                  <a:gd name="connsiteX14" fmla="*/ 0 w 178413"/>
                  <a:gd name="connsiteY14" fmla="*/ 215099 h 224251"/>
                  <a:gd name="connsiteX15" fmla="*/ 9153 w 178413"/>
                  <a:gd name="connsiteY15" fmla="*/ 224252 h 224251"/>
                  <a:gd name="connsiteX16" fmla="*/ 44240 w 178413"/>
                  <a:gd name="connsiteY16" fmla="*/ 224252 h 224251"/>
                  <a:gd name="connsiteX17" fmla="*/ 44240 w 178413"/>
                  <a:gd name="connsiteY17" fmla="*/ 205946 h 224251"/>
                  <a:gd name="connsiteX18" fmla="*/ 18306 w 178413"/>
                  <a:gd name="connsiteY18" fmla="*/ 205946 h 224251"/>
                  <a:gd name="connsiteX19" fmla="*/ 18306 w 178413"/>
                  <a:gd name="connsiteY19" fmla="*/ 56081 h 224251"/>
                  <a:gd name="connsiteX20" fmla="*/ 51868 w 178413"/>
                  <a:gd name="connsiteY20" fmla="*/ 56081 h 22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413" h="224251">
                    <a:moveTo>
                      <a:pt x="58914" y="48962"/>
                    </a:moveTo>
                    <a:lnTo>
                      <a:pt x="58914" y="18306"/>
                    </a:lnTo>
                    <a:lnTo>
                      <a:pt x="160180" y="18306"/>
                    </a:lnTo>
                    <a:lnTo>
                      <a:pt x="160180" y="205946"/>
                    </a:lnTo>
                    <a:lnTo>
                      <a:pt x="132938" y="205946"/>
                    </a:lnTo>
                    <a:lnTo>
                      <a:pt x="132938" y="224252"/>
                    </a:lnTo>
                    <a:lnTo>
                      <a:pt x="169260" y="224252"/>
                    </a:lnTo>
                    <a:cubicBezTo>
                      <a:pt x="174302" y="224216"/>
                      <a:pt x="178377" y="220137"/>
                      <a:pt x="178414" y="215099"/>
                    </a:cubicBezTo>
                    <a:lnTo>
                      <a:pt x="178414" y="9153"/>
                    </a:lnTo>
                    <a:cubicBezTo>
                      <a:pt x="178414" y="4098"/>
                      <a:pt x="174316" y="0"/>
                      <a:pt x="169260" y="0"/>
                    </a:cubicBezTo>
                    <a:lnTo>
                      <a:pt x="50342" y="0"/>
                    </a:lnTo>
                    <a:cubicBezTo>
                      <a:pt x="47989" y="17"/>
                      <a:pt x="45729" y="926"/>
                      <a:pt x="44022" y="2543"/>
                    </a:cubicBezTo>
                    <a:lnTo>
                      <a:pt x="2833" y="42206"/>
                    </a:lnTo>
                    <a:cubicBezTo>
                      <a:pt x="1024" y="43931"/>
                      <a:pt x="0" y="46319"/>
                      <a:pt x="0" y="48817"/>
                    </a:cubicBezTo>
                    <a:lnTo>
                      <a:pt x="0" y="215099"/>
                    </a:lnTo>
                    <a:cubicBezTo>
                      <a:pt x="36" y="220137"/>
                      <a:pt x="4112" y="224216"/>
                      <a:pt x="9153" y="224252"/>
                    </a:cubicBezTo>
                    <a:lnTo>
                      <a:pt x="44240" y="224252"/>
                    </a:lnTo>
                    <a:lnTo>
                      <a:pt x="44240" y="205946"/>
                    </a:lnTo>
                    <a:lnTo>
                      <a:pt x="18306" y="205946"/>
                    </a:lnTo>
                    <a:lnTo>
                      <a:pt x="18306" y="56081"/>
                    </a:lnTo>
                    <a:lnTo>
                      <a:pt x="51868" y="56081"/>
                    </a:lnTo>
                  </a:path>
                </a:pathLst>
              </a:custGeom>
              <a:solidFill>
                <a:srgbClr val="32B3A0"/>
              </a:solidFill>
              <a:ln w="7260"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0CCA83C0-6808-18CE-315D-317DA9C23EC8}"/>
                  </a:ext>
                </a:extLst>
              </p:cNvPr>
              <p:cNvSpPr/>
              <p:nvPr/>
            </p:nvSpPr>
            <p:spPr>
              <a:xfrm>
                <a:off x="2673926" y="1799091"/>
                <a:ext cx="178631" cy="224179"/>
              </a:xfrm>
              <a:custGeom>
                <a:avLst/>
                <a:gdLst>
                  <a:gd name="connsiteX0" fmla="*/ 169333 w 178631"/>
                  <a:gd name="connsiteY0" fmla="*/ 0 h 224179"/>
                  <a:gd name="connsiteX1" fmla="*/ 50343 w 178631"/>
                  <a:gd name="connsiteY1" fmla="*/ 0 h 224179"/>
                  <a:gd name="connsiteX2" fmla="*/ 43950 w 178631"/>
                  <a:gd name="connsiteY2" fmla="*/ 2543 h 224179"/>
                  <a:gd name="connsiteX3" fmla="*/ 2833 w 178631"/>
                  <a:gd name="connsiteY3" fmla="*/ 42206 h 224179"/>
                  <a:gd name="connsiteX4" fmla="*/ 0 w 178631"/>
                  <a:gd name="connsiteY4" fmla="*/ 48744 h 224179"/>
                  <a:gd name="connsiteX5" fmla="*/ 0 w 178631"/>
                  <a:gd name="connsiteY5" fmla="*/ 215026 h 224179"/>
                  <a:gd name="connsiteX6" fmla="*/ 9008 w 178631"/>
                  <a:gd name="connsiteY6" fmla="*/ 224179 h 224179"/>
                  <a:gd name="connsiteX7" fmla="*/ 9153 w 178631"/>
                  <a:gd name="connsiteY7" fmla="*/ 224179 h 224179"/>
                  <a:gd name="connsiteX8" fmla="*/ 44240 w 178631"/>
                  <a:gd name="connsiteY8" fmla="*/ 224179 h 224179"/>
                  <a:gd name="connsiteX9" fmla="*/ 44240 w 178631"/>
                  <a:gd name="connsiteY9" fmla="*/ 205873 h 224179"/>
                  <a:gd name="connsiteX10" fmla="*/ 18307 w 178631"/>
                  <a:gd name="connsiteY10" fmla="*/ 205873 h 224179"/>
                  <a:gd name="connsiteX11" fmla="*/ 18307 w 178631"/>
                  <a:gd name="connsiteY11" fmla="*/ 56009 h 224179"/>
                  <a:gd name="connsiteX12" fmla="*/ 51868 w 178631"/>
                  <a:gd name="connsiteY12" fmla="*/ 56009 h 224179"/>
                  <a:gd name="connsiteX13" fmla="*/ 59133 w 178631"/>
                  <a:gd name="connsiteY13" fmla="*/ 48744 h 224179"/>
                  <a:gd name="connsiteX14" fmla="*/ 59133 w 178631"/>
                  <a:gd name="connsiteY14" fmla="*/ 18306 h 224179"/>
                  <a:gd name="connsiteX15" fmla="*/ 160398 w 178631"/>
                  <a:gd name="connsiteY15" fmla="*/ 18306 h 224179"/>
                  <a:gd name="connsiteX16" fmla="*/ 160398 w 178631"/>
                  <a:gd name="connsiteY16" fmla="*/ 205873 h 224179"/>
                  <a:gd name="connsiteX17" fmla="*/ 133157 w 178631"/>
                  <a:gd name="connsiteY17" fmla="*/ 205873 h 224179"/>
                  <a:gd name="connsiteX18" fmla="*/ 133157 w 178631"/>
                  <a:gd name="connsiteY18" fmla="*/ 224179 h 224179"/>
                  <a:gd name="connsiteX19" fmla="*/ 169479 w 178631"/>
                  <a:gd name="connsiteY19" fmla="*/ 224179 h 224179"/>
                  <a:gd name="connsiteX20" fmla="*/ 178632 w 178631"/>
                  <a:gd name="connsiteY20" fmla="*/ 215026 h 224179"/>
                  <a:gd name="connsiteX21" fmla="*/ 178632 w 178631"/>
                  <a:gd name="connsiteY21" fmla="*/ 9153 h 224179"/>
                  <a:gd name="connsiteX22" fmla="*/ 169479 w 178631"/>
                  <a:gd name="connsiteY22" fmla="*/ 0 h 22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8631" h="224179">
                    <a:moveTo>
                      <a:pt x="169333" y="0"/>
                    </a:moveTo>
                    <a:lnTo>
                      <a:pt x="50343" y="0"/>
                    </a:lnTo>
                    <a:cubicBezTo>
                      <a:pt x="47960" y="-16"/>
                      <a:pt x="45672" y="896"/>
                      <a:pt x="43950" y="2543"/>
                    </a:cubicBezTo>
                    <a:lnTo>
                      <a:pt x="2833" y="42206"/>
                    </a:lnTo>
                    <a:cubicBezTo>
                      <a:pt x="1032" y="43904"/>
                      <a:pt x="8" y="46269"/>
                      <a:pt x="0" y="48744"/>
                    </a:cubicBezTo>
                    <a:lnTo>
                      <a:pt x="0" y="215026"/>
                    </a:lnTo>
                    <a:cubicBezTo>
                      <a:pt x="-43" y="220039"/>
                      <a:pt x="3996" y="224136"/>
                      <a:pt x="9008" y="224179"/>
                    </a:cubicBezTo>
                    <a:cubicBezTo>
                      <a:pt x="9059" y="224179"/>
                      <a:pt x="9103" y="224179"/>
                      <a:pt x="9153" y="224179"/>
                    </a:cubicBezTo>
                    <a:lnTo>
                      <a:pt x="44240" y="224179"/>
                    </a:lnTo>
                    <a:lnTo>
                      <a:pt x="44240" y="205873"/>
                    </a:lnTo>
                    <a:lnTo>
                      <a:pt x="18307" y="205873"/>
                    </a:lnTo>
                    <a:lnTo>
                      <a:pt x="18307" y="56009"/>
                    </a:lnTo>
                    <a:lnTo>
                      <a:pt x="51868" y="56009"/>
                    </a:lnTo>
                    <a:cubicBezTo>
                      <a:pt x="55878" y="56009"/>
                      <a:pt x="59133" y="52756"/>
                      <a:pt x="59133" y="48744"/>
                    </a:cubicBezTo>
                    <a:lnTo>
                      <a:pt x="59133" y="18306"/>
                    </a:lnTo>
                    <a:lnTo>
                      <a:pt x="160398" y="18306"/>
                    </a:lnTo>
                    <a:lnTo>
                      <a:pt x="160398" y="205873"/>
                    </a:lnTo>
                    <a:lnTo>
                      <a:pt x="133157" y="205873"/>
                    </a:lnTo>
                    <a:lnTo>
                      <a:pt x="133157" y="224179"/>
                    </a:lnTo>
                    <a:lnTo>
                      <a:pt x="169479" y="224179"/>
                    </a:lnTo>
                    <a:cubicBezTo>
                      <a:pt x="174535" y="224179"/>
                      <a:pt x="178632" y="220082"/>
                      <a:pt x="178632" y="215026"/>
                    </a:cubicBezTo>
                    <a:lnTo>
                      <a:pt x="178632" y="9153"/>
                    </a:lnTo>
                    <a:cubicBezTo>
                      <a:pt x="178632" y="4098"/>
                      <a:pt x="174535" y="0"/>
                      <a:pt x="169479" y="0"/>
                    </a:cubicBezTo>
                  </a:path>
                </a:pathLst>
              </a:custGeom>
              <a:solidFill>
                <a:srgbClr val="E72364"/>
              </a:solidFill>
              <a:ln w="7260"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8B425A56-CACB-B77C-73C6-122D15879FEC}"/>
                  </a:ext>
                </a:extLst>
              </p:cNvPr>
              <p:cNvSpPr/>
              <p:nvPr/>
            </p:nvSpPr>
            <p:spPr>
              <a:xfrm>
                <a:off x="2664410" y="1825315"/>
                <a:ext cx="164611" cy="207253"/>
              </a:xfrm>
              <a:custGeom>
                <a:avLst/>
                <a:gdLst>
                  <a:gd name="connsiteX0" fmla="*/ 291 w 164611"/>
                  <a:gd name="connsiteY0" fmla="*/ 41117 h 207253"/>
                  <a:gd name="connsiteX1" fmla="*/ 43078 w 164611"/>
                  <a:gd name="connsiteY1" fmla="*/ 0 h 207253"/>
                  <a:gd name="connsiteX2" fmla="*/ 164611 w 164611"/>
                  <a:gd name="connsiteY2" fmla="*/ 0 h 207253"/>
                  <a:gd name="connsiteX3" fmla="*/ 163086 w 164611"/>
                  <a:gd name="connsiteY3" fmla="*/ 201151 h 207253"/>
                  <a:gd name="connsiteX4" fmla="*/ 24408 w 164611"/>
                  <a:gd name="connsiteY4" fmla="*/ 201151 h 207253"/>
                  <a:gd name="connsiteX5" fmla="*/ 26806 w 164611"/>
                  <a:gd name="connsiteY5" fmla="*/ 207253 h 207253"/>
                  <a:gd name="connsiteX6" fmla="*/ 0 w 164611"/>
                  <a:gd name="connsiteY6" fmla="*/ 207253 h 207253"/>
                  <a:gd name="connsiteX7" fmla="*/ 291 w 164611"/>
                  <a:gd name="connsiteY7" fmla="*/ 41117 h 20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611" h="207253">
                    <a:moveTo>
                      <a:pt x="291" y="41117"/>
                    </a:moveTo>
                    <a:lnTo>
                      <a:pt x="43078" y="0"/>
                    </a:lnTo>
                    <a:lnTo>
                      <a:pt x="164611" y="0"/>
                    </a:lnTo>
                    <a:lnTo>
                      <a:pt x="163086" y="201151"/>
                    </a:lnTo>
                    <a:lnTo>
                      <a:pt x="24408" y="201151"/>
                    </a:lnTo>
                    <a:lnTo>
                      <a:pt x="26806" y="207253"/>
                    </a:lnTo>
                    <a:lnTo>
                      <a:pt x="0" y="207253"/>
                    </a:lnTo>
                    <a:lnTo>
                      <a:pt x="291" y="41117"/>
                    </a:lnTo>
                    <a:close/>
                  </a:path>
                </a:pathLst>
              </a:custGeom>
              <a:solidFill>
                <a:srgbClr val="FFFFFF"/>
              </a:solidFill>
              <a:ln w="7260"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89828143-6971-BD2F-07FD-14040F689768}"/>
                  </a:ext>
                </a:extLst>
              </p:cNvPr>
              <p:cNvSpPr/>
              <p:nvPr/>
            </p:nvSpPr>
            <p:spPr>
              <a:xfrm>
                <a:off x="2687075" y="1896434"/>
                <a:ext cx="123225" cy="13743"/>
              </a:xfrm>
              <a:custGeom>
                <a:avLst/>
                <a:gdLst>
                  <a:gd name="connsiteX0" fmla="*/ 363 w 123225"/>
                  <a:gd name="connsiteY0" fmla="*/ 6901 h 13743"/>
                  <a:gd name="connsiteX1" fmla="*/ 7177 w 123225"/>
                  <a:gd name="connsiteY1" fmla="*/ 13744 h 13743"/>
                  <a:gd name="connsiteX2" fmla="*/ 7628 w 123225"/>
                  <a:gd name="connsiteY2" fmla="*/ 13730 h 13743"/>
                  <a:gd name="connsiteX3" fmla="*/ 117029 w 123225"/>
                  <a:gd name="connsiteY3" fmla="*/ 13730 h 13743"/>
                  <a:gd name="connsiteX4" fmla="*/ 123190 w 123225"/>
                  <a:gd name="connsiteY4" fmla="*/ 6158 h 13743"/>
                  <a:gd name="connsiteX5" fmla="*/ 117029 w 123225"/>
                  <a:gd name="connsiteY5" fmla="*/ 0 h 13743"/>
                  <a:gd name="connsiteX6" fmla="*/ 7264 w 123225"/>
                  <a:gd name="connsiteY6" fmla="*/ 0 h 13743"/>
                  <a:gd name="connsiteX7" fmla="*/ 0 w 123225"/>
                  <a:gd name="connsiteY7" fmla="*/ 7264 h 1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225" h="13743">
                    <a:moveTo>
                      <a:pt x="363" y="6901"/>
                    </a:moveTo>
                    <a:cubicBezTo>
                      <a:pt x="356" y="10673"/>
                      <a:pt x="3407" y="13736"/>
                      <a:pt x="7177" y="13744"/>
                    </a:cubicBezTo>
                    <a:cubicBezTo>
                      <a:pt x="7330" y="13744"/>
                      <a:pt x="7475" y="13739"/>
                      <a:pt x="7628" y="13730"/>
                    </a:cubicBezTo>
                    <a:lnTo>
                      <a:pt x="117029" y="13730"/>
                    </a:lnTo>
                    <a:cubicBezTo>
                      <a:pt x="120821" y="13339"/>
                      <a:pt x="123575" y="9949"/>
                      <a:pt x="123190" y="6158"/>
                    </a:cubicBezTo>
                    <a:cubicBezTo>
                      <a:pt x="122855" y="2906"/>
                      <a:pt x="120284" y="335"/>
                      <a:pt x="117029" y="0"/>
                    </a:cubicBezTo>
                    <a:lnTo>
                      <a:pt x="7264" y="0"/>
                    </a:lnTo>
                    <a:cubicBezTo>
                      <a:pt x="3254" y="0"/>
                      <a:pt x="0" y="3252"/>
                      <a:pt x="0" y="7264"/>
                    </a:cubicBezTo>
                  </a:path>
                </a:pathLst>
              </a:custGeom>
              <a:solidFill>
                <a:srgbClr val="F59E19"/>
              </a:solidFill>
              <a:ln w="7260"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CFBDC747-8DF4-D018-54C9-F5687420FACA}"/>
                  </a:ext>
                </a:extLst>
              </p:cNvPr>
              <p:cNvSpPr/>
              <p:nvPr/>
            </p:nvSpPr>
            <p:spPr>
              <a:xfrm>
                <a:off x="2686733" y="1925382"/>
                <a:ext cx="123567" cy="13803"/>
              </a:xfrm>
              <a:custGeom>
                <a:avLst/>
                <a:gdLst>
                  <a:gd name="connsiteX0" fmla="*/ 117372 w 123567"/>
                  <a:gd name="connsiteY0" fmla="*/ 37 h 13803"/>
                  <a:gd name="connsiteX1" fmla="*/ 7607 w 123567"/>
                  <a:gd name="connsiteY1" fmla="*/ 37 h 13803"/>
                  <a:gd name="connsiteX2" fmla="*/ 37 w 123567"/>
                  <a:gd name="connsiteY2" fmla="*/ 6195 h 13803"/>
                  <a:gd name="connsiteX3" fmla="*/ 6190 w 123567"/>
                  <a:gd name="connsiteY3" fmla="*/ 13767 h 13803"/>
                  <a:gd name="connsiteX4" fmla="*/ 7607 w 123567"/>
                  <a:gd name="connsiteY4" fmla="*/ 13767 h 13803"/>
                  <a:gd name="connsiteX5" fmla="*/ 117372 w 123567"/>
                  <a:gd name="connsiteY5" fmla="*/ 13767 h 13803"/>
                  <a:gd name="connsiteX6" fmla="*/ 123532 w 123567"/>
                  <a:gd name="connsiteY6" fmla="*/ 6195 h 13803"/>
                  <a:gd name="connsiteX7" fmla="*/ 117372 w 123567"/>
                  <a:gd name="connsiteY7" fmla="*/ 37 h 1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567" h="13803">
                    <a:moveTo>
                      <a:pt x="117372" y="37"/>
                    </a:moveTo>
                    <a:lnTo>
                      <a:pt x="7607" y="37"/>
                    </a:lnTo>
                    <a:cubicBezTo>
                      <a:pt x="3815" y="-354"/>
                      <a:pt x="422" y="2404"/>
                      <a:pt x="37" y="6195"/>
                    </a:cubicBezTo>
                    <a:cubicBezTo>
                      <a:pt x="-355" y="9986"/>
                      <a:pt x="2398" y="13376"/>
                      <a:pt x="6190" y="13767"/>
                    </a:cubicBezTo>
                    <a:cubicBezTo>
                      <a:pt x="6662" y="13815"/>
                      <a:pt x="7134" y="13815"/>
                      <a:pt x="7607" y="13767"/>
                    </a:cubicBezTo>
                    <a:lnTo>
                      <a:pt x="117372" y="13767"/>
                    </a:lnTo>
                    <a:cubicBezTo>
                      <a:pt x="121164" y="13376"/>
                      <a:pt x="123917" y="9986"/>
                      <a:pt x="123532" y="6195"/>
                    </a:cubicBezTo>
                    <a:cubicBezTo>
                      <a:pt x="123198" y="2943"/>
                      <a:pt x="120626" y="372"/>
                      <a:pt x="117372" y="37"/>
                    </a:cubicBezTo>
                  </a:path>
                </a:pathLst>
              </a:custGeom>
              <a:solidFill>
                <a:srgbClr val="F59E19"/>
              </a:solidFill>
              <a:ln w="7260"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884E37BF-EEAF-03B5-3BC4-88246D9E6AB7}"/>
                  </a:ext>
                </a:extLst>
              </p:cNvPr>
              <p:cNvSpPr/>
              <p:nvPr/>
            </p:nvSpPr>
            <p:spPr>
              <a:xfrm>
                <a:off x="2686733" y="1954367"/>
                <a:ext cx="123567" cy="13803"/>
              </a:xfrm>
              <a:custGeom>
                <a:avLst/>
                <a:gdLst>
                  <a:gd name="connsiteX0" fmla="*/ 117372 w 123567"/>
                  <a:gd name="connsiteY0" fmla="*/ 37 h 13803"/>
                  <a:gd name="connsiteX1" fmla="*/ 7607 w 123567"/>
                  <a:gd name="connsiteY1" fmla="*/ 37 h 13803"/>
                  <a:gd name="connsiteX2" fmla="*/ 37 w 123567"/>
                  <a:gd name="connsiteY2" fmla="*/ 6195 h 13803"/>
                  <a:gd name="connsiteX3" fmla="*/ 6190 w 123567"/>
                  <a:gd name="connsiteY3" fmla="*/ 13767 h 13803"/>
                  <a:gd name="connsiteX4" fmla="*/ 7607 w 123567"/>
                  <a:gd name="connsiteY4" fmla="*/ 13767 h 13803"/>
                  <a:gd name="connsiteX5" fmla="*/ 117372 w 123567"/>
                  <a:gd name="connsiteY5" fmla="*/ 13767 h 13803"/>
                  <a:gd name="connsiteX6" fmla="*/ 123532 w 123567"/>
                  <a:gd name="connsiteY6" fmla="*/ 6195 h 13803"/>
                  <a:gd name="connsiteX7" fmla="*/ 117372 w 123567"/>
                  <a:gd name="connsiteY7" fmla="*/ 37 h 1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567" h="13803">
                    <a:moveTo>
                      <a:pt x="117372" y="37"/>
                    </a:moveTo>
                    <a:lnTo>
                      <a:pt x="7607" y="37"/>
                    </a:lnTo>
                    <a:cubicBezTo>
                      <a:pt x="3815" y="-354"/>
                      <a:pt x="422" y="2404"/>
                      <a:pt x="37" y="6195"/>
                    </a:cubicBezTo>
                    <a:cubicBezTo>
                      <a:pt x="-355" y="9986"/>
                      <a:pt x="2398" y="13376"/>
                      <a:pt x="6190" y="13767"/>
                    </a:cubicBezTo>
                    <a:cubicBezTo>
                      <a:pt x="6662" y="13815"/>
                      <a:pt x="7134" y="13815"/>
                      <a:pt x="7607" y="13767"/>
                    </a:cubicBezTo>
                    <a:lnTo>
                      <a:pt x="117372" y="13767"/>
                    </a:lnTo>
                    <a:cubicBezTo>
                      <a:pt x="121164" y="13376"/>
                      <a:pt x="123917" y="9986"/>
                      <a:pt x="123532" y="6195"/>
                    </a:cubicBezTo>
                    <a:cubicBezTo>
                      <a:pt x="123198" y="2943"/>
                      <a:pt x="120626" y="372"/>
                      <a:pt x="117372" y="37"/>
                    </a:cubicBezTo>
                  </a:path>
                </a:pathLst>
              </a:custGeom>
              <a:solidFill>
                <a:srgbClr val="F59E19"/>
              </a:solidFill>
              <a:ln w="7260"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13C5BB09-7E8D-7839-9755-188EB79EA3F7}"/>
                  </a:ext>
                </a:extLst>
              </p:cNvPr>
              <p:cNvSpPr/>
              <p:nvPr/>
            </p:nvSpPr>
            <p:spPr>
              <a:xfrm>
                <a:off x="2719038" y="2003215"/>
                <a:ext cx="54418" cy="17439"/>
              </a:xfrm>
              <a:custGeom>
                <a:avLst/>
                <a:gdLst>
                  <a:gd name="connsiteX0" fmla="*/ 73 w 54418"/>
                  <a:gd name="connsiteY0" fmla="*/ 5453 h 17439"/>
                  <a:gd name="connsiteX1" fmla="*/ 73 w 54418"/>
                  <a:gd name="connsiteY1" fmla="*/ 17440 h 17439"/>
                  <a:gd name="connsiteX2" fmla="*/ 54410 w 54418"/>
                  <a:gd name="connsiteY2" fmla="*/ 17440 h 17439"/>
                  <a:gd name="connsiteX3" fmla="*/ 54410 w 54418"/>
                  <a:gd name="connsiteY3" fmla="*/ 5453 h 17439"/>
                  <a:gd name="connsiteX4" fmla="*/ 49558 w 54418"/>
                  <a:gd name="connsiteY4" fmla="*/ 9 h 17439"/>
                  <a:gd name="connsiteX5" fmla="*/ 49035 w 54418"/>
                  <a:gd name="connsiteY5" fmla="*/ 5 h 17439"/>
                  <a:gd name="connsiteX6" fmla="*/ 5448 w 54418"/>
                  <a:gd name="connsiteY6" fmla="*/ 5 h 17439"/>
                  <a:gd name="connsiteX7" fmla="*/ 0 w 54418"/>
                  <a:gd name="connsiteY7" fmla="*/ 5453 h 1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18" h="17439">
                    <a:moveTo>
                      <a:pt x="73" y="5453"/>
                    </a:moveTo>
                    <a:lnTo>
                      <a:pt x="73" y="17440"/>
                    </a:lnTo>
                    <a:lnTo>
                      <a:pt x="54410" y="17440"/>
                    </a:lnTo>
                    <a:lnTo>
                      <a:pt x="54410" y="5453"/>
                    </a:lnTo>
                    <a:cubicBezTo>
                      <a:pt x="54570" y="2609"/>
                      <a:pt x="52398" y="172"/>
                      <a:pt x="49558" y="9"/>
                    </a:cubicBezTo>
                    <a:cubicBezTo>
                      <a:pt x="49383" y="-1"/>
                      <a:pt x="49209" y="-3"/>
                      <a:pt x="49035" y="5"/>
                    </a:cubicBezTo>
                    <a:lnTo>
                      <a:pt x="5448" y="5"/>
                    </a:lnTo>
                    <a:cubicBezTo>
                      <a:pt x="2441" y="5"/>
                      <a:pt x="0" y="2445"/>
                      <a:pt x="0" y="5453"/>
                    </a:cubicBezTo>
                  </a:path>
                </a:pathLst>
              </a:custGeom>
              <a:solidFill>
                <a:srgbClr val="F59E19"/>
              </a:solidFill>
              <a:ln w="7260"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3FE390FF-DB30-867D-5D62-D7DDAC7E371C}"/>
                  </a:ext>
                </a:extLst>
              </p:cNvPr>
              <p:cNvSpPr/>
              <p:nvPr/>
            </p:nvSpPr>
            <p:spPr>
              <a:xfrm>
                <a:off x="2690850" y="2029154"/>
                <a:ext cx="109926" cy="82468"/>
              </a:xfrm>
              <a:custGeom>
                <a:avLst/>
                <a:gdLst>
                  <a:gd name="connsiteX0" fmla="*/ 28260 w 109926"/>
                  <a:gd name="connsiteY0" fmla="*/ 218 h 82468"/>
                  <a:gd name="connsiteX1" fmla="*/ 28260 w 109926"/>
                  <a:gd name="connsiteY1" fmla="*/ 23028 h 82468"/>
                  <a:gd name="connsiteX2" fmla="*/ 6467 w 109926"/>
                  <a:gd name="connsiteY2" fmla="*/ 23028 h 82468"/>
                  <a:gd name="connsiteX3" fmla="*/ 2 w 109926"/>
                  <a:gd name="connsiteY3" fmla="*/ 29196 h 82468"/>
                  <a:gd name="connsiteX4" fmla="*/ 2472 w 109926"/>
                  <a:gd name="connsiteY4" fmla="*/ 34361 h 82468"/>
                  <a:gd name="connsiteX5" fmla="*/ 48673 w 109926"/>
                  <a:gd name="connsiteY5" fmla="*/ 79618 h 82468"/>
                  <a:gd name="connsiteX6" fmla="*/ 60464 w 109926"/>
                  <a:gd name="connsiteY6" fmla="*/ 80395 h 82468"/>
                  <a:gd name="connsiteX7" fmla="*/ 61241 w 109926"/>
                  <a:gd name="connsiteY7" fmla="*/ 79618 h 82468"/>
                  <a:gd name="connsiteX8" fmla="*/ 107588 w 109926"/>
                  <a:gd name="connsiteY8" fmla="*/ 34361 h 82468"/>
                  <a:gd name="connsiteX9" fmla="*/ 108401 w 109926"/>
                  <a:gd name="connsiteY9" fmla="*/ 25149 h 82468"/>
                  <a:gd name="connsiteX10" fmla="*/ 103447 w 109926"/>
                  <a:gd name="connsiteY10" fmla="*/ 22810 h 82468"/>
                  <a:gd name="connsiteX11" fmla="*/ 82308 w 109926"/>
                  <a:gd name="connsiteY11" fmla="*/ 22810 h 82468"/>
                  <a:gd name="connsiteX12" fmla="*/ 82308 w 109926"/>
                  <a:gd name="connsiteY12" fmla="*/ 0 h 8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26" h="82468">
                    <a:moveTo>
                      <a:pt x="28260" y="218"/>
                    </a:moveTo>
                    <a:lnTo>
                      <a:pt x="28260" y="23028"/>
                    </a:lnTo>
                    <a:lnTo>
                      <a:pt x="6467" y="23028"/>
                    </a:lnTo>
                    <a:cubicBezTo>
                      <a:pt x="2980" y="22948"/>
                      <a:pt x="82" y="25709"/>
                      <a:pt x="2" y="29196"/>
                    </a:cubicBezTo>
                    <a:cubicBezTo>
                      <a:pt x="-49" y="31215"/>
                      <a:pt x="874" y="33133"/>
                      <a:pt x="2472" y="34361"/>
                    </a:cubicBezTo>
                    <a:lnTo>
                      <a:pt x="48673" y="79618"/>
                    </a:lnTo>
                    <a:cubicBezTo>
                      <a:pt x="51717" y="83090"/>
                      <a:pt x="56991" y="83439"/>
                      <a:pt x="60464" y="80395"/>
                    </a:cubicBezTo>
                    <a:cubicBezTo>
                      <a:pt x="60740" y="80155"/>
                      <a:pt x="61001" y="79894"/>
                      <a:pt x="61241" y="79618"/>
                    </a:cubicBezTo>
                    <a:lnTo>
                      <a:pt x="107588" y="34361"/>
                    </a:lnTo>
                    <a:cubicBezTo>
                      <a:pt x="110355" y="32043"/>
                      <a:pt x="110719" y="27917"/>
                      <a:pt x="108401" y="25149"/>
                    </a:cubicBezTo>
                    <a:cubicBezTo>
                      <a:pt x="107174" y="23682"/>
                      <a:pt x="105365" y="22825"/>
                      <a:pt x="103447" y="22810"/>
                    </a:cubicBezTo>
                    <a:lnTo>
                      <a:pt x="82308" y="22810"/>
                    </a:lnTo>
                    <a:lnTo>
                      <a:pt x="82308" y="0"/>
                    </a:lnTo>
                    <a:close/>
                  </a:path>
                </a:pathLst>
              </a:custGeom>
              <a:solidFill>
                <a:srgbClr val="F59E19"/>
              </a:solidFill>
              <a:ln w="7260"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82B8DB15-633F-0996-96DB-68BE447409EC}"/>
                  </a:ext>
                </a:extLst>
              </p:cNvPr>
              <p:cNvSpPr/>
              <p:nvPr/>
            </p:nvSpPr>
            <p:spPr>
              <a:xfrm>
                <a:off x="2657654" y="1814636"/>
                <a:ext cx="178631" cy="224180"/>
              </a:xfrm>
              <a:custGeom>
                <a:avLst/>
                <a:gdLst>
                  <a:gd name="connsiteX0" fmla="*/ 169333 w 178631"/>
                  <a:gd name="connsiteY0" fmla="*/ 1 h 224180"/>
                  <a:gd name="connsiteX1" fmla="*/ 50342 w 178631"/>
                  <a:gd name="connsiteY1" fmla="*/ 1 h 224180"/>
                  <a:gd name="connsiteX2" fmla="*/ 44022 w 178631"/>
                  <a:gd name="connsiteY2" fmla="*/ 2543 h 224180"/>
                  <a:gd name="connsiteX3" fmla="*/ 2833 w 178631"/>
                  <a:gd name="connsiteY3" fmla="*/ 42207 h 224180"/>
                  <a:gd name="connsiteX4" fmla="*/ 0 w 178631"/>
                  <a:gd name="connsiteY4" fmla="*/ 48817 h 224180"/>
                  <a:gd name="connsiteX5" fmla="*/ 0 w 178631"/>
                  <a:gd name="connsiteY5" fmla="*/ 215027 h 224180"/>
                  <a:gd name="connsiteX6" fmla="*/ 9153 w 178631"/>
                  <a:gd name="connsiteY6" fmla="*/ 224180 h 224180"/>
                  <a:gd name="connsiteX7" fmla="*/ 44240 w 178631"/>
                  <a:gd name="connsiteY7" fmla="*/ 224180 h 224180"/>
                  <a:gd name="connsiteX8" fmla="*/ 44240 w 178631"/>
                  <a:gd name="connsiteY8" fmla="*/ 205874 h 224180"/>
                  <a:gd name="connsiteX9" fmla="*/ 18306 w 178631"/>
                  <a:gd name="connsiteY9" fmla="*/ 205874 h 224180"/>
                  <a:gd name="connsiteX10" fmla="*/ 18306 w 178631"/>
                  <a:gd name="connsiteY10" fmla="*/ 56009 h 224180"/>
                  <a:gd name="connsiteX11" fmla="*/ 51868 w 178631"/>
                  <a:gd name="connsiteY11" fmla="*/ 56009 h 224180"/>
                  <a:gd name="connsiteX12" fmla="*/ 59132 w 178631"/>
                  <a:gd name="connsiteY12" fmla="*/ 48745 h 224180"/>
                  <a:gd name="connsiteX13" fmla="*/ 59132 w 178631"/>
                  <a:gd name="connsiteY13" fmla="*/ 18307 h 224180"/>
                  <a:gd name="connsiteX14" fmla="*/ 160398 w 178631"/>
                  <a:gd name="connsiteY14" fmla="*/ 18307 h 224180"/>
                  <a:gd name="connsiteX15" fmla="*/ 160398 w 178631"/>
                  <a:gd name="connsiteY15" fmla="*/ 205874 h 224180"/>
                  <a:gd name="connsiteX16" fmla="*/ 133156 w 178631"/>
                  <a:gd name="connsiteY16" fmla="*/ 205874 h 224180"/>
                  <a:gd name="connsiteX17" fmla="*/ 133156 w 178631"/>
                  <a:gd name="connsiteY17" fmla="*/ 224180 h 224180"/>
                  <a:gd name="connsiteX18" fmla="*/ 169478 w 178631"/>
                  <a:gd name="connsiteY18" fmla="*/ 224180 h 224180"/>
                  <a:gd name="connsiteX19" fmla="*/ 178632 w 178631"/>
                  <a:gd name="connsiteY19" fmla="*/ 215172 h 224180"/>
                  <a:gd name="connsiteX20" fmla="*/ 178632 w 178631"/>
                  <a:gd name="connsiteY20" fmla="*/ 215027 h 224180"/>
                  <a:gd name="connsiteX21" fmla="*/ 178632 w 178631"/>
                  <a:gd name="connsiteY21" fmla="*/ 9154 h 224180"/>
                  <a:gd name="connsiteX22" fmla="*/ 169624 w 178631"/>
                  <a:gd name="connsiteY22" fmla="*/ 1 h 224180"/>
                  <a:gd name="connsiteX23" fmla="*/ 169478 w 178631"/>
                  <a:gd name="connsiteY23" fmla="*/ 1 h 2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8631" h="224180">
                    <a:moveTo>
                      <a:pt x="169333" y="1"/>
                    </a:moveTo>
                    <a:lnTo>
                      <a:pt x="50342" y="1"/>
                    </a:lnTo>
                    <a:cubicBezTo>
                      <a:pt x="47981" y="-20"/>
                      <a:pt x="45708" y="894"/>
                      <a:pt x="44022" y="2543"/>
                    </a:cubicBezTo>
                    <a:lnTo>
                      <a:pt x="2833" y="42207"/>
                    </a:lnTo>
                    <a:cubicBezTo>
                      <a:pt x="1017" y="43926"/>
                      <a:pt x="-7" y="46318"/>
                      <a:pt x="0" y="48817"/>
                    </a:cubicBezTo>
                    <a:lnTo>
                      <a:pt x="0" y="215027"/>
                    </a:lnTo>
                    <a:cubicBezTo>
                      <a:pt x="0" y="220083"/>
                      <a:pt x="4097" y="224180"/>
                      <a:pt x="9153" y="224180"/>
                    </a:cubicBezTo>
                    <a:lnTo>
                      <a:pt x="44240" y="224180"/>
                    </a:lnTo>
                    <a:lnTo>
                      <a:pt x="44240" y="205874"/>
                    </a:lnTo>
                    <a:lnTo>
                      <a:pt x="18306" y="205874"/>
                    </a:lnTo>
                    <a:lnTo>
                      <a:pt x="18306" y="56009"/>
                    </a:lnTo>
                    <a:lnTo>
                      <a:pt x="51868" y="56009"/>
                    </a:lnTo>
                    <a:cubicBezTo>
                      <a:pt x="55878" y="56009"/>
                      <a:pt x="59132" y="52757"/>
                      <a:pt x="59132" y="48745"/>
                    </a:cubicBezTo>
                    <a:lnTo>
                      <a:pt x="59132" y="18307"/>
                    </a:lnTo>
                    <a:lnTo>
                      <a:pt x="160398" y="18307"/>
                    </a:lnTo>
                    <a:lnTo>
                      <a:pt x="160398" y="205874"/>
                    </a:lnTo>
                    <a:lnTo>
                      <a:pt x="133156" y="205874"/>
                    </a:lnTo>
                    <a:lnTo>
                      <a:pt x="133156" y="224180"/>
                    </a:lnTo>
                    <a:lnTo>
                      <a:pt x="169478" y="224180"/>
                    </a:lnTo>
                    <a:cubicBezTo>
                      <a:pt x="174491" y="224223"/>
                      <a:pt x="178588" y="220184"/>
                      <a:pt x="178632" y="215172"/>
                    </a:cubicBezTo>
                    <a:cubicBezTo>
                      <a:pt x="178632" y="215121"/>
                      <a:pt x="178632" y="215077"/>
                      <a:pt x="178632" y="215027"/>
                    </a:cubicBezTo>
                    <a:lnTo>
                      <a:pt x="178632" y="9154"/>
                    </a:lnTo>
                    <a:cubicBezTo>
                      <a:pt x="178675" y="4139"/>
                      <a:pt x="174636" y="40"/>
                      <a:pt x="169624" y="1"/>
                    </a:cubicBezTo>
                    <a:cubicBezTo>
                      <a:pt x="169573" y="0"/>
                      <a:pt x="169529" y="0"/>
                      <a:pt x="169478" y="1"/>
                    </a:cubicBezTo>
                  </a:path>
                </a:pathLst>
              </a:custGeom>
              <a:solidFill>
                <a:srgbClr val="F59E19"/>
              </a:solidFill>
              <a:ln w="7260" cap="flat">
                <a:noFill/>
                <a:prstDash val="solid"/>
                <a:miter/>
              </a:ln>
            </p:spPr>
            <p:txBody>
              <a:bodyPr rtlCol="0" anchor="ctr"/>
              <a:lstStyle/>
              <a:p>
                <a:endParaRPr lang="en-US" dirty="0"/>
              </a:p>
            </p:txBody>
          </p:sp>
        </p:grpSp>
        <p:grpSp>
          <p:nvGrpSpPr>
            <p:cNvPr id="333" name="Graphic 2">
              <a:extLst>
                <a:ext uri="{FF2B5EF4-FFF2-40B4-BE49-F238E27FC236}">
                  <a16:creationId xmlns:a16="http://schemas.microsoft.com/office/drawing/2014/main" id="{445ABF65-4B3D-1650-844D-B24F386B4CBC}"/>
                </a:ext>
              </a:extLst>
            </p:cNvPr>
            <p:cNvGrpSpPr/>
            <p:nvPr/>
          </p:nvGrpSpPr>
          <p:grpSpPr>
            <a:xfrm>
              <a:off x="7196728" y="1837519"/>
              <a:ext cx="281720" cy="226043"/>
              <a:chOff x="7196728" y="1837519"/>
              <a:chExt cx="281720" cy="226043"/>
            </a:xfrm>
          </p:grpSpPr>
          <p:sp>
            <p:nvSpPr>
              <p:cNvPr id="334" name="Freeform: Shape 333">
                <a:extLst>
                  <a:ext uri="{FF2B5EF4-FFF2-40B4-BE49-F238E27FC236}">
                    <a16:creationId xmlns:a16="http://schemas.microsoft.com/office/drawing/2014/main" id="{CDF6602A-0C19-E0D8-E18B-4451A9DC93E3}"/>
                  </a:ext>
                </a:extLst>
              </p:cNvPr>
              <p:cNvSpPr/>
              <p:nvPr/>
            </p:nvSpPr>
            <p:spPr>
              <a:xfrm>
                <a:off x="7308538" y="1837561"/>
                <a:ext cx="169910" cy="226000"/>
              </a:xfrm>
              <a:custGeom>
                <a:avLst/>
                <a:gdLst>
                  <a:gd name="connsiteX0" fmla="*/ 0 w 169910"/>
                  <a:gd name="connsiteY0" fmla="*/ 168783 h 226000"/>
                  <a:gd name="connsiteX1" fmla="*/ 47073 w 169910"/>
                  <a:gd name="connsiteY1" fmla="*/ 168783 h 226000"/>
                  <a:gd name="connsiteX2" fmla="*/ 47654 w 169910"/>
                  <a:gd name="connsiteY2" fmla="*/ 212950 h 226000"/>
                  <a:gd name="connsiteX3" fmla="*/ 70973 w 169910"/>
                  <a:gd name="connsiteY3" fmla="*/ 221232 h 226000"/>
                  <a:gd name="connsiteX4" fmla="*/ 164102 w 169910"/>
                  <a:gd name="connsiteY4" fmla="*/ 126141 h 226000"/>
                  <a:gd name="connsiteX5" fmla="*/ 164102 w 169910"/>
                  <a:gd name="connsiteY5" fmla="*/ 100279 h 226000"/>
                  <a:gd name="connsiteX6" fmla="*/ 70973 w 169910"/>
                  <a:gd name="connsiteY6" fmla="*/ 4825 h 226000"/>
                  <a:gd name="connsiteX7" fmla="*/ 52042 w 169910"/>
                  <a:gd name="connsiteY7" fmla="*/ 3124 h 226000"/>
                  <a:gd name="connsiteX8" fmla="*/ 47219 w 169910"/>
                  <a:gd name="connsiteY8" fmla="*/ 13470 h 226000"/>
                  <a:gd name="connsiteX9" fmla="*/ 47219 w 169910"/>
                  <a:gd name="connsiteY9" fmla="*/ 57056 h 226000"/>
                  <a:gd name="connsiteX10" fmla="*/ 145 w 169910"/>
                  <a:gd name="connsiteY10" fmla="*/ 57056 h 2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10" h="226000">
                    <a:moveTo>
                      <a:pt x="0" y="168783"/>
                    </a:moveTo>
                    <a:lnTo>
                      <a:pt x="47073" y="168783"/>
                    </a:lnTo>
                    <a:lnTo>
                      <a:pt x="47654" y="212950"/>
                    </a:lnTo>
                    <a:cubicBezTo>
                      <a:pt x="47654" y="225009"/>
                      <a:pt x="61021" y="230748"/>
                      <a:pt x="70973" y="221232"/>
                    </a:cubicBezTo>
                    <a:lnTo>
                      <a:pt x="164102" y="126141"/>
                    </a:lnTo>
                    <a:cubicBezTo>
                      <a:pt x="172311" y="116261"/>
                      <a:pt x="171367" y="107762"/>
                      <a:pt x="164102" y="100279"/>
                    </a:cubicBezTo>
                    <a:lnTo>
                      <a:pt x="70973" y="4825"/>
                    </a:lnTo>
                    <a:cubicBezTo>
                      <a:pt x="66215" y="-871"/>
                      <a:pt x="57737" y="-1633"/>
                      <a:pt x="52042" y="3124"/>
                    </a:cubicBezTo>
                    <a:cubicBezTo>
                      <a:pt x="48977" y="5684"/>
                      <a:pt x="47211" y="9475"/>
                      <a:pt x="47219" y="13470"/>
                    </a:cubicBezTo>
                    <a:lnTo>
                      <a:pt x="47219" y="57056"/>
                    </a:lnTo>
                    <a:lnTo>
                      <a:pt x="145" y="57056"/>
                    </a:lnTo>
                    <a:close/>
                  </a:path>
                </a:pathLst>
              </a:custGeom>
              <a:solidFill>
                <a:srgbClr val="E72364"/>
              </a:solidFill>
              <a:ln w="7260"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CC58417C-956C-EB65-40FB-62F9F4F47195}"/>
                  </a:ext>
                </a:extLst>
              </p:cNvPr>
              <p:cNvSpPr/>
              <p:nvPr/>
            </p:nvSpPr>
            <p:spPr>
              <a:xfrm>
                <a:off x="7282168" y="1837561"/>
                <a:ext cx="169837" cy="226000"/>
              </a:xfrm>
              <a:custGeom>
                <a:avLst/>
                <a:gdLst>
                  <a:gd name="connsiteX0" fmla="*/ 0 w 169837"/>
                  <a:gd name="connsiteY0" fmla="*/ 168783 h 226000"/>
                  <a:gd name="connsiteX1" fmla="*/ 47000 w 169837"/>
                  <a:gd name="connsiteY1" fmla="*/ 168783 h 226000"/>
                  <a:gd name="connsiteX2" fmla="*/ 47582 w 169837"/>
                  <a:gd name="connsiteY2" fmla="*/ 212950 h 226000"/>
                  <a:gd name="connsiteX3" fmla="*/ 70901 w 169837"/>
                  <a:gd name="connsiteY3" fmla="*/ 221232 h 226000"/>
                  <a:gd name="connsiteX4" fmla="*/ 164030 w 169837"/>
                  <a:gd name="connsiteY4" fmla="*/ 126141 h 226000"/>
                  <a:gd name="connsiteX5" fmla="*/ 164030 w 169837"/>
                  <a:gd name="connsiteY5" fmla="*/ 100279 h 226000"/>
                  <a:gd name="connsiteX6" fmla="*/ 70901 w 169837"/>
                  <a:gd name="connsiteY6" fmla="*/ 4825 h 226000"/>
                  <a:gd name="connsiteX7" fmla="*/ 51969 w 169837"/>
                  <a:gd name="connsiteY7" fmla="*/ 3124 h 226000"/>
                  <a:gd name="connsiteX8" fmla="*/ 47146 w 169837"/>
                  <a:gd name="connsiteY8" fmla="*/ 13470 h 226000"/>
                  <a:gd name="connsiteX9" fmla="*/ 47146 w 169837"/>
                  <a:gd name="connsiteY9" fmla="*/ 57056 h 226000"/>
                  <a:gd name="connsiteX10" fmla="*/ 145 w 169837"/>
                  <a:gd name="connsiteY10" fmla="*/ 57056 h 2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837" h="226000">
                    <a:moveTo>
                      <a:pt x="0" y="168783"/>
                    </a:moveTo>
                    <a:lnTo>
                      <a:pt x="47000" y="168783"/>
                    </a:lnTo>
                    <a:lnTo>
                      <a:pt x="47582" y="212950"/>
                    </a:lnTo>
                    <a:cubicBezTo>
                      <a:pt x="47582" y="225009"/>
                      <a:pt x="60948" y="230748"/>
                      <a:pt x="70901" y="221232"/>
                    </a:cubicBezTo>
                    <a:lnTo>
                      <a:pt x="164030" y="126141"/>
                    </a:lnTo>
                    <a:cubicBezTo>
                      <a:pt x="172239" y="116261"/>
                      <a:pt x="171294" y="107762"/>
                      <a:pt x="164030" y="100279"/>
                    </a:cubicBezTo>
                    <a:lnTo>
                      <a:pt x="70901" y="4825"/>
                    </a:lnTo>
                    <a:cubicBezTo>
                      <a:pt x="66142" y="-871"/>
                      <a:pt x="57665" y="-1633"/>
                      <a:pt x="51969" y="3124"/>
                    </a:cubicBezTo>
                    <a:cubicBezTo>
                      <a:pt x="48904" y="5684"/>
                      <a:pt x="47139" y="9475"/>
                      <a:pt x="47146" y="13470"/>
                    </a:cubicBezTo>
                    <a:lnTo>
                      <a:pt x="47146" y="57056"/>
                    </a:lnTo>
                    <a:lnTo>
                      <a:pt x="145" y="57056"/>
                    </a:lnTo>
                    <a:close/>
                  </a:path>
                </a:pathLst>
              </a:custGeom>
              <a:solidFill>
                <a:srgbClr val="F59E19"/>
              </a:solidFill>
              <a:ln w="7260"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11DB2114-EBA4-FBD1-4A31-5EDAAB557D69}"/>
                  </a:ext>
                </a:extLst>
              </p:cNvPr>
              <p:cNvSpPr/>
              <p:nvPr/>
            </p:nvSpPr>
            <p:spPr>
              <a:xfrm>
                <a:off x="7196728" y="1894172"/>
                <a:ext cx="35824" cy="112171"/>
              </a:xfrm>
              <a:custGeom>
                <a:avLst/>
                <a:gdLst>
                  <a:gd name="connsiteX0" fmla="*/ 11198 w 35824"/>
                  <a:gd name="connsiteY0" fmla="*/ 112172 h 112171"/>
                  <a:gd name="connsiteX1" fmla="*/ 35824 w 35824"/>
                  <a:gd name="connsiteY1" fmla="*/ 112172 h 112171"/>
                  <a:gd name="connsiteX2" fmla="*/ 35824 w 35824"/>
                  <a:gd name="connsiteY2" fmla="*/ 9 h 112171"/>
                  <a:gd name="connsiteX3" fmla="*/ 11198 w 35824"/>
                  <a:gd name="connsiteY3" fmla="*/ 9 h 112171"/>
                  <a:gd name="connsiteX4" fmla="*/ 11 w 35824"/>
                  <a:gd name="connsiteY4" fmla="*/ 10307 h 112171"/>
                  <a:gd name="connsiteX5" fmla="*/ 11 w 35824"/>
                  <a:gd name="connsiteY5" fmla="*/ 11197 h 112171"/>
                  <a:gd name="connsiteX6" fmla="*/ 11 w 35824"/>
                  <a:gd name="connsiteY6" fmla="*/ 100984 h 112171"/>
                  <a:gd name="connsiteX7" fmla="*/ 11198 w 35824"/>
                  <a:gd name="connsiteY7" fmla="*/ 112172 h 11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24" h="112171">
                    <a:moveTo>
                      <a:pt x="11198" y="112172"/>
                    </a:moveTo>
                    <a:lnTo>
                      <a:pt x="35824" y="112172"/>
                    </a:lnTo>
                    <a:lnTo>
                      <a:pt x="35824" y="9"/>
                    </a:lnTo>
                    <a:lnTo>
                      <a:pt x="11198" y="9"/>
                    </a:lnTo>
                    <a:cubicBezTo>
                      <a:pt x="5263" y="-236"/>
                      <a:pt x="258" y="4374"/>
                      <a:pt x="11" y="10307"/>
                    </a:cubicBezTo>
                    <a:cubicBezTo>
                      <a:pt x="-4" y="10603"/>
                      <a:pt x="-4" y="10900"/>
                      <a:pt x="11" y="11197"/>
                    </a:cubicBezTo>
                    <a:lnTo>
                      <a:pt x="11" y="100984"/>
                    </a:lnTo>
                    <a:cubicBezTo>
                      <a:pt x="11" y="107163"/>
                      <a:pt x="5016" y="112172"/>
                      <a:pt x="11198" y="112172"/>
                    </a:cubicBezTo>
                  </a:path>
                </a:pathLst>
              </a:custGeom>
              <a:solidFill>
                <a:srgbClr val="32B3A0"/>
              </a:solidFill>
              <a:ln w="7260"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79099B7A-E98B-ECC1-3A9F-BD8D63FFB7A9}"/>
                  </a:ext>
                </a:extLst>
              </p:cNvPr>
              <p:cNvSpPr/>
              <p:nvPr/>
            </p:nvSpPr>
            <p:spPr>
              <a:xfrm>
                <a:off x="7250495" y="1837519"/>
                <a:ext cx="169910" cy="226043"/>
              </a:xfrm>
              <a:custGeom>
                <a:avLst/>
                <a:gdLst>
                  <a:gd name="connsiteX0" fmla="*/ 0 w 169910"/>
                  <a:gd name="connsiteY0" fmla="*/ 168825 h 226043"/>
                  <a:gd name="connsiteX1" fmla="*/ 47000 w 169910"/>
                  <a:gd name="connsiteY1" fmla="*/ 168825 h 226043"/>
                  <a:gd name="connsiteX2" fmla="*/ 47582 w 169910"/>
                  <a:gd name="connsiteY2" fmla="*/ 212992 h 226043"/>
                  <a:gd name="connsiteX3" fmla="*/ 70900 w 169910"/>
                  <a:gd name="connsiteY3" fmla="*/ 221274 h 226043"/>
                  <a:gd name="connsiteX4" fmla="*/ 164102 w 169910"/>
                  <a:gd name="connsiteY4" fmla="*/ 126183 h 226043"/>
                  <a:gd name="connsiteX5" fmla="*/ 164102 w 169910"/>
                  <a:gd name="connsiteY5" fmla="*/ 100322 h 226043"/>
                  <a:gd name="connsiteX6" fmla="*/ 70900 w 169910"/>
                  <a:gd name="connsiteY6" fmla="*/ 4868 h 226043"/>
                  <a:gd name="connsiteX7" fmla="*/ 52086 w 169910"/>
                  <a:gd name="connsiteY7" fmla="*/ 3051 h 226043"/>
                  <a:gd name="connsiteX8" fmla="*/ 47219 w 169910"/>
                  <a:gd name="connsiteY8" fmla="*/ 13512 h 226043"/>
                  <a:gd name="connsiteX9" fmla="*/ 47219 w 169910"/>
                  <a:gd name="connsiteY9" fmla="*/ 57099 h 226043"/>
                  <a:gd name="connsiteX10" fmla="*/ 218 w 169910"/>
                  <a:gd name="connsiteY10" fmla="*/ 57099 h 22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10" h="226043">
                    <a:moveTo>
                      <a:pt x="0" y="168825"/>
                    </a:moveTo>
                    <a:lnTo>
                      <a:pt x="47000" y="168825"/>
                    </a:lnTo>
                    <a:lnTo>
                      <a:pt x="47582" y="212992"/>
                    </a:lnTo>
                    <a:cubicBezTo>
                      <a:pt x="47582" y="225051"/>
                      <a:pt x="60948" y="230790"/>
                      <a:pt x="70900" y="221274"/>
                    </a:cubicBezTo>
                    <a:lnTo>
                      <a:pt x="164102" y="126183"/>
                    </a:lnTo>
                    <a:cubicBezTo>
                      <a:pt x="172311" y="116303"/>
                      <a:pt x="171367" y="107804"/>
                      <a:pt x="164102" y="100322"/>
                    </a:cubicBezTo>
                    <a:lnTo>
                      <a:pt x="70900" y="4868"/>
                    </a:lnTo>
                    <a:cubicBezTo>
                      <a:pt x="66207" y="-830"/>
                      <a:pt x="57781" y="-1644"/>
                      <a:pt x="52086" y="3051"/>
                    </a:cubicBezTo>
                    <a:cubicBezTo>
                      <a:pt x="48962" y="5622"/>
                      <a:pt x="47175" y="9468"/>
                      <a:pt x="47219" y="13512"/>
                    </a:cubicBezTo>
                    <a:lnTo>
                      <a:pt x="47219" y="57099"/>
                    </a:lnTo>
                    <a:lnTo>
                      <a:pt x="218" y="57099"/>
                    </a:lnTo>
                    <a:close/>
                  </a:path>
                </a:pathLst>
              </a:custGeom>
              <a:solidFill>
                <a:srgbClr val="32B3A0"/>
              </a:solidFill>
              <a:ln w="7260" cap="flat">
                <a:noFill/>
                <a:prstDash val="solid"/>
                <a:miter/>
              </a:ln>
            </p:spPr>
            <p:txBody>
              <a:bodyPr rtlCol="0" anchor="ctr"/>
              <a:lstStyle/>
              <a:p>
                <a:endParaRPr lang="en-US" dirty="0"/>
              </a:p>
            </p:txBody>
          </p:sp>
        </p:grpSp>
        <p:grpSp>
          <p:nvGrpSpPr>
            <p:cNvPr id="338" name="Graphic 2">
              <a:extLst>
                <a:ext uri="{FF2B5EF4-FFF2-40B4-BE49-F238E27FC236}">
                  <a16:creationId xmlns:a16="http://schemas.microsoft.com/office/drawing/2014/main" id="{29F8F518-20EB-CEE7-FD85-B6E208330B72}"/>
                </a:ext>
              </a:extLst>
            </p:cNvPr>
            <p:cNvGrpSpPr/>
            <p:nvPr/>
          </p:nvGrpSpPr>
          <p:grpSpPr>
            <a:xfrm>
              <a:off x="1419656" y="1532851"/>
              <a:ext cx="6081678" cy="1069541"/>
              <a:chOff x="1419656" y="1532851"/>
              <a:chExt cx="6081678" cy="1069541"/>
            </a:xfrm>
            <a:solidFill>
              <a:srgbClr val="79496A"/>
            </a:solidFill>
          </p:grpSpPr>
          <p:sp>
            <p:nvSpPr>
              <p:cNvPr id="339" name="Freeform: Shape 338">
                <a:extLst>
                  <a:ext uri="{FF2B5EF4-FFF2-40B4-BE49-F238E27FC236}">
                    <a16:creationId xmlns:a16="http://schemas.microsoft.com/office/drawing/2014/main" id="{B4DC480F-1030-5CAB-1EBE-85B53AC4F1E9}"/>
                  </a:ext>
                </a:extLst>
              </p:cNvPr>
              <p:cNvSpPr/>
              <p:nvPr/>
            </p:nvSpPr>
            <p:spPr>
              <a:xfrm>
                <a:off x="1419656" y="1537432"/>
                <a:ext cx="50033" cy="72712"/>
              </a:xfrm>
              <a:custGeom>
                <a:avLst/>
                <a:gdLst>
                  <a:gd name="connsiteX0" fmla="*/ 49979 w 50033"/>
                  <a:gd name="connsiteY0" fmla="*/ 22588 h 72712"/>
                  <a:gd name="connsiteX1" fmla="*/ 42715 w 50033"/>
                  <a:gd name="connsiteY1" fmla="*/ 40531 h 72712"/>
                  <a:gd name="connsiteX2" fmla="*/ 21866 w 50033"/>
                  <a:gd name="connsiteY2" fmla="*/ 46706 h 72712"/>
                  <a:gd name="connsiteX3" fmla="*/ 15255 w 50033"/>
                  <a:gd name="connsiteY3" fmla="*/ 46706 h 72712"/>
                  <a:gd name="connsiteX4" fmla="*/ 15255 w 50033"/>
                  <a:gd name="connsiteY4" fmla="*/ 72712 h 72712"/>
                  <a:gd name="connsiteX5" fmla="*/ 0 w 50033"/>
                  <a:gd name="connsiteY5" fmla="*/ 72712 h 72712"/>
                  <a:gd name="connsiteX6" fmla="*/ 0 w 50033"/>
                  <a:gd name="connsiteY6" fmla="*/ 68 h 72712"/>
                  <a:gd name="connsiteX7" fmla="*/ 23246 w 50033"/>
                  <a:gd name="connsiteY7" fmla="*/ 68 h 72712"/>
                  <a:gd name="connsiteX8" fmla="*/ 43296 w 50033"/>
                  <a:gd name="connsiteY8" fmla="*/ 5807 h 72712"/>
                  <a:gd name="connsiteX9" fmla="*/ 49979 w 50033"/>
                  <a:gd name="connsiteY9" fmla="*/ 22588 h 72712"/>
                  <a:gd name="connsiteX10" fmla="*/ 15183 w 50033"/>
                  <a:gd name="connsiteY10" fmla="*/ 34138 h 72712"/>
                  <a:gd name="connsiteX11" fmla="*/ 20268 w 50033"/>
                  <a:gd name="connsiteY11" fmla="*/ 34138 h 72712"/>
                  <a:gd name="connsiteX12" fmla="*/ 30874 w 50033"/>
                  <a:gd name="connsiteY12" fmla="*/ 31305 h 72712"/>
                  <a:gd name="connsiteX13" fmla="*/ 34433 w 50033"/>
                  <a:gd name="connsiteY13" fmla="*/ 23169 h 72712"/>
                  <a:gd name="connsiteX14" fmla="*/ 31455 w 50033"/>
                  <a:gd name="connsiteY14" fmla="*/ 15178 h 72712"/>
                  <a:gd name="connsiteX15" fmla="*/ 22229 w 50033"/>
                  <a:gd name="connsiteY15" fmla="*/ 12563 h 72712"/>
                  <a:gd name="connsiteX16" fmla="*/ 14965 w 50033"/>
                  <a:gd name="connsiteY16" fmla="*/ 12563 h 7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033" h="72712">
                    <a:moveTo>
                      <a:pt x="49979" y="22588"/>
                    </a:moveTo>
                    <a:cubicBezTo>
                      <a:pt x="50426" y="29365"/>
                      <a:pt x="47750" y="35974"/>
                      <a:pt x="42715" y="40531"/>
                    </a:cubicBezTo>
                    <a:cubicBezTo>
                      <a:pt x="36726" y="45014"/>
                      <a:pt x="29330" y="47204"/>
                      <a:pt x="21866" y="46706"/>
                    </a:cubicBezTo>
                    <a:lnTo>
                      <a:pt x="15255" y="46706"/>
                    </a:lnTo>
                    <a:lnTo>
                      <a:pt x="15255" y="72712"/>
                    </a:lnTo>
                    <a:lnTo>
                      <a:pt x="0" y="72712"/>
                    </a:lnTo>
                    <a:lnTo>
                      <a:pt x="0" y="68"/>
                    </a:lnTo>
                    <a:lnTo>
                      <a:pt x="23246" y="68"/>
                    </a:lnTo>
                    <a:cubicBezTo>
                      <a:pt x="30394" y="-408"/>
                      <a:pt x="37484" y="1621"/>
                      <a:pt x="43296" y="5807"/>
                    </a:cubicBezTo>
                    <a:cubicBezTo>
                      <a:pt x="47975" y="10083"/>
                      <a:pt x="50437" y="16266"/>
                      <a:pt x="49979" y="22588"/>
                    </a:cubicBezTo>
                    <a:close/>
                    <a:moveTo>
                      <a:pt x="15183" y="34138"/>
                    </a:moveTo>
                    <a:lnTo>
                      <a:pt x="20268" y="34138"/>
                    </a:lnTo>
                    <a:cubicBezTo>
                      <a:pt x="24022" y="34421"/>
                      <a:pt x="27761" y="33423"/>
                      <a:pt x="30874" y="31305"/>
                    </a:cubicBezTo>
                    <a:cubicBezTo>
                      <a:pt x="33310" y="29331"/>
                      <a:pt x="34637" y="26298"/>
                      <a:pt x="34433" y="23169"/>
                    </a:cubicBezTo>
                    <a:cubicBezTo>
                      <a:pt x="34680" y="20195"/>
                      <a:pt x="33588" y="17266"/>
                      <a:pt x="31455" y="15178"/>
                    </a:cubicBezTo>
                    <a:cubicBezTo>
                      <a:pt x="28800" y="13214"/>
                      <a:pt x="25520" y="12284"/>
                      <a:pt x="22229" y="12563"/>
                    </a:cubicBezTo>
                    <a:lnTo>
                      <a:pt x="14965" y="12563"/>
                    </a:lnTo>
                    <a:close/>
                  </a:path>
                </a:pathLst>
              </a:custGeom>
              <a:solidFill>
                <a:srgbClr val="79496A"/>
              </a:solidFill>
              <a:ln w="7260"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2000C4E3-E07E-56C7-23E7-6735858B5398}"/>
                  </a:ext>
                </a:extLst>
              </p:cNvPr>
              <p:cNvSpPr/>
              <p:nvPr/>
            </p:nvSpPr>
            <p:spPr>
              <a:xfrm>
                <a:off x="1481867" y="1554353"/>
                <a:ext cx="51258" cy="56700"/>
              </a:xfrm>
              <a:custGeom>
                <a:avLst/>
                <a:gdLst>
                  <a:gd name="connsiteX0" fmla="*/ 39854 w 51258"/>
                  <a:gd name="connsiteY0" fmla="*/ 55791 h 56700"/>
                  <a:gd name="connsiteX1" fmla="*/ 37747 w 51258"/>
                  <a:gd name="connsiteY1" fmla="*/ 48526 h 56700"/>
                  <a:gd name="connsiteX2" fmla="*/ 37021 w 51258"/>
                  <a:gd name="connsiteY2" fmla="*/ 48526 h 56700"/>
                  <a:gd name="connsiteX3" fmla="*/ 29756 w 51258"/>
                  <a:gd name="connsiteY3" fmla="*/ 54483 h 56700"/>
                  <a:gd name="connsiteX4" fmla="*/ 19513 w 51258"/>
                  <a:gd name="connsiteY4" fmla="*/ 56662 h 56700"/>
                  <a:gd name="connsiteX5" fmla="*/ 4985 w 51258"/>
                  <a:gd name="connsiteY5" fmla="*/ 51359 h 56700"/>
                  <a:gd name="connsiteX6" fmla="*/ 45 w 51258"/>
                  <a:gd name="connsiteY6" fmla="*/ 36322 h 56700"/>
                  <a:gd name="connsiteX7" fmla="*/ 45 w 51258"/>
                  <a:gd name="connsiteY7" fmla="*/ 0 h 56700"/>
                  <a:gd name="connsiteX8" fmla="*/ 15155 w 51258"/>
                  <a:gd name="connsiteY8" fmla="*/ 0 h 56700"/>
                  <a:gd name="connsiteX9" fmla="*/ 15155 w 51258"/>
                  <a:gd name="connsiteY9" fmla="*/ 32399 h 56700"/>
                  <a:gd name="connsiteX10" fmla="*/ 17334 w 51258"/>
                  <a:gd name="connsiteY10" fmla="*/ 41407 h 56700"/>
                  <a:gd name="connsiteX11" fmla="*/ 24163 w 51258"/>
                  <a:gd name="connsiteY11" fmla="*/ 44385 h 56700"/>
                  <a:gd name="connsiteX12" fmla="*/ 33316 w 51258"/>
                  <a:gd name="connsiteY12" fmla="*/ 40172 h 56700"/>
                  <a:gd name="connsiteX13" fmla="*/ 36149 w 51258"/>
                  <a:gd name="connsiteY13" fmla="*/ 26079 h 56700"/>
                  <a:gd name="connsiteX14" fmla="*/ 36149 w 51258"/>
                  <a:gd name="connsiteY14" fmla="*/ 291 h 56700"/>
                  <a:gd name="connsiteX15" fmla="*/ 51259 w 51258"/>
                  <a:gd name="connsiteY15" fmla="*/ 291 h 56700"/>
                  <a:gd name="connsiteX16" fmla="*/ 51259 w 51258"/>
                  <a:gd name="connsiteY16" fmla="*/ 55791 h 5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258" h="56700">
                    <a:moveTo>
                      <a:pt x="39854" y="55791"/>
                    </a:moveTo>
                    <a:lnTo>
                      <a:pt x="37747" y="48526"/>
                    </a:lnTo>
                    <a:lnTo>
                      <a:pt x="37021" y="48526"/>
                    </a:lnTo>
                    <a:cubicBezTo>
                      <a:pt x="35257" y="51201"/>
                      <a:pt x="32724" y="53278"/>
                      <a:pt x="29756" y="54483"/>
                    </a:cubicBezTo>
                    <a:cubicBezTo>
                      <a:pt x="26554" y="55984"/>
                      <a:pt x="23050" y="56730"/>
                      <a:pt x="19513" y="56662"/>
                    </a:cubicBezTo>
                    <a:cubicBezTo>
                      <a:pt x="14142" y="57003"/>
                      <a:pt x="8873" y="55080"/>
                      <a:pt x="4985" y="51359"/>
                    </a:cubicBezTo>
                    <a:cubicBezTo>
                      <a:pt x="1460" y="47172"/>
                      <a:pt x="-310" y="41784"/>
                      <a:pt x="45" y="36322"/>
                    </a:cubicBezTo>
                    <a:lnTo>
                      <a:pt x="45" y="0"/>
                    </a:lnTo>
                    <a:lnTo>
                      <a:pt x="15155" y="0"/>
                    </a:lnTo>
                    <a:lnTo>
                      <a:pt x="15155" y="32399"/>
                    </a:lnTo>
                    <a:cubicBezTo>
                      <a:pt x="14939" y="35554"/>
                      <a:pt x="15700" y="38700"/>
                      <a:pt x="17334" y="41407"/>
                    </a:cubicBezTo>
                    <a:cubicBezTo>
                      <a:pt x="18937" y="43520"/>
                      <a:pt x="21523" y="44648"/>
                      <a:pt x="24163" y="44385"/>
                    </a:cubicBezTo>
                    <a:cubicBezTo>
                      <a:pt x="27744" y="44697"/>
                      <a:pt x="31224" y="43095"/>
                      <a:pt x="33316" y="40172"/>
                    </a:cubicBezTo>
                    <a:cubicBezTo>
                      <a:pt x="35543" y="35827"/>
                      <a:pt x="36524" y="30948"/>
                      <a:pt x="36149" y="26079"/>
                    </a:cubicBezTo>
                    <a:lnTo>
                      <a:pt x="36149" y="291"/>
                    </a:lnTo>
                    <a:lnTo>
                      <a:pt x="51259" y="291"/>
                    </a:lnTo>
                    <a:lnTo>
                      <a:pt x="51259" y="55791"/>
                    </a:lnTo>
                    <a:close/>
                  </a:path>
                </a:pathLst>
              </a:custGeom>
              <a:solidFill>
                <a:srgbClr val="79496A"/>
              </a:solidFill>
              <a:ln w="7260"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1ED6A203-41CF-7B9C-D3A3-A58DF3B69F7E}"/>
                  </a:ext>
                </a:extLst>
              </p:cNvPr>
              <p:cNvSpPr/>
              <p:nvPr/>
            </p:nvSpPr>
            <p:spPr>
              <a:xfrm>
                <a:off x="1549543" y="1553551"/>
                <a:ext cx="35740" cy="56593"/>
              </a:xfrm>
              <a:custGeom>
                <a:avLst/>
                <a:gdLst>
                  <a:gd name="connsiteX0" fmla="*/ 30656 w 35740"/>
                  <a:gd name="connsiteY0" fmla="*/ 3 h 56593"/>
                  <a:gd name="connsiteX1" fmla="*/ 35741 w 35740"/>
                  <a:gd name="connsiteY1" fmla="*/ 439 h 56593"/>
                  <a:gd name="connsiteX2" fmla="*/ 34579 w 35740"/>
                  <a:gd name="connsiteY2" fmla="*/ 14968 h 56593"/>
                  <a:gd name="connsiteX3" fmla="*/ 30147 w 35740"/>
                  <a:gd name="connsiteY3" fmla="*/ 14460 h 56593"/>
                  <a:gd name="connsiteX4" fmla="*/ 18815 w 35740"/>
                  <a:gd name="connsiteY4" fmla="*/ 18164 h 56593"/>
                  <a:gd name="connsiteX5" fmla="*/ 14529 w 35740"/>
                  <a:gd name="connsiteY5" fmla="*/ 28262 h 56593"/>
                  <a:gd name="connsiteX6" fmla="*/ 14529 w 35740"/>
                  <a:gd name="connsiteY6" fmla="*/ 56593 h 56593"/>
                  <a:gd name="connsiteX7" fmla="*/ 0 w 35740"/>
                  <a:gd name="connsiteY7" fmla="*/ 56593 h 56593"/>
                  <a:gd name="connsiteX8" fmla="*/ 0 w 35740"/>
                  <a:gd name="connsiteY8" fmla="*/ 1093 h 56593"/>
                  <a:gd name="connsiteX9" fmla="*/ 11478 w 35740"/>
                  <a:gd name="connsiteY9" fmla="*/ 1093 h 56593"/>
                  <a:gd name="connsiteX10" fmla="*/ 13730 w 35740"/>
                  <a:gd name="connsiteY10" fmla="*/ 10392 h 56593"/>
                  <a:gd name="connsiteX11" fmla="*/ 14456 w 35740"/>
                  <a:gd name="connsiteY11" fmla="*/ 10392 h 56593"/>
                  <a:gd name="connsiteX12" fmla="*/ 21721 w 35740"/>
                  <a:gd name="connsiteY12" fmla="*/ 3127 h 56593"/>
                  <a:gd name="connsiteX13" fmla="*/ 30656 w 35740"/>
                  <a:gd name="connsiteY13" fmla="*/ 3 h 5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40" h="56593">
                    <a:moveTo>
                      <a:pt x="30656" y="3"/>
                    </a:moveTo>
                    <a:cubicBezTo>
                      <a:pt x="32361" y="-25"/>
                      <a:pt x="34065" y="121"/>
                      <a:pt x="35741" y="439"/>
                    </a:cubicBezTo>
                    <a:lnTo>
                      <a:pt x="34579" y="14968"/>
                    </a:lnTo>
                    <a:cubicBezTo>
                      <a:pt x="33134" y="14585"/>
                      <a:pt x="31641" y="14415"/>
                      <a:pt x="30147" y="14460"/>
                    </a:cubicBezTo>
                    <a:cubicBezTo>
                      <a:pt x="26037" y="14216"/>
                      <a:pt x="21987" y="15541"/>
                      <a:pt x="18815" y="18164"/>
                    </a:cubicBezTo>
                    <a:cubicBezTo>
                      <a:pt x="16030" y="20778"/>
                      <a:pt x="14474" y="24443"/>
                      <a:pt x="14529" y="28262"/>
                    </a:cubicBezTo>
                    <a:lnTo>
                      <a:pt x="14529" y="56593"/>
                    </a:lnTo>
                    <a:lnTo>
                      <a:pt x="0" y="56593"/>
                    </a:lnTo>
                    <a:lnTo>
                      <a:pt x="0" y="1093"/>
                    </a:lnTo>
                    <a:lnTo>
                      <a:pt x="11478" y="1093"/>
                    </a:lnTo>
                    <a:lnTo>
                      <a:pt x="13730" y="10392"/>
                    </a:lnTo>
                    <a:lnTo>
                      <a:pt x="14456" y="10392"/>
                    </a:lnTo>
                    <a:cubicBezTo>
                      <a:pt x="16236" y="7404"/>
                      <a:pt x="18733" y="4907"/>
                      <a:pt x="21721" y="3127"/>
                    </a:cubicBezTo>
                    <a:cubicBezTo>
                      <a:pt x="24342" y="1257"/>
                      <a:pt x="27441" y="173"/>
                      <a:pt x="30656" y="3"/>
                    </a:cubicBezTo>
                    <a:close/>
                  </a:path>
                </a:pathLst>
              </a:custGeom>
              <a:solidFill>
                <a:srgbClr val="79496A"/>
              </a:solidFill>
              <a:ln w="7260"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E25550D1-D1E2-007C-518A-D4CFF9DD687C}"/>
                  </a:ext>
                </a:extLst>
              </p:cNvPr>
              <p:cNvSpPr/>
              <p:nvPr/>
            </p:nvSpPr>
            <p:spPr>
              <a:xfrm>
                <a:off x="1590957" y="1553271"/>
                <a:ext cx="44815" cy="57615"/>
              </a:xfrm>
              <a:custGeom>
                <a:avLst/>
                <a:gdLst>
                  <a:gd name="connsiteX0" fmla="*/ 26000 w 44815"/>
                  <a:gd name="connsiteY0" fmla="*/ 57599 h 57615"/>
                  <a:gd name="connsiteX1" fmla="*/ 67 w 44815"/>
                  <a:gd name="connsiteY1" fmla="*/ 29123 h 57615"/>
                  <a:gd name="connsiteX2" fmla="*/ 7331 w 44815"/>
                  <a:gd name="connsiteY2" fmla="*/ 7330 h 57615"/>
                  <a:gd name="connsiteX3" fmla="*/ 27526 w 44815"/>
                  <a:gd name="connsiteY3" fmla="*/ 65 h 57615"/>
                  <a:gd name="connsiteX4" fmla="*/ 44815 w 44815"/>
                  <a:gd name="connsiteY4" fmla="*/ 3843 h 57615"/>
                  <a:gd name="connsiteX5" fmla="*/ 40311 w 44815"/>
                  <a:gd name="connsiteY5" fmla="*/ 15611 h 57615"/>
                  <a:gd name="connsiteX6" fmla="*/ 33701 w 44815"/>
                  <a:gd name="connsiteY6" fmla="*/ 13214 h 57615"/>
                  <a:gd name="connsiteX7" fmla="*/ 27526 w 44815"/>
                  <a:gd name="connsiteY7" fmla="*/ 12270 h 57615"/>
                  <a:gd name="connsiteX8" fmla="*/ 15685 w 44815"/>
                  <a:gd name="connsiteY8" fmla="*/ 29050 h 57615"/>
                  <a:gd name="connsiteX9" fmla="*/ 27526 w 44815"/>
                  <a:gd name="connsiteY9" fmla="*/ 45395 h 57615"/>
                  <a:gd name="connsiteX10" fmla="*/ 43072 w 44815"/>
                  <a:gd name="connsiteY10" fmla="*/ 40528 h 57615"/>
                  <a:gd name="connsiteX11" fmla="*/ 43072 w 44815"/>
                  <a:gd name="connsiteY11" fmla="*/ 53531 h 57615"/>
                  <a:gd name="connsiteX12" fmla="*/ 35807 w 44815"/>
                  <a:gd name="connsiteY12" fmla="*/ 56728 h 57615"/>
                  <a:gd name="connsiteX13" fmla="*/ 26000 w 44815"/>
                  <a:gd name="connsiteY13" fmla="*/ 57599 h 5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15" h="57615">
                    <a:moveTo>
                      <a:pt x="26000" y="57599"/>
                    </a:moveTo>
                    <a:cubicBezTo>
                      <a:pt x="8711" y="57599"/>
                      <a:pt x="67" y="48107"/>
                      <a:pt x="67" y="29123"/>
                    </a:cubicBezTo>
                    <a:cubicBezTo>
                      <a:pt x="-459" y="21187"/>
                      <a:pt x="2149" y="13363"/>
                      <a:pt x="7331" y="7330"/>
                    </a:cubicBezTo>
                    <a:cubicBezTo>
                      <a:pt x="12743" y="2179"/>
                      <a:pt x="20073" y="-458"/>
                      <a:pt x="27526" y="65"/>
                    </a:cubicBezTo>
                    <a:cubicBezTo>
                      <a:pt x="33502" y="-17"/>
                      <a:pt x="39418" y="1276"/>
                      <a:pt x="44815" y="3843"/>
                    </a:cubicBezTo>
                    <a:lnTo>
                      <a:pt x="40311" y="15611"/>
                    </a:lnTo>
                    <a:cubicBezTo>
                      <a:pt x="38151" y="14699"/>
                      <a:pt x="35944" y="13898"/>
                      <a:pt x="33701" y="13214"/>
                    </a:cubicBezTo>
                    <a:cubicBezTo>
                      <a:pt x="31696" y="12617"/>
                      <a:pt x="29618" y="12299"/>
                      <a:pt x="27526" y="12270"/>
                    </a:cubicBezTo>
                    <a:cubicBezTo>
                      <a:pt x="19680" y="12270"/>
                      <a:pt x="15685" y="17863"/>
                      <a:pt x="15685" y="29050"/>
                    </a:cubicBezTo>
                    <a:cubicBezTo>
                      <a:pt x="15685" y="40238"/>
                      <a:pt x="19680" y="45395"/>
                      <a:pt x="27526" y="45395"/>
                    </a:cubicBezTo>
                    <a:cubicBezTo>
                      <a:pt x="33098" y="45495"/>
                      <a:pt x="38552" y="43788"/>
                      <a:pt x="43072" y="40528"/>
                    </a:cubicBezTo>
                    <a:lnTo>
                      <a:pt x="43072" y="53531"/>
                    </a:lnTo>
                    <a:cubicBezTo>
                      <a:pt x="40835" y="54975"/>
                      <a:pt x="38383" y="56054"/>
                      <a:pt x="35807" y="56728"/>
                    </a:cubicBezTo>
                    <a:cubicBezTo>
                      <a:pt x="32583" y="57397"/>
                      <a:pt x="29292" y="57689"/>
                      <a:pt x="26000" y="57599"/>
                    </a:cubicBezTo>
                    <a:close/>
                  </a:path>
                </a:pathLst>
              </a:custGeom>
              <a:solidFill>
                <a:srgbClr val="79496A"/>
              </a:solidFill>
              <a:ln w="7260"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0380C3B6-4326-DB57-CB6E-929E93508127}"/>
                  </a:ext>
                </a:extLst>
              </p:cNvPr>
              <p:cNvSpPr/>
              <p:nvPr/>
            </p:nvSpPr>
            <p:spPr>
              <a:xfrm>
                <a:off x="1646668" y="1532851"/>
                <a:ext cx="51693" cy="77293"/>
              </a:xfrm>
              <a:custGeom>
                <a:avLst/>
                <a:gdLst>
                  <a:gd name="connsiteX0" fmla="*/ 51287 w 51693"/>
                  <a:gd name="connsiteY0" fmla="*/ 77293 h 77293"/>
                  <a:gd name="connsiteX1" fmla="*/ 36104 w 51693"/>
                  <a:gd name="connsiteY1" fmla="*/ 77293 h 77293"/>
                  <a:gd name="connsiteX2" fmla="*/ 36104 w 51693"/>
                  <a:gd name="connsiteY2" fmla="*/ 44821 h 77293"/>
                  <a:gd name="connsiteX3" fmla="*/ 27169 w 51693"/>
                  <a:gd name="connsiteY3" fmla="*/ 32835 h 77293"/>
                  <a:gd name="connsiteX4" fmla="*/ 18016 w 51693"/>
                  <a:gd name="connsiteY4" fmla="*/ 37194 h 77293"/>
                  <a:gd name="connsiteX5" fmla="*/ 15183 w 51693"/>
                  <a:gd name="connsiteY5" fmla="*/ 51141 h 77293"/>
                  <a:gd name="connsiteX6" fmla="*/ 15183 w 51693"/>
                  <a:gd name="connsiteY6" fmla="*/ 77293 h 77293"/>
                  <a:gd name="connsiteX7" fmla="*/ 0 w 51693"/>
                  <a:gd name="connsiteY7" fmla="*/ 77293 h 77293"/>
                  <a:gd name="connsiteX8" fmla="*/ 0 w 51693"/>
                  <a:gd name="connsiteY8" fmla="*/ 0 h 77293"/>
                  <a:gd name="connsiteX9" fmla="*/ 15183 w 51693"/>
                  <a:gd name="connsiteY9" fmla="*/ 0 h 77293"/>
                  <a:gd name="connsiteX10" fmla="*/ 15183 w 51693"/>
                  <a:gd name="connsiteY10" fmla="*/ 15764 h 77293"/>
                  <a:gd name="connsiteX11" fmla="*/ 15183 w 51693"/>
                  <a:gd name="connsiteY11" fmla="*/ 24408 h 77293"/>
                  <a:gd name="connsiteX12" fmla="*/ 15183 w 51693"/>
                  <a:gd name="connsiteY12" fmla="*/ 28840 h 77293"/>
                  <a:gd name="connsiteX13" fmla="*/ 15982 w 51693"/>
                  <a:gd name="connsiteY13" fmla="*/ 28840 h 77293"/>
                  <a:gd name="connsiteX14" fmla="*/ 32036 w 51693"/>
                  <a:gd name="connsiteY14" fmla="*/ 20704 h 77293"/>
                  <a:gd name="connsiteX15" fmla="*/ 46565 w 51693"/>
                  <a:gd name="connsiteY15" fmla="*/ 26007 h 77293"/>
                  <a:gd name="connsiteX16" fmla="*/ 51650 w 51693"/>
                  <a:gd name="connsiteY16" fmla="*/ 41116 h 7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93" h="77293">
                    <a:moveTo>
                      <a:pt x="51287" y="77293"/>
                    </a:moveTo>
                    <a:lnTo>
                      <a:pt x="36104" y="77293"/>
                    </a:lnTo>
                    <a:lnTo>
                      <a:pt x="36104" y="44821"/>
                    </a:lnTo>
                    <a:cubicBezTo>
                      <a:pt x="36104" y="36831"/>
                      <a:pt x="33126" y="32835"/>
                      <a:pt x="27169" y="32835"/>
                    </a:cubicBezTo>
                    <a:cubicBezTo>
                      <a:pt x="23557" y="32540"/>
                      <a:pt x="20063" y="34204"/>
                      <a:pt x="18016" y="37194"/>
                    </a:cubicBezTo>
                    <a:cubicBezTo>
                      <a:pt x="15793" y="41489"/>
                      <a:pt x="14811" y="46319"/>
                      <a:pt x="15183" y="51141"/>
                    </a:cubicBezTo>
                    <a:lnTo>
                      <a:pt x="15183" y="77293"/>
                    </a:lnTo>
                    <a:lnTo>
                      <a:pt x="0" y="77293"/>
                    </a:lnTo>
                    <a:lnTo>
                      <a:pt x="0" y="0"/>
                    </a:lnTo>
                    <a:lnTo>
                      <a:pt x="15183" y="0"/>
                    </a:lnTo>
                    <a:lnTo>
                      <a:pt x="15183" y="15764"/>
                    </a:lnTo>
                    <a:cubicBezTo>
                      <a:pt x="15183" y="16999"/>
                      <a:pt x="15183" y="19832"/>
                      <a:pt x="15183" y="24408"/>
                    </a:cubicBezTo>
                    <a:lnTo>
                      <a:pt x="15183" y="28840"/>
                    </a:lnTo>
                    <a:lnTo>
                      <a:pt x="15982" y="28840"/>
                    </a:lnTo>
                    <a:cubicBezTo>
                      <a:pt x="19434" y="23386"/>
                      <a:pt x="25597" y="20263"/>
                      <a:pt x="32036" y="20704"/>
                    </a:cubicBezTo>
                    <a:cubicBezTo>
                      <a:pt x="37401" y="20406"/>
                      <a:pt x="42653" y="22323"/>
                      <a:pt x="46565" y="26007"/>
                    </a:cubicBezTo>
                    <a:cubicBezTo>
                      <a:pt x="50180" y="30178"/>
                      <a:pt x="52007" y="35607"/>
                      <a:pt x="51650" y="41116"/>
                    </a:cubicBezTo>
                    <a:close/>
                  </a:path>
                </a:pathLst>
              </a:custGeom>
              <a:solidFill>
                <a:srgbClr val="79496A"/>
              </a:solidFill>
              <a:ln w="7260"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45CEF574-88C0-9020-8C2D-DE5758A74AB7}"/>
                  </a:ext>
                </a:extLst>
              </p:cNvPr>
              <p:cNvSpPr/>
              <p:nvPr/>
            </p:nvSpPr>
            <p:spPr>
              <a:xfrm>
                <a:off x="1710186" y="1554002"/>
                <a:ext cx="49553" cy="57475"/>
              </a:xfrm>
              <a:custGeom>
                <a:avLst/>
                <a:gdLst>
                  <a:gd name="connsiteX0" fmla="*/ 38620 w 49553"/>
                  <a:gd name="connsiteY0" fmla="*/ 56142 h 57475"/>
                  <a:gd name="connsiteX1" fmla="*/ 35642 w 49553"/>
                  <a:gd name="connsiteY1" fmla="*/ 48878 h 57475"/>
                  <a:gd name="connsiteX2" fmla="*/ 35642 w 49553"/>
                  <a:gd name="connsiteY2" fmla="*/ 48878 h 57475"/>
                  <a:gd name="connsiteX3" fmla="*/ 27724 w 49553"/>
                  <a:gd name="connsiteY3" fmla="*/ 55561 h 57475"/>
                  <a:gd name="connsiteX4" fmla="*/ 17190 w 49553"/>
                  <a:gd name="connsiteY4" fmla="*/ 57450 h 57475"/>
                  <a:gd name="connsiteX5" fmla="*/ 4623 w 49553"/>
                  <a:gd name="connsiteY5" fmla="*/ 52873 h 57475"/>
                  <a:gd name="connsiteX6" fmla="*/ 46 w 49553"/>
                  <a:gd name="connsiteY6" fmla="*/ 39870 h 57475"/>
                  <a:gd name="connsiteX7" fmla="*/ 6221 w 49553"/>
                  <a:gd name="connsiteY7" fmla="*/ 26794 h 57475"/>
                  <a:gd name="connsiteX8" fmla="*/ 24818 w 49553"/>
                  <a:gd name="connsiteY8" fmla="*/ 22145 h 57475"/>
                  <a:gd name="connsiteX9" fmla="*/ 34479 w 49553"/>
                  <a:gd name="connsiteY9" fmla="*/ 22145 h 57475"/>
                  <a:gd name="connsiteX10" fmla="*/ 34479 w 49553"/>
                  <a:gd name="connsiteY10" fmla="*/ 19748 h 57475"/>
                  <a:gd name="connsiteX11" fmla="*/ 28745 w 49553"/>
                  <a:gd name="connsiteY11" fmla="*/ 11224 h 57475"/>
                  <a:gd name="connsiteX12" fmla="*/ 25835 w 49553"/>
                  <a:gd name="connsiteY12" fmla="*/ 11248 h 57475"/>
                  <a:gd name="connsiteX13" fmla="*/ 10216 w 49553"/>
                  <a:gd name="connsiteY13" fmla="*/ 15316 h 57475"/>
                  <a:gd name="connsiteX14" fmla="*/ 5204 w 49553"/>
                  <a:gd name="connsiteY14" fmla="*/ 5074 h 57475"/>
                  <a:gd name="connsiteX15" fmla="*/ 26416 w 49553"/>
                  <a:gd name="connsiteY15" fmla="*/ 61 h 57475"/>
                  <a:gd name="connsiteX16" fmla="*/ 43560 w 49553"/>
                  <a:gd name="connsiteY16" fmla="*/ 4928 h 57475"/>
                  <a:gd name="connsiteX17" fmla="*/ 49517 w 49553"/>
                  <a:gd name="connsiteY17" fmla="*/ 19457 h 57475"/>
                  <a:gd name="connsiteX18" fmla="*/ 49517 w 49553"/>
                  <a:gd name="connsiteY18" fmla="*/ 56142 h 57475"/>
                  <a:gd name="connsiteX19" fmla="*/ 34116 w 49553"/>
                  <a:gd name="connsiteY19" fmla="*/ 30426 h 57475"/>
                  <a:gd name="connsiteX20" fmla="*/ 28232 w 49553"/>
                  <a:gd name="connsiteY20" fmla="*/ 30426 h 57475"/>
                  <a:gd name="connsiteX21" fmla="*/ 18425 w 49553"/>
                  <a:gd name="connsiteY21" fmla="*/ 32823 h 57475"/>
                  <a:gd name="connsiteX22" fmla="*/ 15229 w 49553"/>
                  <a:gd name="connsiteY22" fmla="*/ 39507 h 57475"/>
                  <a:gd name="connsiteX23" fmla="*/ 22493 w 49553"/>
                  <a:gd name="connsiteY23" fmla="*/ 45899 h 57475"/>
                  <a:gd name="connsiteX24" fmla="*/ 30920 w 49553"/>
                  <a:gd name="connsiteY24" fmla="*/ 42848 h 57475"/>
                  <a:gd name="connsiteX25" fmla="*/ 34044 w 49553"/>
                  <a:gd name="connsiteY25" fmla="*/ 34858 h 5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553" h="57475">
                    <a:moveTo>
                      <a:pt x="38620" y="56142"/>
                    </a:moveTo>
                    <a:lnTo>
                      <a:pt x="35642" y="48878"/>
                    </a:lnTo>
                    <a:lnTo>
                      <a:pt x="35642" y="48878"/>
                    </a:lnTo>
                    <a:cubicBezTo>
                      <a:pt x="33578" y="51709"/>
                      <a:pt x="30862" y="54002"/>
                      <a:pt x="27724" y="55561"/>
                    </a:cubicBezTo>
                    <a:cubicBezTo>
                      <a:pt x="24388" y="56935"/>
                      <a:pt x="20796" y="57579"/>
                      <a:pt x="17190" y="57450"/>
                    </a:cubicBezTo>
                    <a:cubicBezTo>
                      <a:pt x="12552" y="57706"/>
                      <a:pt x="8011" y="56052"/>
                      <a:pt x="4623" y="52873"/>
                    </a:cubicBezTo>
                    <a:cubicBezTo>
                      <a:pt x="1398" y="49338"/>
                      <a:pt x="-254" y="44646"/>
                      <a:pt x="46" y="39870"/>
                    </a:cubicBezTo>
                    <a:cubicBezTo>
                      <a:pt x="-365" y="34724"/>
                      <a:pt x="1986" y="29746"/>
                      <a:pt x="6221" y="26794"/>
                    </a:cubicBezTo>
                    <a:cubicBezTo>
                      <a:pt x="11882" y="23583"/>
                      <a:pt x="18312" y="21976"/>
                      <a:pt x="24818" y="22145"/>
                    </a:cubicBezTo>
                    <a:lnTo>
                      <a:pt x="34479" y="22145"/>
                    </a:lnTo>
                    <a:lnTo>
                      <a:pt x="34479" y="19748"/>
                    </a:lnTo>
                    <a:cubicBezTo>
                      <a:pt x="35250" y="15810"/>
                      <a:pt x="32682" y="11994"/>
                      <a:pt x="28745" y="11224"/>
                    </a:cubicBezTo>
                    <a:cubicBezTo>
                      <a:pt x="27783" y="11035"/>
                      <a:pt x="26793" y="11044"/>
                      <a:pt x="25835" y="11248"/>
                    </a:cubicBezTo>
                    <a:cubicBezTo>
                      <a:pt x="20403" y="11507"/>
                      <a:pt x="15084" y="12892"/>
                      <a:pt x="10216" y="15316"/>
                    </a:cubicBezTo>
                    <a:lnTo>
                      <a:pt x="5204" y="5074"/>
                    </a:lnTo>
                    <a:cubicBezTo>
                      <a:pt x="11758" y="1691"/>
                      <a:pt x="19042" y="-30"/>
                      <a:pt x="26416" y="61"/>
                    </a:cubicBezTo>
                    <a:cubicBezTo>
                      <a:pt x="32522" y="-355"/>
                      <a:pt x="38583" y="1366"/>
                      <a:pt x="43560" y="4928"/>
                    </a:cubicBezTo>
                    <a:cubicBezTo>
                      <a:pt x="47672" y="8599"/>
                      <a:pt x="49868" y="13956"/>
                      <a:pt x="49517" y="19457"/>
                    </a:cubicBezTo>
                    <a:lnTo>
                      <a:pt x="49517" y="56142"/>
                    </a:lnTo>
                    <a:close/>
                    <a:moveTo>
                      <a:pt x="34116" y="30426"/>
                    </a:moveTo>
                    <a:lnTo>
                      <a:pt x="28232" y="30426"/>
                    </a:lnTo>
                    <a:cubicBezTo>
                      <a:pt x="24807" y="30328"/>
                      <a:pt x="21419" y="31156"/>
                      <a:pt x="18425" y="32823"/>
                    </a:cubicBezTo>
                    <a:cubicBezTo>
                      <a:pt x="16218" y="34300"/>
                      <a:pt x="14993" y="36862"/>
                      <a:pt x="15229" y="39507"/>
                    </a:cubicBezTo>
                    <a:cubicBezTo>
                      <a:pt x="15229" y="43793"/>
                      <a:pt x="17626" y="45899"/>
                      <a:pt x="22493" y="45899"/>
                    </a:cubicBezTo>
                    <a:cubicBezTo>
                      <a:pt x="25597" y="46050"/>
                      <a:pt x="28632" y="44951"/>
                      <a:pt x="30920" y="42848"/>
                    </a:cubicBezTo>
                    <a:cubicBezTo>
                      <a:pt x="33064" y="40759"/>
                      <a:pt x="34203" y="37847"/>
                      <a:pt x="34044" y="34858"/>
                    </a:cubicBezTo>
                    <a:close/>
                  </a:path>
                </a:pathLst>
              </a:custGeom>
              <a:solidFill>
                <a:srgbClr val="79496A"/>
              </a:solidFill>
              <a:ln w="7260"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4F426922-FF31-CD1B-83E8-429C92BDB64A}"/>
                  </a:ext>
                </a:extLst>
              </p:cNvPr>
              <p:cNvSpPr/>
              <p:nvPr/>
            </p:nvSpPr>
            <p:spPr>
              <a:xfrm>
                <a:off x="1771389" y="1553508"/>
                <a:ext cx="42313" cy="57468"/>
              </a:xfrm>
              <a:custGeom>
                <a:avLst/>
                <a:gdLst>
                  <a:gd name="connsiteX0" fmla="*/ 42288 w 42313"/>
                  <a:gd name="connsiteY0" fmla="*/ 40146 h 57468"/>
                  <a:gd name="connsiteX1" fmla="*/ 36331 w 42313"/>
                  <a:gd name="connsiteY1" fmla="*/ 53149 h 57468"/>
                  <a:gd name="connsiteX2" fmla="*/ 18606 w 42313"/>
                  <a:gd name="connsiteY2" fmla="*/ 57362 h 57468"/>
                  <a:gd name="connsiteX3" fmla="*/ 8291 w 42313"/>
                  <a:gd name="connsiteY3" fmla="*/ 56490 h 57468"/>
                  <a:gd name="connsiteX4" fmla="*/ 300 w 42313"/>
                  <a:gd name="connsiteY4" fmla="*/ 54093 h 57468"/>
                  <a:gd name="connsiteX5" fmla="*/ 300 w 42313"/>
                  <a:gd name="connsiteY5" fmla="*/ 41889 h 57468"/>
                  <a:gd name="connsiteX6" fmla="*/ 9816 w 42313"/>
                  <a:gd name="connsiteY6" fmla="*/ 45231 h 57468"/>
                  <a:gd name="connsiteX7" fmla="*/ 19115 w 42313"/>
                  <a:gd name="connsiteY7" fmla="*/ 46538 h 57468"/>
                  <a:gd name="connsiteX8" fmla="*/ 27323 w 42313"/>
                  <a:gd name="connsiteY8" fmla="*/ 41744 h 57468"/>
                  <a:gd name="connsiteX9" fmla="*/ 26234 w 42313"/>
                  <a:gd name="connsiteY9" fmla="*/ 38838 h 57468"/>
                  <a:gd name="connsiteX10" fmla="*/ 22456 w 42313"/>
                  <a:gd name="connsiteY10" fmla="*/ 36368 h 57468"/>
                  <a:gd name="connsiteX11" fmla="*/ 15192 w 42313"/>
                  <a:gd name="connsiteY11" fmla="*/ 33026 h 57468"/>
                  <a:gd name="connsiteX12" fmla="*/ 5748 w 42313"/>
                  <a:gd name="connsiteY12" fmla="*/ 28087 h 57468"/>
                  <a:gd name="connsiteX13" fmla="*/ 1389 w 42313"/>
                  <a:gd name="connsiteY13" fmla="*/ 22856 h 57468"/>
                  <a:gd name="connsiteX14" fmla="*/ 9 w 42313"/>
                  <a:gd name="connsiteY14" fmla="*/ 15592 h 57468"/>
                  <a:gd name="connsiteX15" fmla="*/ 5748 w 42313"/>
                  <a:gd name="connsiteY15" fmla="*/ 4114 h 57468"/>
                  <a:gd name="connsiteX16" fmla="*/ 22020 w 42313"/>
                  <a:gd name="connsiteY16" fmla="*/ 46 h 57468"/>
                  <a:gd name="connsiteX17" fmla="*/ 41562 w 42313"/>
                  <a:gd name="connsiteY17" fmla="*/ 4405 h 57468"/>
                  <a:gd name="connsiteX18" fmla="*/ 36985 w 42313"/>
                  <a:gd name="connsiteY18" fmla="*/ 15374 h 57468"/>
                  <a:gd name="connsiteX19" fmla="*/ 29212 w 42313"/>
                  <a:gd name="connsiteY19" fmla="*/ 12396 h 57468"/>
                  <a:gd name="connsiteX20" fmla="*/ 21948 w 42313"/>
                  <a:gd name="connsiteY20" fmla="*/ 11306 h 57468"/>
                  <a:gd name="connsiteX21" fmla="*/ 15192 w 42313"/>
                  <a:gd name="connsiteY21" fmla="*/ 14938 h 57468"/>
                  <a:gd name="connsiteX22" fmla="*/ 17371 w 42313"/>
                  <a:gd name="connsiteY22" fmla="*/ 18425 h 57468"/>
                  <a:gd name="connsiteX23" fmla="*/ 26815 w 42313"/>
                  <a:gd name="connsiteY23" fmla="*/ 22856 h 57468"/>
                  <a:gd name="connsiteX24" fmla="*/ 36404 w 42313"/>
                  <a:gd name="connsiteY24" fmla="*/ 27796 h 57468"/>
                  <a:gd name="connsiteX25" fmla="*/ 40835 w 42313"/>
                  <a:gd name="connsiteY25" fmla="*/ 33026 h 57468"/>
                  <a:gd name="connsiteX26" fmla="*/ 42288 w 42313"/>
                  <a:gd name="connsiteY26" fmla="*/ 40146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313" h="57468">
                    <a:moveTo>
                      <a:pt x="42288" y="40146"/>
                    </a:moveTo>
                    <a:cubicBezTo>
                      <a:pt x="42583" y="45200"/>
                      <a:pt x="40351" y="50072"/>
                      <a:pt x="36331" y="53149"/>
                    </a:cubicBezTo>
                    <a:cubicBezTo>
                      <a:pt x="31027" y="56417"/>
                      <a:pt x="24813" y="57894"/>
                      <a:pt x="18606" y="57362"/>
                    </a:cubicBezTo>
                    <a:cubicBezTo>
                      <a:pt x="15147" y="57415"/>
                      <a:pt x="11692" y="57123"/>
                      <a:pt x="8291" y="56490"/>
                    </a:cubicBezTo>
                    <a:cubicBezTo>
                      <a:pt x="5542" y="56011"/>
                      <a:pt x="2859" y="55206"/>
                      <a:pt x="300" y="54093"/>
                    </a:cubicBezTo>
                    <a:lnTo>
                      <a:pt x="300" y="41889"/>
                    </a:lnTo>
                    <a:cubicBezTo>
                      <a:pt x="3365" y="43288"/>
                      <a:pt x="6549" y="44406"/>
                      <a:pt x="9816" y="45231"/>
                    </a:cubicBezTo>
                    <a:cubicBezTo>
                      <a:pt x="12852" y="46039"/>
                      <a:pt x="15973" y="46479"/>
                      <a:pt x="19115" y="46538"/>
                    </a:cubicBezTo>
                    <a:cubicBezTo>
                      <a:pt x="24563" y="46538"/>
                      <a:pt x="27323" y="44940"/>
                      <a:pt x="27323" y="41744"/>
                    </a:cubicBezTo>
                    <a:cubicBezTo>
                      <a:pt x="27350" y="40671"/>
                      <a:pt x="26960" y="39628"/>
                      <a:pt x="26234" y="38838"/>
                    </a:cubicBezTo>
                    <a:cubicBezTo>
                      <a:pt x="25097" y="37840"/>
                      <a:pt x="23825" y="37009"/>
                      <a:pt x="22456" y="36368"/>
                    </a:cubicBezTo>
                    <a:cubicBezTo>
                      <a:pt x="20094" y="35130"/>
                      <a:pt x="17669" y="34015"/>
                      <a:pt x="15192" y="33026"/>
                    </a:cubicBezTo>
                    <a:cubicBezTo>
                      <a:pt x="11854" y="31773"/>
                      <a:pt x="8682" y="30113"/>
                      <a:pt x="5748" y="28087"/>
                    </a:cubicBezTo>
                    <a:cubicBezTo>
                      <a:pt x="3901" y="26713"/>
                      <a:pt x="2407" y="24920"/>
                      <a:pt x="1389" y="22856"/>
                    </a:cubicBezTo>
                    <a:cubicBezTo>
                      <a:pt x="432" y="20556"/>
                      <a:pt x="-38" y="18083"/>
                      <a:pt x="9" y="15592"/>
                    </a:cubicBezTo>
                    <a:cubicBezTo>
                      <a:pt x="-159" y="11038"/>
                      <a:pt x="2003" y="6712"/>
                      <a:pt x="5748" y="4114"/>
                    </a:cubicBezTo>
                    <a:cubicBezTo>
                      <a:pt x="10633" y="1138"/>
                      <a:pt x="16309" y="-281"/>
                      <a:pt x="22020" y="46"/>
                    </a:cubicBezTo>
                    <a:cubicBezTo>
                      <a:pt x="28774" y="58"/>
                      <a:pt x="35443" y="1545"/>
                      <a:pt x="41562" y="4405"/>
                    </a:cubicBezTo>
                    <a:lnTo>
                      <a:pt x="36985" y="15374"/>
                    </a:lnTo>
                    <a:cubicBezTo>
                      <a:pt x="34224" y="14139"/>
                      <a:pt x="31609" y="13195"/>
                      <a:pt x="29212" y="12396"/>
                    </a:cubicBezTo>
                    <a:cubicBezTo>
                      <a:pt x="26854" y="11692"/>
                      <a:pt x="24408" y="11325"/>
                      <a:pt x="21948" y="11306"/>
                    </a:cubicBezTo>
                    <a:cubicBezTo>
                      <a:pt x="17444" y="11306"/>
                      <a:pt x="15192" y="12468"/>
                      <a:pt x="15192" y="14938"/>
                    </a:cubicBezTo>
                    <a:cubicBezTo>
                      <a:pt x="15263" y="16400"/>
                      <a:pt x="16088" y="17720"/>
                      <a:pt x="17371" y="18425"/>
                    </a:cubicBezTo>
                    <a:cubicBezTo>
                      <a:pt x="20378" y="20187"/>
                      <a:pt x="23539" y="21670"/>
                      <a:pt x="26815" y="22856"/>
                    </a:cubicBezTo>
                    <a:cubicBezTo>
                      <a:pt x="30204" y="24099"/>
                      <a:pt x="33425" y="25759"/>
                      <a:pt x="36404" y="27796"/>
                    </a:cubicBezTo>
                    <a:cubicBezTo>
                      <a:pt x="38266" y="29173"/>
                      <a:pt x="39782" y="30963"/>
                      <a:pt x="40835" y="33026"/>
                    </a:cubicBezTo>
                    <a:cubicBezTo>
                      <a:pt x="41848" y="35260"/>
                      <a:pt x="42344" y="37694"/>
                      <a:pt x="42288" y="40146"/>
                    </a:cubicBezTo>
                    <a:close/>
                  </a:path>
                </a:pathLst>
              </a:custGeom>
              <a:solidFill>
                <a:srgbClr val="79496A"/>
              </a:solidFill>
              <a:ln w="7260"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B3FCC427-61A9-E2C9-356E-614F99BEA301}"/>
                  </a:ext>
                </a:extLst>
              </p:cNvPr>
              <p:cNvSpPr/>
              <p:nvPr/>
            </p:nvSpPr>
            <p:spPr>
              <a:xfrm>
                <a:off x="1822319" y="1553497"/>
                <a:ext cx="51552" cy="57423"/>
              </a:xfrm>
              <a:custGeom>
                <a:avLst/>
                <a:gdLst>
                  <a:gd name="connsiteX0" fmla="*/ 28334 w 51552"/>
                  <a:gd name="connsiteY0" fmla="*/ 57373 h 57423"/>
                  <a:gd name="connsiteX1" fmla="*/ 7340 w 51552"/>
                  <a:gd name="connsiteY1" fmla="*/ 50109 h 57423"/>
                  <a:gd name="connsiteX2" fmla="*/ 75 w 51552"/>
                  <a:gd name="connsiteY2" fmla="*/ 29114 h 57423"/>
                  <a:gd name="connsiteX3" fmla="*/ 7340 w 51552"/>
                  <a:gd name="connsiteY3" fmla="*/ 7321 h 57423"/>
                  <a:gd name="connsiteX4" fmla="*/ 26663 w 51552"/>
                  <a:gd name="connsiteY4" fmla="*/ 57 h 57423"/>
                  <a:gd name="connsiteX5" fmla="*/ 44969 w 51552"/>
                  <a:gd name="connsiteY5" fmla="*/ 6813 h 57423"/>
                  <a:gd name="connsiteX6" fmla="*/ 51507 w 51552"/>
                  <a:gd name="connsiteY6" fmla="*/ 25337 h 57423"/>
                  <a:gd name="connsiteX7" fmla="*/ 51507 w 51552"/>
                  <a:gd name="connsiteY7" fmla="*/ 32601 h 57423"/>
                  <a:gd name="connsiteX8" fmla="*/ 15112 w 51552"/>
                  <a:gd name="connsiteY8" fmla="*/ 32601 h 57423"/>
                  <a:gd name="connsiteX9" fmla="*/ 18963 w 51552"/>
                  <a:gd name="connsiteY9" fmla="*/ 42844 h 57423"/>
                  <a:gd name="connsiteX10" fmla="*/ 28987 w 51552"/>
                  <a:gd name="connsiteY10" fmla="*/ 46476 h 57423"/>
                  <a:gd name="connsiteX11" fmla="*/ 38504 w 51552"/>
                  <a:gd name="connsiteY11" fmla="*/ 45459 h 57423"/>
                  <a:gd name="connsiteX12" fmla="*/ 47802 w 51552"/>
                  <a:gd name="connsiteY12" fmla="*/ 42118 h 57423"/>
                  <a:gd name="connsiteX13" fmla="*/ 47802 w 51552"/>
                  <a:gd name="connsiteY13" fmla="*/ 53741 h 57423"/>
                  <a:gd name="connsiteX14" fmla="*/ 39303 w 51552"/>
                  <a:gd name="connsiteY14" fmla="*/ 56646 h 57423"/>
                  <a:gd name="connsiteX15" fmla="*/ 28334 w 51552"/>
                  <a:gd name="connsiteY15" fmla="*/ 57373 h 57423"/>
                  <a:gd name="connsiteX16" fmla="*/ 26154 w 51552"/>
                  <a:gd name="connsiteY16" fmla="*/ 10590 h 57423"/>
                  <a:gd name="connsiteX17" fmla="*/ 18890 w 51552"/>
                  <a:gd name="connsiteY17" fmla="*/ 13641 h 57423"/>
                  <a:gd name="connsiteX18" fmla="*/ 15766 w 51552"/>
                  <a:gd name="connsiteY18" fmla="*/ 22286 h 57423"/>
                  <a:gd name="connsiteX19" fmla="*/ 37051 w 51552"/>
                  <a:gd name="connsiteY19" fmla="*/ 22286 h 57423"/>
                  <a:gd name="connsiteX20" fmla="*/ 34145 w 51552"/>
                  <a:gd name="connsiteY20" fmla="*/ 13641 h 57423"/>
                  <a:gd name="connsiteX21" fmla="*/ 26154 w 51552"/>
                  <a:gd name="connsiteY21" fmla="*/ 10881 h 5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52" h="57423">
                    <a:moveTo>
                      <a:pt x="28334" y="57373"/>
                    </a:moveTo>
                    <a:cubicBezTo>
                      <a:pt x="20649" y="57828"/>
                      <a:pt x="13099" y="55215"/>
                      <a:pt x="7340" y="50109"/>
                    </a:cubicBezTo>
                    <a:cubicBezTo>
                      <a:pt x="2138" y="44405"/>
                      <a:pt x="-489" y="36813"/>
                      <a:pt x="75" y="29114"/>
                    </a:cubicBezTo>
                    <a:cubicBezTo>
                      <a:pt x="-404" y="21185"/>
                      <a:pt x="2199" y="13377"/>
                      <a:pt x="7340" y="7321"/>
                    </a:cubicBezTo>
                    <a:cubicBezTo>
                      <a:pt x="12428" y="2220"/>
                      <a:pt x="19475" y="-429"/>
                      <a:pt x="26663" y="57"/>
                    </a:cubicBezTo>
                    <a:cubicBezTo>
                      <a:pt x="33441" y="-352"/>
                      <a:pt x="40080" y="2098"/>
                      <a:pt x="44969" y="6813"/>
                    </a:cubicBezTo>
                    <a:cubicBezTo>
                      <a:pt x="49553" y="11853"/>
                      <a:pt x="51914" y="18533"/>
                      <a:pt x="51507" y="25337"/>
                    </a:cubicBezTo>
                    <a:lnTo>
                      <a:pt x="51507" y="32601"/>
                    </a:lnTo>
                    <a:lnTo>
                      <a:pt x="15112" y="32601"/>
                    </a:lnTo>
                    <a:cubicBezTo>
                      <a:pt x="15012" y="36387"/>
                      <a:pt x="16393" y="40062"/>
                      <a:pt x="18963" y="42844"/>
                    </a:cubicBezTo>
                    <a:cubicBezTo>
                      <a:pt x="21651" y="45400"/>
                      <a:pt x="25286" y="46717"/>
                      <a:pt x="28987" y="46476"/>
                    </a:cubicBezTo>
                    <a:cubicBezTo>
                      <a:pt x="32189" y="46517"/>
                      <a:pt x="35380" y="46176"/>
                      <a:pt x="38504" y="45459"/>
                    </a:cubicBezTo>
                    <a:cubicBezTo>
                      <a:pt x="41707" y="44668"/>
                      <a:pt x="44824" y="43548"/>
                      <a:pt x="47802" y="42118"/>
                    </a:cubicBezTo>
                    <a:lnTo>
                      <a:pt x="47802" y="53741"/>
                    </a:lnTo>
                    <a:cubicBezTo>
                      <a:pt x="45100" y="55065"/>
                      <a:pt x="42245" y="56041"/>
                      <a:pt x="39303" y="56646"/>
                    </a:cubicBezTo>
                    <a:cubicBezTo>
                      <a:pt x="35685" y="57274"/>
                      <a:pt x="32006" y="57518"/>
                      <a:pt x="28334" y="57373"/>
                    </a:cubicBezTo>
                    <a:close/>
                    <a:moveTo>
                      <a:pt x="26154" y="10590"/>
                    </a:moveTo>
                    <a:cubicBezTo>
                      <a:pt x="23409" y="10528"/>
                      <a:pt x="20768" y="11638"/>
                      <a:pt x="18890" y="13641"/>
                    </a:cubicBezTo>
                    <a:cubicBezTo>
                      <a:pt x="16941" y="16109"/>
                      <a:pt x="15845" y="19143"/>
                      <a:pt x="15766" y="22286"/>
                    </a:cubicBezTo>
                    <a:lnTo>
                      <a:pt x="37051" y="22286"/>
                    </a:lnTo>
                    <a:cubicBezTo>
                      <a:pt x="37174" y="19146"/>
                      <a:pt x="36136" y="16071"/>
                      <a:pt x="34145" y="13641"/>
                    </a:cubicBezTo>
                    <a:cubicBezTo>
                      <a:pt x="32014" y="11596"/>
                      <a:pt x="29094" y="10588"/>
                      <a:pt x="26154" y="10881"/>
                    </a:cubicBezTo>
                    <a:close/>
                  </a:path>
                </a:pathLst>
              </a:custGeom>
              <a:solidFill>
                <a:srgbClr val="79496A"/>
              </a:solidFill>
              <a:ln w="7260"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F4E51AF5-1E17-2551-2B98-29EB888EAB76}"/>
                  </a:ext>
                </a:extLst>
              </p:cNvPr>
              <p:cNvSpPr/>
              <p:nvPr/>
            </p:nvSpPr>
            <p:spPr>
              <a:xfrm>
                <a:off x="2562911" y="1536183"/>
                <a:ext cx="55442" cy="74746"/>
              </a:xfrm>
              <a:custGeom>
                <a:avLst/>
                <a:gdLst>
                  <a:gd name="connsiteX0" fmla="*/ 33795 w 55442"/>
                  <a:gd name="connsiteY0" fmla="*/ 13085 h 74746"/>
                  <a:gd name="connsiteX1" fmla="*/ 20356 w 55442"/>
                  <a:gd name="connsiteY1" fmla="*/ 19623 h 74746"/>
                  <a:gd name="connsiteX2" fmla="*/ 15561 w 55442"/>
                  <a:gd name="connsiteY2" fmla="*/ 37857 h 74746"/>
                  <a:gd name="connsiteX3" fmla="*/ 33795 w 55442"/>
                  <a:gd name="connsiteY3" fmla="*/ 62120 h 74746"/>
                  <a:gd name="connsiteX4" fmla="*/ 52319 w 55442"/>
                  <a:gd name="connsiteY4" fmla="*/ 58342 h 74746"/>
                  <a:gd name="connsiteX5" fmla="*/ 52319 w 55442"/>
                  <a:gd name="connsiteY5" fmla="*/ 71200 h 74746"/>
                  <a:gd name="connsiteX6" fmla="*/ 32705 w 55442"/>
                  <a:gd name="connsiteY6" fmla="*/ 74687 h 74746"/>
                  <a:gd name="connsiteX7" fmla="*/ 8515 w 55442"/>
                  <a:gd name="connsiteY7" fmla="*/ 65026 h 74746"/>
                  <a:gd name="connsiteX8" fmla="*/ 88 w 55442"/>
                  <a:gd name="connsiteY8" fmla="*/ 37494 h 74746"/>
                  <a:gd name="connsiteX9" fmla="*/ 4229 w 55442"/>
                  <a:gd name="connsiteY9" fmla="*/ 17589 h 74746"/>
                  <a:gd name="connsiteX10" fmla="*/ 16070 w 55442"/>
                  <a:gd name="connsiteY10" fmla="*/ 4586 h 74746"/>
                  <a:gd name="connsiteX11" fmla="*/ 34158 w 55442"/>
                  <a:gd name="connsiteY11" fmla="*/ 9 h 74746"/>
                  <a:gd name="connsiteX12" fmla="*/ 55443 w 55442"/>
                  <a:gd name="connsiteY12" fmla="*/ 5167 h 74746"/>
                  <a:gd name="connsiteX13" fmla="*/ 50430 w 55442"/>
                  <a:gd name="connsiteY13" fmla="*/ 17662 h 74746"/>
                  <a:gd name="connsiteX14" fmla="*/ 42222 w 55442"/>
                  <a:gd name="connsiteY14" fmla="*/ 14247 h 74746"/>
                  <a:gd name="connsiteX15" fmla="*/ 33795 w 55442"/>
                  <a:gd name="connsiteY15" fmla="*/ 13085 h 7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442" h="74746">
                    <a:moveTo>
                      <a:pt x="33795" y="13085"/>
                    </a:moveTo>
                    <a:cubicBezTo>
                      <a:pt x="28492" y="12827"/>
                      <a:pt x="23429" y="15292"/>
                      <a:pt x="20356" y="19623"/>
                    </a:cubicBezTo>
                    <a:cubicBezTo>
                      <a:pt x="16862" y="25038"/>
                      <a:pt x="15184" y="31424"/>
                      <a:pt x="15561" y="37857"/>
                    </a:cubicBezTo>
                    <a:cubicBezTo>
                      <a:pt x="15561" y="54056"/>
                      <a:pt x="21663" y="62120"/>
                      <a:pt x="33795" y="62120"/>
                    </a:cubicBezTo>
                    <a:cubicBezTo>
                      <a:pt x="40137" y="61888"/>
                      <a:pt x="46391" y="60612"/>
                      <a:pt x="52319" y="58342"/>
                    </a:cubicBezTo>
                    <a:lnTo>
                      <a:pt x="52319" y="71200"/>
                    </a:lnTo>
                    <a:cubicBezTo>
                      <a:pt x="46072" y="73621"/>
                      <a:pt x="39410" y="74805"/>
                      <a:pt x="32705" y="74687"/>
                    </a:cubicBezTo>
                    <a:cubicBezTo>
                      <a:pt x="23603" y="75254"/>
                      <a:pt x="14726" y="71708"/>
                      <a:pt x="8515" y="65026"/>
                    </a:cubicBezTo>
                    <a:cubicBezTo>
                      <a:pt x="2435" y="57189"/>
                      <a:pt x="-566" y="47393"/>
                      <a:pt x="88" y="37494"/>
                    </a:cubicBezTo>
                    <a:cubicBezTo>
                      <a:pt x="-57" y="30631"/>
                      <a:pt x="1359" y="23825"/>
                      <a:pt x="4229" y="17589"/>
                    </a:cubicBezTo>
                    <a:cubicBezTo>
                      <a:pt x="6757" y="12149"/>
                      <a:pt x="10890" y="7611"/>
                      <a:pt x="16070" y="4586"/>
                    </a:cubicBezTo>
                    <a:cubicBezTo>
                      <a:pt x="21569" y="1445"/>
                      <a:pt x="27824" y="-137"/>
                      <a:pt x="34158" y="9"/>
                    </a:cubicBezTo>
                    <a:cubicBezTo>
                      <a:pt x="41553" y="102"/>
                      <a:pt x="48825" y="1865"/>
                      <a:pt x="55443" y="5167"/>
                    </a:cubicBezTo>
                    <a:lnTo>
                      <a:pt x="50430" y="17662"/>
                    </a:lnTo>
                    <a:cubicBezTo>
                      <a:pt x="47743" y="16354"/>
                      <a:pt x="44982" y="15264"/>
                      <a:pt x="42222" y="14247"/>
                    </a:cubicBezTo>
                    <a:cubicBezTo>
                      <a:pt x="39505" y="13373"/>
                      <a:pt x="36650" y="12979"/>
                      <a:pt x="33795" y="13085"/>
                    </a:cubicBezTo>
                    <a:close/>
                  </a:path>
                </a:pathLst>
              </a:custGeom>
              <a:solidFill>
                <a:srgbClr val="79496A"/>
              </a:solidFill>
              <a:ln w="7260"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605814A1-2205-9100-3778-E6B0B09EFBA5}"/>
                  </a:ext>
                </a:extLst>
              </p:cNvPr>
              <p:cNvSpPr/>
              <p:nvPr/>
            </p:nvSpPr>
            <p:spPr>
              <a:xfrm>
                <a:off x="2625789" y="1554002"/>
                <a:ext cx="49553" cy="57475"/>
              </a:xfrm>
              <a:custGeom>
                <a:avLst/>
                <a:gdLst>
                  <a:gd name="connsiteX0" fmla="*/ 38984 w 49553"/>
                  <a:gd name="connsiteY0" fmla="*/ 56142 h 57475"/>
                  <a:gd name="connsiteX1" fmla="*/ 36006 w 49553"/>
                  <a:gd name="connsiteY1" fmla="*/ 48878 h 57475"/>
                  <a:gd name="connsiteX2" fmla="*/ 35642 w 49553"/>
                  <a:gd name="connsiteY2" fmla="*/ 48878 h 57475"/>
                  <a:gd name="connsiteX3" fmla="*/ 27724 w 49553"/>
                  <a:gd name="connsiteY3" fmla="*/ 55561 h 57475"/>
                  <a:gd name="connsiteX4" fmla="*/ 17191 w 49553"/>
                  <a:gd name="connsiteY4" fmla="*/ 57450 h 57475"/>
                  <a:gd name="connsiteX5" fmla="*/ 4623 w 49553"/>
                  <a:gd name="connsiteY5" fmla="*/ 52873 h 57475"/>
                  <a:gd name="connsiteX6" fmla="*/ 47 w 49553"/>
                  <a:gd name="connsiteY6" fmla="*/ 39870 h 57475"/>
                  <a:gd name="connsiteX7" fmla="*/ 6222 w 49553"/>
                  <a:gd name="connsiteY7" fmla="*/ 26794 h 57475"/>
                  <a:gd name="connsiteX8" fmla="*/ 24818 w 49553"/>
                  <a:gd name="connsiteY8" fmla="*/ 22145 h 57475"/>
                  <a:gd name="connsiteX9" fmla="*/ 34480 w 49553"/>
                  <a:gd name="connsiteY9" fmla="*/ 22145 h 57475"/>
                  <a:gd name="connsiteX10" fmla="*/ 34480 w 49553"/>
                  <a:gd name="connsiteY10" fmla="*/ 19748 h 57475"/>
                  <a:gd name="connsiteX11" fmla="*/ 28748 w 49553"/>
                  <a:gd name="connsiteY11" fmla="*/ 11224 h 57475"/>
                  <a:gd name="connsiteX12" fmla="*/ 25835 w 49553"/>
                  <a:gd name="connsiteY12" fmla="*/ 11248 h 57475"/>
                  <a:gd name="connsiteX13" fmla="*/ 10217 w 49553"/>
                  <a:gd name="connsiteY13" fmla="*/ 15316 h 57475"/>
                  <a:gd name="connsiteX14" fmla="*/ 5205 w 49553"/>
                  <a:gd name="connsiteY14" fmla="*/ 5074 h 57475"/>
                  <a:gd name="connsiteX15" fmla="*/ 26417 w 49553"/>
                  <a:gd name="connsiteY15" fmla="*/ 61 h 57475"/>
                  <a:gd name="connsiteX16" fmla="*/ 43561 w 49553"/>
                  <a:gd name="connsiteY16" fmla="*/ 4928 h 57475"/>
                  <a:gd name="connsiteX17" fmla="*/ 49517 w 49553"/>
                  <a:gd name="connsiteY17" fmla="*/ 19457 h 57475"/>
                  <a:gd name="connsiteX18" fmla="*/ 49517 w 49553"/>
                  <a:gd name="connsiteY18" fmla="*/ 56142 h 57475"/>
                  <a:gd name="connsiteX19" fmla="*/ 34480 w 49553"/>
                  <a:gd name="connsiteY19" fmla="*/ 30426 h 57475"/>
                  <a:gd name="connsiteX20" fmla="*/ 28596 w 49553"/>
                  <a:gd name="connsiteY20" fmla="*/ 30426 h 57475"/>
                  <a:gd name="connsiteX21" fmla="*/ 18789 w 49553"/>
                  <a:gd name="connsiteY21" fmla="*/ 32823 h 57475"/>
                  <a:gd name="connsiteX22" fmla="*/ 15593 w 49553"/>
                  <a:gd name="connsiteY22" fmla="*/ 39507 h 57475"/>
                  <a:gd name="connsiteX23" fmla="*/ 22857 w 49553"/>
                  <a:gd name="connsiteY23" fmla="*/ 45899 h 57475"/>
                  <a:gd name="connsiteX24" fmla="*/ 31284 w 49553"/>
                  <a:gd name="connsiteY24" fmla="*/ 42848 h 57475"/>
                  <a:gd name="connsiteX25" fmla="*/ 34407 w 49553"/>
                  <a:gd name="connsiteY25" fmla="*/ 34858 h 5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553" h="57475">
                    <a:moveTo>
                      <a:pt x="38984" y="56142"/>
                    </a:moveTo>
                    <a:lnTo>
                      <a:pt x="36006" y="48878"/>
                    </a:lnTo>
                    <a:lnTo>
                      <a:pt x="35642" y="48878"/>
                    </a:lnTo>
                    <a:cubicBezTo>
                      <a:pt x="33579" y="51709"/>
                      <a:pt x="30862" y="54002"/>
                      <a:pt x="27724" y="55561"/>
                    </a:cubicBezTo>
                    <a:cubicBezTo>
                      <a:pt x="24390" y="56935"/>
                      <a:pt x="20794" y="57579"/>
                      <a:pt x="17191" y="57450"/>
                    </a:cubicBezTo>
                    <a:cubicBezTo>
                      <a:pt x="12549" y="57706"/>
                      <a:pt x="8009" y="56052"/>
                      <a:pt x="4623" y="52873"/>
                    </a:cubicBezTo>
                    <a:cubicBezTo>
                      <a:pt x="1398" y="49338"/>
                      <a:pt x="-251" y="44646"/>
                      <a:pt x="47" y="39870"/>
                    </a:cubicBezTo>
                    <a:cubicBezTo>
                      <a:pt x="-367" y="34724"/>
                      <a:pt x="1986" y="29746"/>
                      <a:pt x="6222" y="26794"/>
                    </a:cubicBezTo>
                    <a:cubicBezTo>
                      <a:pt x="11881" y="23583"/>
                      <a:pt x="18309" y="21976"/>
                      <a:pt x="24818" y="22145"/>
                    </a:cubicBezTo>
                    <a:lnTo>
                      <a:pt x="34480" y="22145"/>
                    </a:lnTo>
                    <a:lnTo>
                      <a:pt x="34480" y="19748"/>
                    </a:lnTo>
                    <a:cubicBezTo>
                      <a:pt x="35250" y="15810"/>
                      <a:pt x="32686" y="11994"/>
                      <a:pt x="28748" y="11224"/>
                    </a:cubicBezTo>
                    <a:cubicBezTo>
                      <a:pt x="27782" y="11035"/>
                      <a:pt x="26794" y="11044"/>
                      <a:pt x="25835" y="11248"/>
                    </a:cubicBezTo>
                    <a:cubicBezTo>
                      <a:pt x="20402" y="11507"/>
                      <a:pt x="15084" y="12892"/>
                      <a:pt x="10217" y="15316"/>
                    </a:cubicBezTo>
                    <a:lnTo>
                      <a:pt x="5205" y="5074"/>
                    </a:lnTo>
                    <a:cubicBezTo>
                      <a:pt x="11757" y="1691"/>
                      <a:pt x="19043" y="-30"/>
                      <a:pt x="26417" y="61"/>
                    </a:cubicBezTo>
                    <a:cubicBezTo>
                      <a:pt x="32526" y="-355"/>
                      <a:pt x="38584" y="1366"/>
                      <a:pt x="43561" y="4928"/>
                    </a:cubicBezTo>
                    <a:cubicBezTo>
                      <a:pt x="47672" y="8599"/>
                      <a:pt x="49866" y="13956"/>
                      <a:pt x="49517" y="19457"/>
                    </a:cubicBezTo>
                    <a:lnTo>
                      <a:pt x="49517" y="56142"/>
                    </a:lnTo>
                    <a:close/>
                    <a:moveTo>
                      <a:pt x="34480" y="30426"/>
                    </a:moveTo>
                    <a:lnTo>
                      <a:pt x="28596" y="30426"/>
                    </a:lnTo>
                    <a:cubicBezTo>
                      <a:pt x="25167" y="30328"/>
                      <a:pt x="21782" y="31156"/>
                      <a:pt x="18789" y="32823"/>
                    </a:cubicBezTo>
                    <a:cubicBezTo>
                      <a:pt x="16581" y="34300"/>
                      <a:pt x="15360" y="36862"/>
                      <a:pt x="15593" y="39507"/>
                    </a:cubicBezTo>
                    <a:cubicBezTo>
                      <a:pt x="15593" y="43793"/>
                      <a:pt x="17990" y="45899"/>
                      <a:pt x="22857" y="45899"/>
                    </a:cubicBezTo>
                    <a:cubicBezTo>
                      <a:pt x="25959" y="46050"/>
                      <a:pt x="28995" y="44951"/>
                      <a:pt x="31284" y="42848"/>
                    </a:cubicBezTo>
                    <a:cubicBezTo>
                      <a:pt x="33427" y="40759"/>
                      <a:pt x="34567" y="37847"/>
                      <a:pt x="34407" y="34858"/>
                    </a:cubicBezTo>
                    <a:close/>
                  </a:path>
                </a:pathLst>
              </a:custGeom>
              <a:solidFill>
                <a:srgbClr val="79496A"/>
              </a:solidFill>
              <a:ln w="7260"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6BB8AC94-CCAE-21A4-9385-3828F3D2179B}"/>
                  </a:ext>
                </a:extLst>
              </p:cNvPr>
              <p:cNvSpPr/>
              <p:nvPr/>
            </p:nvSpPr>
            <p:spPr>
              <a:xfrm>
                <a:off x="2690925" y="1553167"/>
                <a:ext cx="51857" cy="80949"/>
              </a:xfrm>
              <a:custGeom>
                <a:avLst/>
                <a:gdLst>
                  <a:gd name="connsiteX0" fmla="*/ 30438 w 51857"/>
                  <a:gd name="connsiteY0" fmla="*/ 57703 h 80949"/>
                  <a:gd name="connsiteX1" fmla="*/ 15110 w 51857"/>
                  <a:gd name="connsiteY1" fmla="*/ 50439 h 80949"/>
                  <a:gd name="connsiteX2" fmla="*/ 14311 w 51857"/>
                  <a:gd name="connsiteY2" fmla="*/ 50439 h 80949"/>
                  <a:gd name="connsiteX3" fmla="*/ 15110 w 51857"/>
                  <a:gd name="connsiteY3" fmla="*/ 58502 h 80949"/>
                  <a:gd name="connsiteX4" fmla="*/ 15110 w 51857"/>
                  <a:gd name="connsiteY4" fmla="*/ 80949 h 80949"/>
                  <a:gd name="connsiteX5" fmla="*/ 0 w 51857"/>
                  <a:gd name="connsiteY5" fmla="*/ 80949 h 80949"/>
                  <a:gd name="connsiteX6" fmla="*/ 0 w 51857"/>
                  <a:gd name="connsiteY6" fmla="*/ 1041 h 80949"/>
                  <a:gd name="connsiteX7" fmla="*/ 12277 w 51857"/>
                  <a:gd name="connsiteY7" fmla="*/ 1041 h 80949"/>
                  <a:gd name="connsiteX8" fmla="*/ 14456 w 51857"/>
                  <a:gd name="connsiteY8" fmla="*/ 8305 h 80949"/>
                  <a:gd name="connsiteX9" fmla="*/ 15110 w 51857"/>
                  <a:gd name="connsiteY9" fmla="*/ 8305 h 80949"/>
                  <a:gd name="connsiteX10" fmla="*/ 30874 w 51857"/>
                  <a:gd name="connsiteY10" fmla="*/ 24 h 80949"/>
                  <a:gd name="connsiteX11" fmla="*/ 46274 w 51857"/>
                  <a:gd name="connsiteY11" fmla="*/ 7288 h 80949"/>
                  <a:gd name="connsiteX12" fmla="*/ 51795 w 51857"/>
                  <a:gd name="connsiteY12" fmla="*/ 28355 h 80949"/>
                  <a:gd name="connsiteX13" fmla="*/ 49253 w 51857"/>
                  <a:gd name="connsiteY13" fmla="*/ 43828 h 80949"/>
                  <a:gd name="connsiteX14" fmla="*/ 41988 w 51857"/>
                  <a:gd name="connsiteY14" fmla="*/ 53780 h 80949"/>
                  <a:gd name="connsiteX15" fmla="*/ 30438 w 51857"/>
                  <a:gd name="connsiteY15" fmla="*/ 57703 h 80949"/>
                  <a:gd name="connsiteX16" fmla="*/ 26007 w 51857"/>
                  <a:gd name="connsiteY16" fmla="*/ 12228 h 80949"/>
                  <a:gd name="connsiteX17" fmla="*/ 17798 w 51857"/>
                  <a:gd name="connsiteY17" fmla="*/ 15715 h 80949"/>
                  <a:gd name="connsiteX18" fmla="*/ 15110 w 51857"/>
                  <a:gd name="connsiteY18" fmla="*/ 27047 h 80949"/>
                  <a:gd name="connsiteX19" fmla="*/ 15110 w 51857"/>
                  <a:gd name="connsiteY19" fmla="*/ 28718 h 80949"/>
                  <a:gd name="connsiteX20" fmla="*/ 17798 w 51857"/>
                  <a:gd name="connsiteY20" fmla="*/ 41504 h 80949"/>
                  <a:gd name="connsiteX21" fmla="*/ 26224 w 51857"/>
                  <a:gd name="connsiteY21" fmla="*/ 45426 h 80949"/>
                  <a:gd name="connsiteX22" fmla="*/ 36395 w 51857"/>
                  <a:gd name="connsiteY22" fmla="*/ 28646 h 80949"/>
                  <a:gd name="connsiteX23" fmla="*/ 33852 w 51857"/>
                  <a:gd name="connsiteY23" fmla="*/ 16296 h 80949"/>
                  <a:gd name="connsiteX24" fmla="*/ 26007 w 51857"/>
                  <a:gd name="connsiteY24" fmla="*/ 12519 h 8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857" h="80949">
                    <a:moveTo>
                      <a:pt x="30438" y="57703"/>
                    </a:moveTo>
                    <a:cubicBezTo>
                      <a:pt x="24452" y="57901"/>
                      <a:pt x="18742" y="55195"/>
                      <a:pt x="15110" y="50439"/>
                    </a:cubicBezTo>
                    <a:lnTo>
                      <a:pt x="14311" y="50439"/>
                    </a:lnTo>
                    <a:cubicBezTo>
                      <a:pt x="14892" y="55088"/>
                      <a:pt x="15110" y="57703"/>
                      <a:pt x="15110" y="58502"/>
                    </a:cubicBezTo>
                    <a:lnTo>
                      <a:pt x="15110" y="80949"/>
                    </a:lnTo>
                    <a:lnTo>
                      <a:pt x="0" y="80949"/>
                    </a:lnTo>
                    <a:lnTo>
                      <a:pt x="0" y="1041"/>
                    </a:lnTo>
                    <a:lnTo>
                      <a:pt x="12277" y="1041"/>
                    </a:lnTo>
                    <a:lnTo>
                      <a:pt x="14456" y="8305"/>
                    </a:lnTo>
                    <a:lnTo>
                      <a:pt x="15110" y="8305"/>
                    </a:lnTo>
                    <a:cubicBezTo>
                      <a:pt x="18466" y="2879"/>
                      <a:pt x="24503" y="-294"/>
                      <a:pt x="30874" y="24"/>
                    </a:cubicBezTo>
                    <a:cubicBezTo>
                      <a:pt x="36903" y="-286"/>
                      <a:pt x="42678" y="2441"/>
                      <a:pt x="46274" y="7288"/>
                    </a:cubicBezTo>
                    <a:cubicBezTo>
                      <a:pt x="50306" y="13547"/>
                      <a:pt x="52238" y="20925"/>
                      <a:pt x="51795" y="28355"/>
                    </a:cubicBezTo>
                    <a:cubicBezTo>
                      <a:pt x="51897" y="33625"/>
                      <a:pt x="51040" y="38869"/>
                      <a:pt x="49253" y="43828"/>
                    </a:cubicBezTo>
                    <a:cubicBezTo>
                      <a:pt x="47872" y="47792"/>
                      <a:pt x="45344" y="51255"/>
                      <a:pt x="41988" y="53780"/>
                    </a:cubicBezTo>
                    <a:cubicBezTo>
                      <a:pt x="38683" y="56340"/>
                      <a:pt x="34615" y="57720"/>
                      <a:pt x="30438" y="57703"/>
                    </a:cubicBezTo>
                    <a:close/>
                    <a:moveTo>
                      <a:pt x="26007" y="12228"/>
                    </a:moveTo>
                    <a:cubicBezTo>
                      <a:pt x="22861" y="11957"/>
                      <a:pt x="19788" y="13263"/>
                      <a:pt x="17798" y="15715"/>
                    </a:cubicBezTo>
                    <a:cubicBezTo>
                      <a:pt x="15764" y="19130"/>
                      <a:pt x="14827" y="23084"/>
                      <a:pt x="15110" y="27047"/>
                    </a:cubicBezTo>
                    <a:lnTo>
                      <a:pt x="15110" y="28718"/>
                    </a:lnTo>
                    <a:cubicBezTo>
                      <a:pt x="14732" y="33151"/>
                      <a:pt x="15669" y="37597"/>
                      <a:pt x="17798" y="41504"/>
                    </a:cubicBezTo>
                    <a:cubicBezTo>
                      <a:pt x="19723" y="44199"/>
                      <a:pt x="22919" y="45687"/>
                      <a:pt x="26224" y="45426"/>
                    </a:cubicBezTo>
                    <a:cubicBezTo>
                      <a:pt x="32980" y="45426"/>
                      <a:pt x="36395" y="39833"/>
                      <a:pt x="36395" y="28646"/>
                    </a:cubicBezTo>
                    <a:cubicBezTo>
                      <a:pt x="36656" y="24376"/>
                      <a:pt x="35777" y="20114"/>
                      <a:pt x="33852" y="16296"/>
                    </a:cubicBezTo>
                    <a:cubicBezTo>
                      <a:pt x="32116" y="13703"/>
                      <a:pt x="29116" y="12257"/>
                      <a:pt x="26007" y="12519"/>
                    </a:cubicBezTo>
                    <a:close/>
                  </a:path>
                </a:pathLst>
              </a:custGeom>
              <a:solidFill>
                <a:srgbClr val="79496A"/>
              </a:solidFill>
              <a:ln w="7260"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1B70715E-B505-2B62-B56B-1CAABC5A2FA4}"/>
                  </a:ext>
                </a:extLst>
              </p:cNvPr>
              <p:cNvSpPr/>
              <p:nvPr/>
            </p:nvSpPr>
            <p:spPr>
              <a:xfrm>
                <a:off x="2749621" y="1542803"/>
                <a:ext cx="38573" cy="68422"/>
              </a:xfrm>
              <a:custGeom>
                <a:avLst/>
                <a:gdLst>
                  <a:gd name="connsiteX0" fmla="*/ 29058 w 38573"/>
                  <a:gd name="connsiteY0" fmla="*/ 56226 h 68422"/>
                  <a:gd name="connsiteX1" fmla="*/ 38574 w 38573"/>
                  <a:gd name="connsiteY1" fmla="*/ 54483 h 68422"/>
                  <a:gd name="connsiteX2" fmla="*/ 38574 w 38573"/>
                  <a:gd name="connsiteY2" fmla="*/ 65815 h 68422"/>
                  <a:gd name="connsiteX3" fmla="*/ 24699 w 38573"/>
                  <a:gd name="connsiteY3" fmla="*/ 68358 h 68422"/>
                  <a:gd name="connsiteX4" fmla="*/ 11405 w 38573"/>
                  <a:gd name="connsiteY4" fmla="*/ 63709 h 68422"/>
                  <a:gd name="connsiteX5" fmla="*/ 7264 w 38573"/>
                  <a:gd name="connsiteY5" fmla="*/ 49979 h 68422"/>
                  <a:gd name="connsiteX6" fmla="*/ 7264 w 38573"/>
                  <a:gd name="connsiteY6" fmla="*/ 23173 h 68422"/>
                  <a:gd name="connsiteX7" fmla="*/ 0 w 38573"/>
                  <a:gd name="connsiteY7" fmla="*/ 23173 h 68422"/>
                  <a:gd name="connsiteX8" fmla="*/ 0 w 38573"/>
                  <a:gd name="connsiteY8" fmla="*/ 16781 h 68422"/>
                  <a:gd name="connsiteX9" fmla="*/ 8354 w 38573"/>
                  <a:gd name="connsiteY9" fmla="*/ 11696 h 68422"/>
                  <a:gd name="connsiteX10" fmla="*/ 12713 w 38573"/>
                  <a:gd name="connsiteY10" fmla="*/ 0 h 68422"/>
                  <a:gd name="connsiteX11" fmla="*/ 22447 w 38573"/>
                  <a:gd name="connsiteY11" fmla="*/ 0 h 68422"/>
                  <a:gd name="connsiteX12" fmla="*/ 22447 w 38573"/>
                  <a:gd name="connsiteY12" fmla="*/ 11841 h 68422"/>
                  <a:gd name="connsiteX13" fmla="*/ 37993 w 38573"/>
                  <a:gd name="connsiteY13" fmla="*/ 11841 h 68422"/>
                  <a:gd name="connsiteX14" fmla="*/ 37993 w 38573"/>
                  <a:gd name="connsiteY14" fmla="*/ 23173 h 68422"/>
                  <a:gd name="connsiteX15" fmla="*/ 22447 w 38573"/>
                  <a:gd name="connsiteY15" fmla="*/ 23173 h 68422"/>
                  <a:gd name="connsiteX16" fmla="*/ 22447 w 38573"/>
                  <a:gd name="connsiteY16" fmla="*/ 49979 h 68422"/>
                  <a:gd name="connsiteX17" fmla="*/ 24263 w 38573"/>
                  <a:gd name="connsiteY17" fmla="*/ 54701 h 68422"/>
                  <a:gd name="connsiteX18" fmla="*/ 29058 w 38573"/>
                  <a:gd name="connsiteY18" fmla="*/ 56226 h 6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73" h="68422">
                    <a:moveTo>
                      <a:pt x="29058" y="56226"/>
                    </a:moveTo>
                    <a:cubicBezTo>
                      <a:pt x="32297" y="56118"/>
                      <a:pt x="35508" y="55530"/>
                      <a:pt x="38574" y="54483"/>
                    </a:cubicBezTo>
                    <a:lnTo>
                      <a:pt x="38574" y="65815"/>
                    </a:lnTo>
                    <a:cubicBezTo>
                      <a:pt x="34172" y="67616"/>
                      <a:pt x="29450" y="68481"/>
                      <a:pt x="24699" y="68358"/>
                    </a:cubicBezTo>
                    <a:cubicBezTo>
                      <a:pt x="19803" y="68784"/>
                      <a:pt x="14965" y="67091"/>
                      <a:pt x="11405" y="63709"/>
                    </a:cubicBezTo>
                    <a:cubicBezTo>
                      <a:pt x="8369" y="59806"/>
                      <a:pt x="6894" y="54911"/>
                      <a:pt x="7264" y="49979"/>
                    </a:cubicBezTo>
                    <a:lnTo>
                      <a:pt x="7264" y="23173"/>
                    </a:lnTo>
                    <a:lnTo>
                      <a:pt x="0" y="23173"/>
                    </a:lnTo>
                    <a:lnTo>
                      <a:pt x="0" y="16781"/>
                    </a:lnTo>
                    <a:lnTo>
                      <a:pt x="8354" y="11696"/>
                    </a:lnTo>
                    <a:lnTo>
                      <a:pt x="12713" y="0"/>
                    </a:lnTo>
                    <a:lnTo>
                      <a:pt x="22447" y="0"/>
                    </a:lnTo>
                    <a:lnTo>
                      <a:pt x="22447" y="11841"/>
                    </a:lnTo>
                    <a:lnTo>
                      <a:pt x="37993" y="11841"/>
                    </a:lnTo>
                    <a:lnTo>
                      <a:pt x="37993" y="23173"/>
                    </a:lnTo>
                    <a:lnTo>
                      <a:pt x="22447" y="23173"/>
                    </a:lnTo>
                    <a:lnTo>
                      <a:pt x="22447" y="49979"/>
                    </a:lnTo>
                    <a:cubicBezTo>
                      <a:pt x="22302" y="51748"/>
                      <a:pt x="22970" y="53487"/>
                      <a:pt x="24263" y="54701"/>
                    </a:cubicBezTo>
                    <a:cubicBezTo>
                      <a:pt x="25629" y="55764"/>
                      <a:pt x="27329" y="56306"/>
                      <a:pt x="29058" y="56226"/>
                    </a:cubicBezTo>
                    <a:close/>
                  </a:path>
                </a:pathLst>
              </a:custGeom>
              <a:solidFill>
                <a:srgbClr val="79496A"/>
              </a:solidFill>
              <a:ln w="7260"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8054E687-5E5D-0D42-E4B8-4B1A044FB0DE}"/>
                  </a:ext>
                </a:extLst>
              </p:cNvPr>
              <p:cNvSpPr/>
              <p:nvPr/>
            </p:nvSpPr>
            <p:spPr>
              <a:xfrm>
                <a:off x="2798901" y="1554353"/>
                <a:ext cx="51332" cy="56704"/>
              </a:xfrm>
              <a:custGeom>
                <a:avLst/>
                <a:gdLst>
                  <a:gd name="connsiteX0" fmla="*/ 39855 w 51332"/>
                  <a:gd name="connsiteY0" fmla="*/ 55791 h 56704"/>
                  <a:gd name="connsiteX1" fmla="*/ 37821 w 51332"/>
                  <a:gd name="connsiteY1" fmla="*/ 48526 h 56704"/>
                  <a:gd name="connsiteX2" fmla="*/ 37022 w 51332"/>
                  <a:gd name="connsiteY2" fmla="*/ 48526 h 56704"/>
                  <a:gd name="connsiteX3" fmla="*/ 29757 w 51332"/>
                  <a:gd name="connsiteY3" fmla="*/ 54483 h 56704"/>
                  <a:gd name="connsiteX4" fmla="*/ 19587 w 51332"/>
                  <a:gd name="connsiteY4" fmla="*/ 56662 h 56704"/>
                  <a:gd name="connsiteX5" fmla="*/ 5058 w 51332"/>
                  <a:gd name="connsiteY5" fmla="*/ 51359 h 56704"/>
                  <a:gd name="connsiteX6" fmla="*/ 46 w 51332"/>
                  <a:gd name="connsiteY6" fmla="*/ 36322 h 56704"/>
                  <a:gd name="connsiteX7" fmla="*/ 46 w 51332"/>
                  <a:gd name="connsiteY7" fmla="*/ 0 h 56704"/>
                  <a:gd name="connsiteX8" fmla="*/ 15229 w 51332"/>
                  <a:gd name="connsiteY8" fmla="*/ 0 h 56704"/>
                  <a:gd name="connsiteX9" fmla="*/ 15229 w 51332"/>
                  <a:gd name="connsiteY9" fmla="*/ 32399 h 56704"/>
                  <a:gd name="connsiteX10" fmla="*/ 17335 w 51332"/>
                  <a:gd name="connsiteY10" fmla="*/ 41407 h 56704"/>
                  <a:gd name="connsiteX11" fmla="*/ 24164 w 51332"/>
                  <a:gd name="connsiteY11" fmla="*/ 44385 h 56704"/>
                  <a:gd name="connsiteX12" fmla="*/ 33317 w 51332"/>
                  <a:gd name="connsiteY12" fmla="*/ 40172 h 56704"/>
                  <a:gd name="connsiteX13" fmla="*/ 36150 w 51332"/>
                  <a:gd name="connsiteY13" fmla="*/ 26079 h 56704"/>
                  <a:gd name="connsiteX14" fmla="*/ 36150 w 51332"/>
                  <a:gd name="connsiteY14" fmla="*/ 291 h 56704"/>
                  <a:gd name="connsiteX15" fmla="*/ 51333 w 51332"/>
                  <a:gd name="connsiteY15" fmla="*/ 291 h 56704"/>
                  <a:gd name="connsiteX16" fmla="*/ 51333 w 51332"/>
                  <a:gd name="connsiteY16" fmla="*/ 55791 h 5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332" h="56704">
                    <a:moveTo>
                      <a:pt x="39855" y="55791"/>
                    </a:moveTo>
                    <a:lnTo>
                      <a:pt x="37821" y="48526"/>
                    </a:lnTo>
                    <a:lnTo>
                      <a:pt x="37022" y="48526"/>
                    </a:lnTo>
                    <a:cubicBezTo>
                      <a:pt x="35278" y="51220"/>
                      <a:pt x="32743" y="53302"/>
                      <a:pt x="29757" y="54483"/>
                    </a:cubicBezTo>
                    <a:cubicBezTo>
                      <a:pt x="26576" y="55978"/>
                      <a:pt x="23096" y="56723"/>
                      <a:pt x="19587" y="56662"/>
                    </a:cubicBezTo>
                    <a:cubicBezTo>
                      <a:pt x="14212" y="57022"/>
                      <a:pt x="8938" y="55096"/>
                      <a:pt x="5058" y="51359"/>
                    </a:cubicBezTo>
                    <a:cubicBezTo>
                      <a:pt x="1477" y="47198"/>
                      <a:pt x="-317" y="41798"/>
                      <a:pt x="46" y="36322"/>
                    </a:cubicBezTo>
                    <a:lnTo>
                      <a:pt x="46" y="0"/>
                    </a:lnTo>
                    <a:lnTo>
                      <a:pt x="15229" y="0"/>
                    </a:lnTo>
                    <a:lnTo>
                      <a:pt x="15229" y="32399"/>
                    </a:lnTo>
                    <a:cubicBezTo>
                      <a:pt x="15025" y="35544"/>
                      <a:pt x="15759" y="38678"/>
                      <a:pt x="17335" y="41407"/>
                    </a:cubicBezTo>
                    <a:cubicBezTo>
                      <a:pt x="18955" y="43497"/>
                      <a:pt x="21527" y="44619"/>
                      <a:pt x="24164" y="44385"/>
                    </a:cubicBezTo>
                    <a:cubicBezTo>
                      <a:pt x="27745" y="44697"/>
                      <a:pt x="31225" y="43095"/>
                      <a:pt x="33317" y="40172"/>
                    </a:cubicBezTo>
                    <a:cubicBezTo>
                      <a:pt x="35547" y="35827"/>
                      <a:pt x="36528" y="30948"/>
                      <a:pt x="36150" y="26079"/>
                    </a:cubicBezTo>
                    <a:lnTo>
                      <a:pt x="36150" y="291"/>
                    </a:lnTo>
                    <a:lnTo>
                      <a:pt x="51333" y="291"/>
                    </a:lnTo>
                    <a:lnTo>
                      <a:pt x="51333" y="55791"/>
                    </a:lnTo>
                    <a:close/>
                  </a:path>
                </a:pathLst>
              </a:custGeom>
              <a:solidFill>
                <a:srgbClr val="79496A"/>
              </a:solidFill>
              <a:ln w="7260"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31D281C1-1036-C669-A4AB-AFD20B016468}"/>
                  </a:ext>
                </a:extLst>
              </p:cNvPr>
              <p:cNvSpPr/>
              <p:nvPr/>
            </p:nvSpPr>
            <p:spPr>
              <a:xfrm>
                <a:off x="2866288" y="1553551"/>
                <a:ext cx="36104" cy="56593"/>
              </a:xfrm>
              <a:custGeom>
                <a:avLst/>
                <a:gdLst>
                  <a:gd name="connsiteX0" fmla="*/ 30946 w 36104"/>
                  <a:gd name="connsiteY0" fmla="*/ 3 h 56593"/>
                  <a:gd name="connsiteX1" fmla="*/ 36104 w 36104"/>
                  <a:gd name="connsiteY1" fmla="*/ 439 h 56593"/>
                  <a:gd name="connsiteX2" fmla="*/ 34942 w 36104"/>
                  <a:gd name="connsiteY2" fmla="*/ 14968 h 56593"/>
                  <a:gd name="connsiteX3" fmla="*/ 30438 w 36104"/>
                  <a:gd name="connsiteY3" fmla="*/ 14460 h 56593"/>
                  <a:gd name="connsiteX4" fmla="*/ 19178 w 36104"/>
                  <a:gd name="connsiteY4" fmla="*/ 18164 h 56593"/>
                  <a:gd name="connsiteX5" fmla="*/ 15110 w 36104"/>
                  <a:gd name="connsiteY5" fmla="*/ 28625 h 56593"/>
                  <a:gd name="connsiteX6" fmla="*/ 15110 w 36104"/>
                  <a:gd name="connsiteY6" fmla="*/ 56593 h 56593"/>
                  <a:gd name="connsiteX7" fmla="*/ 0 w 36104"/>
                  <a:gd name="connsiteY7" fmla="*/ 56593 h 56593"/>
                  <a:gd name="connsiteX8" fmla="*/ 0 w 36104"/>
                  <a:gd name="connsiteY8" fmla="*/ 1093 h 56593"/>
                  <a:gd name="connsiteX9" fmla="*/ 11405 w 36104"/>
                  <a:gd name="connsiteY9" fmla="*/ 1093 h 56593"/>
                  <a:gd name="connsiteX10" fmla="*/ 13657 w 36104"/>
                  <a:gd name="connsiteY10" fmla="*/ 10392 h 56593"/>
                  <a:gd name="connsiteX11" fmla="*/ 14384 w 36104"/>
                  <a:gd name="connsiteY11" fmla="*/ 10392 h 56593"/>
                  <a:gd name="connsiteX12" fmla="*/ 21648 w 36104"/>
                  <a:gd name="connsiteY12" fmla="*/ 3127 h 56593"/>
                  <a:gd name="connsiteX13" fmla="*/ 30946 w 36104"/>
                  <a:gd name="connsiteY13" fmla="*/ 3 h 5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04" h="56593">
                    <a:moveTo>
                      <a:pt x="30946" y="3"/>
                    </a:moveTo>
                    <a:cubicBezTo>
                      <a:pt x="32675" y="-25"/>
                      <a:pt x="34404" y="121"/>
                      <a:pt x="36104" y="439"/>
                    </a:cubicBezTo>
                    <a:lnTo>
                      <a:pt x="34942" y="14968"/>
                    </a:lnTo>
                    <a:cubicBezTo>
                      <a:pt x="33474" y="14590"/>
                      <a:pt x="31956" y="14419"/>
                      <a:pt x="30438" y="14460"/>
                    </a:cubicBezTo>
                    <a:cubicBezTo>
                      <a:pt x="26348" y="14213"/>
                      <a:pt x="22323" y="15538"/>
                      <a:pt x="19178" y="18164"/>
                    </a:cubicBezTo>
                    <a:cubicBezTo>
                      <a:pt x="16389" y="20907"/>
                      <a:pt x="14907" y="24716"/>
                      <a:pt x="15110" y="28625"/>
                    </a:cubicBezTo>
                    <a:lnTo>
                      <a:pt x="15110" y="56593"/>
                    </a:lnTo>
                    <a:lnTo>
                      <a:pt x="0" y="56593"/>
                    </a:lnTo>
                    <a:lnTo>
                      <a:pt x="0" y="1093"/>
                    </a:lnTo>
                    <a:lnTo>
                      <a:pt x="11405" y="1093"/>
                    </a:lnTo>
                    <a:lnTo>
                      <a:pt x="13657" y="10392"/>
                    </a:lnTo>
                    <a:lnTo>
                      <a:pt x="14384" y="10392"/>
                    </a:lnTo>
                    <a:cubicBezTo>
                      <a:pt x="16149" y="7392"/>
                      <a:pt x="18648" y="4892"/>
                      <a:pt x="21648" y="3127"/>
                    </a:cubicBezTo>
                    <a:cubicBezTo>
                      <a:pt x="24365" y="1179"/>
                      <a:pt x="27605" y="91"/>
                      <a:pt x="30946" y="3"/>
                    </a:cubicBezTo>
                    <a:close/>
                  </a:path>
                </a:pathLst>
              </a:custGeom>
              <a:solidFill>
                <a:srgbClr val="79496A"/>
              </a:solidFill>
              <a:ln w="7260"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CE5DD929-B94C-64A7-2C15-2154B88035AE}"/>
                  </a:ext>
                </a:extLst>
              </p:cNvPr>
              <p:cNvSpPr/>
              <p:nvPr/>
            </p:nvSpPr>
            <p:spPr>
              <a:xfrm>
                <a:off x="2908273" y="1553497"/>
                <a:ext cx="51552" cy="57436"/>
              </a:xfrm>
              <a:custGeom>
                <a:avLst/>
                <a:gdLst>
                  <a:gd name="connsiteX0" fmla="*/ 28334 w 51552"/>
                  <a:gd name="connsiteY0" fmla="*/ 57373 h 57436"/>
                  <a:gd name="connsiteX1" fmla="*/ 7340 w 51552"/>
                  <a:gd name="connsiteY1" fmla="*/ 50109 h 57436"/>
                  <a:gd name="connsiteX2" fmla="*/ 76 w 51552"/>
                  <a:gd name="connsiteY2" fmla="*/ 29114 h 57436"/>
                  <a:gd name="connsiteX3" fmla="*/ 7340 w 51552"/>
                  <a:gd name="connsiteY3" fmla="*/ 7321 h 57436"/>
                  <a:gd name="connsiteX4" fmla="*/ 26663 w 51552"/>
                  <a:gd name="connsiteY4" fmla="*/ 57 h 57436"/>
                  <a:gd name="connsiteX5" fmla="*/ 44970 w 51552"/>
                  <a:gd name="connsiteY5" fmla="*/ 6813 h 57436"/>
                  <a:gd name="connsiteX6" fmla="*/ 51508 w 51552"/>
                  <a:gd name="connsiteY6" fmla="*/ 25337 h 57436"/>
                  <a:gd name="connsiteX7" fmla="*/ 51508 w 51552"/>
                  <a:gd name="connsiteY7" fmla="*/ 32601 h 57436"/>
                  <a:gd name="connsiteX8" fmla="*/ 15694 w 51552"/>
                  <a:gd name="connsiteY8" fmla="*/ 32601 h 57436"/>
                  <a:gd name="connsiteX9" fmla="*/ 19544 w 51552"/>
                  <a:gd name="connsiteY9" fmla="*/ 42626 h 57436"/>
                  <a:gd name="connsiteX10" fmla="*/ 29569 w 51552"/>
                  <a:gd name="connsiteY10" fmla="*/ 46258 h 57436"/>
                  <a:gd name="connsiteX11" fmla="*/ 39086 w 51552"/>
                  <a:gd name="connsiteY11" fmla="*/ 45241 h 57436"/>
                  <a:gd name="connsiteX12" fmla="*/ 48384 w 51552"/>
                  <a:gd name="connsiteY12" fmla="*/ 41900 h 57436"/>
                  <a:gd name="connsiteX13" fmla="*/ 48384 w 51552"/>
                  <a:gd name="connsiteY13" fmla="*/ 53741 h 57436"/>
                  <a:gd name="connsiteX14" fmla="*/ 39885 w 51552"/>
                  <a:gd name="connsiteY14" fmla="*/ 56646 h 57436"/>
                  <a:gd name="connsiteX15" fmla="*/ 28334 w 51552"/>
                  <a:gd name="connsiteY15" fmla="*/ 57373 h 57436"/>
                  <a:gd name="connsiteX16" fmla="*/ 26155 w 51552"/>
                  <a:gd name="connsiteY16" fmla="*/ 10590 h 57436"/>
                  <a:gd name="connsiteX17" fmla="*/ 18891 w 51552"/>
                  <a:gd name="connsiteY17" fmla="*/ 13641 h 57436"/>
                  <a:gd name="connsiteX18" fmla="*/ 15767 w 51552"/>
                  <a:gd name="connsiteY18" fmla="*/ 22286 h 57436"/>
                  <a:gd name="connsiteX19" fmla="*/ 37052 w 51552"/>
                  <a:gd name="connsiteY19" fmla="*/ 22286 h 57436"/>
                  <a:gd name="connsiteX20" fmla="*/ 34073 w 51552"/>
                  <a:gd name="connsiteY20" fmla="*/ 13641 h 57436"/>
                  <a:gd name="connsiteX21" fmla="*/ 26155 w 51552"/>
                  <a:gd name="connsiteY21" fmla="*/ 10881 h 5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52" h="57436">
                    <a:moveTo>
                      <a:pt x="28334" y="57373"/>
                    </a:moveTo>
                    <a:cubicBezTo>
                      <a:pt x="20641" y="57885"/>
                      <a:pt x="13072" y="55265"/>
                      <a:pt x="7340" y="50109"/>
                    </a:cubicBezTo>
                    <a:cubicBezTo>
                      <a:pt x="2139" y="44405"/>
                      <a:pt x="-491" y="36813"/>
                      <a:pt x="76" y="29114"/>
                    </a:cubicBezTo>
                    <a:cubicBezTo>
                      <a:pt x="-404" y="21185"/>
                      <a:pt x="2197" y="13377"/>
                      <a:pt x="7340" y="7321"/>
                    </a:cubicBezTo>
                    <a:cubicBezTo>
                      <a:pt x="12425" y="2220"/>
                      <a:pt x="19472" y="-429"/>
                      <a:pt x="26663" y="57"/>
                    </a:cubicBezTo>
                    <a:cubicBezTo>
                      <a:pt x="33441" y="-352"/>
                      <a:pt x="40081" y="2098"/>
                      <a:pt x="44970" y="6813"/>
                    </a:cubicBezTo>
                    <a:cubicBezTo>
                      <a:pt x="49553" y="11853"/>
                      <a:pt x="51915" y="18533"/>
                      <a:pt x="51508" y="25337"/>
                    </a:cubicBezTo>
                    <a:lnTo>
                      <a:pt x="51508" y="32601"/>
                    </a:lnTo>
                    <a:lnTo>
                      <a:pt x="15694" y="32601"/>
                    </a:lnTo>
                    <a:cubicBezTo>
                      <a:pt x="15651" y="36312"/>
                      <a:pt x="17031" y="39899"/>
                      <a:pt x="19544" y="42626"/>
                    </a:cubicBezTo>
                    <a:cubicBezTo>
                      <a:pt x="22232" y="45183"/>
                      <a:pt x="25864" y="46500"/>
                      <a:pt x="29569" y="46258"/>
                    </a:cubicBezTo>
                    <a:cubicBezTo>
                      <a:pt x="32773" y="46299"/>
                      <a:pt x="35962" y="45958"/>
                      <a:pt x="39086" y="45241"/>
                    </a:cubicBezTo>
                    <a:cubicBezTo>
                      <a:pt x="42289" y="44438"/>
                      <a:pt x="45406" y="43319"/>
                      <a:pt x="48384" y="41900"/>
                    </a:cubicBezTo>
                    <a:lnTo>
                      <a:pt x="48384" y="53741"/>
                    </a:lnTo>
                    <a:cubicBezTo>
                      <a:pt x="45682" y="55065"/>
                      <a:pt x="42827" y="56041"/>
                      <a:pt x="39885" y="56646"/>
                    </a:cubicBezTo>
                    <a:cubicBezTo>
                      <a:pt x="36071" y="57316"/>
                      <a:pt x="32199" y="57560"/>
                      <a:pt x="28334" y="57373"/>
                    </a:cubicBezTo>
                    <a:close/>
                    <a:moveTo>
                      <a:pt x="26155" y="10590"/>
                    </a:moveTo>
                    <a:cubicBezTo>
                      <a:pt x="23409" y="10528"/>
                      <a:pt x="20772" y="11638"/>
                      <a:pt x="18891" y="13641"/>
                    </a:cubicBezTo>
                    <a:cubicBezTo>
                      <a:pt x="16944" y="16109"/>
                      <a:pt x="15847" y="19143"/>
                      <a:pt x="15767" y="22286"/>
                    </a:cubicBezTo>
                    <a:lnTo>
                      <a:pt x="37052" y="22286"/>
                    </a:lnTo>
                    <a:cubicBezTo>
                      <a:pt x="37182" y="19132"/>
                      <a:pt x="36114" y="16046"/>
                      <a:pt x="34073" y="13641"/>
                    </a:cubicBezTo>
                    <a:cubicBezTo>
                      <a:pt x="31974" y="11591"/>
                      <a:pt x="29075" y="10579"/>
                      <a:pt x="26155" y="10881"/>
                    </a:cubicBezTo>
                    <a:close/>
                  </a:path>
                </a:pathLst>
              </a:custGeom>
              <a:solidFill>
                <a:srgbClr val="79496A"/>
              </a:solidFill>
              <a:ln w="7260"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35A35F9B-A8C9-2427-9BDB-D7F37900BA54}"/>
                  </a:ext>
                </a:extLst>
              </p:cNvPr>
              <p:cNvSpPr/>
              <p:nvPr/>
            </p:nvSpPr>
            <p:spPr>
              <a:xfrm>
                <a:off x="3724212" y="2505335"/>
                <a:ext cx="66106" cy="72643"/>
              </a:xfrm>
              <a:custGeom>
                <a:avLst/>
                <a:gdLst>
                  <a:gd name="connsiteX0" fmla="*/ 50560 w 66106"/>
                  <a:gd name="connsiteY0" fmla="*/ 0 h 72643"/>
                  <a:gd name="connsiteX1" fmla="*/ 66106 w 66106"/>
                  <a:gd name="connsiteY1" fmla="*/ 0 h 72643"/>
                  <a:gd name="connsiteX2" fmla="*/ 41407 w 66106"/>
                  <a:gd name="connsiteY2" fmla="*/ 72644 h 72643"/>
                  <a:gd name="connsiteX3" fmla="*/ 24626 w 66106"/>
                  <a:gd name="connsiteY3" fmla="*/ 72644 h 72643"/>
                  <a:gd name="connsiteX4" fmla="*/ 0 w 66106"/>
                  <a:gd name="connsiteY4" fmla="*/ 0 h 72643"/>
                  <a:gd name="connsiteX5" fmla="*/ 15546 w 66106"/>
                  <a:gd name="connsiteY5" fmla="*/ 0 h 72643"/>
                  <a:gd name="connsiteX6" fmla="*/ 29203 w 66106"/>
                  <a:gd name="connsiteY6" fmla="*/ 43586 h 72643"/>
                  <a:gd name="connsiteX7" fmla="*/ 31528 w 66106"/>
                  <a:gd name="connsiteY7" fmla="*/ 52522 h 72643"/>
                  <a:gd name="connsiteX8" fmla="*/ 33053 w 66106"/>
                  <a:gd name="connsiteY8" fmla="*/ 59786 h 72643"/>
                  <a:gd name="connsiteX9" fmla="*/ 36758 w 66106"/>
                  <a:gd name="connsiteY9" fmla="*/ 43804 h 7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06" h="72643">
                    <a:moveTo>
                      <a:pt x="50560" y="0"/>
                    </a:moveTo>
                    <a:lnTo>
                      <a:pt x="66106" y="0"/>
                    </a:lnTo>
                    <a:lnTo>
                      <a:pt x="41407" y="72644"/>
                    </a:lnTo>
                    <a:lnTo>
                      <a:pt x="24626" y="72644"/>
                    </a:lnTo>
                    <a:lnTo>
                      <a:pt x="0" y="0"/>
                    </a:lnTo>
                    <a:lnTo>
                      <a:pt x="15546" y="0"/>
                    </a:lnTo>
                    <a:lnTo>
                      <a:pt x="29203" y="43586"/>
                    </a:lnTo>
                    <a:cubicBezTo>
                      <a:pt x="29929" y="46129"/>
                      <a:pt x="30728" y="49107"/>
                      <a:pt x="31528" y="52522"/>
                    </a:cubicBezTo>
                    <a:cubicBezTo>
                      <a:pt x="32327" y="55936"/>
                      <a:pt x="32835" y="58260"/>
                      <a:pt x="33053" y="59786"/>
                    </a:cubicBezTo>
                    <a:cubicBezTo>
                      <a:pt x="33947" y="54389"/>
                      <a:pt x="35182" y="49049"/>
                      <a:pt x="36758" y="43804"/>
                    </a:cubicBezTo>
                    <a:close/>
                  </a:path>
                </a:pathLst>
              </a:custGeom>
              <a:solidFill>
                <a:srgbClr val="79496A"/>
              </a:solidFill>
              <a:ln w="7260"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0653C73C-17E3-1E15-2D45-4B5E5318895A}"/>
                  </a:ext>
                </a:extLst>
              </p:cNvPr>
              <p:cNvSpPr/>
              <p:nvPr/>
            </p:nvSpPr>
            <p:spPr>
              <a:xfrm>
                <a:off x="3789013" y="2521550"/>
                <a:ext cx="51543" cy="57419"/>
              </a:xfrm>
              <a:custGeom>
                <a:avLst/>
                <a:gdLst>
                  <a:gd name="connsiteX0" fmla="*/ 28257 w 51543"/>
                  <a:gd name="connsiteY0" fmla="*/ 57373 h 57419"/>
                  <a:gd name="connsiteX1" fmla="*/ 7335 w 51543"/>
                  <a:gd name="connsiteY1" fmla="*/ 50109 h 57419"/>
                  <a:gd name="connsiteX2" fmla="*/ 71 w 51543"/>
                  <a:gd name="connsiteY2" fmla="*/ 29115 h 57419"/>
                  <a:gd name="connsiteX3" fmla="*/ 7335 w 51543"/>
                  <a:gd name="connsiteY3" fmla="*/ 7321 h 57419"/>
                  <a:gd name="connsiteX4" fmla="*/ 26658 w 51543"/>
                  <a:gd name="connsiteY4" fmla="*/ 57 h 57419"/>
                  <a:gd name="connsiteX5" fmla="*/ 44965 w 51543"/>
                  <a:gd name="connsiteY5" fmla="*/ 6740 h 57419"/>
                  <a:gd name="connsiteX6" fmla="*/ 51503 w 51543"/>
                  <a:gd name="connsiteY6" fmla="*/ 25264 h 57419"/>
                  <a:gd name="connsiteX7" fmla="*/ 51503 w 51543"/>
                  <a:gd name="connsiteY7" fmla="*/ 32529 h 57419"/>
                  <a:gd name="connsiteX8" fmla="*/ 15689 w 51543"/>
                  <a:gd name="connsiteY8" fmla="*/ 32529 h 57419"/>
                  <a:gd name="connsiteX9" fmla="*/ 19539 w 51543"/>
                  <a:gd name="connsiteY9" fmla="*/ 42554 h 57419"/>
                  <a:gd name="connsiteX10" fmla="*/ 29564 w 51543"/>
                  <a:gd name="connsiteY10" fmla="*/ 46186 h 57419"/>
                  <a:gd name="connsiteX11" fmla="*/ 39080 w 51543"/>
                  <a:gd name="connsiteY11" fmla="*/ 45169 h 57419"/>
                  <a:gd name="connsiteX12" fmla="*/ 48379 w 51543"/>
                  <a:gd name="connsiteY12" fmla="*/ 41827 h 57419"/>
                  <a:gd name="connsiteX13" fmla="*/ 48379 w 51543"/>
                  <a:gd name="connsiteY13" fmla="*/ 53523 h 57419"/>
                  <a:gd name="connsiteX14" fmla="*/ 39879 w 51543"/>
                  <a:gd name="connsiteY14" fmla="*/ 56501 h 57419"/>
                  <a:gd name="connsiteX15" fmla="*/ 28257 w 51543"/>
                  <a:gd name="connsiteY15" fmla="*/ 57373 h 57419"/>
                  <a:gd name="connsiteX16" fmla="*/ 26150 w 51543"/>
                  <a:gd name="connsiteY16" fmla="*/ 10590 h 57419"/>
                  <a:gd name="connsiteX17" fmla="*/ 18885 w 51543"/>
                  <a:gd name="connsiteY17" fmla="*/ 13641 h 57419"/>
                  <a:gd name="connsiteX18" fmla="*/ 15762 w 51543"/>
                  <a:gd name="connsiteY18" fmla="*/ 22359 h 57419"/>
                  <a:gd name="connsiteX19" fmla="*/ 37046 w 51543"/>
                  <a:gd name="connsiteY19" fmla="*/ 22359 h 57419"/>
                  <a:gd name="connsiteX20" fmla="*/ 34068 w 51543"/>
                  <a:gd name="connsiteY20" fmla="*/ 13641 h 57419"/>
                  <a:gd name="connsiteX21" fmla="*/ 26150 w 51543"/>
                  <a:gd name="connsiteY21" fmla="*/ 10590 h 5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43" h="57419">
                    <a:moveTo>
                      <a:pt x="28257" y="57373"/>
                    </a:moveTo>
                    <a:cubicBezTo>
                      <a:pt x="20600" y="57809"/>
                      <a:pt x="13074" y="55194"/>
                      <a:pt x="7335" y="50109"/>
                    </a:cubicBezTo>
                    <a:cubicBezTo>
                      <a:pt x="2148" y="44399"/>
                      <a:pt x="-474" y="36808"/>
                      <a:pt x="71" y="29115"/>
                    </a:cubicBezTo>
                    <a:cubicBezTo>
                      <a:pt x="-409" y="21182"/>
                      <a:pt x="2192" y="13380"/>
                      <a:pt x="7335" y="7321"/>
                    </a:cubicBezTo>
                    <a:cubicBezTo>
                      <a:pt x="12420" y="2222"/>
                      <a:pt x="19467" y="-430"/>
                      <a:pt x="26658" y="57"/>
                    </a:cubicBezTo>
                    <a:cubicBezTo>
                      <a:pt x="33422" y="-335"/>
                      <a:pt x="40047" y="2084"/>
                      <a:pt x="44965" y="6740"/>
                    </a:cubicBezTo>
                    <a:cubicBezTo>
                      <a:pt x="49534" y="11796"/>
                      <a:pt x="51888" y="18465"/>
                      <a:pt x="51503" y="25264"/>
                    </a:cubicBezTo>
                    <a:lnTo>
                      <a:pt x="51503" y="32529"/>
                    </a:lnTo>
                    <a:lnTo>
                      <a:pt x="15689" y="32529"/>
                    </a:lnTo>
                    <a:cubicBezTo>
                      <a:pt x="15645" y="36241"/>
                      <a:pt x="17026" y="39830"/>
                      <a:pt x="19539" y="42554"/>
                    </a:cubicBezTo>
                    <a:cubicBezTo>
                      <a:pt x="22227" y="45111"/>
                      <a:pt x="25859" y="46426"/>
                      <a:pt x="29564" y="46186"/>
                    </a:cubicBezTo>
                    <a:cubicBezTo>
                      <a:pt x="32760" y="46193"/>
                      <a:pt x="35957" y="45852"/>
                      <a:pt x="39080" y="45169"/>
                    </a:cubicBezTo>
                    <a:cubicBezTo>
                      <a:pt x="42284" y="44362"/>
                      <a:pt x="45400" y="43244"/>
                      <a:pt x="48379" y="41827"/>
                    </a:cubicBezTo>
                    <a:lnTo>
                      <a:pt x="48379" y="53523"/>
                    </a:lnTo>
                    <a:cubicBezTo>
                      <a:pt x="45698" y="54903"/>
                      <a:pt x="42836" y="55906"/>
                      <a:pt x="39879" y="56501"/>
                    </a:cubicBezTo>
                    <a:cubicBezTo>
                      <a:pt x="36051" y="57220"/>
                      <a:pt x="32150" y="57511"/>
                      <a:pt x="28257" y="57373"/>
                    </a:cubicBezTo>
                    <a:close/>
                    <a:moveTo>
                      <a:pt x="26150" y="10590"/>
                    </a:moveTo>
                    <a:cubicBezTo>
                      <a:pt x="23404" y="10532"/>
                      <a:pt x="20767" y="11636"/>
                      <a:pt x="18885" y="13641"/>
                    </a:cubicBezTo>
                    <a:cubicBezTo>
                      <a:pt x="16924" y="16126"/>
                      <a:pt x="15827" y="19191"/>
                      <a:pt x="15762" y="22359"/>
                    </a:cubicBezTo>
                    <a:lnTo>
                      <a:pt x="37046" y="22359"/>
                    </a:lnTo>
                    <a:cubicBezTo>
                      <a:pt x="37163" y="19184"/>
                      <a:pt x="36102" y="16082"/>
                      <a:pt x="34068" y="13641"/>
                    </a:cubicBezTo>
                    <a:cubicBezTo>
                      <a:pt x="32019" y="11484"/>
                      <a:pt x="29114" y="10365"/>
                      <a:pt x="26150" y="10590"/>
                    </a:cubicBezTo>
                    <a:close/>
                  </a:path>
                </a:pathLst>
              </a:custGeom>
              <a:solidFill>
                <a:srgbClr val="79496A"/>
              </a:solidFill>
              <a:ln w="7260"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0FA0FC2A-D976-18AD-E1D6-35D7BCFDCBD8}"/>
                  </a:ext>
                </a:extLst>
              </p:cNvPr>
              <p:cNvSpPr/>
              <p:nvPr/>
            </p:nvSpPr>
            <p:spPr>
              <a:xfrm>
                <a:off x="3847199" y="2521386"/>
                <a:ext cx="36104" cy="56883"/>
              </a:xfrm>
              <a:custGeom>
                <a:avLst/>
                <a:gdLst>
                  <a:gd name="connsiteX0" fmla="*/ 30946 w 36104"/>
                  <a:gd name="connsiteY0" fmla="*/ 4 h 56883"/>
                  <a:gd name="connsiteX1" fmla="*/ 36104 w 36104"/>
                  <a:gd name="connsiteY1" fmla="*/ 439 h 56883"/>
                  <a:gd name="connsiteX2" fmla="*/ 34942 w 36104"/>
                  <a:gd name="connsiteY2" fmla="*/ 14968 h 56883"/>
                  <a:gd name="connsiteX3" fmla="*/ 19178 w 36104"/>
                  <a:gd name="connsiteY3" fmla="*/ 18165 h 56883"/>
                  <a:gd name="connsiteX4" fmla="*/ 15110 w 36104"/>
                  <a:gd name="connsiteY4" fmla="*/ 28625 h 56883"/>
                  <a:gd name="connsiteX5" fmla="*/ 15110 w 36104"/>
                  <a:gd name="connsiteY5" fmla="*/ 56884 h 56883"/>
                  <a:gd name="connsiteX6" fmla="*/ 0 w 36104"/>
                  <a:gd name="connsiteY6" fmla="*/ 56884 h 56883"/>
                  <a:gd name="connsiteX7" fmla="*/ 0 w 36104"/>
                  <a:gd name="connsiteY7" fmla="*/ 1311 h 56883"/>
                  <a:gd name="connsiteX8" fmla="*/ 11478 w 36104"/>
                  <a:gd name="connsiteY8" fmla="*/ 1311 h 56883"/>
                  <a:gd name="connsiteX9" fmla="*/ 13657 w 36104"/>
                  <a:gd name="connsiteY9" fmla="*/ 10682 h 56883"/>
                  <a:gd name="connsiteX10" fmla="*/ 14456 w 36104"/>
                  <a:gd name="connsiteY10" fmla="*/ 10682 h 56883"/>
                  <a:gd name="connsiteX11" fmla="*/ 21720 w 36104"/>
                  <a:gd name="connsiteY11" fmla="*/ 3418 h 56883"/>
                  <a:gd name="connsiteX12" fmla="*/ 30946 w 36104"/>
                  <a:gd name="connsiteY12" fmla="*/ 4 h 5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04" h="56883">
                    <a:moveTo>
                      <a:pt x="30946" y="4"/>
                    </a:moveTo>
                    <a:cubicBezTo>
                      <a:pt x="32675" y="-25"/>
                      <a:pt x="34404" y="120"/>
                      <a:pt x="36104" y="439"/>
                    </a:cubicBezTo>
                    <a:lnTo>
                      <a:pt x="34942" y="14968"/>
                    </a:lnTo>
                    <a:cubicBezTo>
                      <a:pt x="29471" y="13683"/>
                      <a:pt x="23711" y="14852"/>
                      <a:pt x="19178" y="18165"/>
                    </a:cubicBezTo>
                    <a:cubicBezTo>
                      <a:pt x="16367" y="20896"/>
                      <a:pt x="14885" y="24717"/>
                      <a:pt x="15110" y="28625"/>
                    </a:cubicBezTo>
                    <a:lnTo>
                      <a:pt x="15110" y="56884"/>
                    </a:lnTo>
                    <a:lnTo>
                      <a:pt x="0" y="56884"/>
                    </a:lnTo>
                    <a:lnTo>
                      <a:pt x="0" y="1311"/>
                    </a:lnTo>
                    <a:lnTo>
                      <a:pt x="11478" y="1311"/>
                    </a:lnTo>
                    <a:lnTo>
                      <a:pt x="13657" y="10682"/>
                    </a:lnTo>
                    <a:lnTo>
                      <a:pt x="14456" y="10682"/>
                    </a:lnTo>
                    <a:cubicBezTo>
                      <a:pt x="16221" y="7682"/>
                      <a:pt x="18720" y="5183"/>
                      <a:pt x="21720" y="3418"/>
                    </a:cubicBezTo>
                    <a:cubicBezTo>
                      <a:pt x="24394" y="1406"/>
                      <a:pt x="27605" y="214"/>
                      <a:pt x="30946" y="4"/>
                    </a:cubicBezTo>
                    <a:close/>
                  </a:path>
                </a:pathLst>
              </a:custGeom>
              <a:solidFill>
                <a:srgbClr val="79496A"/>
              </a:solidFill>
              <a:ln w="7260"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3D66E6FE-5615-18DB-02DE-2BCC9988C0AB}"/>
                  </a:ext>
                </a:extLst>
              </p:cNvPr>
              <p:cNvSpPr/>
              <p:nvPr/>
            </p:nvSpPr>
            <p:spPr>
              <a:xfrm>
                <a:off x="3887589" y="2500831"/>
                <a:ext cx="16500" cy="77147"/>
              </a:xfrm>
              <a:custGeom>
                <a:avLst/>
                <a:gdLst>
                  <a:gd name="connsiteX0" fmla="*/ 0 w 16500"/>
                  <a:gd name="connsiteY0" fmla="*/ 7264 h 77147"/>
                  <a:gd name="connsiteX1" fmla="*/ 8281 w 16500"/>
                  <a:gd name="connsiteY1" fmla="*/ 0 h 77147"/>
                  <a:gd name="connsiteX2" fmla="*/ 16490 w 16500"/>
                  <a:gd name="connsiteY2" fmla="*/ 7264 h 77147"/>
                  <a:gd name="connsiteX3" fmla="*/ 14456 w 16500"/>
                  <a:gd name="connsiteY3" fmla="*/ 12713 h 77147"/>
                  <a:gd name="connsiteX4" fmla="*/ 8281 w 16500"/>
                  <a:gd name="connsiteY4" fmla="*/ 14674 h 77147"/>
                  <a:gd name="connsiteX5" fmla="*/ 0 w 16500"/>
                  <a:gd name="connsiteY5" fmla="*/ 7264 h 77147"/>
                  <a:gd name="connsiteX6" fmla="*/ 15836 w 16500"/>
                  <a:gd name="connsiteY6" fmla="*/ 77148 h 77147"/>
                  <a:gd name="connsiteX7" fmla="*/ 654 w 16500"/>
                  <a:gd name="connsiteY7" fmla="*/ 77148 h 77147"/>
                  <a:gd name="connsiteX8" fmla="*/ 654 w 16500"/>
                  <a:gd name="connsiteY8" fmla="*/ 21575 h 77147"/>
                  <a:gd name="connsiteX9" fmla="*/ 15618 w 16500"/>
                  <a:gd name="connsiteY9" fmla="*/ 21575 h 7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00" h="77147">
                    <a:moveTo>
                      <a:pt x="0" y="7264"/>
                    </a:moveTo>
                    <a:cubicBezTo>
                      <a:pt x="0" y="2419"/>
                      <a:pt x="2761" y="0"/>
                      <a:pt x="8281" y="0"/>
                    </a:cubicBezTo>
                    <a:cubicBezTo>
                      <a:pt x="13802" y="0"/>
                      <a:pt x="16490" y="2470"/>
                      <a:pt x="16490" y="7264"/>
                    </a:cubicBezTo>
                    <a:cubicBezTo>
                      <a:pt x="16599" y="9284"/>
                      <a:pt x="15865" y="11260"/>
                      <a:pt x="14456" y="12713"/>
                    </a:cubicBezTo>
                    <a:cubicBezTo>
                      <a:pt x="12727" y="14144"/>
                      <a:pt x="10519" y="14848"/>
                      <a:pt x="8281" y="14674"/>
                    </a:cubicBezTo>
                    <a:cubicBezTo>
                      <a:pt x="2761" y="14674"/>
                      <a:pt x="0" y="12204"/>
                      <a:pt x="0" y="7264"/>
                    </a:cubicBezTo>
                    <a:close/>
                    <a:moveTo>
                      <a:pt x="15836" y="77148"/>
                    </a:moveTo>
                    <a:lnTo>
                      <a:pt x="654" y="77148"/>
                    </a:lnTo>
                    <a:lnTo>
                      <a:pt x="654" y="21575"/>
                    </a:lnTo>
                    <a:lnTo>
                      <a:pt x="15618" y="21575"/>
                    </a:lnTo>
                    <a:close/>
                  </a:path>
                </a:pathLst>
              </a:custGeom>
              <a:solidFill>
                <a:srgbClr val="79496A"/>
              </a:solidFill>
              <a:ln w="7260"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728EB50D-8B2F-4B8C-9A9C-7D8667A0CC52}"/>
                  </a:ext>
                </a:extLst>
              </p:cNvPr>
              <p:cNvSpPr/>
              <p:nvPr/>
            </p:nvSpPr>
            <p:spPr>
              <a:xfrm>
                <a:off x="3908292" y="2500103"/>
                <a:ext cx="41915" cy="77875"/>
              </a:xfrm>
              <a:custGeom>
                <a:avLst/>
                <a:gdLst>
                  <a:gd name="connsiteX0" fmla="*/ 36612 w 41915"/>
                  <a:gd name="connsiteY0" fmla="*/ 33708 h 77875"/>
                  <a:gd name="connsiteX1" fmla="*/ 23537 w 41915"/>
                  <a:gd name="connsiteY1" fmla="*/ 33708 h 77875"/>
                  <a:gd name="connsiteX2" fmla="*/ 23537 w 41915"/>
                  <a:gd name="connsiteY2" fmla="*/ 77876 h 77875"/>
                  <a:gd name="connsiteX3" fmla="*/ 8354 w 41915"/>
                  <a:gd name="connsiteY3" fmla="*/ 77876 h 77875"/>
                  <a:gd name="connsiteX4" fmla="*/ 8354 w 41915"/>
                  <a:gd name="connsiteY4" fmla="*/ 33708 h 77875"/>
                  <a:gd name="connsiteX5" fmla="*/ 0 w 41915"/>
                  <a:gd name="connsiteY5" fmla="*/ 33708 h 77875"/>
                  <a:gd name="connsiteX6" fmla="*/ 0 w 41915"/>
                  <a:gd name="connsiteY6" fmla="*/ 26444 h 77875"/>
                  <a:gd name="connsiteX7" fmla="*/ 8354 w 41915"/>
                  <a:gd name="connsiteY7" fmla="*/ 22303 h 77875"/>
                  <a:gd name="connsiteX8" fmla="*/ 8354 w 41915"/>
                  <a:gd name="connsiteY8" fmla="*/ 18235 h 77875"/>
                  <a:gd name="connsiteX9" fmla="*/ 13003 w 41915"/>
                  <a:gd name="connsiteY9" fmla="*/ 4433 h 77875"/>
                  <a:gd name="connsiteX10" fmla="*/ 27968 w 41915"/>
                  <a:gd name="connsiteY10" fmla="*/ 74 h 77875"/>
                  <a:gd name="connsiteX11" fmla="*/ 41915 w 41915"/>
                  <a:gd name="connsiteY11" fmla="*/ 2399 h 77875"/>
                  <a:gd name="connsiteX12" fmla="*/ 38065 w 41915"/>
                  <a:gd name="connsiteY12" fmla="*/ 13513 h 77875"/>
                  <a:gd name="connsiteX13" fmla="*/ 29639 w 41915"/>
                  <a:gd name="connsiteY13" fmla="*/ 12060 h 77875"/>
                  <a:gd name="connsiteX14" fmla="*/ 24917 w 41915"/>
                  <a:gd name="connsiteY14" fmla="*/ 13949 h 77875"/>
                  <a:gd name="connsiteX15" fmla="*/ 23537 w 41915"/>
                  <a:gd name="connsiteY15" fmla="*/ 18889 h 77875"/>
                  <a:gd name="connsiteX16" fmla="*/ 23537 w 41915"/>
                  <a:gd name="connsiteY16" fmla="*/ 22303 h 77875"/>
                  <a:gd name="connsiteX17" fmla="*/ 36612 w 41915"/>
                  <a:gd name="connsiteY17" fmla="*/ 22303 h 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5" h="77875">
                    <a:moveTo>
                      <a:pt x="36612" y="33708"/>
                    </a:moveTo>
                    <a:lnTo>
                      <a:pt x="23537" y="33708"/>
                    </a:lnTo>
                    <a:lnTo>
                      <a:pt x="23537" y="77876"/>
                    </a:lnTo>
                    <a:lnTo>
                      <a:pt x="8354" y="77876"/>
                    </a:lnTo>
                    <a:lnTo>
                      <a:pt x="8354" y="33708"/>
                    </a:lnTo>
                    <a:lnTo>
                      <a:pt x="0" y="33708"/>
                    </a:lnTo>
                    <a:lnTo>
                      <a:pt x="0" y="26444"/>
                    </a:lnTo>
                    <a:lnTo>
                      <a:pt x="8354" y="22303"/>
                    </a:lnTo>
                    <a:lnTo>
                      <a:pt x="8354" y="18235"/>
                    </a:lnTo>
                    <a:cubicBezTo>
                      <a:pt x="7925" y="13186"/>
                      <a:pt x="9611" y="8196"/>
                      <a:pt x="13003" y="4433"/>
                    </a:cubicBezTo>
                    <a:cubicBezTo>
                      <a:pt x="17282" y="1186"/>
                      <a:pt x="22614" y="-369"/>
                      <a:pt x="27968" y="74"/>
                    </a:cubicBezTo>
                    <a:cubicBezTo>
                      <a:pt x="32719" y="-27"/>
                      <a:pt x="37455" y="757"/>
                      <a:pt x="41915" y="2399"/>
                    </a:cubicBezTo>
                    <a:lnTo>
                      <a:pt x="38065" y="13513"/>
                    </a:lnTo>
                    <a:cubicBezTo>
                      <a:pt x="35341" y="12612"/>
                      <a:pt x="32501" y="12126"/>
                      <a:pt x="29639" y="12060"/>
                    </a:cubicBezTo>
                    <a:cubicBezTo>
                      <a:pt x="27859" y="11922"/>
                      <a:pt x="26108" y="12620"/>
                      <a:pt x="24917" y="13949"/>
                    </a:cubicBezTo>
                    <a:cubicBezTo>
                      <a:pt x="23936" y="15402"/>
                      <a:pt x="23449" y="17138"/>
                      <a:pt x="23537" y="18889"/>
                    </a:cubicBezTo>
                    <a:lnTo>
                      <a:pt x="23537" y="22303"/>
                    </a:lnTo>
                    <a:lnTo>
                      <a:pt x="36612" y="22303"/>
                    </a:lnTo>
                    <a:close/>
                  </a:path>
                </a:pathLst>
              </a:custGeom>
              <a:solidFill>
                <a:srgbClr val="79496A"/>
              </a:solidFill>
              <a:ln w="7260"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A49298D7-44D3-EB32-07E7-7F3951629C4B}"/>
                  </a:ext>
                </a:extLst>
              </p:cNvPr>
              <p:cNvSpPr/>
              <p:nvPr/>
            </p:nvSpPr>
            <p:spPr>
              <a:xfrm>
                <a:off x="3940546" y="2522406"/>
                <a:ext cx="57606" cy="79985"/>
              </a:xfrm>
              <a:custGeom>
                <a:avLst/>
                <a:gdLst>
                  <a:gd name="connsiteX0" fmla="*/ 0 w 57606"/>
                  <a:gd name="connsiteY0" fmla="*/ 0 h 79985"/>
                  <a:gd name="connsiteX1" fmla="*/ 16635 w 57606"/>
                  <a:gd name="connsiteY1" fmla="*/ 0 h 79985"/>
                  <a:gd name="connsiteX2" fmla="*/ 27096 w 57606"/>
                  <a:gd name="connsiteY2" fmla="*/ 31237 h 79985"/>
                  <a:gd name="connsiteX3" fmla="*/ 28912 w 57606"/>
                  <a:gd name="connsiteY3" fmla="*/ 40899 h 79985"/>
                  <a:gd name="connsiteX4" fmla="*/ 28912 w 57606"/>
                  <a:gd name="connsiteY4" fmla="*/ 40899 h 79985"/>
                  <a:gd name="connsiteX5" fmla="*/ 31092 w 57606"/>
                  <a:gd name="connsiteY5" fmla="*/ 31237 h 79985"/>
                  <a:gd name="connsiteX6" fmla="*/ 41334 w 57606"/>
                  <a:gd name="connsiteY6" fmla="*/ 0 h 79985"/>
                  <a:gd name="connsiteX7" fmla="*/ 57607 w 57606"/>
                  <a:gd name="connsiteY7" fmla="*/ 0 h 79985"/>
                  <a:gd name="connsiteX8" fmla="*/ 34070 w 57606"/>
                  <a:gd name="connsiteY8" fmla="*/ 62619 h 79985"/>
                  <a:gd name="connsiteX9" fmla="*/ 24917 w 57606"/>
                  <a:gd name="connsiteY9" fmla="*/ 75695 h 79985"/>
                  <a:gd name="connsiteX10" fmla="*/ 10897 w 57606"/>
                  <a:gd name="connsiteY10" fmla="*/ 79981 h 79985"/>
                  <a:gd name="connsiteX11" fmla="*/ 3196 w 57606"/>
                  <a:gd name="connsiteY11" fmla="*/ 79109 h 79985"/>
                  <a:gd name="connsiteX12" fmla="*/ 3196 w 57606"/>
                  <a:gd name="connsiteY12" fmla="*/ 67123 h 79985"/>
                  <a:gd name="connsiteX13" fmla="*/ 9153 w 57606"/>
                  <a:gd name="connsiteY13" fmla="*/ 67777 h 79985"/>
                  <a:gd name="connsiteX14" fmla="*/ 16417 w 57606"/>
                  <a:gd name="connsiteY14" fmla="*/ 65307 h 79985"/>
                  <a:gd name="connsiteX15" fmla="*/ 21139 w 57606"/>
                  <a:gd name="connsiteY15" fmla="*/ 58043 h 79985"/>
                  <a:gd name="connsiteX16" fmla="*/ 22011 w 57606"/>
                  <a:gd name="connsiteY16" fmla="*/ 55282 h 7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06" h="79985">
                    <a:moveTo>
                      <a:pt x="0" y="0"/>
                    </a:moveTo>
                    <a:lnTo>
                      <a:pt x="16635" y="0"/>
                    </a:lnTo>
                    <a:lnTo>
                      <a:pt x="27096" y="31237"/>
                    </a:lnTo>
                    <a:cubicBezTo>
                      <a:pt x="28069" y="34375"/>
                      <a:pt x="28680" y="37622"/>
                      <a:pt x="28912" y="40899"/>
                    </a:cubicBezTo>
                    <a:lnTo>
                      <a:pt x="28912" y="40899"/>
                    </a:lnTo>
                    <a:cubicBezTo>
                      <a:pt x="29254" y="37601"/>
                      <a:pt x="29980" y="34361"/>
                      <a:pt x="31092" y="31237"/>
                    </a:cubicBezTo>
                    <a:lnTo>
                      <a:pt x="41334" y="0"/>
                    </a:lnTo>
                    <a:lnTo>
                      <a:pt x="57607" y="0"/>
                    </a:lnTo>
                    <a:lnTo>
                      <a:pt x="34070" y="62619"/>
                    </a:lnTo>
                    <a:cubicBezTo>
                      <a:pt x="32406" y="67799"/>
                      <a:pt x="29217" y="72361"/>
                      <a:pt x="24917" y="75695"/>
                    </a:cubicBezTo>
                    <a:cubicBezTo>
                      <a:pt x="20820" y="78572"/>
                      <a:pt x="15909" y="80076"/>
                      <a:pt x="10897" y="79981"/>
                    </a:cubicBezTo>
                    <a:cubicBezTo>
                      <a:pt x="8303" y="79981"/>
                      <a:pt x="5724" y="79690"/>
                      <a:pt x="3196" y="79109"/>
                    </a:cubicBezTo>
                    <a:lnTo>
                      <a:pt x="3196" y="67123"/>
                    </a:lnTo>
                    <a:cubicBezTo>
                      <a:pt x="5150" y="67573"/>
                      <a:pt x="7148" y="67791"/>
                      <a:pt x="9153" y="67777"/>
                    </a:cubicBezTo>
                    <a:cubicBezTo>
                      <a:pt x="11797" y="67879"/>
                      <a:pt x="14383" y="67000"/>
                      <a:pt x="16417" y="65307"/>
                    </a:cubicBezTo>
                    <a:cubicBezTo>
                      <a:pt x="18619" y="63353"/>
                      <a:pt x="20246" y="60847"/>
                      <a:pt x="21139" y="58043"/>
                    </a:cubicBezTo>
                    <a:lnTo>
                      <a:pt x="22011" y="55282"/>
                    </a:lnTo>
                    <a:close/>
                  </a:path>
                </a:pathLst>
              </a:custGeom>
              <a:solidFill>
                <a:srgbClr val="79496A"/>
              </a:solidFill>
              <a:ln w="7260"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048609B0-635A-D4DF-472E-70685B66FC5F}"/>
                  </a:ext>
                </a:extLst>
              </p:cNvPr>
              <p:cNvSpPr/>
              <p:nvPr/>
            </p:nvSpPr>
            <p:spPr>
              <a:xfrm>
                <a:off x="4816850" y="2505335"/>
                <a:ext cx="70174" cy="72643"/>
              </a:xfrm>
              <a:custGeom>
                <a:avLst/>
                <a:gdLst>
                  <a:gd name="connsiteX0" fmla="*/ 53539 w 70174"/>
                  <a:gd name="connsiteY0" fmla="*/ 72644 h 72643"/>
                  <a:gd name="connsiteX1" fmla="*/ 48308 w 70174"/>
                  <a:gd name="connsiteY1" fmla="*/ 55355 h 72643"/>
                  <a:gd name="connsiteX2" fmla="*/ 21866 w 70174"/>
                  <a:gd name="connsiteY2" fmla="*/ 55355 h 72643"/>
                  <a:gd name="connsiteX3" fmla="*/ 16563 w 70174"/>
                  <a:gd name="connsiteY3" fmla="*/ 72644 h 72643"/>
                  <a:gd name="connsiteX4" fmla="*/ 0 w 70174"/>
                  <a:gd name="connsiteY4" fmla="*/ 72644 h 72643"/>
                  <a:gd name="connsiteX5" fmla="*/ 25643 w 70174"/>
                  <a:gd name="connsiteY5" fmla="*/ 0 h 72643"/>
                  <a:gd name="connsiteX6" fmla="*/ 44458 w 70174"/>
                  <a:gd name="connsiteY6" fmla="*/ 0 h 72643"/>
                  <a:gd name="connsiteX7" fmla="*/ 70174 w 70174"/>
                  <a:gd name="connsiteY7" fmla="*/ 72644 h 72643"/>
                  <a:gd name="connsiteX8" fmla="*/ 44603 w 70174"/>
                  <a:gd name="connsiteY8" fmla="*/ 42642 h 72643"/>
                  <a:gd name="connsiteX9" fmla="*/ 36395 w 70174"/>
                  <a:gd name="connsiteY9" fmla="*/ 16054 h 72643"/>
                  <a:gd name="connsiteX10" fmla="*/ 35087 w 70174"/>
                  <a:gd name="connsiteY10" fmla="*/ 11187 h 72643"/>
                  <a:gd name="connsiteX11" fmla="*/ 25716 w 70174"/>
                  <a:gd name="connsiteY11" fmla="*/ 42642 h 7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74" h="72643">
                    <a:moveTo>
                      <a:pt x="53539" y="72644"/>
                    </a:moveTo>
                    <a:lnTo>
                      <a:pt x="48308" y="55355"/>
                    </a:lnTo>
                    <a:lnTo>
                      <a:pt x="21866" y="55355"/>
                    </a:lnTo>
                    <a:lnTo>
                      <a:pt x="16563" y="72644"/>
                    </a:lnTo>
                    <a:lnTo>
                      <a:pt x="0" y="72644"/>
                    </a:lnTo>
                    <a:lnTo>
                      <a:pt x="25643" y="0"/>
                    </a:lnTo>
                    <a:lnTo>
                      <a:pt x="44458" y="0"/>
                    </a:lnTo>
                    <a:lnTo>
                      <a:pt x="70174" y="72644"/>
                    </a:lnTo>
                    <a:close/>
                    <a:moveTo>
                      <a:pt x="44603" y="42642"/>
                    </a:moveTo>
                    <a:cubicBezTo>
                      <a:pt x="39736" y="27024"/>
                      <a:pt x="37339" y="18161"/>
                      <a:pt x="36395" y="16054"/>
                    </a:cubicBezTo>
                    <a:cubicBezTo>
                      <a:pt x="35451" y="13948"/>
                      <a:pt x="35378" y="12422"/>
                      <a:pt x="35087" y="11187"/>
                    </a:cubicBezTo>
                    <a:cubicBezTo>
                      <a:pt x="33998" y="15473"/>
                      <a:pt x="30874" y="25716"/>
                      <a:pt x="25716" y="42642"/>
                    </a:cubicBezTo>
                    <a:close/>
                  </a:path>
                </a:pathLst>
              </a:custGeom>
              <a:solidFill>
                <a:srgbClr val="79496A"/>
              </a:solidFill>
              <a:ln w="7260"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3F21F029-7721-19EE-9EEE-53AF260F8CF7}"/>
                  </a:ext>
                </a:extLst>
              </p:cNvPr>
              <p:cNvSpPr/>
              <p:nvPr/>
            </p:nvSpPr>
            <p:spPr>
              <a:xfrm>
                <a:off x="4894943" y="2521218"/>
                <a:ext cx="51925" cy="80951"/>
              </a:xfrm>
              <a:custGeom>
                <a:avLst/>
                <a:gdLst>
                  <a:gd name="connsiteX0" fmla="*/ 30510 w 51925"/>
                  <a:gd name="connsiteY0" fmla="*/ 57706 h 80951"/>
                  <a:gd name="connsiteX1" fmla="*/ 15182 w 51925"/>
                  <a:gd name="connsiteY1" fmla="*/ 50441 h 80951"/>
                  <a:gd name="connsiteX2" fmla="*/ 14383 w 51925"/>
                  <a:gd name="connsiteY2" fmla="*/ 50441 h 80951"/>
                  <a:gd name="connsiteX3" fmla="*/ 15182 w 51925"/>
                  <a:gd name="connsiteY3" fmla="*/ 58432 h 80951"/>
                  <a:gd name="connsiteX4" fmla="*/ 15182 w 51925"/>
                  <a:gd name="connsiteY4" fmla="*/ 80952 h 80951"/>
                  <a:gd name="connsiteX5" fmla="*/ 0 w 51925"/>
                  <a:gd name="connsiteY5" fmla="*/ 80952 h 80951"/>
                  <a:gd name="connsiteX6" fmla="*/ 0 w 51925"/>
                  <a:gd name="connsiteY6" fmla="*/ 1043 h 80951"/>
                  <a:gd name="connsiteX7" fmla="*/ 12349 w 51925"/>
                  <a:gd name="connsiteY7" fmla="*/ 1043 h 80951"/>
                  <a:gd name="connsiteX8" fmla="*/ 14456 w 51925"/>
                  <a:gd name="connsiteY8" fmla="*/ 8308 h 80951"/>
                  <a:gd name="connsiteX9" fmla="*/ 15182 w 51925"/>
                  <a:gd name="connsiteY9" fmla="*/ 8308 h 80951"/>
                  <a:gd name="connsiteX10" fmla="*/ 30874 w 51925"/>
                  <a:gd name="connsiteY10" fmla="*/ 26 h 80951"/>
                  <a:gd name="connsiteX11" fmla="*/ 46274 w 51925"/>
                  <a:gd name="connsiteY11" fmla="*/ 7291 h 80951"/>
                  <a:gd name="connsiteX12" fmla="*/ 51867 w 51925"/>
                  <a:gd name="connsiteY12" fmla="*/ 28357 h 80951"/>
                  <a:gd name="connsiteX13" fmla="*/ 49252 w 51925"/>
                  <a:gd name="connsiteY13" fmla="*/ 43831 h 80951"/>
                  <a:gd name="connsiteX14" fmla="*/ 41988 w 51925"/>
                  <a:gd name="connsiteY14" fmla="*/ 53783 h 80951"/>
                  <a:gd name="connsiteX15" fmla="*/ 30510 w 51925"/>
                  <a:gd name="connsiteY15" fmla="*/ 57706 h 80951"/>
                  <a:gd name="connsiteX16" fmla="*/ 26006 w 51925"/>
                  <a:gd name="connsiteY16" fmla="*/ 12230 h 80951"/>
                  <a:gd name="connsiteX17" fmla="*/ 17870 w 51925"/>
                  <a:gd name="connsiteY17" fmla="*/ 15645 h 80951"/>
                  <a:gd name="connsiteX18" fmla="*/ 15182 w 51925"/>
                  <a:gd name="connsiteY18" fmla="*/ 27050 h 80951"/>
                  <a:gd name="connsiteX19" fmla="*/ 15182 w 51925"/>
                  <a:gd name="connsiteY19" fmla="*/ 28721 h 80951"/>
                  <a:gd name="connsiteX20" fmla="*/ 18016 w 51925"/>
                  <a:gd name="connsiteY20" fmla="*/ 41288 h 80951"/>
                  <a:gd name="connsiteX21" fmla="*/ 26442 w 51925"/>
                  <a:gd name="connsiteY21" fmla="*/ 45211 h 80951"/>
                  <a:gd name="connsiteX22" fmla="*/ 36612 w 51925"/>
                  <a:gd name="connsiteY22" fmla="*/ 28357 h 80951"/>
                  <a:gd name="connsiteX23" fmla="*/ 34142 w 51925"/>
                  <a:gd name="connsiteY23" fmla="*/ 16081 h 80951"/>
                  <a:gd name="connsiteX24" fmla="*/ 26006 w 51925"/>
                  <a:gd name="connsiteY24" fmla="*/ 12230 h 8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925" h="80951">
                    <a:moveTo>
                      <a:pt x="30510" y="57706"/>
                    </a:moveTo>
                    <a:cubicBezTo>
                      <a:pt x="24524" y="57931"/>
                      <a:pt x="18800" y="55214"/>
                      <a:pt x="15182" y="50441"/>
                    </a:cubicBezTo>
                    <a:lnTo>
                      <a:pt x="14383" y="50441"/>
                    </a:lnTo>
                    <a:cubicBezTo>
                      <a:pt x="14892" y="55018"/>
                      <a:pt x="15182" y="57706"/>
                      <a:pt x="15182" y="58432"/>
                    </a:cubicBezTo>
                    <a:lnTo>
                      <a:pt x="15182" y="80952"/>
                    </a:lnTo>
                    <a:lnTo>
                      <a:pt x="0" y="80952"/>
                    </a:lnTo>
                    <a:lnTo>
                      <a:pt x="0" y="1043"/>
                    </a:lnTo>
                    <a:lnTo>
                      <a:pt x="12349" y="1043"/>
                    </a:lnTo>
                    <a:lnTo>
                      <a:pt x="14456" y="8308"/>
                    </a:lnTo>
                    <a:lnTo>
                      <a:pt x="15182" y="8308"/>
                    </a:lnTo>
                    <a:cubicBezTo>
                      <a:pt x="18509" y="2896"/>
                      <a:pt x="24524" y="-279"/>
                      <a:pt x="30874" y="26"/>
                    </a:cubicBezTo>
                    <a:cubicBezTo>
                      <a:pt x="36903" y="-301"/>
                      <a:pt x="42693" y="2431"/>
                      <a:pt x="46274" y="7291"/>
                    </a:cubicBezTo>
                    <a:cubicBezTo>
                      <a:pt x="50335" y="13538"/>
                      <a:pt x="52296" y="20919"/>
                      <a:pt x="51867" y="28357"/>
                    </a:cubicBezTo>
                    <a:cubicBezTo>
                      <a:pt x="51984" y="33631"/>
                      <a:pt x="51098" y="38884"/>
                      <a:pt x="49252" y="43831"/>
                    </a:cubicBezTo>
                    <a:cubicBezTo>
                      <a:pt x="47836" y="47775"/>
                      <a:pt x="45315" y="51233"/>
                      <a:pt x="41988" y="53783"/>
                    </a:cubicBezTo>
                    <a:cubicBezTo>
                      <a:pt x="38705" y="56333"/>
                      <a:pt x="34665" y="57713"/>
                      <a:pt x="30510" y="57706"/>
                    </a:cubicBezTo>
                    <a:close/>
                    <a:moveTo>
                      <a:pt x="26006" y="12230"/>
                    </a:moveTo>
                    <a:cubicBezTo>
                      <a:pt x="22897" y="11969"/>
                      <a:pt x="19861" y="13240"/>
                      <a:pt x="17870" y="15645"/>
                    </a:cubicBezTo>
                    <a:cubicBezTo>
                      <a:pt x="15843" y="19088"/>
                      <a:pt x="14907" y="23062"/>
                      <a:pt x="15182" y="27050"/>
                    </a:cubicBezTo>
                    <a:lnTo>
                      <a:pt x="15182" y="28721"/>
                    </a:lnTo>
                    <a:cubicBezTo>
                      <a:pt x="14943" y="33094"/>
                      <a:pt x="15923" y="37445"/>
                      <a:pt x="18016" y="41288"/>
                    </a:cubicBezTo>
                    <a:cubicBezTo>
                      <a:pt x="19948" y="43969"/>
                      <a:pt x="23144" y="45458"/>
                      <a:pt x="26442" y="45211"/>
                    </a:cubicBezTo>
                    <a:cubicBezTo>
                      <a:pt x="33198" y="45211"/>
                      <a:pt x="36612" y="39617"/>
                      <a:pt x="36612" y="28357"/>
                    </a:cubicBezTo>
                    <a:cubicBezTo>
                      <a:pt x="36889" y="24122"/>
                      <a:pt x="36039" y="19880"/>
                      <a:pt x="34142" y="16081"/>
                    </a:cubicBezTo>
                    <a:cubicBezTo>
                      <a:pt x="32363" y="13378"/>
                      <a:pt x="29225" y="11889"/>
                      <a:pt x="26006" y="12230"/>
                    </a:cubicBezTo>
                    <a:close/>
                  </a:path>
                </a:pathLst>
              </a:custGeom>
              <a:solidFill>
                <a:srgbClr val="79496A"/>
              </a:solidFill>
              <a:ln w="7260"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B7B9DFF3-29BC-936C-BD05-382420597F44}"/>
                  </a:ext>
                </a:extLst>
              </p:cNvPr>
              <p:cNvSpPr/>
              <p:nvPr/>
            </p:nvSpPr>
            <p:spPr>
              <a:xfrm>
                <a:off x="4959305" y="2521220"/>
                <a:ext cx="51925" cy="80949"/>
              </a:xfrm>
              <a:custGeom>
                <a:avLst/>
                <a:gdLst>
                  <a:gd name="connsiteX0" fmla="*/ 30511 w 51925"/>
                  <a:gd name="connsiteY0" fmla="*/ 57703 h 80949"/>
                  <a:gd name="connsiteX1" fmla="*/ 15182 w 51925"/>
                  <a:gd name="connsiteY1" fmla="*/ 50439 h 80949"/>
                  <a:gd name="connsiteX2" fmla="*/ 14383 w 51925"/>
                  <a:gd name="connsiteY2" fmla="*/ 50439 h 80949"/>
                  <a:gd name="connsiteX3" fmla="*/ 15182 w 51925"/>
                  <a:gd name="connsiteY3" fmla="*/ 58430 h 80949"/>
                  <a:gd name="connsiteX4" fmla="*/ 15182 w 51925"/>
                  <a:gd name="connsiteY4" fmla="*/ 80950 h 80949"/>
                  <a:gd name="connsiteX5" fmla="*/ 0 w 51925"/>
                  <a:gd name="connsiteY5" fmla="*/ 80950 h 80949"/>
                  <a:gd name="connsiteX6" fmla="*/ 0 w 51925"/>
                  <a:gd name="connsiteY6" fmla="*/ 1041 h 80949"/>
                  <a:gd name="connsiteX7" fmla="*/ 12350 w 51925"/>
                  <a:gd name="connsiteY7" fmla="*/ 1041 h 80949"/>
                  <a:gd name="connsiteX8" fmla="*/ 14456 w 51925"/>
                  <a:gd name="connsiteY8" fmla="*/ 8306 h 80949"/>
                  <a:gd name="connsiteX9" fmla="*/ 15182 w 51925"/>
                  <a:gd name="connsiteY9" fmla="*/ 8306 h 80949"/>
                  <a:gd name="connsiteX10" fmla="*/ 30874 w 51925"/>
                  <a:gd name="connsiteY10" fmla="*/ 24 h 80949"/>
                  <a:gd name="connsiteX11" fmla="*/ 46274 w 51925"/>
                  <a:gd name="connsiteY11" fmla="*/ 7289 h 80949"/>
                  <a:gd name="connsiteX12" fmla="*/ 51868 w 51925"/>
                  <a:gd name="connsiteY12" fmla="*/ 28355 h 80949"/>
                  <a:gd name="connsiteX13" fmla="*/ 49252 w 51925"/>
                  <a:gd name="connsiteY13" fmla="*/ 43828 h 80949"/>
                  <a:gd name="connsiteX14" fmla="*/ 41988 w 51925"/>
                  <a:gd name="connsiteY14" fmla="*/ 53781 h 80949"/>
                  <a:gd name="connsiteX15" fmla="*/ 30511 w 51925"/>
                  <a:gd name="connsiteY15" fmla="*/ 57703 h 80949"/>
                  <a:gd name="connsiteX16" fmla="*/ 26297 w 51925"/>
                  <a:gd name="connsiteY16" fmla="*/ 12228 h 80949"/>
                  <a:gd name="connsiteX17" fmla="*/ 18088 w 51925"/>
                  <a:gd name="connsiteY17" fmla="*/ 15643 h 80949"/>
                  <a:gd name="connsiteX18" fmla="*/ 15473 w 51925"/>
                  <a:gd name="connsiteY18" fmla="*/ 27048 h 80949"/>
                  <a:gd name="connsiteX19" fmla="*/ 15473 w 51925"/>
                  <a:gd name="connsiteY19" fmla="*/ 28719 h 80949"/>
                  <a:gd name="connsiteX20" fmla="*/ 18088 w 51925"/>
                  <a:gd name="connsiteY20" fmla="*/ 41504 h 80949"/>
                  <a:gd name="connsiteX21" fmla="*/ 26515 w 51925"/>
                  <a:gd name="connsiteY21" fmla="*/ 45427 h 80949"/>
                  <a:gd name="connsiteX22" fmla="*/ 36685 w 51925"/>
                  <a:gd name="connsiteY22" fmla="*/ 28573 h 80949"/>
                  <a:gd name="connsiteX23" fmla="*/ 34215 w 51925"/>
                  <a:gd name="connsiteY23" fmla="*/ 16296 h 80949"/>
                  <a:gd name="connsiteX24" fmla="*/ 26297 w 51925"/>
                  <a:gd name="connsiteY24" fmla="*/ 12228 h 8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925" h="80949">
                    <a:moveTo>
                      <a:pt x="30511" y="57703"/>
                    </a:moveTo>
                    <a:cubicBezTo>
                      <a:pt x="24524" y="57929"/>
                      <a:pt x="18800" y="55212"/>
                      <a:pt x="15182" y="50439"/>
                    </a:cubicBezTo>
                    <a:lnTo>
                      <a:pt x="14383" y="50439"/>
                    </a:lnTo>
                    <a:cubicBezTo>
                      <a:pt x="14892" y="55016"/>
                      <a:pt x="15182" y="57703"/>
                      <a:pt x="15182" y="58430"/>
                    </a:cubicBezTo>
                    <a:lnTo>
                      <a:pt x="15182" y="80950"/>
                    </a:lnTo>
                    <a:lnTo>
                      <a:pt x="0" y="80950"/>
                    </a:lnTo>
                    <a:lnTo>
                      <a:pt x="0" y="1041"/>
                    </a:lnTo>
                    <a:lnTo>
                      <a:pt x="12350" y="1041"/>
                    </a:lnTo>
                    <a:lnTo>
                      <a:pt x="14456" y="8306"/>
                    </a:lnTo>
                    <a:lnTo>
                      <a:pt x="15182" y="8306"/>
                    </a:lnTo>
                    <a:cubicBezTo>
                      <a:pt x="18509" y="2894"/>
                      <a:pt x="24524" y="-281"/>
                      <a:pt x="30874" y="24"/>
                    </a:cubicBezTo>
                    <a:cubicBezTo>
                      <a:pt x="36896" y="-288"/>
                      <a:pt x="42678" y="2443"/>
                      <a:pt x="46274" y="7289"/>
                    </a:cubicBezTo>
                    <a:cubicBezTo>
                      <a:pt x="50335" y="13536"/>
                      <a:pt x="52296" y="20917"/>
                      <a:pt x="51868" y="28355"/>
                    </a:cubicBezTo>
                    <a:cubicBezTo>
                      <a:pt x="51984" y="33629"/>
                      <a:pt x="51098" y="38881"/>
                      <a:pt x="49252" y="43828"/>
                    </a:cubicBezTo>
                    <a:cubicBezTo>
                      <a:pt x="47836" y="47773"/>
                      <a:pt x="45315" y="51231"/>
                      <a:pt x="41988" y="53781"/>
                    </a:cubicBezTo>
                    <a:cubicBezTo>
                      <a:pt x="38697" y="56316"/>
                      <a:pt x="34665" y="57696"/>
                      <a:pt x="30511" y="57703"/>
                    </a:cubicBezTo>
                    <a:close/>
                    <a:moveTo>
                      <a:pt x="26297" y="12228"/>
                    </a:moveTo>
                    <a:cubicBezTo>
                      <a:pt x="23173" y="11989"/>
                      <a:pt x="20123" y="13260"/>
                      <a:pt x="18088" y="15643"/>
                    </a:cubicBezTo>
                    <a:cubicBezTo>
                      <a:pt x="16120" y="19108"/>
                      <a:pt x="15212" y="23074"/>
                      <a:pt x="15473" y="27048"/>
                    </a:cubicBezTo>
                    <a:lnTo>
                      <a:pt x="15473" y="28719"/>
                    </a:lnTo>
                    <a:cubicBezTo>
                      <a:pt x="15124" y="33142"/>
                      <a:pt x="16025" y="37574"/>
                      <a:pt x="18088" y="41504"/>
                    </a:cubicBezTo>
                    <a:cubicBezTo>
                      <a:pt x="20013" y="44199"/>
                      <a:pt x="23210" y="45688"/>
                      <a:pt x="26515" y="45427"/>
                    </a:cubicBezTo>
                    <a:cubicBezTo>
                      <a:pt x="33271" y="45427"/>
                      <a:pt x="36685" y="39833"/>
                      <a:pt x="36685" y="28573"/>
                    </a:cubicBezTo>
                    <a:cubicBezTo>
                      <a:pt x="36961" y="24338"/>
                      <a:pt x="36111" y="20096"/>
                      <a:pt x="34215" y="16296"/>
                    </a:cubicBezTo>
                    <a:cubicBezTo>
                      <a:pt x="32523" y="13594"/>
                      <a:pt x="29479" y="12032"/>
                      <a:pt x="26297" y="12228"/>
                    </a:cubicBezTo>
                    <a:close/>
                  </a:path>
                </a:pathLst>
              </a:custGeom>
              <a:solidFill>
                <a:srgbClr val="79496A"/>
              </a:solidFill>
              <a:ln w="7260"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1C9ADA3D-5CED-3012-3713-5CF6589D952A}"/>
                  </a:ext>
                </a:extLst>
              </p:cNvPr>
              <p:cNvSpPr/>
              <p:nvPr/>
            </p:nvSpPr>
            <p:spPr>
              <a:xfrm>
                <a:off x="5023667" y="2521386"/>
                <a:ext cx="36104" cy="56883"/>
              </a:xfrm>
              <a:custGeom>
                <a:avLst/>
                <a:gdLst>
                  <a:gd name="connsiteX0" fmla="*/ 31019 w 36104"/>
                  <a:gd name="connsiteY0" fmla="*/ 4 h 56883"/>
                  <a:gd name="connsiteX1" fmla="*/ 36104 w 36104"/>
                  <a:gd name="connsiteY1" fmla="*/ 439 h 56883"/>
                  <a:gd name="connsiteX2" fmla="*/ 34942 w 36104"/>
                  <a:gd name="connsiteY2" fmla="*/ 14968 h 56883"/>
                  <a:gd name="connsiteX3" fmla="*/ 30511 w 36104"/>
                  <a:gd name="connsiteY3" fmla="*/ 14460 h 56883"/>
                  <a:gd name="connsiteX4" fmla="*/ 19178 w 36104"/>
                  <a:gd name="connsiteY4" fmla="*/ 18165 h 56883"/>
                  <a:gd name="connsiteX5" fmla="*/ 15110 w 36104"/>
                  <a:gd name="connsiteY5" fmla="*/ 28625 h 56883"/>
                  <a:gd name="connsiteX6" fmla="*/ 15110 w 36104"/>
                  <a:gd name="connsiteY6" fmla="*/ 56884 h 56883"/>
                  <a:gd name="connsiteX7" fmla="*/ 0 w 36104"/>
                  <a:gd name="connsiteY7" fmla="*/ 56884 h 56883"/>
                  <a:gd name="connsiteX8" fmla="*/ 0 w 36104"/>
                  <a:gd name="connsiteY8" fmla="*/ 1311 h 56883"/>
                  <a:gd name="connsiteX9" fmla="*/ 11478 w 36104"/>
                  <a:gd name="connsiteY9" fmla="*/ 1311 h 56883"/>
                  <a:gd name="connsiteX10" fmla="*/ 13730 w 36104"/>
                  <a:gd name="connsiteY10" fmla="*/ 10682 h 56883"/>
                  <a:gd name="connsiteX11" fmla="*/ 14456 w 36104"/>
                  <a:gd name="connsiteY11" fmla="*/ 10682 h 56883"/>
                  <a:gd name="connsiteX12" fmla="*/ 21720 w 36104"/>
                  <a:gd name="connsiteY12" fmla="*/ 3418 h 56883"/>
                  <a:gd name="connsiteX13" fmla="*/ 31019 w 36104"/>
                  <a:gd name="connsiteY13" fmla="*/ 4 h 5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04" h="56883">
                    <a:moveTo>
                      <a:pt x="31019" y="4"/>
                    </a:moveTo>
                    <a:cubicBezTo>
                      <a:pt x="32726" y="-25"/>
                      <a:pt x="34426" y="120"/>
                      <a:pt x="36104" y="439"/>
                    </a:cubicBezTo>
                    <a:lnTo>
                      <a:pt x="34942" y="14968"/>
                    </a:lnTo>
                    <a:cubicBezTo>
                      <a:pt x="33496" y="14591"/>
                      <a:pt x="32007" y="14416"/>
                      <a:pt x="30511" y="14460"/>
                    </a:cubicBezTo>
                    <a:cubicBezTo>
                      <a:pt x="26399" y="14198"/>
                      <a:pt x="22345" y="15528"/>
                      <a:pt x="19178" y="18165"/>
                    </a:cubicBezTo>
                    <a:cubicBezTo>
                      <a:pt x="16367" y="20896"/>
                      <a:pt x="14885" y="24710"/>
                      <a:pt x="15110" y="28625"/>
                    </a:cubicBezTo>
                    <a:lnTo>
                      <a:pt x="15110" y="56884"/>
                    </a:lnTo>
                    <a:lnTo>
                      <a:pt x="0" y="56884"/>
                    </a:lnTo>
                    <a:lnTo>
                      <a:pt x="0" y="1311"/>
                    </a:lnTo>
                    <a:lnTo>
                      <a:pt x="11478" y="1311"/>
                    </a:lnTo>
                    <a:lnTo>
                      <a:pt x="13730" y="10682"/>
                    </a:lnTo>
                    <a:lnTo>
                      <a:pt x="14456" y="10682"/>
                    </a:lnTo>
                    <a:cubicBezTo>
                      <a:pt x="16265" y="7718"/>
                      <a:pt x="18757" y="5227"/>
                      <a:pt x="21720" y="3418"/>
                    </a:cubicBezTo>
                    <a:cubicBezTo>
                      <a:pt x="24416" y="1391"/>
                      <a:pt x="27656" y="207"/>
                      <a:pt x="31019" y="4"/>
                    </a:cubicBezTo>
                    <a:close/>
                  </a:path>
                </a:pathLst>
              </a:custGeom>
              <a:solidFill>
                <a:srgbClr val="79496A"/>
              </a:solidFill>
              <a:ln w="7260"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23153DB4-0A5B-EA80-A6DE-86FD07A6F36B}"/>
                  </a:ext>
                </a:extLst>
              </p:cNvPr>
              <p:cNvSpPr/>
              <p:nvPr/>
            </p:nvSpPr>
            <p:spPr>
              <a:xfrm>
                <a:off x="5065392" y="2521257"/>
                <a:ext cx="53997" cy="57370"/>
              </a:xfrm>
              <a:custGeom>
                <a:avLst/>
                <a:gdLst>
                  <a:gd name="connsiteX0" fmla="*/ 53947 w 53997"/>
                  <a:gd name="connsiteY0" fmla="*/ 28827 h 57370"/>
                  <a:gd name="connsiteX1" fmla="*/ 46683 w 53997"/>
                  <a:gd name="connsiteY1" fmla="*/ 50039 h 57370"/>
                  <a:gd name="connsiteX2" fmla="*/ 26778 w 53997"/>
                  <a:gd name="connsiteY2" fmla="*/ 57304 h 57370"/>
                  <a:gd name="connsiteX3" fmla="*/ 12685 w 53997"/>
                  <a:gd name="connsiteY3" fmla="*/ 53817 h 57370"/>
                  <a:gd name="connsiteX4" fmla="*/ 3315 w 53997"/>
                  <a:gd name="connsiteY4" fmla="*/ 43792 h 57370"/>
                  <a:gd name="connsiteX5" fmla="*/ 46 w 53997"/>
                  <a:gd name="connsiteY5" fmla="*/ 28464 h 57370"/>
                  <a:gd name="connsiteX6" fmla="*/ 7310 w 53997"/>
                  <a:gd name="connsiteY6" fmla="*/ 7325 h 57370"/>
                  <a:gd name="connsiteX7" fmla="*/ 27287 w 53997"/>
                  <a:gd name="connsiteY7" fmla="*/ 60 h 57370"/>
                  <a:gd name="connsiteX8" fmla="*/ 41380 w 53997"/>
                  <a:gd name="connsiteY8" fmla="*/ 3547 h 57370"/>
                  <a:gd name="connsiteX9" fmla="*/ 50751 w 53997"/>
                  <a:gd name="connsiteY9" fmla="*/ 13499 h 57370"/>
                  <a:gd name="connsiteX10" fmla="*/ 53947 w 53997"/>
                  <a:gd name="connsiteY10" fmla="*/ 28827 h 57370"/>
                  <a:gd name="connsiteX11" fmla="*/ 15519 w 53997"/>
                  <a:gd name="connsiteY11" fmla="*/ 28827 h 57370"/>
                  <a:gd name="connsiteX12" fmla="*/ 18207 w 53997"/>
                  <a:gd name="connsiteY12" fmla="*/ 41322 h 57370"/>
                  <a:gd name="connsiteX13" fmla="*/ 27069 w 53997"/>
                  <a:gd name="connsiteY13" fmla="*/ 45535 h 57370"/>
                  <a:gd name="connsiteX14" fmla="*/ 35786 w 53997"/>
                  <a:gd name="connsiteY14" fmla="*/ 41322 h 57370"/>
                  <a:gd name="connsiteX15" fmla="*/ 38402 w 53997"/>
                  <a:gd name="connsiteY15" fmla="*/ 28827 h 57370"/>
                  <a:gd name="connsiteX16" fmla="*/ 35714 w 53997"/>
                  <a:gd name="connsiteY16" fmla="*/ 16478 h 57370"/>
                  <a:gd name="connsiteX17" fmla="*/ 19761 w 53997"/>
                  <a:gd name="connsiteY17" fmla="*/ 14923 h 57370"/>
                  <a:gd name="connsiteX18" fmla="*/ 18207 w 53997"/>
                  <a:gd name="connsiteY18" fmla="*/ 16478 h 57370"/>
                  <a:gd name="connsiteX19" fmla="*/ 15519 w 53997"/>
                  <a:gd name="connsiteY19" fmla="*/ 28827 h 5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997" h="57370">
                    <a:moveTo>
                      <a:pt x="53947" y="28827"/>
                    </a:moveTo>
                    <a:cubicBezTo>
                      <a:pt x="54398" y="36578"/>
                      <a:pt x="51790" y="44191"/>
                      <a:pt x="46683" y="50039"/>
                    </a:cubicBezTo>
                    <a:cubicBezTo>
                      <a:pt x="41387" y="55190"/>
                      <a:pt x="34145" y="57834"/>
                      <a:pt x="26778" y="57304"/>
                    </a:cubicBezTo>
                    <a:cubicBezTo>
                      <a:pt x="21853" y="57405"/>
                      <a:pt x="16993" y="56199"/>
                      <a:pt x="12685" y="53817"/>
                    </a:cubicBezTo>
                    <a:cubicBezTo>
                      <a:pt x="8625" y="51499"/>
                      <a:pt x="5356" y="48005"/>
                      <a:pt x="3315" y="43792"/>
                    </a:cubicBezTo>
                    <a:cubicBezTo>
                      <a:pt x="1048" y="39005"/>
                      <a:pt x="-71" y="33760"/>
                      <a:pt x="46" y="28464"/>
                    </a:cubicBezTo>
                    <a:cubicBezTo>
                      <a:pt x="-383" y="20742"/>
                      <a:pt x="2225" y="13151"/>
                      <a:pt x="7310" y="7325"/>
                    </a:cubicBezTo>
                    <a:cubicBezTo>
                      <a:pt x="12649" y="2203"/>
                      <a:pt x="19899" y="-441"/>
                      <a:pt x="27287" y="60"/>
                    </a:cubicBezTo>
                    <a:cubicBezTo>
                      <a:pt x="32213" y="-49"/>
                      <a:pt x="37072" y="1157"/>
                      <a:pt x="41380" y="3547"/>
                    </a:cubicBezTo>
                    <a:cubicBezTo>
                      <a:pt x="45426" y="5857"/>
                      <a:pt x="48688" y="9322"/>
                      <a:pt x="50751" y="13499"/>
                    </a:cubicBezTo>
                    <a:cubicBezTo>
                      <a:pt x="53039" y="18272"/>
                      <a:pt x="54136" y="23532"/>
                      <a:pt x="53947" y="28827"/>
                    </a:cubicBezTo>
                    <a:close/>
                    <a:moveTo>
                      <a:pt x="15519" y="28827"/>
                    </a:moveTo>
                    <a:cubicBezTo>
                      <a:pt x="15265" y="33157"/>
                      <a:pt x="16194" y="37479"/>
                      <a:pt x="18207" y="41322"/>
                    </a:cubicBezTo>
                    <a:cubicBezTo>
                      <a:pt x="20183" y="44220"/>
                      <a:pt x="23575" y="45833"/>
                      <a:pt x="27069" y="45535"/>
                    </a:cubicBezTo>
                    <a:cubicBezTo>
                      <a:pt x="30520" y="45811"/>
                      <a:pt x="33854" y="44199"/>
                      <a:pt x="35786" y="41322"/>
                    </a:cubicBezTo>
                    <a:cubicBezTo>
                      <a:pt x="37777" y="37472"/>
                      <a:pt x="38678" y="33150"/>
                      <a:pt x="38402" y="28827"/>
                    </a:cubicBezTo>
                    <a:cubicBezTo>
                      <a:pt x="38692" y="24541"/>
                      <a:pt x="37755" y="20255"/>
                      <a:pt x="35714" y="16478"/>
                    </a:cubicBezTo>
                    <a:cubicBezTo>
                      <a:pt x="31740" y="11640"/>
                      <a:pt x="24599" y="10950"/>
                      <a:pt x="19761" y="14923"/>
                    </a:cubicBezTo>
                    <a:cubicBezTo>
                      <a:pt x="19194" y="15388"/>
                      <a:pt x="18672" y="15911"/>
                      <a:pt x="18207" y="16478"/>
                    </a:cubicBezTo>
                    <a:cubicBezTo>
                      <a:pt x="16143" y="20255"/>
                      <a:pt x="15214" y="24541"/>
                      <a:pt x="15519" y="28827"/>
                    </a:cubicBezTo>
                    <a:close/>
                  </a:path>
                </a:pathLst>
              </a:custGeom>
              <a:solidFill>
                <a:srgbClr val="79496A"/>
              </a:solidFill>
              <a:ln w="7260"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03C9798B-8429-6EFF-C413-CD2A993A252A}"/>
                  </a:ext>
                </a:extLst>
              </p:cNvPr>
              <p:cNvSpPr/>
              <p:nvPr/>
            </p:nvSpPr>
            <p:spPr>
              <a:xfrm>
                <a:off x="5122899" y="2522406"/>
                <a:ext cx="57461" cy="55572"/>
              </a:xfrm>
              <a:custGeom>
                <a:avLst/>
                <a:gdLst>
                  <a:gd name="connsiteX0" fmla="*/ 21139 w 57461"/>
                  <a:gd name="connsiteY0" fmla="*/ 55573 h 55572"/>
                  <a:gd name="connsiteX1" fmla="*/ 0 w 57461"/>
                  <a:gd name="connsiteY1" fmla="*/ 0 h 55572"/>
                  <a:gd name="connsiteX2" fmla="*/ 15836 w 57461"/>
                  <a:gd name="connsiteY2" fmla="*/ 0 h 55572"/>
                  <a:gd name="connsiteX3" fmla="*/ 26587 w 57461"/>
                  <a:gd name="connsiteY3" fmla="*/ 31673 h 55572"/>
                  <a:gd name="connsiteX4" fmla="*/ 28694 w 57461"/>
                  <a:gd name="connsiteY4" fmla="*/ 43005 h 55572"/>
                  <a:gd name="connsiteX5" fmla="*/ 28694 w 57461"/>
                  <a:gd name="connsiteY5" fmla="*/ 43005 h 55572"/>
                  <a:gd name="connsiteX6" fmla="*/ 30946 w 57461"/>
                  <a:gd name="connsiteY6" fmla="*/ 31673 h 55572"/>
                  <a:gd name="connsiteX7" fmla="*/ 41625 w 57461"/>
                  <a:gd name="connsiteY7" fmla="*/ 0 h 55572"/>
                  <a:gd name="connsiteX8" fmla="*/ 57461 w 57461"/>
                  <a:gd name="connsiteY8" fmla="*/ 0 h 55572"/>
                  <a:gd name="connsiteX9" fmla="*/ 37048 w 57461"/>
                  <a:gd name="connsiteY9" fmla="*/ 55573 h 5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61" h="55572">
                    <a:moveTo>
                      <a:pt x="21139" y="55573"/>
                    </a:moveTo>
                    <a:lnTo>
                      <a:pt x="0" y="0"/>
                    </a:lnTo>
                    <a:lnTo>
                      <a:pt x="15836" y="0"/>
                    </a:lnTo>
                    <a:lnTo>
                      <a:pt x="26587" y="31673"/>
                    </a:lnTo>
                    <a:cubicBezTo>
                      <a:pt x="27706" y="35363"/>
                      <a:pt x="28411" y="39162"/>
                      <a:pt x="28694" y="43005"/>
                    </a:cubicBezTo>
                    <a:lnTo>
                      <a:pt x="28694" y="43005"/>
                    </a:lnTo>
                    <a:cubicBezTo>
                      <a:pt x="28934" y="39141"/>
                      <a:pt x="29689" y="35334"/>
                      <a:pt x="30946" y="31673"/>
                    </a:cubicBezTo>
                    <a:lnTo>
                      <a:pt x="41625" y="0"/>
                    </a:lnTo>
                    <a:lnTo>
                      <a:pt x="57461" y="0"/>
                    </a:lnTo>
                    <a:lnTo>
                      <a:pt x="37048" y="55573"/>
                    </a:lnTo>
                    <a:close/>
                  </a:path>
                </a:pathLst>
              </a:custGeom>
              <a:solidFill>
                <a:srgbClr val="79496A"/>
              </a:solidFill>
              <a:ln w="7260"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F2431332-2C02-DBFB-90BE-80CF3FA6FFD8}"/>
                  </a:ext>
                </a:extLst>
              </p:cNvPr>
              <p:cNvSpPr/>
              <p:nvPr/>
            </p:nvSpPr>
            <p:spPr>
              <a:xfrm>
                <a:off x="5185520" y="2521550"/>
                <a:ext cx="51543" cy="57419"/>
              </a:xfrm>
              <a:custGeom>
                <a:avLst/>
                <a:gdLst>
                  <a:gd name="connsiteX0" fmla="*/ 28256 w 51543"/>
                  <a:gd name="connsiteY0" fmla="*/ 57373 h 57419"/>
                  <a:gd name="connsiteX1" fmla="*/ 7335 w 51543"/>
                  <a:gd name="connsiteY1" fmla="*/ 50109 h 57419"/>
                  <a:gd name="connsiteX2" fmla="*/ 71 w 51543"/>
                  <a:gd name="connsiteY2" fmla="*/ 29115 h 57419"/>
                  <a:gd name="connsiteX3" fmla="*/ 7335 w 51543"/>
                  <a:gd name="connsiteY3" fmla="*/ 7321 h 57419"/>
                  <a:gd name="connsiteX4" fmla="*/ 26658 w 51543"/>
                  <a:gd name="connsiteY4" fmla="*/ 57 h 57419"/>
                  <a:gd name="connsiteX5" fmla="*/ 44965 w 51543"/>
                  <a:gd name="connsiteY5" fmla="*/ 6740 h 57419"/>
                  <a:gd name="connsiteX6" fmla="*/ 51502 w 51543"/>
                  <a:gd name="connsiteY6" fmla="*/ 25264 h 57419"/>
                  <a:gd name="connsiteX7" fmla="*/ 51502 w 51543"/>
                  <a:gd name="connsiteY7" fmla="*/ 32529 h 57419"/>
                  <a:gd name="connsiteX8" fmla="*/ 15108 w 51543"/>
                  <a:gd name="connsiteY8" fmla="*/ 32529 h 57419"/>
                  <a:gd name="connsiteX9" fmla="*/ 18958 w 51543"/>
                  <a:gd name="connsiteY9" fmla="*/ 42554 h 57419"/>
                  <a:gd name="connsiteX10" fmla="*/ 28983 w 51543"/>
                  <a:gd name="connsiteY10" fmla="*/ 46186 h 57419"/>
                  <a:gd name="connsiteX11" fmla="*/ 38499 w 51543"/>
                  <a:gd name="connsiteY11" fmla="*/ 45169 h 57419"/>
                  <a:gd name="connsiteX12" fmla="*/ 47797 w 51543"/>
                  <a:gd name="connsiteY12" fmla="*/ 41827 h 57419"/>
                  <a:gd name="connsiteX13" fmla="*/ 47797 w 51543"/>
                  <a:gd name="connsiteY13" fmla="*/ 53523 h 57419"/>
                  <a:gd name="connsiteX14" fmla="*/ 39298 w 51543"/>
                  <a:gd name="connsiteY14" fmla="*/ 56501 h 57419"/>
                  <a:gd name="connsiteX15" fmla="*/ 28256 w 51543"/>
                  <a:gd name="connsiteY15" fmla="*/ 57373 h 57419"/>
                  <a:gd name="connsiteX16" fmla="*/ 26150 w 51543"/>
                  <a:gd name="connsiteY16" fmla="*/ 10590 h 57419"/>
                  <a:gd name="connsiteX17" fmla="*/ 18885 w 51543"/>
                  <a:gd name="connsiteY17" fmla="*/ 13641 h 57419"/>
                  <a:gd name="connsiteX18" fmla="*/ 15762 w 51543"/>
                  <a:gd name="connsiteY18" fmla="*/ 22359 h 57419"/>
                  <a:gd name="connsiteX19" fmla="*/ 37046 w 51543"/>
                  <a:gd name="connsiteY19" fmla="*/ 22359 h 57419"/>
                  <a:gd name="connsiteX20" fmla="*/ 34068 w 51543"/>
                  <a:gd name="connsiteY20" fmla="*/ 13641 h 57419"/>
                  <a:gd name="connsiteX21" fmla="*/ 26150 w 51543"/>
                  <a:gd name="connsiteY21" fmla="*/ 10590 h 5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43" h="57419">
                    <a:moveTo>
                      <a:pt x="28256" y="57373"/>
                    </a:moveTo>
                    <a:cubicBezTo>
                      <a:pt x="20600" y="57809"/>
                      <a:pt x="13074" y="55194"/>
                      <a:pt x="7335" y="50109"/>
                    </a:cubicBezTo>
                    <a:cubicBezTo>
                      <a:pt x="2148" y="44399"/>
                      <a:pt x="-474" y="36808"/>
                      <a:pt x="71" y="29115"/>
                    </a:cubicBezTo>
                    <a:cubicBezTo>
                      <a:pt x="-409" y="21182"/>
                      <a:pt x="2192" y="13380"/>
                      <a:pt x="7335" y="7321"/>
                    </a:cubicBezTo>
                    <a:cubicBezTo>
                      <a:pt x="12420" y="2222"/>
                      <a:pt x="19467" y="-430"/>
                      <a:pt x="26658" y="57"/>
                    </a:cubicBezTo>
                    <a:cubicBezTo>
                      <a:pt x="33421" y="-335"/>
                      <a:pt x="40047" y="2084"/>
                      <a:pt x="44965" y="6740"/>
                    </a:cubicBezTo>
                    <a:cubicBezTo>
                      <a:pt x="49534" y="11796"/>
                      <a:pt x="51888" y="18465"/>
                      <a:pt x="51502" y="25264"/>
                    </a:cubicBezTo>
                    <a:lnTo>
                      <a:pt x="51502" y="32529"/>
                    </a:lnTo>
                    <a:lnTo>
                      <a:pt x="15108" y="32529"/>
                    </a:lnTo>
                    <a:cubicBezTo>
                      <a:pt x="15064" y="36241"/>
                      <a:pt x="16444" y="39830"/>
                      <a:pt x="18958" y="42554"/>
                    </a:cubicBezTo>
                    <a:cubicBezTo>
                      <a:pt x="21646" y="45111"/>
                      <a:pt x="25278" y="46426"/>
                      <a:pt x="28983" y="46186"/>
                    </a:cubicBezTo>
                    <a:cubicBezTo>
                      <a:pt x="32179" y="46193"/>
                      <a:pt x="35376" y="45852"/>
                      <a:pt x="38499" y="45169"/>
                    </a:cubicBezTo>
                    <a:cubicBezTo>
                      <a:pt x="41703" y="44362"/>
                      <a:pt x="44819" y="43244"/>
                      <a:pt x="47797" y="41827"/>
                    </a:cubicBezTo>
                    <a:lnTo>
                      <a:pt x="47797" y="53523"/>
                    </a:lnTo>
                    <a:cubicBezTo>
                      <a:pt x="45117" y="54903"/>
                      <a:pt x="42255" y="55906"/>
                      <a:pt x="39298" y="56501"/>
                    </a:cubicBezTo>
                    <a:cubicBezTo>
                      <a:pt x="35659" y="57177"/>
                      <a:pt x="31954" y="57467"/>
                      <a:pt x="28256" y="57373"/>
                    </a:cubicBezTo>
                    <a:close/>
                    <a:moveTo>
                      <a:pt x="26150" y="10590"/>
                    </a:moveTo>
                    <a:cubicBezTo>
                      <a:pt x="23404" y="10532"/>
                      <a:pt x="20759" y="11636"/>
                      <a:pt x="18885" y="13641"/>
                    </a:cubicBezTo>
                    <a:cubicBezTo>
                      <a:pt x="16924" y="16126"/>
                      <a:pt x="15827" y="19191"/>
                      <a:pt x="15762" y="22359"/>
                    </a:cubicBezTo>
                    <a:lnTo>
                      <a:pt x="37046" y="22359"/>
                    </a:lnTo>
                    <a:cubicBezTo>
                      <a:pt x="37162" y="19184"/>
                      <a:pt x="36102" y="16082"/>
                      <a:pt x="34068" y="13641"/>
                    </a:cubicBezTo>
                    <a:cubicBezTo>
                      <a:pt x="32019" y="11484"/>
                      <a:pt x="29114" y="10365"/>
                      <a:pt x="26150" y="10590"/>
                    </a:cubicBezTo>
                    <a:close/>
                  </a:path>
                </a:pathLst>
              </a:custGeom>
              <a:solidFill>
                <a:srgbClr val="79496A"/>
              </a:solidFill>
              <a:ln w="7260"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3A6B65A1-DBFE-B0F8-94E3-3947E3114A5A}"/>
                  </a:ext>
                </a:extLst>
              </p:cNvPr>
              <p:cNvSpPr/>
              <p:nvPr/>
            </p:nvSpPr>
            <p:spPr>
              <a:xfrm>
                <a:off x="6131851" y="2505259"/>
                <a:ext cx="50184" cy="72720"/>
              </a:xfrm>
              <a:custGeom>
                <a:avLst/>
                <a:gdLst>
                  <a:gd name="connsiteX0" fmla="*/ 50125 w 50184"/>
                  <a:gd name="connsiteY0" fmla="*/ 22742 h 72720"/>
                  <a:gd name="connsiteX1" fmla="*/ 42860 w 50184"/>
                  <a:gd name="connsiteY1" fmla="*/ 40685 h 72720"/>
                  <a:gd name="connsiteX2" fmla="*/ 22011 w 50184"/>
                  <a:gd name="connsiteY2" fmla="*/ 46859 h 72720"/>
                  <a:gd name="connsiteX3" fmla="*/ 15400 w 50184"/>
                  <a:gd name="connsiteY3" fmla="*/ 46859 h 72720"/>
                  <a:gd name="connsiteX4" fmla="*/ 15400 w 50184"/>
                  <a:gd name="connsiteY4" fmla="*/ 72721 h 72720"/>
                  <a:gd name="connsiteX5" fmla="*/ 0 w 50184"/>
                  <a:gd name="connsiteY5" fmla="*/ 72721 h 72720"/>
                  <a:gd name="connsiteX6" fmla="*/ 0 w 50184"/>
                  <a:gd name="connsiteY6" fmla="*/ 77 h 72720"/>
                  <a:gd name="connsiteX7" fmla="*/ 23319 w 50184"/>
                  <a:gd name="connsiteY7" fmla="*/ 77 h 72720"/>
                  <a:gd name="connsiteX8" fmla="*/ 43369 w 50184"/>
                  <a:gd name="connsiteY8" fmla="*/ 5815 h 72720"/>
                  <a:gd name="connsiteX9" fmla="*/ 50125 w 50184"/>
                  <a:gd name="connsiteY9" fmla="*/ 22742 h 72720"/>
                  <a:gd name="connsiteX10" fmla="*/ 15328 w 50184"/>
                  <a:gd name="connsiteY10" fmla="*/ 34292 h 72720"/>
                  <a:gd name="connsiteX11" fmla="*/ 20413 w 50184"/>
                  <a:gd name="connsiteY11" fmla="*/ 34292 h 72720"/>
                  <a:gd name="connsiteX12" fmla="*/ 31019 w 50184"/>
                  <a:gd name="connsiteY12" fmla="*/ 31459 h 72720"/>
                  <a:gd name="connsiteX13" fmla="*/ 34579 w 50184"/>
                  <a:gd name="connsiteY13" fmla="*/ 23323 h 72720"/>
                  <a:gd name="connsiteX14" fmla="*/ 31600 w 50184"/>
                  <a:gd name="connsiteY14" fmla="*/ 15259 h 72720"/>
                  <a:gd name="connsiteX15" fmla="*/ 22374 w 50184"/>
                  <a:gd name="connsiteY15" fmla="*/ 12717 h 72720"/>
                  <a:gd name="connsiteX16" fmla="*/ 15110 w 50184"/>
                  <a:gd name="connsiteY16" fmla="*/ 12717 h 7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184" h="72720">
                    <a:moveTo>
                      <a:pt x="50125" y="22742"/>
                    </a:moveTo>
                    <a:cubicBezTo>
                      <a:pt x="50567" y="29519"/>
                      <a:pt x="47894" y="36130"/>
                      <a:pt x="42860" y="40685"/>
                    </a:cubicBezTo>
                    <a:cubicBezTo>
                      <a:pt x="36874" y="45167"/>
                      <a:pt x="29472" y="47361"/>
                      <a:pt x="22011" y="46859"/>
                    </a:cubicBezTo>
                    <a:lnTo>
                      <a:pt x="15400" y="46859"/>
                    </a:lnTo>
                    <a:lnTo>
                      <a:pt x="15400" y="72721"/>
                    </a:lnTo>
                    <a:lnTo>
                      <a:pt x="0" y="72721"/>
                    </a:lnTo>
                    <a:lnTo>
                      <a:pt x="0" y="77"/>
                    </a:lnTo>
                    <a:lnTo>
                      <a:pt x="23319" y="77"/>
                    </a:lnTo>
                    <a:cubicBezTo>
                      <a:pt x="30467" y="-432"/>
                      <a:pt x="37571" y="1602"/>
                      <a:pt x="43369" y="5815"/>
                    </a:cubicBezTo>
                    <a:cubicBezTo>
                      <a:pt x="48120" y="10109"/>
                      <a:pt x="50611" y="16356"/>
                      <a:pt x="50125" y="22742"/>
                    </a:cubicBezTo>
                    <a:close/>
                    <a:moveTo>
                      <a:pt x="15328" y="34292"/>
                    </a:moveTo>
                    <a:lnTo>
                      <a:pt x="20413" y="34292"/>
                    </a:lnTo>
                    <a:cubicBezTo>
                      <a:pt x="24169" y="34575"/>
                      <a:pt x="27903" y="33573"/>
                      <a:pt x="31019" y="31459"/>
                    </a:cubicBezTo>
                    <a:cubicBezTo>
                      <a:pt x="33453" y="29483"/>
                      <a:pt x="34782" y="26454"/>
                      <a:pt x="34579" y="23323"/>
                    </a:cubicBezTo>
                    <a:cubicBezTo>
                      <a:pt x="34818" y="20330"/>
                      <a:pt x="33729" y="17380"/>
                      <a:pt x="31600" y="15259"/>
                    </a:cubicBezTo>
                    <a:cubicBezTo>
                      <a:pt x="28920" y="13356"/>
                      <a:pt x="25651" y="12455"/>
                      <a:pt x="22374" y="12717"/>
                    </a:cubicBezTo>
                    <a:lnTo>
                      <a:pt x="15110" y="12717"/>
                    </a:lnTo>
                    <a:close/>
                  </a:path>
                </a:pathLst>
              </a:custGeom>
              <a:solidFill>
                <a:srgbClr val="79496A"/>
              </a:solidFill>
              <a:ln w="7260"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1CC1ECFE-585C-7A9F-649F-B3C2ED84675F}"/>
                  </a:ext>
                </a:extLst>
              </p:cNvPr>
              <p:cNvSpPr/>
              <p:nvPr/>
            </p:nvSpPr>
            <p:spPr>
              <a:xfrm>
                <a:off x="6190797" y="2521038"/>
                <a:ext cx="49554" cy="58201"/>
              </a:xfrm>
              <a:custGeom>
                <a:avLst/>
                <a:gdLst>
                  <a:gd name="connsiteX0" fmla="*/ 38978 w 49554"/>
                  <a:gd name="connsiteY0" fmla="*/ 56941 h 58201"/>
                  <a:gd name="connsiteX1" fmla="*/ 36000 w 49554"/>
                  <a:gd name="connsiteY1" fmla="*/ 49676 h 58201"/>
                  <a:gd name="connsiteX2" fmla="*/ 35637 w 49554"/>
                  <a:gd name="connsiteY2" fmla="*/ 49676 h 58201"/>
                  <a:gd name="connsiteX3" fmla="*/ 27718 w 49554"/>
                  <a:gd name="connsiteY3" fmla="*/ 56360 h 58201"/>
                  <a:gd name="connsiteX4" fmla="*/ 17185 w 49554"/>
                  <a:gd name="connsiteY4" fmla="*/ 58176 h 58201"/>
                  <a:gd name="connsiteX5" fmla="*/ 4618 w 49554"/>
                  <a:gd name="connsiteY5" fmla="*/ 53599 h 58201"/>
                  <a:gd name="connsiteX6" fmla="*/ 41 w 49554"/>
                  <a:gd name="connsiteY6" fmla="*/ 40596 h 58201"/>
                  <a:gd name="connsiteX7" fmla="*/ 6216 w 49554"/>
                  <a:gd name="connsiteY7" fmla="*/ 27593 h 58201"/>
                  <a:gd name="connsiteX8" fmla="*/ 24813 w 49554"/>
                  <a:gd name="connsiteY8" fmla="*/ 22943 h 58201"/>
                  <a:gd name="connsiteX9" fmla="*/ 34475 w 49554"/>
                  <a:gd name="connsiteY9" fmla="*/ 22943 h 58201"/>
                  <a:gd name="connsiteX10" fmla="*/ 34475 w 49554"/>
                  <a:gd name="connsiteY10" fmla="*/ 19674 h 58201"/>
                  <a:gd name="connsiteX11" fmla="*/ 28649 w 49554"/>
                  <a:gd name="connsiteY11" fmla="*/ 11211 h 58201"/>
                  <a:gd name="connsiteX12" fmla="*/ 25830 w 49554"/>
                  <a:gd name="connsiteY12" fmla="*/ 11248 h 58201"/>
                  <a:gd name="connsiteX13" fmla="*/ 10211 w 49554"/>
                  <a:gd name="connsiteY13" fmla="*/ 15316 h 58201"/>
                  <a:gd name="connsiteX14" fmla="*/ 5199 w 49554"/>
                  <a:gd name="connsiteY14" fmla="*/ 5073 h 58201"/>
                  <a:gd name="connsiteX15" fmla="*/ 26411 w 49554"/>
                  <a:gd name="connsiteY15" fmla="*/ 60 h 58201"/>
                  <a:gd name="connsiteX16" fmla="*/ 43555 w 49554"/>
                  <a:gd name="connsiteY16" fmla="*/ 4928 h 58201"/>
                  <a:gd name="connsiteX17" fmla="*/ 49511 w 49554"/>
                  <a:gd name="connsiteY17" fmla="*/ 19456 h 58201"/>
                  <a:gd name="connsiteX18" fmla="*/ 49511 w 49554"/>
                  <a:gd name="connsiteY18" fmla="*/ 56505 h 58201"/>
                  <a:gd name="connsiteX19" fmla="*/ 34475 w 49554"/>
                  <a:gd name="connsiteY19" fmla="*/ 31225 h 58201"/>
                  <a:gd name="connsiteX20" fmla="*/ 28590 w 49554"/>
                  <a:gd name="connsiteY20" fmla="*/ 31225 h 58201"/>
                  <a:gd name="connsiteX21" fmla="*/ 18783 w 49554"/>
                  <a:gd name="connsiteY21" fmla="*/ 33622 h 58201"/>
                  <a:gd name="connsiteX22" fmla="*/ 15587 w 49554"/>
                  <a:gd name="connsiteY22" fmla="*/ 40305 h 58201"/>
                  <a:gd name="connsiteX23" fmla="*/ 22851 w 49554"/>
                  <a:gd name="connsiteY23" fmla="*/ 46698 h 58201"/>
                  <a:gd name="connsiteX24" fmla="*/ 31278 w 49554"/>
                  <a:gd name="connsiteY24" fmla="*/ 43647 h 58201"/>
                  <a:gd name="connsiteX25" fmla="*/ 34402 w 49554"/>
                  <a:gd name="connsiteY25" fmla="*/ 35656 h 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554" h="58201">
                    <a:moveTo>
                      <a:pt x="38978" y="56941"/>
                    </a:moveTo>
                    <a:lnTo>
                      <a:pt x="36000" y="49676"/>
                    </a:lnTo>
                    <a:lnTo>
                      <a:pt x="35637" y="49676"/>
                    </a:lnTo>
                    <a:cubicBezTo>
                      <a:pt x="33574" y="52509"/>
                      <a:pt x="30857" y="54798"/>
                      <a:pt x="27718" y="56360"/>
                    </a:cubicBezTo>
                    <a:cubicBezTo>
                      <a:pt x="24377" y="57703"/>
                      <a:pt x="20788" y="58321"/>
                      <a:pt x="17185" y="58176"/>
                    </a:cubicBezTo>
                    <a:cubicBezTo>
                      <a:pt x="12543" y="58430"/>
                      <a:pt x="8003" y="56781"/>
                      <a:pt x="4618" y="53599"/>
                    </a:cubicBezTo>
                    <a:cubicBezTo>
                      <a:pt x="1371" y="50076"/>
                      <a:pt x="-286" y="45376"/>
                      <a:pt x="41" y="40596"/>
                    </a:cubicBezTo>
                    <a:cubicBezTo>
                      <a:pt x="-344" y="35474"/>
                      <a:pt x="2003" y="30535"/>
                      <a:pt x="6216" y="27593"/>
                    </a:cubicBezTo>
                    <a:cubicBezTo>
                      <a:pt x="11868" y="24353"/>
                      <a:pt x="18304" y="22740"/>
                      <a:pt x="24813" y="22943"/>
                    </a:cubicBezTo>
                    <a:lnTo>
                      <a:pt x="34475" y="22943"/>
                    </a:lnTo>
                    <a:lnTo>
                      <a:pt x="34475" y="19674"/>
                    </a:lnTo>
                    <a:cubicBezTo>
                      <a:pt x="35201" y="15730"/>
                      <a:pt x="32593" y="11938"/>
                      <a:pt x="28649" y="11211"/>
                    </a:cubicBezTo>
                    <a:cubicBezTo>
                      <a:pt x="27718" y="11037"/>
                      <a:pt x="26760" y="11052"/>
                      <a:pt x="25830" y="11248"/>
                    </a:cubicBezTo>
                    <a:cubicBezTo>
                      <a:pt x="20396" y="11509"/>
                      <a:pt x="15078" y="12889"/>
                      <a:pt x="10211" y="15316"/>
                    </a:cubicBezTo>
                    <a:lnTo>
                      <a:pt x="5199" y="5073"/>
                    </a:lnTo>
                    <a:cubicBezTo>
                      <a:pt x="11751" y="1688"/>
                      <a:pt x="19038" y="-34"/>
                      <a:pt x="26411" y="60"/>
                    </a:cubicBezTo>
                    <a:cubicBezTo>
                      <a:pt x="32520" y="-354"/>
                      <a:pt x="38579" y="1368"/>
                      <a:pt x="43555" y="4928"/>
                    </a:cubicBezTo>
                    <a:cubicBezTo>
                      <a:pt x="47695" y="8582"/>
                      <a:pt x="49897" y="13950"/>
                      <a:pt x="49511" y="19456"/>
                    </a:cubicBezTo>
                    <a:lnTo>
                      <a:pt x="49511" y="56505"/>
                    </a:lnTo>
                    <a:close/>
                    <a:moveTo>
                      <a:pt x="34475" y="31225"/>
                    </a:moveTo>
                    <a:lnTo>
                      <a:pt x="28590" y="31225"/>
                    </a:lnTo>
                    <a:cubicBezTo>
                      <a:pt x="25169" y="31123"/>
                      <a:pt x="21776" y="31951"/>
                      <a:pt x="18783" y="33622"/>
                    </a:cubicBezTo>
                    <a:cubicBezTo>
                      <a:pt x="16575" y="35097"/>
                      <a:pt x="15355" y="37661"/>
                      <a:pt x="15587" y="40305"/>
                    </a:cubicBezTo>
                    <a:cubicBezTo>
                      <a:pt x="15587" y="44591"/>
                      <a:pt x="17984" y="46698"/>
                      <a:pt x="22851" y="46698"/>
                    </a:cubicBezTo>
                    <a:cubicBezTo>
                      <a:pt x="25953" y="46850"/>
                      <a:pt x="28990" y="45746"/>
                      <a:pt x="31278" y="43647"/>
                    </a:cubicBezTo>
                    <a:cubicBezTo>
                      <a:pt x="33406" y="41547"/>
                      <a:pt x="34540" y="38642"/>
                      <a:pt x="34402" y="35656"/>
                    </a:cubicBezTo>
                    <a:close/>
                  </a:path>
                </a:pathLst>
              </a:custGeom>
              <a:solidFill>
                <a:srgbClr val="79496A"/>
              </a:solidFill>
              <a:ln w="7260"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42F1E1CB-18AE-0BD5-1A83-69442D0F1ECF}"/>
                  </a:ext>
                </a:extLst>
              </p:cNvPr>
              <p:cNvSpPr/>
              <p:nvPr/>
            </p:nvSpPr>
            <p:spPr>
              <a:xfrm>
                <a:off x="6247936" y="2522406"/>
                <a:ext cx="57606" cy="79985"/>
              </a:xfrm>
              <a:custGeom>
                <a:avLst/>
                <a:gdLst>
                  <a:gd name="connsiteX0" fmla="*/ 0 w 57606"/>
                  <a:gd name="connsiteY0" fmla="*/ 0 h 79985"/>
                  <a:gd name="connsiteX1" fmla="*/ 16635 w 57606"/>
                  <a:gd name="connsiteY1" fmla="*/ 0 h 79985"/>
                  <a:gd name="connsiteX2" fmla="*/ 27096 w 57606"/>
                  <a:gd name="connsiteY2" fmla="*/ 31237 h 79985"/>
                  <a:gd name="connsiteX3" fmla="*/ 28912 w 57606"/>
                  <a:gd name="connsiteY3" fmla="*/ 40899 h 79985"/>
                  <a:gd name="connsiteX4" fmla="*/ 28912 w 57606"/>
                  <a:gd name="connsiteY4" fmla="*/ 40899 h 79985"/>
                  <a:gd name="connsiteX5" fmla="*/ 31091 w 57606"/>
                  <a:gd name="connsiteY5" fmla="*/ 31237 h 79985"/>
                  <a:gd name="connsiteX6" fmla="*/ 41334 w 57606"/>
                  <a:gd name="connsiteY6" fmla="*/ 0 h 79985"/>
                  <a:gd name="connsiteX7" fmla="*/ 57607 w 57606"/>
                  <a:gd name="connsiteY7" fmla="*/ 0 h 79985"/>
                  <a:gd name="connsiteX8" fmla="*/ 34070 w 57606"/>
                  <a:gd name="connsiteY8" fmla="*/ 62619 h 79985"/>
                  <a:gd name="connsiteX9" fmla="*/ 24917 w 57606"/>
                  <a:gd name="connsiteY9" fmla="*/ 75695 h 79985"/>
                  <a:gd name="connsiteX10" fmla="*/ 10897 w 57606"/>
                  <a:gd name="connsiteY10" fmla="*/ 79981 h 79985"/>
                  <a:gd name="connsiteX11" fmla="*/ 3196 w 57606"/>
                  <a:gd name="connsiteY11" fmla="*/ 79109 h 79985"/>
                  <a:gd name="connsiteX12" fmla="*/ 3196 w 57606"/>
                  <a:gd name="connsiteY12" fmla="*/ 67123 h 79985"/>
                  <a:gd name="connsiteX13" fmla="*/ 9153 w 57606"/>
                  <a:gd name="connsiteY13" fmla="*/ 67777 h 79985"/>
                  <a:gd name="connsiteX14" fmla="*/ 16418 w 57606"/>
                  <a:gd name="connsiteY14" fmla="*/ 65307 h 79985"/>
                  <a:gd name="connsiteX15" fmla="*/ 21139 w 57606"/>
                  <a:gd name="connsiteY15" fmla="*/ 58043 h 79985"/>
                  <a:gd name="connsiteX16" fmla="*/ 22011 w 57606"/>
                  <a:gd name="connsiteY16" fmla="*/ 55282 h 7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06" h="79985">
                    <a:moveTo>
                      <a:pt x="0" y="0"/>
                    </a:moveTo>
                    <a:lnTo>
                      <a:pt x="16635" y="0"/>
                    </a:lnTo>
                    <a:lnTo>
                      <a:pt x="27096" y="31237"/>
                    </a:lnTo>
                    <a:cubicBezTo>
                      <a:pt x="28069" y="34375"/>
                      <a:pt x="28680" y="37622"/>
                      <a:pt x="28912" y="40899"/>
                    </a:cubicBezTo>
                    <a:lnTo>
                      <a:pt x="28912" y="40899"/>
                    </a:lnTo>
                    <a:cubicBezTo>
                      <a:pt x="29254" y="37601"/>
                      <a:pt x="29980" y="34361"/>
                      <a:pt x="31091" y="31237"/>
                    </a:cubicBezTo>
                    <a:lnTo>
                      <a:pt x="41334" y="0"/>
                    </a:lnTo>
                    <a:lnTo>
                      <a:pt x="57607" y="0"/>
                    </a:lnTo>
                    <a:lnTo>
                      <a:pt x="34070" y="62619"/>
                    </a:lnTo>
                    <a:cubicBezTo>
                      <a:pt x="32406" y="67799"/>
                      <a:pt x="29217" y="72361"/>
                      <a:pt x="24917" y="75695"/>
                    </a:cubicBezTo>
                    <a:cubicBezTo>
                      <a:pt x="20820" y="78572"/>
                      <a:pt x="15909" y="80076"/>
                      <a:pt x="10897" y="79981"/>
                    </a:cubicBezTo>
                    <a:cubicBezTo>
                      <a:pt x="8303" y="79981"/>
                      <a:pt x="5724" y="79690"/>
                      <a:pt x="3196" y="79109"/>
                    </a:cubicBezTo>
                    <a:lnTo>
                      <a:pt x="3196" y="67123"/>
                    </a:lnTo>
                    <a:cubicBezTo>
                      <a:pt x="5150" y="67573"/>
                      <a:pt x="7148" y="67791"/>
                      <a:pt x="9153" y="67777"/>
                    </a:cubicBezTo>
                    <a:cubicBezTo>
                      <a:pt x="11797" y="67879"/>
                      <a:pt x="14383" y="67000"/>
                      <a:pt x="16418" y="65307"/>
                    </a:cubicBezTo>
                    <a:cubicBezTo>
                      <a:pt x="18619" y="63353"/>
                      <a:pt x="20246" y="60847"/>
                      <a:pt x="21139" y="58043"/>
                    </a:cubicBezTo>
                    <a:lnTo>
                      <a:pt x="22011" y="55282"/>
                    </a:lnTo>
                    <a:close/>
                  </a:path>
                </a:pathLst>
              </a:custGeom>
              <a:solidFill>
                <a:srgbClr val="79496A"/>
              </a:solidFill>
              <a:ln w="7260"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8316853A-0AEC-7D46-9D6C-7639F0FC9EB7}"/>
                  </a:ext>
                </a:extLst>
              </p:cNvPr>
              <p:cNvSpPr/>
              <p:nvPr/>
            </p:nvSpPr>
            <p:spPr>
              <a:xfrm>
                <a:off x="7180030" y="1537500"/>
                <a:ext cx="41842" cy="72643"/>
              </a:xfrm>
              <a:custGeom>
                <a:avLst/>
                <a:gdLst>
                  <a:gd name="connsiteX0" fmla="*/ 41843 w 41842"/>
                  <a:gd name="connsiteY0" fmla="*/ 72644 h 72643"/>
                  <a:gd name="connsiteX1" fmla="*/ 0 w 41842"/>
                  <a:gd name="connsiteY1" fmla="*/ 72644 h 72643"/>
                  <a:gd name="connsiteX2" fmla="*/ 0 w 41842"/>
                  <a:gd name="connsiteY2" fmla="*/ 0 h 72643"/>
                  <a:gd name="connsiteX3" fmla="*/ 41843 w 41842"/>
                  <a:gd name="connsiteY3" fmla="*/ 0 h 72643"/>
                  <a:gd name="connsiteX4" fmla="*/ 41843 w 41842"/>
                  <a:gd name="connsiteY4" fmla="*/ 12640 h 72643"/>
                  <a:gd name="connsiteX5" fmla="*/ 15400 w 41842"/>
                  <a:gd name="connsiteY5" fmla="*/ 12640 h 72643"/>
                  <a:gd name="connsiteX6" fmla="*/ 15400 w 41842"/>
                  <a:gd name="connsiteY6" fmla="*/ 28622 h 72643"/>
                  <a:gd name="connsiteX7" fmla="*/ 40027 w 41842"/>
                  <a:gd name="connsiteY7" fmla="*/ 28622 h 72643"/>
                  <a:gd name="connsiteX8" fmla="*/ 40027 w 41842"/>
                  <a:gd name="connsiteY8" fmla="*/ 41189 h 72643"/>
                  <a:gd name="connsiteX9" fmla="*/ 15400 w 41842"/>
                  <a:gd name="connsiteY9" fmla="*/ 41189 h 72643"/>
                  <a:gd name="connsiteX10" fmla="*/ 15400 w 41842"/>
                  <a:gd name="connsiteY10" fmla="*/ 59931 h 72643"/>
                  <a:gd name="connsiteX11" fmla="*/ 41843 w 41842"/>
                  <a:gd name="connsiteY11" fmla="*/ 59931 h 7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842" h="72643">
                    <a:moveTo>
                      <a:pt x="41843" y="72644"/>
                    </a:moveTo>
                    <a:lnTo>
                      <a:pt x="0" y="72644"/>
                    </a:lnTo>
                    <a:lnTo>
                      <a:pt x="0" y="0"/>
                    </a:lnTo>
                    <a:lnTo>
                      <a:pt x="41843" y="0"/>
                    </a:lnTo>
                    <a:lnTo>
                      <a:pt x="41843" y="12640"/>
                    </a:lnTo>
                    <a:lnTo>
                      <a:pt x="15400" y="12640"/>
                    </a:lnTo>
                    <a:lnTo>
                      <a:pt x="15400" y="28622"/>
                    </a:lnTo>
                    <a:lnTo>
                      <a:pt x="40027" y="28622"/>
                    </a:lnTo>
                    <a:lnTo>
                      <a:pt x="40027" y="41189"/>
                    </a:lnTo>
                    <a:lnTo>
                      <a:pt x="15400" y="41189"/>
                    </a:lnTo>
                    <a:lnTo>
                      <a:pt x="15400" y="59931"/>
                    </a:lnTo>
                    <a:lnTo>
                      <a:pt x="41843" y="59931"/>
                    </a:lnTo>
                    <a:close/>
                  </a:path>
                </a:pathLst>
              </a:custGeom>
              <a:solidFill>
                <a:srgbClr val="79496A"/>
              </a:solidFill>
              <a:ln w="7260"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8D45A1BA-5A29-FE86-88F9-56CCAA3E3508}"/>
                  </a:ext>
                </a:extLst>
              </p:cNvPr>
              <p:cNvSpPr/>
              <p:nvPr/>
            </p:nvSpPr>
            <p:spPr>
              <a:xfrm>
                <a:off x="7228338" y="1554644"/>
                <a:ext cx="57824" cy="55499"/>
              </a:xfrm>
              <a:custGeom>
                <a:avLst/>
                <a:gdLst>
                  <a:gd name="connsiteX0" fmla="*/ 18888 w 57824"/>
                  <a:gd name="connsiteY0" fmla="*/ 27169 h 55499"/>
                  <a:gd name="connsiteX1" fmla="*/ 944 w 57824"/>
                  <a:gd name="connsiteY1" fmla="*/ 0 h 55499"/>
                  <a:gd name="connsiteX2" fmla="*/ 18161 w 57824"/>
                  <a:gd name="connsiteY2" fmla="*/ 0 h 55499"/>
                  <a:gd name="connsiteX3" fmla="*/ 28913 w 57824"/>
                  <a:gd name="connsiteY3" fmla="*/ 17652 h 55499"/>
                  <a:gd name="connsiteX4" fmla="*/ 39809 w 57824"/>
                  <a:gd name="connsiteY4" fmla="*/ 0 h 55499"/>
                  <a:gd name="connsiteX5" fmla="*/ 57026 w 57824"/>
                  <a:gd name="connsiteY5" fmla="*/ 0 h 55499"/>
                  <a:gd name="connsiteX6" fmla="*/ 38937 w 57824"/>
                  <a:gd name="connsiteY6" fmla="*/ 27169 h 55499"/>
                  <a:gd name="connsiteX7" fmla="*/ 57825 w 57824"/>
                  <a:gd name="connsiteY7" fmla="*/ 55500 h 55499"/>
                  <a:gd name="connsiteX8" fmla="*/ 40608 w 57824"/>
                  <a:gd name="connsiteY8" fmla="*/ 55500 h 55499"/>
                  <a:gd name="connsiteX9" fmla="*/ 28913 w 57824"/>
                  <a:gd name="connsiteY9" fmla="*/ 36467 h 55499"/>
                  <a:gd name="connsiteX10" fmla="*/ 17217 w 57824"/>
                  <a:gd name="connsiteY10" fmla="*/ 55500 h 55499"/>
                  <a:gd name="connsiteX11" fmla="*/ 0 w 57824"/>
                  <a:gd name="connsiteY11" fmla="*/ 55500 h 5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824" h="55499">
                    <a:moveTo>
                      <a:pt x="18888" y="27169"/>
                    </a:moveTo>
                    <a:lnTo>
                      <a:pt x="944" y="0"/>
                    </a:lnTo>
                    <a:lnTo>
                      <a:pt x="18161" y="0"/>
                    </a:lnTo>
                    <a:lnTo>
                      <a:pt x="28913" y="17652"/>
                    </a:lnTo>
                    <a:lnTo>
                      <a:pt x="39809" y="0"/>
                    </a:lnTo>
                    <a:lnTo>
                      <a:pt x="57026" y="0"/>
                    </a:lnTo>
                    <a:lnTo>
                      <a:pt x="38937" y="27169"/>
                    </a:lnTo>
                    <a:lnTo>
                      <a:pt x="57825" y="55500"/>
                    </a:lnTo>
                    <a:lnTo>
                      <a:pt x="40608" y="55500"/>
                    </a:lnTo>
                    <a:lnTo>
                      <a:pt x="28913" y="36467"/>
                    </a:lnTo>
                    <a:lnTo>
                      <a:pt x="17217" y="55500"/>
                    </a:lnTo>
                    <a:lnTo>
                      <a:pt x="0" y="55500"/>
                    </a:lnTo>
                    <a:close/>
                  </a:path>
                </a:pathLst>
              </a:custGeom>
              <a:solidFill>
                <a:srgbClr val="79496A"/>
              </a:solidFill>
              <a:ln w="7260"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3889314E-D2B3-82DC-A9E1-0550A287C353}"/>
                  </a:ext>
                </a:extLst>
              </p:cNvPr>
              <p:cNvSpPr/>
              <p:nvPr/>
            </p:nvSpPr>
            <p:spPr>
              <a:xfrm>
                <a:off x="7294590" y="1553167"/>
                <a:ext cx="51929" cy="80949"/>
              </a:xfrm>
              <a:custGeom>
                <a:avLst/>
                <a:gdLst>
                  <a:gd name="connsiteX0" fmla="*/ 30511 w 51929"/>
                  <a:gd name="connsiteY0" fmla="*/ 57703 h 80949"/>
                  <a:gd name="connsiteX1" fmla="*/ 15183 w 51929"/>
                  <a:gd name="connsiteY1" fmla="*/ 50439 h 80949"/>
                  <a:gd name="connsiteX2" fmla="*/ 14384 w 51929"/>
                  <a:gd name="connsiteY2" fmla="*/ 50439 h 80949"/>
                  <a:gd name="connsiteX3" fmla="*/ 15183 w 51929"/>
                  <a:gd name="connsiteY3" fmla="*/ 58502 h 80949"/>
                  <a:gd name="connsiteX4" fmla="*/ 15183 w 51929"/>
                  <a:gd name="connsiteY4" fmla="*/ 80949 h 80949"/>
                  <a:gd name="connsiteX5" fmla="*/ 0 w 51929"/>
                  <a:gd name="connsiteY5" fmla="*/ 80949 h 80949"/>
                  <a:gd name="connsiteX6" fmla="*/ 0 w 51929"/>
                  <a:gd name="connsiteY6" fmla="*/ 1041 h 80949"/>
                  <a:gd name="connsiteX7" fmla="*/ 12350 w 51929"/>
                  <a:gd name="connsiteY7" fmla="*/ 1041 h 80949"/>
                  <a:gd name="connsiteX8" fmla="*/ 14457 w 51929"/>
                  <a:gd name="connsiteY8" fmla="*/ 8305 h 80949"/>
                  <a:gd name="connsiteX9" fmla="*/ 15183 w 51929"/>
                  <a:gd name="connsiteY9" fmla="*/ 8305 h 80949"/>
                  <a:gd name="connsiteX10" fmla="*/ 30946 w 51929"/>
                  <a:gd name="connsiteY10" fmla="*/ 24 h 80949"/>
                  <a:gd name="connsiteX11" fmla="*/ 46347 w 51929"/>
                  <a:gd name="connsiteY11" fmla="*/ 7288 h 80949"/>
                  <a:gd name="connsiteX12" fmla="*/ 51868 w 51929"/>
                  <a:gd name="connsiteY12" fmla="*/ 28355 h 80949"/>
                  <a:gd name="connsiteX13" fmla="*/ 49253 w 51929"/>
                  <a:gd name="connsiteY13" fmla="*/ 43828 h 80949"/>
                  <a:gd name="connsiteX14" fmla="*/ 41988 w 51929"/>
                  <a:gd name="connsiteY14" fmla="*/ 53780 h 80949"/>
                  <a:gd name="connsiteX15" fmla="*/ 30511 w 51929"/>
                  <a:gd name="connsiteY15" fmla="*/ 57703 h 80949"/>
                  <a:gd name="connsiteX16" fmla="*/ 26079 w 51929"/>
                  <a:gd name="connsiteY16" fmla="*/ 12228 h 80949"/>
                  <a:gd name="connsiteX17" fmla="*/ 17871 w 51929"/>
                  <a:gd name="connsiteY17" fmla="*/ 15715 h 80949"/>
                  <a:gd name="connsiteX18" fmla="*/ 15183 w 51929"/>
                  <a:gd name="connsiteY18" fmla="*/ 27047 h 80949"/>
                  <a:gd name="connsiteX19" fmla="*/ 15183 w 51929"/>
                  <a:gd name="connsiteY19" fmla="*/ 28718 h 80949"/>
                  <a:gd name="connsiteX20" fmla="*/ 17871 w 51929"/>
                  <a:gd name="connsiteY20" fmla="*/ 41504 h 80949"/>
                  <a:gd name="connsiteX21" fmla="*/ 26225 w 51929"/>
                  <a:gd name="connsiteY21" fmla="*/ 45426 h 80949"/>
                  <a:gd name="connsiteX22" fmla="*/ 36395 w 51929"/>
                  <a:gd name="connsiteY22" fmla="*/ 28646 h 80949"/>
                  <a:gd name="connsiteX23" fmla="*/ 33925 w 51929"/>
                  <a:gd name="connsiteY23" fmla="*/ 16296 h 80949"/>
                  <a:gd name="connsiteX24" fmla="*/ 26079 w 51929"/>
                  <a:gd name="connsiteY24" fmla="*/ 12519 h 8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929" h="80949">
                    <a:moveTo>
                      <a:pt x="30511" y="57703"/>
                    </a:moveTo>
                    <a:cubicBezTo>
                      <a:pt x="24525" y="57925"/>
                      <a:pt x="18800" y="55214"/>
                      <a:pt x="15183" y="50439"/>
                    </a:cubicBezTo>
                    <a:lnTo>
                      <a:pt x="14384" y="50439"/>
                    </a:lnTo>
                    <a:cubicBezTo>
                      <a:pt x="14892" y="55088"/>
                      <a:pt x="15183" y="57703"/>
                      <a:pt x="15183" y="58502"/>
                    </a:cubicBezTo>
                    <a:lnTo>
                      <a:pt x="15183" y="80949"/>
                    </a:lnTo>
                    <a:lnTo>
                      <a:pt x="0" y="80949"/>
                    </a:lnTo>
                    <a:lnTo>
                      <a:pt x="0" y="1041"/>
                    </a:lnTo>
                    <a:lnTo>
                      <a:pt x="12350" y="1041"/>
                    </a:lnTo>
                    <a:lnTo>
                      <a:pt x="14457" y="8305"/>
                    </a:lnTo>
                    <a:lnTo>
                      <a:pt x="15183" y="8305"/>
                    </a:lnTo>
                    <a:cubicBezTo>
                      <a:pt x="18539" y="2879"/>
                      <a:pt x="24575" y="-294"/>
                      <a:pt x="30946" y="24"/>
                    </a:cubicBezTo>
                    <a:cubicBezTo>
                      <a:pt x="36976" y="-286"/>
                      <a:pt x="42751" y="2441"/>
                      <a:pt x="46347" y="7288"/>
                    </a:cubicBezTo>
                    <a:cubicBezTo>
                      <a:pt x="50371" y="13547"/>
                      <a:pt x="52311" y="20925"/>
                      <a:pt x="51868" y="28355"/>
                    </a:cubicBezTo>
                    <a:cubicBezTo>
                      <a:pt x="51984" y="33632"/>
                      <a:pt x="51098" y="38883"/>
                      <a:pt x="49253" y="43828"/>
                    </a:cubicBezTo>
                    <a:cubicBezTo>
                      <a:pt x="47836" y="47776"/>
                      <a:pt x="45316" y="51231"/>
                      <a:pt x="41988" y="53780"/>
                    </a:cubicBezTo>
                    <a:cubicBezTo>
                      <a:pt x="38705" y="56324"/>
                      <a:pt x="34666" y="57704"/>
                      <a:pt x="30511" y="57703"/>
                    </a:cubicBezTo>
                    <a:close/>
                    <a:moveTo>
                      <a:pt x="26079" y="12228"/>
                    </a:moveTo>
                    <a:cubicBezTo>
                      <a:pt x="22934" y="11957"/>
                      <a:pt x="19861" y="13263"/>
                      <a:pt x="17871" y="15715"/>
                    </a:cubicBezTo>
                    <a:cubicBezTo>
                      <a:pt x="15837" y="19130"/>
                      <a:pt x="14899" y="23084"/>
                      <a:pt x="15183" y="27047"/>
                    </a:cubicBezTo>
                    <a:lnTo>
                      <a:pt x="15183" y="28718"/>
                    </a:lnTo>
                    <a:cubicBezTo>
                      <a:pt x="14805" y="33151"/>
                      <a:pt x="15742" y="37597"/>
                      <a:pt x="17871" y="41504"/>
                    </a:cubicBezTo>
                    <a:cubicBezTo>
                      <a:pt x="19774" y="44187"/>
                      <a:pt x="22941" y="45676"/>
                      <a:pt x="26225" y="45426"/>
                    </a:cubicBezTo>
                    <a:cubicBezTo>
                      <a:pt x="33053" y="45426"/>
                      <a:pt x="36395" y="39833"/>
                      <a:pt x="36395" y="28646"/>
                    </a:cubicBezTo>
                    <a:cubicBezTo>
                      <a:pt x="36678" y="24384"/>
                      <a:pt x="35821" y="20122"/>
                      <a:pt x="33925" y="16296"/>
                    </a:cubicBezTo>
                    <a:cubicBezTo>
                      <a:pt x="32189" y="13703"/>
                      <a:pt x="29188" y="12257"/>
                      <a:pt x="26079" y="12519"/>
                    </a:cubicBezTo>
                    <a:close/>
                  </a:path>
                </a:pathLst>
              </a:custGeom>
              <a:solidFill>
                <a:srgbClr val="79496A"/>
              </a:solidFill>
              <a:ln w="7260"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DD71EEC5-CD3B-05FD-0466-057403AE59BD}"/>
                  </a:ext>
                </a:extLst>
              </p:cNvPr>
              <p:cNvSpPr/>
              <p:nvPr/>
            </p:nvSpPr>
            <p:spPr>
              <a:xfrm>
                <a:off x="7355561" y="1553491"/>
                <a:ext cx="53928" cy="57430"/>
              </a:xfrm>
              <a:custGeom>
                <a:avLst/>
                <a:gdLst>
                  <a:gd name="connsiteX0" fmla="*/ 53879 w 53928"/>
                  <a:gd name="connsiteY0" fmla="*/ 28757 h 57430"/>
                  <a:gd name="connsiteX1" fmla="*/ 46615 w 53928"/>
                  <a:gd name="connsiteY1" fmla="*/ 49969 h 57430"/>
                  <a:gd name="connsiteX2" fmla="*/ 26783 w 53928"/>
                  <a:gd name="connsiteY2" fmla="*/ 57379 h 57430"/>
                  <a:gd name="connsiteX3" fmla="*/ 12690 w 53928"/>
                  <a:gd name="connsiteY3" fmla="*/ 53820 h 57430"/>
                  <a:gd name="connsiteX4" fmla="*/ 3319 w 53928"/>
                  <a:gd name="connsiteY4" fmla="*/ 43795 h 57430"/>
                  <a:gd name="connsiteX5" fmla="*/ 50 w 53928"/>
                  <a:gd name="connsiteY5" fmla="*/ 28467 h 57430"/>
                  <a:gd name="connsiteX6" fmla="*/ 7314 w 53928"/>
                  <a:gd name="connsiteY6" fmla="*/ 7327 h 57430"/>
                  <a:gd name="connsiteX7" fmla="*/ 27219 w 53928"/>
                  <a:gd name="connsiteY7" fmla="*/ 63 h 57430"/>
                  <a:gd name="connsiteX8" fmla="*/ 41384 w 53928"/>
                  <a:gd name="connsiteY8" fmla="*/ 3550 h 57430"/>
                  <a:gd name="connsiteX9" fmla="*/ 50610 w 53928"/>
                  <a:gd name="connsiteY9" fmla="*/ 13793 h 57430"/>
                  <a:gd name="connsiteX10" fmla="*/ 53879 w 53928"/>
                  <a:gd name="connsiteY10" fmla="*/ 28757 h 57430"/>
                  <a:gd name="connsiteX11" fmla="*/ 15450 w 53928"/>
                  <a:gd name="connsiteY11" fmla="*/ 28757 h 57430"/>
                  <a:gd name="connsiteX12" fmla="*/ 18211 w 53928"/>
                  <a:gd name="connsiteY12" fmla="*/ 41252 h 57430"/>
                  <a:gd name="connsiteX13" fmla="*/ 27001 w 53928"/>
                  <a:gd name="connsiteY13" fmla="*/ 45466 h 57430"/>
                  <a:gd name="connsiteX14" fmla="*/ 35718 w 53928"/>
                  <a:gd name="connsiteY14" fmla="*/ 41252 h 57430"/>
                  <a:gd name="connsiteX15" fmla="*/ 38406 w 53928"/>
                  <a:gd name="connsiteY15" fmla="*/ 28757 h 57430"/>
                  <a:gd name="connsiteX16" fmla="*/ 35718 w 53928"/>
                  <a:gd name="connsiteY16" fmla="*/ 16408 h 57430"/>
                  <a:gd name="connsiteX17" fmla="*/ 19664 w 53928"/>
                  <a:gd name="connsiteY17" fmla="*/ 14885 h 57430"/>
                  <a:gd name="connsiteX18" fmla="*/ 18138 w 53928"/>
                  <a:gd name="connsiteY18" fmla="*/ 16408 h 57430"/>
                  <a:gd name="connsiteX19" fmla="*/ 15450 w 53928"/>
                  <a:gd name="connsiteY19" fmla="*/ 28757 h 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928" h="57430">
                    <a:moveTo>
                      <a:pt x="53879" y="28757"/>
                    </a:moveTo>
                    <a:cubicBezTo>
                      <a:pt x="54329" y="36506"/>
                      <a:pt x="51721" y="44123"/>
                      <a:pt x="46615" y="49969"/>
                    </a:cubicBezTo>
                    <a:cubicBezTo>
                      <a:pt x="41363" y="55148"/>
                      <a:pt x="34149" y="57843"/>
                      <a:pt x="26783" y="57379"/>
                    </a:cubicBezTo>
                    <a:cubicBezTo>
                      <a:pt x="21850" y="57455"/>
                      <a:pt x="16990" y="56228"/>
                      <a:pt x="12690" y="53820"/>
                    </a:cubicBezTo>
                    <a:cubicBezTo>
                      <a:pt x="8629" y="51501"/>
                      <a:pt x="5360" y="48006"/>
                      <a:pt x="3319" y="43795"/>
                    </a:cubicBezTo>
                    <a:cubicBezTo>
                      <a:pt x="1045" y="39013"/>
                      <a:pt x="-74" y="33762"/>
                      <a:pt x="50" y="28467"/>
                    </a:cubicBezTo>
                    <a:cubicBezTo>
                      <a:pt x="-400" y="20739"/>
                      <a:pt x="2207" y="13144"/>
                      <a:pt x="7314" y="7327"/>
                    </a:cubicBezTo>
                    <a:cubicBezTo>
                      <a:pt x="12617" y="2190"/>
                      <a:pt x="19853" y="-451"/>
                      <a:pt x="27219" y="63"/>
                    </a:cubicBezTo>
                    <a:cubicBezTo>
                      <a:pt x="32166" y="-34"/>
                      <a:pt x="37048" y="1168"/>
                      <a:pt x="41384" y="3550"/>
                    </a:cubicBezTo>
                    <a:cubicBezTo>
                      <a:pt x="45431" y="5949"/>
                      <a:pt x="48649" y="9521"/>
                      <a:pt x="50610" y="13793"/>
                    </a:cubicBezTo>
                    <a:cubicBezTo>
                      <a:pt x="52855" y="18458"/>
                      <a:pt x="53973" y="23582"/>
                      <a:pt x="53879" y="28757"/>
                    </a:cubicBezTo>
                    <a:close/>
                    <a:moveTo>
                      <a:pt x="15450" y="28757"/>
                    </a:moveTo>
                    <a:cubicBezTo>
                      <a:pt x="15182" y="33099"/>
                      <a:pt x="16141" y="37428"/>
                      <a:pt x="18211" y="41252"/>
                    </a:cubicBezTo>
                    <a:cubicBezTo>
                      <a:pt x="20158" y="44152"/>
                      <a:pt x="23521" y="45766"/>
                      <a:pt x="27001" y="45466"/>
                    </a:cubicBezTo>
                    <a:cubicBezTo>
                      <a:pt x="30466" y="45787"/>
                      <a:pt x="33822" y="44165"/>
                      <a:pt x="35718" y="41252"/>
                    </a:cubicBezTo>
                    <a:cubicBezTo>
                      <a:pt x="37738" y="37410"/>
                      <a:pt x="38667" y="33089"/>
                      <a:pt x="38406" y="28757"/>
                    </a:cubicBezTo>
                    <a:cubicBezTo>
                      <a:pt x="38660" y="24472"/>
                      <a:pt x="37730" y="20200"/>
                      <a:pt x="35718" y="16408"/>
                    </a:cubicBezTo>
                    <a:cubicBezTo>
                      <a:pt x="31708" y="11553"/>
                      <a:pt x="24516" y="10872"/>
                      <a:pt x="19664" y="14885"/>
                    </a:cubicBezTo>
                    <a:cubicBezTo>
                      <a:pt x="19104" y="15344"/>
                      <a:pt x="18596" y="15854"/>
                      <a:pt x="18138" y="16408"/>
                    </a:cubicBezTo>
                    <a:cubicBezTo>
                      <a:pt x="16112" y="20195"/>
                      <a:pt x="15182" y="24471"/>
                      <a:pt x="15450" y="28757"/>
                    </a:cubicBezTo>
                    <a:close/>
                  </a:path>
                </a:pathLst>
              </a:custGeom>
              <a:solidFill>
                <a:srgbClr val="79496A"/>
              </a:solidFill>
              <a:ln w="7260"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32A985C8-789B-D349-781D-715C82ECE2FA}"/>
                  </a:ext>
                </a:extLst>
              </p:cNvPr>
              <p:cNvSpPr/>
              <p:nvPr/>
            </p:nvSpPr>
            <p:spPr>
              <a:xfrm>
                <a:off x="7421935" y="1553551"/>
                <a:ext cx="36103" cy="56593"/>
              </a:xfrm>
              <a:custGeom>
                <a:avLst/>
                <a:gdLst>
                  <a:gd name="connsiteX0" fmla="*/ 31019 w 36103"/>
                  <a:gd name="connsiteY0" fmla="*/ 3 h 56593"/>
                  <a:gd name="connsiteX1" fmla="*/ 36104 w 36103"/>
                  <a:gd name="connsiteY1" fmla="*/ 439 h 56593"/>
                  <a:gd name="connsiteX2" fmla="*/ 34942 w 36103"/>
                  <a:gd name="connsiteY2" fmla="*/ 14968 h 56593"/>
                  <a:gd name="connsiteX3" fmla="*/ 30511 w 36103"/>
                  <a:gd name="connsiteY3" fmla="*/ 14460 h 56593"/>
                  <a:gd name="connsiteX4" fmla="*/ 19178 w 36103"/>
                  <a:gd name="connsiteY4" fmla="*/ 18164 h 56593"/>
                  <a:gd name="connsiteX5" fmla="*/ 15182 w 36103"/>
                  <a:gd name="connsiteY5" fmla="*/ 28625 h 56593"/>
                  <a:gd name="connsiteX6" fmla="*/ 15182 w 36103"/>
                  <a:gd name="connsiteY6" fmla="*/ 56593 h 56593"/>
                  <a:gd name="connsiteX7" fmla="*/ 0 w 36103"/>
                  <a:gd name="connsiteY7" fmla="*/ 56593 h 56593"/>
                  <a:gd name="connsiteX8" fmla="*/ 0 w 36103"/>
                  <a:gd name="connsiteY8" fmla="*/ 1093 h 56593"/>
                  <a:gd name="connsiteX9" fmla="*/ 11768 w 36103"/>
                  <a:gd name="connsiteY9" fmla="*/ 1093 h 56593"/>
                  <a:gd name="connsiteX10" fmla="*/ 14020 w 36103"/>
                  <a:gd name="connsiteY10" fmla="*/ 10392 h 56593"/>
                  <a:gd name="connsiteX11" fmla="*/ 14746 w 36103"/>
                  <a:gd name="connsiteY11" fmla="*/ 10392 h 56593"/>
                  <a:gd name="connsiteX12" fmla="*/ 22011 w 36103"/>
                  <a:gd name="connsiteY12" fmla="*/ 3127 h 56593"/>
                  <a:gd name="connsiteX13" fmla="*/ 31019 w 36103"/>
                  <a:gd name="connsiteY13" fmla="*/ 3 h 5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03" h="56593">
                    <a:moveTo>
                      <a:pt x="31019" y="3"/>
                    </a:moveTo>
                    <a:cubicBezTo>
                      <a:pt x="32726" y="-25"/>
                      <a:pt x="34426" y="121"/>
                      <a:pt x="36104" y="439"/>
                    </a:cubicBezTo>
                    <a:lnTo>
                      <a:pt x="34942" y="14968"/>
                    </a:lnTo>
                    <a:cubicBezTo>
                      <a:pt x="33496" y="14585"/>
                      <a:pt x="32007" y="14415"/>
                      <a:pt x="30511" y="14460"/>
                    </a:cubicBezTo>
                    <a:cubicBezTo>
                      <a:pt x="26399" y="14216"/>
                      <a:pt x="22352" y="15541"/>
                      <a:pt x="19178" y="18164"/>
                    </a:cubicBezTo>
                    <a:cubicBezTo>
                      <a:pt x="16403" y="20915"/>
                      <a:pt x="14950" y="24726"/>
                      <a:pt x="15182" y="28625"/>
                    </a:cubicBezTo>
                    <a:lnTo>
                      <a:pt x="15182" y="56593"/>
                    </a:lnTo>
                    <a:lnTo>
                      <a:pt x="0" y="56593"/>
                    </a:lnTo>
                    <a:lnTo>
                      <a:pt x="0" y="1093"/>
                    </a:lnTo>
                    <a:lnTo>
                      <a:pt x="11768" y="1093"/>
                    </a:lnTo>
                    <a:lnTo>
                      <a:pt x="14020" y="10392"/>
                    </a:lnTo>
                    <a:lnTo>
                      <a:pt x="14746" y="10392"/>
                    </a:lnTo>
                    <a:cubicBezTo>
                      <a:pt x="16527" y="7404"/>
                      <a:pt x="19026" y="4907"/>
                      <a:pt x="22011" y="3127"/>
                    </a:cubicBezTo>
                    <a:cubicBezTo>
                      <a:pt x="24648" y="1233"/>
                      <a:pt x="27779" y="148"/>
                      <a:pt x="31019" y="3"/>
                    </a:cubicBezTo>
                    <a:close/>
                  </a:path>
                </a:pathLst>
              </a:custGeom>
              <a:solidFill>
                <a:srgbClr val="79496A"/>
              </a:solidFill>
              <a:ln w="7260"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D58F3AC8-52F5-A679-A338-F35F991921EF}"/>
                  </a:ext>
                </a:extLst>
              </p:cNvPr>
              <p:cNvSpPr/>
              <p:nvPr/>
            </p:nvSpPr>
            <p:spPr>
              <a:xfrm>
                <a:off x="7462761" y="1542803"/>
                <a:ext cx="38573" cy="68421"/>
              </a:xfrm>
              <a:custGeom>
                <a:avLst/>
                <a:gdLst>
                  <a:gd name="connsiteX0" fmla="*/ 29058 w 38573"/>
                  <a:gd name="connsiteY0" fmla="*/ 56226 h 68421"/>
                  <a:gd name="connsiteX1" fmla="*/ 38574 w 38573"/>
                  <a:gd name="connsiteY1" fmla="*/ 54483 h 68421"/>
                  <a:gd name="connsiteX2" fmla="*/ 38574 w 38573"/>
                  <a:gd name="connsiteY2" fmla="*/ 65815 h 68421"/>
                  <a:gd name="connsiteX3" fmla="*/ 24699 w 38573"/>
                  <a:gd name="connsiteY3" fmla="*/ 68358 h 68421"/>
                  <a:gd name="connsiteX4" fmla="*/ 11478 w 38573"/>
                  <a:gd name="connsiteY4" fmla="*/ 63709 h 68421"/>
                  <a:gd name="connsiteX5" fmla="*/ 7264 w 38573"/>
                  <a:gd name="connsiteY5" fmla="*/ 49979 h 68421"/>
                  <a:gd name="connsiteX6" fmla="*/ 7264 w 38573"/>
                  <a:gd name="connsiteY6" fmla="*/ 23173 h 68421"/>
                  <a:gd name="connsiteX7" fmla="*/ 0 w 38573"/>
                  <a:gd name="connsiteY7" fmla="*/ 23173 h 68421"/>
                  <a:gd name="connsiteX8" fmla="*/ 0 w 38573"/>
                  <a:gd name="connsiteY8" fmla="*/ 16781 h 68421"/>
                  <a:gd name="connsiteX9" fmla="*/ 8282 w 38573"/>
                  <a:gd name="connsiteY9" fmla="*/ 11696 h 68421"/>
                  <a:gd name="connsiteX10" fmla="*/ 12713 w 38573"/>
                  <a:gd name="connsiteY10" fmla="*/ 0 h 68421"/>
                  <a:gd name="connsiteX11" fmla="*/ 22374 w 38573"/>
                  <a:gd name="connsiteY11" fmla="*/ 0 h 68421"/>
                  <a:gd name="connsiteX12" fmla="*/ 22374 w 38573"/>
                  <a:gd name="connsiteY12" fmla="*/ 11841 h 68421"/>
                  <a:gd name="connsiteX13" fmla="*/ 37920 w 38573"/>
                  <a:gd name="connsiteY13" fmla="*/ 11841 h 68421"/>
                  <a:gd name="connsiteX14" fmla="*/ 37920 w 38573"/>
                  <a:gd name="connsiteY14" fmla="*/ 23173 h 68421"/>
                  <a:gd name="connsiteX15" fmla="*/ 22374 w 38573"/>
                  <a:gd name="connsiteY15" fmla="*/ 23173 h 68421"/>
                  <a:gd name="connsiteX16" fmla="*/ 22374 w 38573"/>
                  <a:gd name="connsiteY16" fmla="*/ 49979 h 68421"/>
                  <a:gd name="connsiteX17" fmla="*/ 24191 w 38573"/>
                  <a:gd name="connsiteY17" fmla="*/ 54701 h 68421"/>
                  <a:gd name="connsiteX18" fmla="*/ 29058 w 38573"/>
                  <a:gd name="connsiteY18" fmla="*/ 56226 h 6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73" h="68421">
                    <a:moveTo>
                      <a:pt x="29058" y="56226"/>
                    </a:moveTo>
                    <a:cubicBezTo>
                      <a:pt x="32297" y="56118"/>
                      <a:pt x="35508" y="55530"/>
                      <a:pt x="38574" y="54483"/>
                    </a:cubicBezTo>
                    <a:lnTo>
                      <a:pt x="38574" y="65815"/>
                    </a:lnTo>
                    <a:cubicBezTo>
                      <a:pt x="34172" y="67616"/>
                      <a:pt x="29450" y="68481"/>
                      <a:pt x="24699" y="68358"/>
                    </a:cubicBezTo>
                    <a:cubicBezTo>
                      <a:pt x="19832" y="68781"/>
                      <a:pt x="15008" y="67087"/>
                      <a:pt x="11478" y="63709"/>
                    </a:cubicBezTo>
                    <a:cubicBezTo>
                      <a:pt x="8383" y="59833"/>
                      <a:pt x="6872" y="54925"/>
                      <a:pt x="7264" y="49979"/>
                    </a:cubicBezTo>
                    <a:lnTo>
                      <a:pt x="7264" y="23173"/>
                    </a:lnTo>
                    <a:lnTo>
                      <a:pt x="0" y="23173"/>
                    </a:lnTo>
                    <a:lnTo>
                      <a:pt x="0" y="16781"/>
                    </a:lnTo>
                    <a:lnTo>
                      <a:pt x="8282" y="11696"/>
                    </a:lnTo>
                    <a:lnTo>
                      <a:pt x="12713" y="0"/>
                    </a:lnTo>
                    <a:lnTo>
                      <a:pt x="22374" y="0"/>
                    </a:lnTo>
                    <a:lnTo>
                      <a:pt x="22374" y="11841"/>
                    </a:lnTo>
                    <a:lnTo>
                      <a:pt x="37920" y="11841"/>
                    </a:lnTo>
                    <a:lnTo>
                      <a:pt x="37920" y="23173"/>
                    </a:lnTo>
                    <a:lnTo>
                      <a:pt x="22374" y="23173"/>
                    </a:lnTo>
                    <a:lnTo>
                      <a:pt x="22374" y="49979"/>
                    </a:lnTo>
                    <a:cubicBezTo>
                      <a:pt x="22229" y="51748"/>
                      <a:pt x="22897" y="53487"/>
                      <a:pt x="24191" y="54701"/>
                    </a:cubicBezTo>
                    <a:cubicBezTo>
                      <a:pt x="25578" y="55781"/>
                      <a:pt x="27307" y="56323"/>
                      <a:pt x="29058" y="56226"/>
                    </a:cubicBezTo>
                    <a:close/>
                  </a:path>
                </a:pathLst>
              </a:custGeom>
              <a:solidFill>
                <a:srgbClr val="79496A"/>
              </a:solidFill>
              <a:ln w="7260" cap="flat">
                <a:noFill/>
                <a:prstDash val="solid"/>
                <a:miter/>
              </a:ln>
            </p:spPr>
            <p:txBody>
              <a:bodyPr rtlCol="0" anchor="ctr"/>
              <a:lstStyle/>
              <a:p>
                <a:endParaRPr lang="en-US" dirty="0"/>
              </a:p>
            </p:txBody>
          </p:sp>
        </p:grpSp>
        <p:grpSp>
          <p:nvGrpSpPr>
            <p:cNvPr id="376" name="Graphic 2">
              <a:extLst>
                <a:ext uri="{FF2B5EF4-FFF2-40B4-BE49-F238E27FC236}">
                  <a16:creationId xmlns:a16="http://schemas.microsoft.com/office/drawing/2014/main" id="{BF547EB8-2486-580B-6943-9CCE77CFA675}"/>
                </a:ext>
              </a:extLst>
            </p:cNvPr>
            <p:cNvGrpSpPr/>
            <p:nvPr/>
          </p:nvGrpSpPr>
          <p:grpSpPr>
            <a:xfrm>
              <a:off x="1250614" y="1576469"/>
              <a:ext cx="6487830" cy="2329950"/>
              <a:chOff x="1250614" y="1576469"/>
              <a:chExt cx="6487830" cy="2329950"/>
            </a:xfrm>
          </p:grpSpPr>
          <p:sp>
            <p:nvSpPr>
              <p:cNvPr id="377" name="Freeform: Shape 376">
                <a:extLst>
                  <a:ext uri="{FF2B5EF4-FFF2-40B4-BE49-F238E27FC236}">
                    <a16:creationId xmlns:a16="http://schemas.microsoft.com/office/drawing/2014/main" id="{6603DFDC-CA57-D6B3-C4B1-FDDD69F93276}"/>
                  </a:ext>
                </a:extLst>
              </p:cNvPr>
              <p:cNvSpPr/>
              <p:nvPr/>
            </p:nvSpPr>
            <p:spPr>
              <a:xfrm>
                <a:off x="3718038" y="1921060"/>
                <a:ext cx="2646346" cy="503640"/>
              </a:xfrm>
              <a:custGeom>
                <a:avLst/>
                <a:gdLst>
                  <a:gd name="connsiteX0" fmla="*/ 2625643 w 2646346"/>
                  <a:gd name="connsiteY0" fmla="*/ 0 h 503640"/>
                  <a:gd name="connsiteX1" fmla="*/ 2646346 w 2646346"/>
                  <a:gd name="connsiteY1" fmla="*/ 0 h 503640"/>
                  <a:gd name="connsiteX2" fmla="*/ 2646346 w 2646346"/>
                  <a:gd name="connsiteY2" fmla="*/ 503640 h 503640"/>
                  <a:gd name="connsiteX3" fmla="*/ 2625643 w 2646346"/>
                  <a:gd name="connsiteY3" fmla="*/ 503640 h 503640"/>
                  <a:gd name="connsiteX4" fmla="*/ 20704 w 2646346"/>
                  <a:gd name="connsiteY4" fmla="*/ 503640 h 503640"/>
                  <a:gd name="connsiteX5" fmla="*/ 0 w 2646346"/>
                  <a:gd name="connsiteY5" fmla="*/ 503640 h 503640"/>
                  <a:gd name="connsiteX6" fmla="*/ 0 w 2646346"/>
                  <a:gd name="connsiteY6" fmla="*/ 0 h 503640"/>
                  <a:gd name="connsiteX7" fmla="*/ 20704 w 2646346"/>
                  <a:gd name="connsiteY7" fmla="*/ 0 h 50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6346" h="503640">
                    <a:moveTo>
                      <a:pt x="2625643" y="0"/>
                    </a:moveTo>
                    <a:cubicBezTo>
                      <a:pt x="2637077" y="0"/>
                      <a:pt x="2646346" y="0"/>
                      <a:pt x="2646346" y="0"/>
                    </a:cubicBezTo>
                    <a:lnTo>
                      <a:pt x="2646346" y="503640"/>
                    </a:lnTo>
                    <a:cubicBezTo>
                      <a:pt x="2646346" y="503640"/>
                      <a:pt x="2637077" y="503640"/>
                      <a:pt x="2625643" y="503640"/>
                    </a:cubicBezTo>
                    <a:lnTo>
                      <a:pt x="20704" y="503640"/>
                    </a:lnTo>
                    <a:cubicBezTo>
                      <a:pt x="9269" y="503640"/>
                      <a:pt x="0" y="503640"/>
                      <a:pt x="0" y="503640"/>
                    </a:cubicBezTo>
                    <a:lnTo>
                      <a:pt x="0" y="0"/>
                    </a:lnTo>
                    <a:cubicBezTo>
                      <a:pt x="0" y="0"/>
                      <a:pt x="9269" y="0"/>
                      <a:pt x="20704" y="0"/>
                    </a:cubicBezTo>
                    <a:close/>
                  </a:path>
                </a:pathLst>
              </a:custGeom>
              <a:solidFill>
                <a:srgbClr val="00AF9B">
                  <a:alpha val="50000"/>
                </a:srgbClr>
              </a:solidFill>
              <a:ln w="7260"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83D15E31-9E58-39D6-09AD-74286EFBFF98}"/>
                  </a:ext>
                </a:extLst>
              </p:cNvPr>
              <p:cNvSpPr/>
              <p:nvPr/>
            </p:nvSpPr>
            <p:spPr>
              <a:xfrm>
                <a:off x="4797890" y="2118579"/>
                <a:ext cx="98287" cy="72643"/>
              </a:xfrm>
              <a:custGeom>
                <a:avLst/>
                <a:gdLst>
                  <a:gd name="connsiteX0" fmla="*/ 79836 w 98287"/>
                  <a:gd name="connsiteY0" fmla="*/ 72644 h 72643"/>
                  <a:gd name="connsiteX1" fmla="*/ 62328 w 98287"/>
                  <a:gd name="connsiteY1" fmla="*/ 72644 h 72643"/>
                  <a:gd name="connsiteX2" fmla="*/ 52522 w 98287"/>
                  <a:gd name="connsiteY2" fmla="*/ 34506 h 72643"/>
                  <a:gd name="connsiteX3" fmla="*/ 50633 w 98287"/>
                  <a:gd name="connsiteY3" fmla="*/ 26079 h 72643"/>
                  <a:gd name="connsiteX4" fmla="*/ 49107 w 98287"/>
                  <a:gd name="connsiteY4" fmla="*/ 17507 h 72643"/>
                  <a:gd name="connsiteX5" fmla="*/ 47654 w 98287"/>
                  <a:gd name="connsiteY5" fmla="*/ 26079 h 72643"/>
                  <a:gd name="connsiteX6" fmla="*/ 45838 w 98287"/>
                  <a:gd name="connsiteY6" fmla="*/ 34579 h 72643"/>
                  <a:gd name="connsiteX7" fmla="*/ 36031 w 98287"/>
                  <a:gd name="connsiteY7" fmla="*/ 72644 h 72643"/>
                  <a:gd name="connsiteX8" fmla="*/ 18524 w 98287"/>
                  <a:gd name="connsiteY8" fmla="*/ 72644 h 72643"/>
                  <a:gd name="connsiteX9" fmla="*/ 0 w 98287"/>
                  <a:gd name="connsiteY9" fmla="*/ 0 h 72643"/>
                  <a:gd name="connsiteX10" fmla="*/ 15183 w 98287"/>
                  <a:gd name="connsiteY10" fmla="*/ 0 h 72643"/>
                  <a:gd name="connsiteX11" fmla="*/ 24481 w 98287"/>
                  <a:gd name="connsiteY11" fmla="*/ 39664 h 72643"/>
                  <a:gd name="connsiteX12" fmla="*/ 27968 w 98287"/>
                  <a:gd name="connsiteY12" fmla="*/ 58696 h 72643"/>
                  <a:gd name="connsiteX13" fmla="*/ 29348 w 98287"/>
                  <a:gd name="connsiteY13" fmla="*/ 49906 h 72643"/>
                  <a:gd name="connsiteX14" fmla="*/ 31382 w 98287"/>
                  <a:gd name="connsiteY14" fmla="*/ 40681 h 72643"/>
                  <a:gd name="connsiteX15" fmla="*/ 41915 w 98287"/>
                  <a:gd name="connsiteY15" fmla="*/ 0 h 72643"/>
                  <a:gd name="connsiteX16" fmla="*/ 56444 w 98287"/>
                  <a:gd name="connsiteY16" fmla="*/ 0 h 72643"/>
                  <a:gd name="connsiteX17" fmla="*/ 66978 w 98287"/>
                  <a:gd name="connsiteY17" fmla="*/ 40681 h 72643"/>
                  <a:gd name="connsiteX18" fmla="*/ 68721 w 98287"/>
                  <a:gd name="connsiteY18" fmla="*/ 49035 h 72643"/>
                  <a:gd name="connsiteX19" fmla="*/ 70320 w 98287"/>
                  <a:gd name="connsiteY19" fmla="*/ 58696 h 72643"/>
                  <a:gd name="connsiteX20" fmla="*/ 71917 w 98287"/>
                  <a:gd name="connsiteY20" fmla="*/ 49035 h 72643"/>
                  <a:gd name="connsiteX21" fmla="*/ 73879 w 98287"/>
                  <a:gd name="connsiteY21" fmla="*/ 39664 h 72643"/>
                  <a:gd name="connsiteX22" fmla="*/ 83104 w 98287"/>
                  <a:gd name="connsiteY22" fmla="*/ 0 h 72643"/>
                  <a:gd name="connsiteX23" fmla="*/ 98287 w 98287"/>
                  <a:gd name="connsiteY23" fmla="*/ 0 h 7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287" h="72643">
                    <a:moveTo>
                      <a:pt x="79836" y="72644"/>
                    </a:moveTo>
                    <a:lnTo>
                      <a:pt x="62328" y="72644"/>
                    </a:lnTo>
                    <a:lnTo>
                      <a:pt x="52522" y="34506"/>
                    </a:lnTo>
                    <a:cubicBezTo>
                      <a:pt x="52522" y="33126"/>
                      <a:pt x="51505" y="30293"/>
                      <a:pt x="50633" y="26079"/>
                    </a:cubicBezTo>
                    <a:cubicBezTo>
                      <a:pt x="49761" y="21866"/>
                      <a:pt x="49253" y="18815"/>
                      <a:pt x="49107" y="17507"/>
                    </a:cubicBezTo>
                    <a:cubicBezTo>
                      <a:pt x="48766" y="20384"/>
                      <a:pt x="48279" y="23246"/>
                      <a:pt x="47654" y="26079"/>
                    </a:cubicBezTo>
                    <a:cubicBezTo>
                      <a:pt x="46855" y="30075"/>
                      <a:pt x="46201" y="32908"/>
                      <a:pt x="45838" y="34579"/>
                    </a:cubicBezTo>
                    <a:lnTo>
                      <a:pt x="36031" y="72644"/>
                    </a:lnTo>
                    <a:lnTo>
                      <a:pt x="18524" y="72644"/>
                    </a:lnTo>
                    <a:lnTo>
                      <a:pt x="0" y="0"/>
                    </a:lnTo>
                    <a:lnTo>
                      <a:pt x="15183" y="0"/>
                    </a:lnTo>
                    <a:lnTo>
                      <a:pt x="24481" y="39664"/>
                    </a:lnTo>
                    <a:cubicBezTo>
                      <a:pt x="26079" y="46928"/>
                      <a:pt x="27241" y="53321"/>
                      <a:pt x="27968" y="58696"/>
                    </a:cubicBezTo>
                    <a:cubicBezTo>
                      <a:pt x="27968" y="56808"/>
                      <a:pt x="28622" y="53829"/>
                      <a:pt x="29348" y="49906"/>
                    </a:cubicBezTo>
                    <a:cubicBezTo>
                      <a:pt x="29864" y="46797"/>
                      <a:pt x="30547" y="43717"/>
                      <a:pt x="31382" y="40681"/>
                    </a:cubicBezTo>
                    <a:lnTo>
                      <a:pt x="41915" y="0"/>
                    </a:lnTo>
                    <a:lnTo>
                      <a:pt x="56444" y="0"/>
                    </a:lnTo>
                    <a:lnTo>
                      <a:pt x="66978" y="40681"/>
                    </a:lnTo>
                    <a:cubicBezTo>
                      <a:pt x="67414" y="42497"/>
                      <a:pt x="67995" y="45257"/>
                      <a:pt x="68721" y="49035"/>
                    </a:cubicBezTo>
                    <a:cubicBezTo>
                      <a:pt x="69447" y="52812"/>
                      <a:pt x="69956" y="56299"/>
                      <a:pt x="70320" y="58696"/>
                    </a:cubicBezTo>
                    <a:cubicBezTo>
                      <a:pt x="70320" y="56081"/>
                      <a:pt x="71191" y="52885"/>
                      <a:pt x="71917" y="49035"/>
                    </a:cubicBezTo>
                    <a:cubicBezTo>
                      <a:pt x="72644" y="45185"/>
                      <a:pt x="73298" y="41770"/>
                      <a:pt x="73879" y="39664"/>
                    </a:cubicBezTo>
                    <a:lnTo>
                      <a:pt x="83104" y="0"/>
                    </a:lnTo>
                    <a:lnTo>
                      <a:pt x="98287" y="0"/>
                    </a:lnTo>
                    <a:close/>
                  </a:path>
                </a:pathLst>
              </a:custGeom>
              <a:solidFill>
                <a:srgbClr val="79496A"/>
              </a:solidFill>
              <a:ln w="7260"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9324D6C3-227F-3366-03C5-668BEBF661EB}"/>
                  </a:ext>
                </a:extLst>
              </p:cNvPr>
              <p:cNvSpPr/>
              <p:nvPr/>
            </p:nvSpPr>
            <p:spPr>
              <a:xfrm>
                <a:off x="4899619" y="2134495"/>
                <a:ext cx="54064" cy="57374"/>
              </a:xfrm>
              <a:custGeom>
                <a:avLst/>
                <a:gdLst>
                  <a:gd name="connsiteX0" fmla="*/ 54020 w 54064"/>
                  <a:gd name="connsiteY0" fmla="*/ 28832 h 57374"/>
                  <a:gd name="connsiteX1" fmla="*/ 46756 w 54064"/>
                  <a:gd name="connsiteY1" fmla="*/ 50044 h 57374"/>
                  <a:gd name="connsiteX2" fmla="*/ 26778 w 54064"/>
                  <a:gd name="connsiteY2" fmla="*/ 57309 h 57374"/>
                  <a:gd name="connsiteX3" fmla="*/ 12685 w 54064"/>
                  <a:gd name="connsiteY3" fmla="*/ 53822 h 57374"/>
                  <a:gd name="connsiteX4" fmla="*/ 3315 w 54064"/>
                  <a:gd name="connsiteY4" fmla="*/ 43797 h 57374"/>
                  <a:gd name="connsiteX5" fmla="*/ 46 w 54064"/>
                  <a:gd name="connsiteY5" fmla="*/ 28469 h 57374"/>
                  <a:gd name="connsiteX6" fmla="*/ 7310 w 54064"/>
                  <a:gd name="connsiteY6" fmla="*/ 7330 h 57374"/>
                  <a:gd name="connsiteX7" fmla="*/ 27287 w 54064"/>
                  <a:gd name="connsiteY7" fmla="*/ 65 h 57374"/>
                  <a:gd name="connsiteX8" fmla="*/ 41380 w 54064"/>
                  <a:gd name="connsiteY8" fmla="*/ 3552 h 57374"/>
                  <a:gd name="connsiteX9" fmla="*/ 50751 w 54064"/>
                  <a:gd name="connsiteY9" fmla="*/ 13504 h 57374"/>
                  <a:gd name="connsiteX10" fmla="*/ 54020 w 54064"/>
                  <a:gd name="connsiteY10" fmla="*/ 28832 h 57374"/>
                  <a:gd name="connsiteX11" fmla="*/ 15664 w 54064"/>
                  <a:gd name="connsiteY11" fmla="*/ 28832 h 57374"/>
                  <a:gd name="connsiteX12" fmla="*/ 18352 w 54064"/>
                  <a:gd name="connsiteY12" fmla="*/ 41327 h 57374"/>
                  <a:gd name="connsiteX13" fmla="*/ 27142 w 54064"/>
                  <a:gd name="connsiteY13" fmla="*/ 45540 h 57374"/>
                  <a:gd name="connsiteX14" fmla="*/ 35859 w 54064"/>
                  <a:gd name="connsiteY14" fmla="*/ 41327 h 57374"/>
                  <a:gd name="connsiteX15" fmla="*/ 38547 w 54064"/>
                  <a:gd name="connsiteY15" fmla="*/ 28832 h 57374"/>
                  <a:gd name="connsiteX16" fmla="*/ 35859 w 54064"/>
                  <a:gd name="connsiteY16" fmla="*/ 16483 h 57374"/>
                  <a:gd name="connsiteX17" fmla="*/ 27069 w 54064"/>
                  <a:gd name="connsiteY17" fmla="*/ 12342 h 57374"/>
                  <a:gd name="connsiteX18" fmla="*/ 18352 w 54064"/>
                  <a:gd name="connsiteY18" fmla="*/ 16483 h 57374"/>
                  <a:gd name="connsiteX19" fmla="*/ 15664 w 54064"/>
                  <a:gd name="connsiteY19" fmla="*/ 28832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064" h="57374">
                    <a:moveTo>
                      <a:pt x="54020" y="28832"/>
                    </a:moveTo>
                    <a:cubicBezTo>
                      <a:pt x="54442" y="36576"/>
                      <a:pt x="51834" y="44182"/>
                      <a:pt x="46756" y="50044"/>
                    </a:cubicBezTo>
                    <a:cubicBezTo>
                      <a:pt x="41431" y="55195"/>
                      <a:pt x="34167" y="57832"/>
                      <a:pt x="26778" y="57309"/>
                    </a:cubicBezTo>
                    <a:cubicBezTo>
                      <a:pt x="21853" y="57410"/>
                      <a:pt x="16993" y="56205"/>
                      <a:pt x="12685" y="53822"/>
                    </a:cubicBezTo>
                    <a:cubicBezTo>
                      <a:pt x="8625" y="51504"/>
                      <a:pt x="5356" y="48010"/>
                      <a:pt x="3315" y="43797"/>
                    </a:cubicBezTo>
                    <a:cubicBezTo>
                      <a:pt x="1048" y="39010"/>
                      <a:pt x="-71" y="33765"/>
                      <a:pt x="46" y="28469"/>
                    </a:cubicBezTo>
                    <a:cubicBezTo>
                      <a:pt x="-383" y="20747"/>
                      <a:pt x="2225" y="13156"/>
                      <a:pt x="7310" y="7330"/>
                    </a:cubicBezTo>
                    <a:cubicBezTo>
                      <a:pt x="12635" y="2179"/>
                      <a:pt x="19899" y="-458"/>
                      <a:pt x="27287" y="65"/>
                    </a:cubicBezTo>
                    <a:cubicBezTo>
                      <a:pt x="32213" y="-36"/>
                      <a:pt x="37072" y="1169"/>
                      <a:pt x="41380" y="3552"/>
                    </a:cubicBezTo>
                    <a:cubicBezTo>
                      <a:pt x="45426" y="5862"/>
                      <a:pt x="48688" y="9327"/>
                      <a:pt x="50751" y="13504"/>
                    </a:cubicBezTo>
                    <a:cubicBezTo>
                      <a:pt x="53032" y="18284"/>
                      <a:pt x="54151" y="23537"/>
                      <a:pt x="54020" y="28832"/>
                    </a:cubicBezTo>
                    <a:close/>
                    <a:moveTo>
                      <a:pt x="15664" y="28832"/>
                    </a:moveTo>
                    <a:cubicBezTo>
                      <a:pt x="15381" y="33169"/>
                      <a:pt x="16311" y="37491"/>
                      <a:pt x="18352" y="41327"/>
                    </a:cubicBezTo>
                    <a:cubicBezTo>
                      <a:pt x="20321" y="44204"/>
                      <a:pt x="23669" y="45809"/>
                      <a:pt x="27142" y="45540"/>
                    </a:cubicBezTo>
                    <a:cubicBezTo>
                      <a:pt x="30607" y="45860"/>
                      <a:pt x="33963" y="44240"/>
                      <a:pt x="35859" y="41327"/>
                    </a:cubicBezTo>
                    <a:cubicBezTo>
                      <a:pt x="37908" y="37499"/>
                      <a:pt x="38838" y="33169"/>
                      <a:pt x="38547" y="28832"/>
                    </a:cubicBezTo>
                    <a:cubicBezTo>
                      <a:pt x="38801" y="24546"/>
                      <a:pt x="37871" y="20275"/>
                      <a:pt x="35859" y="16483"/>
                    </a:cubicBezTo>
                    <a:cubicBezTo>
                      <a:pt x="33876" y="13635"/>
                      <a:pt x="30527" y="12059"/>
                      <a:pt x="27069" y="12342"/>
                    </a:cubicBezTo>
                    <a:cubicBezTo>
                      <a:pt x="23626" y="12037"/>
                      <a:pt x="20291" y="13621"/>
                      <a:pt x="18352" y="16483"/>
                    </a:cubicBezTo>
                    <a:cubicBezTo>
                      <a:pt x="16289" y="20260"/>
                      <a:pt x="15359" y="24546"/>
                      <a:pt x="15664" y="28832"/>
                    </a:cubicBezTo>
                    <a:close/>
                  </a:path>
                </a:pathLst>
              </a:custGeom>
              <a:solidFill>
                <a:srgbClr val="79496A"/>
              </a:solidFill>
              <a:ln w="7260"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BAC6EFE4-DD52-7F6B-E4CA-BA2D9F29A362}"/>
                  </a:ext>
                </a:extLst>
              </p:cNvPr>
              <p:cNvSpPr/>
              <p:nvPr/>
            </p:nvSpPr>
            <p:spPr>
              <a:xfrm>
                <a:off x="4966134" y="2134629"/>
                <a:ext cx="36103" cy="56883"/>
              </a:xfrm>
              <a:custGeom>
                <a:avLst/>
                <a:gdLst>
                  <a:gd name="connsiteX0" fmla="*/ 31019 w 36103"/>
                  <a:gd name="connsiteY0" fmla="*/ 4 h 56883"/>
                  <a:gd name="connsiteX1" fmla="*/ 36104 w 36103"/>
                  <a:gd name="connsiteY1" fmla="*/ 440 h 56883"/>
                  <a:gd name="connsiteX2" fmla="*/ 35014 w 36103"/>
                  <a:gd name="connsiteY2" fmla="*/ 14968 h 56883"/>
                  <a:gd name="connsiteX3" fmla="*/ 30511 w 36103"/>
                  <a:gd name="connsiteY3" fmla="*/ 14460 h 56883"/>
                  <a:gd name="connsiteX4" fmla="*/ 19250 w 36103"/>
                  <a:gd name="connsiteY4" fmla="*/ 18165 h 56883"/>
                  <a:gd name="connsiteX5" fmla="*/ 15182 w 36103"/>
                  <a:gd name="connsiteY5" fmla="*/ 28625 h 56883"/>
                  <a:gd name="connsiteX6" fmla="*/ 15182 w 36103"/>
                  <a:gd name="connsiteY6" fmla="*/ 56884 h 56883"/>
                  <a:gd name="connsiteX7" fmla="*/ 0 w 36103"/>
                  <a:gd name="connsiteY7" fmla="*/ 56884 h 56883"/>
                  <a:gd name="connsiteX8" fmla="*/ 0 w 36103"/>
                  <a:gd name="connsiteY8" fmla="*/ 1311 h 56883"/>
                  <a:gd name="connsiteX9" fmla="*/ 11478 w 36103"/>
                  <a:gd name="connsiteY9" fmla="*/ 1311 h 56883"/>
                  <a:gd name="connsiteX10" fmla="*/ 13730 w 36103"/>
                  <a:gd name="connsiteY10" fmla="*/ 10682 h 56883"/>
                  <a:gd name="connsiteX11" fmla="*/ 14456 w 36103"/>
                  <a:gd name="connsiteY11" fmla="*/ 10682 h 56883"/>
                  <a:gd name="connsiteX12" fmla="*/ 21720 w 36103"/>
                  <a:gd name="connsiteY12" fmla="*/ 3418 h 56883"/>
                  <a:gd name="connsiteX13" fmla="*/ 31019 w 36103"/>
                  <a:gd name="connsiteY13" fmla="*/ 4 h 5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03" h="56883">
                    <a:moveTo>
                      <a:pt x="31019" y="4"/>
                    </a:moveTo>
                    <a:cubicBezTo>
                      <a:pt x="32726" y="-25"/>
                      <a:pt x="34426" y="120"/>
                      <a:pt x="36104" y="440"/>
                    </a:cubicBezTo>
                    <a:lnTo>
                      <a:pt x="35014" y="14968"/>
                    </a:lnTo>
                    <a:cubicBezTo>
                      <a:pt x="33547" y="14591"/>
                      <a:pt x="32029" y="14416"/>
                      <a:pt x="30511" y="14460"/>
                    </a:cubicBezTo>
                    <a:cubicBezTo>
                      <a:pt x="26420" y="14198"/>
                      <a:pt x="22389" y="15528"/>
                      <a:pt x="19250" y="18165"/>
                    </a:cubicBezTo>
                    <a:cubicBezTo>
                      <a:pt x="16418" y="20882"/>
                      <a:pt x="14928" y="24710"/>
                      <a:pt x="15182" y="28625"/>
                    </a:cubicBezTo>
                    <a:lnTo>
                      <a:pt x="15182" y="56884"/>
                    </a:lnTo>
                    <a:lnTo>
                      <a:pt x="0" y="56884"/>
                    </a:lnTo>
                    <a:lnTo>
                      <a:pt x="0" y="1311"/>
                    </a:lnTo>
                    <a:lnTo>
                      <a:pt x="11478" y="1311"/>
                    </a:lnTo>
                    <a:lnTo>
                      <a:pt x="13730" y="10682"/>
                    </a:lnTo>
                    <a:lnTo>
                      <a:pt x="14456" y="10682"/>
                    </a:lnTo>
                    <a:cubicBezTo>
                      <a:pt x="16265" y="7718"/>
                      <a:pt x="18756" y="5227"/>
                      <a:pt x="21720" y="3418"/>
                    </a:cubicBezTo>
                    <a:cubicBezTo>
                      <a:pt x="24423" y="1406"/>
                      <a:pt x="27656" y="222"/>
                      <a:pt x="31019" y="4"/>
                    </a:cubicBezTo>
                    <a:close/>
                  </a:path>
                </a:pathLst>
              </a:custGeom>
              <a:solidFill>
                <a:srgbClr val="79496A"/>
              </a:solidFill>
              <a:ln w="7260"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5F662049-48E0-BC7D-5CC6-136D1A1B6F79}"/>
                  </a:ext>
                </a:extLst>
              </p:cNvPr>
              <p:cNvSpPr/>
              <p:nvPr/>
            </p:nvSpPr>
            <p:spPr>
              <a:xfrm>
                <a:off x="5012553" y="2113930"/>
                <a:ext cx="55136" cy="77293"/>
              </a:xfrm>
              <a:custGeom>
                <a:avLst/>
                <a:gdLst>
                  <a:gd name="connsiteX0" fmla="*/ 14311 w 55136"/>
                  <a:gd name="connsiteY0" fmla="*/ 47073 h 77293"/>
                  <a:gd name="connsiteX1" fmla="*/ 20921 w 55136"/>
                  <a:gd name="connsiteY1" fmla="*/ 38647 h 77293"/>
                  <a:gd name="connsiteX2" fmla="*/ 36467 w 55136"/>
                  <a:gd name="connsiteY2" fmla="*/ 21721 h 77293"/>
                  <a:gd name="connsiteX3" fmla="*/ 53539 w 55136"/>
                  <a:gd name="connsiteY3" fmla="*/ 21721 h 77293"/>
                  <a:gd name="connsiteX4" fmla="*/ 31745 w 55136"/>
                  <a:gd name="connsiteY4" fmla="*/ 45838 h 77293"/>
                  <a:gd name="connsiteX5" fmla="*/ 55137 w 55136"/>
                  <a:gd name="connsiteY5" fmla="*/ 77293 h 77293"/>
                  <a:gd name="connsiteX6" fmla="*/ 37630 w 55136"/>
                  <a:gd name="connsiteY6" fmla="*/ 77293 h 77293"/>
                  <a:gd name="connsiteX7" fmla="*/ 21648 w 55136"/>
                  <a:gd name="connsiteY7" fmla="*/ 54774 h 77293"/>
                  <a:gd name="connsiteX8" fmla="*/ 15182 w 55136"/>
                  <a:gd name="connsiteY8" fmla="*/ 60004 h 77293"/>
                  <a:gd name="connsiteX9" fmla="*/ 15182 w 55136"/>
                  <a:gd name="connsiteY9" fmla="*/ 77293 h 77293"/>
                  <a:gd name="connsiteX10" fmla="*/ 0 w 55136"/>
                  <a:gd name="connsiteY10" fmla="*/ 77293 h 77293"/>
                  <a:gd name="connsiteX11" fmla="*/ 0 w 55136"/>
                  <a:gd name="connsiteY11" fmla="*/ 0 h 77293"/>
                  <a:gd name="connsiteX12" fmla="*/ 15182 w 55136"/>
                  <a:gd name="connsiteY12" fmla="*/ 0 h 77293"/>
                  <a:gd name="connsiteX13" fmla="*/ 15182 w 55136"/>
                  <a:gd name="connsiteY13" fmla="*/ 34506 h 77293"/>
                  <a:gd name="connsiteX14" fmla="*/ 14383 w 55136"/>
                  <a:gd name="connsiteY14" fmla="*/ 47146 h 7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136" h="77293">
                    <a:moveTo>
                      <a:pt x="14311" y="47073"/>
                    </a:moveTo>
                    <a:lnTo>
                      <a:pt x="20921" y="38647"/>
                    </a:lnTo>
                    <a:lnTo>
                      <a:pt x="36467" y="21721"/>
                    </a:lnTo>
                    <a:lnTo>
                      <a:pt x="53539" y="21721"/>
                    </a:lnTo>
                    <a:lnTo>
                      <a:pt x="31745" y="45838"/>
                    </a:lnTo>
                    <a:lnTo>
                      <a:pt x="55137" y="77293"/>
                    </a:lnTo>
                    <a:lnTo>
                      <a:pt x="37630" y="77293"/>
                    </a:lnTo>
                    <a:lnTo>
                      <a:pt x="21648" y="54774"/>
                    </a:lnTo>
                    <a:lnTo>
                      <a:pt x="15182" y="60004"/>
                    </a:lnTo>
                    <a:lnTo>
                      <a:pt x="15182" y="77293"/>
                    </a:lnTo>
                    <a:lnTo>
                      <a:pt x="0" y="77293"/>
                    </a:lnTo>
                    <a:lnTo>
                      <a:pt x="0" y="0"/>
                    </a:lnTo>
                    <a:lnTo>
                      <a:pt x="15182" y="0"/>
                    </a:lnTo>
                    <a:lnTo>
                      <a:pt x="15182" y="34506"/>
                    </a:lnTo>
                    <a:lnTo>
                      <a:pt x="14383" y="47146"/>
                    </a:lnTo>
                    <a:close/>
                  </a:path>
                </a:pathLst>
              </a:custGeom>
              <a:solidFill>
                <a:srgbClr val="79496A"/>
              </a:solidFill>
              <a:ln w="7260"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0E851A23-78C8-C082-3FEE-5A8380ECE15D}"/>
                  </a:ext>
                </a:extLst>
              </p:cNvPr>
              <p:cNvSpPr/>
              <p:nvPr/>
            </p:nvSpPr>
            <p:spPr>
              <a:xfrm>
                <a:off x="5069506" y="2113354"/>
                <a:ext cx="41915" cy="77868"/>
              </a:xfrm>
              <a:custGeom>
                <a:avLst/>
                <a:gdLst>
                  <a:gd name="connsiteX0" fmla="*/ 36613 w 41915"/>
                  <a:gd name="connsiteY0" fmla="*/ 33701 h 77868"/>
                  <a:gd name="connsiteX1" fmla="*/ 23464 w 41915"/>
                  <a:gd name="connsiteY1" fmla="*/ 33701 h 77868"/>
                  <a:gd name="connsiteX2" fmla="*/ 23464 w 41915"/>
                  <a:gd name="connsiteY2" fmla="*/ 77869 h 77868"/>
                  <a:gd name="connsiteX3" fmla="*/ 8354 w 41915"/>
                  <a:gd name="connsiteY3" fmla="*/ 77869 h 77868"/>
                  <a:gd name="connsiteX4" fmla="*/ 8354 w 41915"/>
                  <a:gd name="connsiteY4" fmla="*/ 33701 h 77868"/>
                  <a:gd name="connsiteX5" fmla="*/ 0 w 41915"/>
                  <a:gd name="connsiteY5" fmla="*/ 33701 h 77868"/>
                  <a:gd name="connsiteX6" fmla="*/ 0 w 41915"/>
                  <a:gd name="connsiteY6" fmla="*/ 26437 h 77868"/>
                  <a:gd name="connsiteX7" fmla="*/ 8354 w 41915"/>
                  <a:gd name="connsiteY7" fmla="*/ 22369 h 77868"/>
                  <a:gd name="connsiteX8" fmla="*/ 8354 w 41915"/>
                  <a:gd name="connsiteY8" fmla="*/ 18301 h 77868"/>
                  <a:gd name="connsiteX9" fmla="*/ 13004 w 41915"/>
                  <a:gd name="connsiteY9" fmla="*/ 4498 h 77868"/>
                  <a:gd name="connsiteX10" fmla="*/ 27968 w 41915"/>
                  <a:gd name="connsiteY10" fmla="*/ 67 h 77868"/>
                  <a:gd name="connsiteX11" fmla="*/ 41916 w 41915"/>
                  <a:gd name="connsiteY11" fmla="*/ 2464 h 77868"/>
                  <a:gd name="connsiteX12" fmla="*/ 37993 w 41915"/>
                  <a:gd name="connsiteY12" fmla="*/ 13579 h 77868"/>
                  <a:gd name="connsiteX13" fmla="*/ 29566 w 41915"/>
                  <a:gd name="connsiteY13" fmla="*/ 12126 h 77868"/>
                  <a:gd name="connsiteX14" fmla="*/ 24917 w 41915"/>
                  <a:gd name="connsiteY14" fmla="*/ 14015 h 77868"/>
                  <a:gd name="connsiteX15" fmla="*/ 23464 w 41915"/>
                  <a:gd name="connsiteY15" fmla="*/ 18954 h 77868"/>
                  <a:gd name="connsiteX16" fmla="*/ 23464 w 41915"/>
                  <a:gd name="connsiteY16" fmla="*/ 22369 h 77868"/>
                  <a:gd name="connsiteX17" fmla="*/ 36613 w 41915"/>
                  <a:gd name="connsiteY17" fmla="*/ 22369 h 7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5" h="77868">
                    <a:moveTo>
                      <a:pt x="36613" y="33701"/>
                    </a:moveTo>
                    <a:lnTo>
                      <a:pt x="23464" y="33701"/>
                    </a:lnTo>
                    <a:lnTo>
                      <a:pt x="23464" y="77869"/>
                    </a:lnTo>
                    <a:lnTo>
                      <a:pt x="8354" y="77869"/>
                    </a:lnTo>
                    <a:lnTo>
                      <a:pt x="8354" y="33701"/>
                    </a:lnTo>
                    <a:lnTo>
                      <a:pt x="0" y="33701"/>
                    </a:lnTo>
                    <a:lnTo>
                      <a:pt x="0" y="26437"/>
                    </a:lnTo>
                    <a:lnTo>
                      <a:pt x="8354" y="22369"/>
                    </a:lnTo>
                    <a:lnTo>
                      <a:pt x="8354" y="18301"/>
                    </a:lnTo>
                    <a:cubicBezTo>
                      <a:pt x="7889" y="13252"/>
                      <a:pt x="9582" y="8239"/>
                      <a:pt x="13004" y="4498"/>
                    </a:cubicBezTo>
                    <a:cubicBezTo>
                      <a:pt x="17275" y="1222"/>
                      <a:pt x="22607" y="-354"/>
                      <a:pt x="27968" y="67"/>
                    </a:cubicBezTo>
                    <a:cubicBezTo>
                      <a:pt x="32726" y="-13"/>
                      <a:pt x="37455" y="793"/>
                      <a:pt x="41916" y="2464"/>
                    </a:cubicBezTo>
                    <a:lnTo>
                      <a:pt x="37993" y="13579"/>
                    </a:lnTo>
                    <a:cubicBezTo>
                      <a:pt x="35283" y="12634"/>
                      <a:pt x="32436" y="12140"/>
                      <a:pt x="29566" y="12126"/>
                    </a:cubicBezTo>
                    <a:cubicBezTo>
                      <a:pt x="27808" y="11988"/>
                      <a:pt x="26079" y="12685"/>
                      <a:pt x="24917" y="14015"/>
                    </a:cubicBezTo>
                    <a:cubicBezTo>
                      <a:pt x="23907" y="15460"/>
                      <a:pt x="23399" y="17196"/>
                      <a:pt x="23464" y="18954"/>
                    </a:cubicBezTo>
                    <a:lnTo>
                      <a:pt x="23464" y="22369"/>
                    </a:lnTo>
                    <a:lnTo>
                      <a:pt x="36613" y="22369"/>
                    </a:lnTo>
                    <a:close/>
                  </a:path>
                </a:pathLst>
              </a:custGeom>
              <a:solidFill>
                <a:srgbClr val="79496A"/>
              </a:solidFill>
              <a:ln w="7260"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916F7246-D052-E31D-63EF-564519D9EA17}"/>
                  </a:ext>
                </a:extLst>
              </p:cNvPr>
              <p:cNvSpPr/>
              <p:nvPr/>
            </p:nvSpPr>
            <p:spPr>
              <a:xfrm>
                <a:off x="5114763" y="2113930"/>
                <a:ext cx="15182" cy="77293"/>
              </a:xfrm>
              <a:custGeom>
                <a:avLst/>
                <a:gdLst>
                  <a:gd name="connsiteX0" fmla="*/ 15182 w 15182"/>
                  <a:gd name="connsiteY0" fmla="*/ 77293 h 77293"/>
                  <a:gd name="connsiteX1" fmla="*/ 0 w 15182"/>
                  <a:gd name="connsiteY1" fmla="*/ 77293 h 77293"/>
                  <a:gd name="connsiteX2" fmla="*/ 0 w 15182"/>
                  <a:gd name="connsiteY2" fmla="*/ 0 h 77293"/>
                  <a:gd name="connsiteX3" fmla="*/ 15182 w 15182"/>
                  <a:gd name="connsiteY3" fmla="*/ 0 h 77293"/>
                </a:gdLst>
                <a:ahLst/>
                <a:cxnLst>
                  <a:cxn ang="0">
                    <a:pos x="connsiteX0" y="connsiteY0"/>
                  </a:cxn>
                  <a:cxn ang="0">
                    <a:pos x="connsiteX1" y="connsiteY1"/>
                  </a:cxn>
                  <a:cxn ang="0">
                    <a:pos x="connsiteX2" y="connsiteY2"/>
                  </a:cxn>
                  <a:cxn ang="0">
                    <a:pos x="connsiteX3" y="connsiteY3"/>
                  </a:cxn>
                </a:cxnLst>
                <a:rect l="l" t="t" r="r" b="b"/>
                <a:pathLst>
                  <a:path w="15182" h="77293">
                    <a:moveTo>
                      <a:pt x="15182" y="77293"/>
                    </a:moveTo>
                    <a:lnTo>
                      <a:pt x="0" y="77293"/>
                    </a:lnTo>
                    <a:lnTo>
                      <a:pt x="0" y="0"/>
                    </a:lnTo>
                    <a:lnTo>
                      <a:pt x="15182" y="0"/>
                    </a:lnTo>
                    <a:close/>
                  </a:path>
                </a:pathLst>
              </a:custGeom>
              <a:solidFill>
                <a:srgbClr val="79496A"/>
              </a:solidFill>
              <a:ln w="7260"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9C05443C-D52A-9253-42C0-72DD12095AE6}"/>
                  </a:ext>
                </a:extLst>
              </p:cNvPr>
              <p:cNvSpPr/>
              <p:nvPr/>
            </p:nvSpPr>
            <p:spPr>
              <a:xfrm>
                <a:off x="5142249" y="2134497"/>
                <a:ext cx="54064" cy="57372"/>
              </a:xfrm>
              <a:custGeom>
                <a:avLst/>
                <a:gdLst>
                  <a:gd name="connsiteX0" fmla="*/ 54020 w 54064"/>
                  <a:gd name="connsiteY0" fmla="*/ 28831 h 57372"/>
                  <a:gd name="connsiteX1" fmla="*/ 46756 w 54064"/>
                  <a:gd name="connsiteY1" fmla="*/ 50043 h 57372"/>
                  <a:gd name="connsiteX2" fmla="*/ 26779 w 54064"/>
                  <a:gd name="connsiteY2" fmla="*/ 57307 h 57372"/>
                  <a:gd name="connsiteX3" fmla="*/ 12686 w 54064"/>
                  <a:gd name="connsiteY3" fmla="*/ 53820 h 57372"/>
                  <a:gd name="connsiteX4" fmla="*/ 3315 w 54064"/>
                  <a:gd name="connsiteY4" fmla="*/ 43795 h 57372"/>
                  <a:gd name="connsiteX5" fmla="*/ 46 w 54064"/>
                  <a:gd name="connsiteY5" fmla="*/ 28467 h 57372"/>
                  <a:gd name="connsiteX6" fmla="*/ 7310 w 54064"/>
                  <a:gd name="connsiteY6" fmla="*/ 7328 h 57372"/>
                  <a:gd name="connsiteX7" fmla="*/ 27287 w 54064"/>
                  <a:gd name="connsiteY7" fmla="*/ 64 h 57372"/>
                  <a:gd name="connsiteX8" fmla="*/ 41380 w 54064"/>
                  <a:gd name="connsiteY8" fmla="*/ 3551 h 57372"/>
                  <a:gd name="connsiteX9" fmla="*/ 50751 w 54064"/>
                  <a:gd name="connsiteY9" fmla="*/ 13503 h 57372"/>
                  <a:gd name="connsiteX10" fmla="*/ 54020 w 54064"/>
                  <a:gd name="connsiteY10" fmla="*/ 28831 h 57372"/>
                  <a:gd name="connsiteX11" fmla="*/ 15664 w 54064"/>
                  <a:gd name="connsiteY11" fmla="*/ 28831 h 57372"/>
                  <a:gd name="connsiteX12" fmla="*/ 18352 w 54064"/>
                  <a:gd name="connsiteY12" fmla="*/ 41325 h 57372"/>
                  <a:gd name="connsiteX13" fmla="*/ 27142 w 54064"/>
                  <a:gd name="connsiteY13" fmla="*/ 45539 h 57372"/>
                  <a:gd name="connsiteX14" fmla="*/ 35859 w 54064"/>
                  <a:gd name="connsiteY14" fmla="*/ 41325 h 57372"/>
                  <a:gd name="connsiteX15" fmla="*/ 38547 w 54064"/>
                  <a:gd name="connsiteY15" fmla="*/ 28831 h 57372"/>
                  <a:gd name="connsiteX16" fmla="*/ 35859 w 54064"/>
                  <a:gd name="connsiteY16" fmla="*/ 16481 h 57372"/>
                  <a:gd name="connsiteX17" fmla="*/ 27069 w 54064"/>
                  <a:gd name="connsiteY17" fmla="*/ 12340 h 57372"/>
                  <a:gd name="connsiteX18" fmla="*/ 18352 w 54064"/>
                  <a:gd name="connsiteY18" fmla="*/ 16481 h 57372"/>
                  <a:gd name="connsiteX19" fmla="*/ 15664 w 54064"/>
                  <a:gd name="connsiteY19" fmla="*/ 28831 h 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064" h="57372">
                    <a:moveTo>
                      <a:pt x="54020" y="28831"/>
                    </a:moveTo>
                    <a:cubicBezTo>
                      <a:pt x="54441" y="36574"/>
                      <a:pt x="51833" y="44180"/>
                      <a:pt x="46756" y="50043"/>
                    </a:cubicBezTo>
                    <a:cubicBezTo>
                      <a:pt x="41431" y="55193"/>
                      <a:pt x="34167" y="57830"/>
                      <a:pt x="26779" y="57307"/>
                    </a:cubicBezTo>
                    <a:cubicBezTo>
                      <a:pt x="21853" y="57409"/>
                      <a:pt x="16993" y="56203"/>
                      <a:pt x="12686" y="53820"/>
                    </a:cubicBezTo>
                    <a:cubicBezTo>
                      <a:pt x="8625" y="51503"/>
                      <a:pt x="5356" y="48009"/>
                      <a:pt x="3315" y="43795"/>
                    </a:cubicBezTo>
                    <a:cubicBezTo>
                      <a:pt x="1048" y="39008"/>
                      <a:pt x="-71" y="33763"/>
                      <a:pt x="46" y="28467"/>
                    </a:cubicBezTo>
                    <a:cubicBezTo>
                      <a:pt x="-383" y="20745"/>
                      <a:pt x="2225" y="13154"/>
                      <a:pt x="7310" y="7328"/>
                    </a:cubicBezTo>
                    <a:cubicBezTo>
                      <a:pt x="12642" y="2185"/>
                      <a:pt x="19899" y="-452"/>
                      <a:pt x="27287" y="64"/>
                    </a:cubicBezTo>
                    <a:cubicBezTo>
                      <a:pt x="32212" y="-38"/>
                      <a:pt x="37072" y="1168"/>
                      <a:pt x="41380" y="3551"/>
                    </a:cubicBezTo>
                    <a:cubicBezTo>
                      <a:pt x="45426" y="5861"/>
                      <a:pt x="48688" y="9326"/>
                      <a:pt x="50751" y="13503"/>
                    </a:cubicBezTo>
                    <a:cubicBezTo>
                      <a:pt x="53032" y="18283"/>
                      <a:pt x="54151" y="23535"/>
                      <a:pt x="54020" y="28831"/>
                    </a:cubicBezTo>
                    <a:close/>
                    <a:moveTo>
                      <a:pt x="15664" y="28831"/>
                    </a:moveTo>
                    <a:cubicBezTo>
                      <a:pt x="15381" y="33168"/>
                      <a:pt x="16311" y="37490"/>
                      <a:pt x="18352" y="41325"/>
                    </a:cubicBezTo>
                    <a:cubicBezTo>
                      <a:pt x="20313" y="44202"/>
                      <a:pt x="23670" y="45808"/>
                      <a:pt x="27142" y="45539"/>
                    </a:cubicBezTo>
                    <a:cubicBezTo>
                      <a:pt x="30607" y="45858"/>
                      <a:pt x="33963" y="44238"/>
                      <a:pt x="35859" y="41325"/>
                    </a:cubicBezTo>
                    <a:cubicBezTo>
                      <a:pt x="37907" y="37497"/>
                      <a:pt x="38837" y="33168"/>
                      <a:pt x="38547" y="28831"/>
                    </a:cubicBezTo>
                    <a:cubicBezTo>
                      <a:pt x="38801" y="24545"/>
                      <a:pt x="37871" y="20273"/>
                      <a:pt x="35859" y="16481"/>
                    </a:cubicBezTo>
                    <a:cubicBezTo>
                      <a:pt x="33876" y="13634"/>
                      <a:pt x="30527" y="12057"/>
                      <a:pt x="27069" y="12340"/>
                    </a:cubicBezTo>
                    <a:cubicBezTo>
                      <a:pt x="23626" y="12035"/>
                      <a:pt x="20291" y="13619"/>
                      <a:pt x="18352" y="16481"/>
                    </a:cubicBezTo>
                    <a:cubicBezTo>
                      <a:pt x="16289" y="20259"/>
                      <a:pt x="15359" y="24545"/>
                      <a:pt x="15664" y="28831"/>
                    </a:cubicBezTo>
                    <a:close/>
                  </a:path>
                </a:pathLst>
              </a:custGeom>
              <a:solidFill>
                <a:srgbClr val="79496A"/>
              </a:solidFill>
              <a:ln w="7260"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9D01F7DE-02B1-4FBF-DE3A-C689B7E54588}"/>
                  </a:ext>
                </a:extLst>
              </p:cNvPr>
              <p:cNvSpPr/>
              <p:nvPr/>
            </p:nvSpPr>
            <p:spPr>
              <a:xfrm>
                <a:off x="5200846" y="2135287"/>
                <a:ext cx="84412" cy="55935"/>
              </a:xfrm>
              <a:custGeom>
                <a:avLst/>
                <a:gdLst>
                  <a:gd name="connsiteX0" fmla="*/ 52594 w 84412"/>
                  <a:gd name="connsiteY0" fmla="*/ 55936 h 55935"/>
                  <a:gd name="connsiteX1" fmla="*/ 48308 w 84412"/>
                  <a:gd name="connsiteY1" fmla="*/ 36467 h 55935"/>
                  <a:gd name="connsiteX2" fmla="*/ 42642 w 84412"/>
                  <a:gd name="connsiteY2" fmla="*/ 11986 h 55935"/>
                  <a:gd name="connsiteX3" fmla="*/ 42206 w 84412"/>
                  <a:gd name="connsiteY3" fmla="*/ 11986 h 55935"/>
                  <a:gd name="connsiteX4" fmla="*/ 32109 w 84412"/>
                  <a:gd name="connsiteY4" fmla="*/ 55573 h 55935"/>
                  <a:gd name="connsiteX5" fmla="*/ 15764 w 84412"/>
                  <a:gd name="connsiteY5" fmla="*/ 55573 h 55935"/>
                  <a:gd name="connsiteX6" fmla="*/ 0 w 84412"/>
                  <a:gd name="connsiteY6" fmla="*/ 0 h 55935"/>
                  <a:gd name="connsiteX7" fmla="*/ 15110 w 84412"/>
                  <a:gd name="connsiteY7" fmla="*/ 0 h 55935"/>
                  <a:gd name="connsiteX8" fmla="*/ 21503 w 84412"/>
                  <a:gd name="connsiteY8" fmla="*/ 24626 h 55935"/>
                  <a:gd name="connsiteX9" fmla="*/ 24554 w 84412"/>
                  <a:gd name="connsiteY9" fmla="*/ 42860 h 55935"/>
                  <a:gd name="connsiteX10" fmla="*/ 24554 w 84412"/>
                  <a:gd name="connsiteY10" fmla="*/ 42860 h 55935"/>
                  <a:gd name="connsiteX11" fmla="*/ 26297 w 84412"/>
                  <a:gd name="connsiteY11" fmla="*/ 30874 h 55935"/>
                  <a:gd name="connsiteX12" fmla="*/ 27096 w 84412"/>
                  <a:gd name="connsiteY12" fmla="*/ 26660 h 55935"/>
                  <a:gd name="connsiteX13" fmla="*/ 33925 w 84412"/>
                  <a:gd name="connsiteY13" fmla="*/ 0 h 55935"/>
                  <a:gd name="connsiteX14" fmla="*/ 50633 w 84412"/>
                  <a:gd name="connsiteY14" fmla="*/ 0 h 55935"/>
                  <a:gd name="connsiteX15" fmla="*/ 57171 w 84412"/>
                  <a:gd name="connsiteY15" fmla="*/ 26660 h 55935"/>
                  <a:gd name="connsiteX16" fmla="*/ 58624 w 84412"/>
                  <a:gd name="connsiteY16" fmla="*/ 34651 h 55935"/>
                  <a:gd name="connsiteX17" fmla="*/ 59568 w 84412"/>
                  <a:gd name="connsiteY17" fmla="*/ 42860 h 55935"/>
                  <a:gd name="connsiteX18" fmla="*/ 60004 w 84412"/>
                  <a:gd name="connsiteY18" fmla="*/ 42860 h 55935"/>
                  <a:gd name="connsiteX19" fmla="*/ 61529 w 84412"/>
                  <a:gd name="connsiteY19" fmla="*/ 32762 h 55935"/>
                  <a:gd name="connsiteX20" fmla="*/ 63200 w 84412"/>
                  <a:gd name="connsiteY20" fmla="*/ 24626 h 55935"/>
                  <a:gd name="connsiteX21" fmla="*/ 69883 w 84412"/>
                  <a:gd name="connsiteY21" fmla="*/ 0 h 55935"/>
                  <a:gd name="connsiteX22" fmla="*/ 84412 w 84412"/>
                  <a:gd name="connsiteY22" fmla="*/ 0 h 55935"/>
                  <a:gd name="connsiteX23" fmla="*/ 68430 w 84412"/>
                  <a:gd name="connsiteY23" fmla="*/ 55573 h 5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412" h="55935">
                    <a:moveTo>
                      <a:pt x="52594" y="55936"/>
                    </a:moveTo>
                    <a:lnTo>
                      <a:pt x="48308" y="36467"/>
                    </a:lnTo>
                    <a:lnTo>
                      <a:pt x="42642" y="11986"/>
                    </a:lnTo>
                    <a:lnTo>
                      <a:pt x="42206" y="11986"/>
                    </a:lnTo>
                    <a:lnTo>
                      <a:pt x="32109" y="55573"/>
                    </a:lnTo>
                    <a:lnTo>
                      <a:pt x="15764" y="55573"/>
                    </a:lnTo>
                    <a:lnTo>
                      <a:pt x="0" y="0"/>
                    </a:lnTo>
                    <a:lnTo>
                      <a:pt x="15110" y="0"/>
                    </a:lnTo>
                    <a:lnTo>
                      <a:pt x="21503" y="24626"/>
                    </a:lnTo>
                    <a:cubicBezTo>
                      <a:pt x="22229" y="27532"/>
                      <a:pt x="23246" y="33561"/>
                      <a:pt x="24554" y="42860"/>
                    </a:cubicBezTo>
                    <a:lnTo>
                      <a:pt x="24554" y="42860"/>
                    </a:lnTo>
                    <a:cubicBezTo>
                      <a:pt x="24910" y="38835"/>
                      <a:pt x="25491" y="34833"/>
                      <a:pt x="26297" y="30874"/>
                    </a:cubicBezTo>
                    <a:lnTo>
                      <a:pt x="27096" y="26660"/>
                    </a:lnTo>
                    <a:lnTo>
                      <a:pt x="33925" y="0"/>
                    </a:lnTo>
                    <a:lnTo>
                      <a:pt x="50633" y="0"/>
                    </a:lnTo>
                    <a:lnTo>
                      <a:pt x="57171" y="26660"/>
                    </a:lnTo>
                    <a:cubicBezTo>
                      <a:pt x="57534" y="28476"/>
                      <a:pt x="58042" y="31164"/>
                      <a:pt x="58624" y="34651"/>
                    </a:cubicBezTo>
                    <a:cubicBezTo>
                      <a:pt x="59103" y="37368"/>
                      <a:pt x="59416" y="40107"/>
                      <a:pt x="59568" y="42860"/>
                    </a:cubicBezTo>
                    <a:lnTo>
                      <a:pt x="60004" y="42860"/>
                    </a:lnTo>
                    <a:cubicBezTo>
                      <a:pt x="60004" y="39882"/>
                      <a:pt x="60876" y="36540"/>
                      <a:pt x="61529" y="32762"/>
                    </a:cubicBezTo>
                    <a:cubicBezTo>
                      <a:pt x="62183" y="28985"/>
                      <a:pt x="62764" y="26297"/>
                      <a:pt x="63200" y="24626"/>
                    </a:cubicBezTo>
                    <a:lnTo>
                      <a:pt x="69883" y="0"/>
                    </a:lnTo>
                    <a:lnTo>
                      <a:pt x="84412" y="0"/>
                    </a:lnTo>
                    <a:lnTo>
                      <a:pt x="68430" y="55573"/>
                    </a:lnTo>
                    <a:close/>
                  </a:path>
                </a:pathLst>
              </a:custGeom>
              <a:solidFill>
                <a:srgbClr val="79496A"/>
              </a:solidFill>
              <a:ln w="7260"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1E156E40-40DE-57D7-7AFB-037559B21656}"/>
                  </a:ext>
                </a:extLst>
              </p:cNvPr>
              <p:cNvSpPr/>
              <p:nvPr/>
            </p:nvSpPr>
            <p:spPr>
              <a:xfrm>
                <a:off x="1257951" y="3705268"/>
                <a:ext cx="6473229" cy="193813"/>
              </a:xfrm>
              <a:custGeom>
                <a:avLst/>
                <a:gdLst>
                  <a:gd name="connsiteX0" fmla="*/ 20122 w 6473229"/>
                  <a:gd name="connsiteY0" fmla="*/ 73 h 193813"/>
                  <a:gd name="connsiteX1" fmla="*/ 6452889 w 6473229"/>
                  <a:gd name="connsiteY1" fmla="*/ 73 h 193813"/>
                  <a:gd name="connsiteX2" fmla="*/ 6473230 w 6473229"/>
                  <a:gd name="connsiteY2" fmla="*/ 20413 h 193813"/>
                  <a:gd name="connsiteX3" fmla="*/ 6473230 w 6473229"/>
                  <a:gd name="connsiteY3" fmla="*/ 173692 h 193813"/>
                  <a:gd name="connsiteX4" fmla="*/ 6453107 w 6473229"/>
                  <a:gd name="connsiteY4" fmla="*/ 193814 h 193813"/>
                  <a:gd name="connsiteX5" fmla="*/ 20268 w 6473229"/>
                  <a:gd name="connsiteY5" fmla="*/ 193814 h 193813"/>
                  <a:gd name="connsiteX6" fmla="*/ 0 w 6473229"/>
                  <a:gd name="connsiteY6" fmla="*/ 173547 h 193813"/>
                  <a:gd name="connsiteX7" fmla="*/ 0 w 6473229"/>
                  <a:gd name="connsiteY7" fmla="*/ 20195 h 193813"/>
                  <a:gd name="connsiteX8" fmla="*/ 20195 w 6473229"/>
                  <a:gd name="connsiteY8" fmla="*/ 0 h 19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3229" h="193813">
                    <a:moveTo>
                      <a:pt x="20122" y="73"/>
                    </a:moveTo>
                    <a:lnTo>
                      <a:pt x="6452889" y="73"/>
                    </a:lnTo>
                    <a:cubicBezTo>
                      <a:pt x="6464120" y="73"/>
                      <a:pt x="6473230" y="9182"/>
                      <a:pt x="6473230" y="20413"/>
                    </a:cubicBezTo>
                    <a:lnTo>
                      <a:pt x="6473230" y="173692"/>
                    </a:lnTo>
                    <a:cubicBezTo>
                      <a:pt x="6473230" y="184806"/>
                      <a:pt x="6464222" y="193814"/>
                      <a:pt x="6453107" y="193814"/>
                    </a:cubicBezTo>
                    <a:lnTo>
                      <a:pt x="20268" y="193814"/>
                    </a:lnTo>
                    <a:cubicBezTo>
                      <a:pt x="9074" y="193814"/>
                      <a:pt x="0" y="184741"/>
                      <a:pt x="0" y="173547"/>
                    </a:cubicBezTo>
                    <a:lnTo>
                      <a:pt x="0" y="20195"/>
                    </a:lnTo>
                    <a:cubicBezTo>
                      <a:pt x="0" y="9044"/>
                      <a:pt x="9041" y="0"/>
                      <a:pt x="20195" y="0"/>
                    </a:cubicBezTo>
                    <a:close/>
                  </a:path>
                </a:pathLst>
              </a:custGeom>
              <a:solidFill>
                <a:srgbClr val="FFFFFF"/>
              </a:solidFill>
              <a:ln w="7260"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9A49ED36-8AA1-7AA0-4C1A-C0D1899CB680}"/>
                  </a:ext>
                </a:extLst>
              </p:cNvPr>
              <p:cNvSpPr/>
              <p:nvPr/>
            </p:nvSpPr>
            <p:spPr>
              <a:xfrm>
                <a:off x="1250614" y="3698221"/>
                <a:ext cx="6487830" cy="208197"/>
              </a:xfrm>
              <a:custGeom>
                <a:avLst/>
                <a:gdLst>
                  <a:gd name="connsiteX0" fmla="*/ 6460444 w 6487830"/>
                  <a:gd name="connsiteY0" fmla="*/ 208198 h 208197"/>
                  <a:gd name="connsiteX1" fmla="*/ 27605 w 6487830"/>
                  <a:gd name="connsiteY1" fmla="*/ 208198 h 208197"/>
                  <a:gd name="connsiteX2" fmla="*/ 0 w 6487830"/>
                  <a:gd name="connsiteY2" fmla="*/ 180665 h 208197"/>
                  <a:gd name="connsiteX3" fmla="*/ 0 w 6487830"/>
                  <a:gd name="connsiteY3" fmla="*/ 27387 h 208197"/>
                  <a:gd name="connsiteX4" fmla="*/ 27459 w 6487830"/>
                  <a:gd name="connsiteY4" fmla="*/ 0 h 208197"/>
                  <a:gd name="connsiteX5" fmla="*/ 6460227 w 6487830"/>
                  <a:gd name="connsiteY5" fmla="*/ 0 h 208197"/>
                  <a:gd name="connsiteX6" fmla="*/ 6487831 w 6487830"/>
                  <a:gd name="connsiteY6" fmla="*/ 27605 h 208197"/>
                  <a:gd name="connsiteX7" fmla="*/ 6487831 w 6487830"/>
                  <a:gd name="connsiteY7" fmla="*/ 180811 h 208197"/>
                  <a:gd name="connsiteX8" fmla="*/ 6460444 w 6487830"/>
                  <a:gd name="connsiteY8" fmla="*/ 208198 h 208197"/>
                  <a:gd name="connsiteX9" fmla="*/ 27459 w 6487830"/>
                  <a:gd name="connsiteY9" fmla="*/ 14384 h 208197"/>
                  <a:gd name="connsiteX10" fmla="*/ 14529 w 6487830"/>
                  <a:gd name="connsiteY10" fmla="*/ 27241 h 208197"/>
                  <a:gd name="connsiteX11" fmla="*/ 14529 w 6487830"/>
                  <a:gd name="connsiteY11" fmla="*/ 180520 h 208197"/>
                  <a:gd name="connsiteX12" fmla="*/ 27605 w 6487830"/>
                  <a:gd name="connsiteY12" fmla="*/ 193524 h 208197"/>
                  <a:gd name="connsiteX13" fmla="*/ 6460444 w 6487830"/>
                  <a:gd name="connsiteY13" fmla="*/ 193524 h 208197"/>
                  <a:gd name="connsiteX14" fmla="*/ 6473302 w 6487830"/>
                  <a:gd name="connsiteY14" fmla="*/ 180665 h 208197"/>
                  <a:gd name="connsiteX15" fmla="*/ 6473302 w 6487830"/>
                  <a:gd name="connsiteY15" fmla="*/ 27459 h 208197"/>
                  <a:gd name="connsiteX16" fmla="*/ 6460227 w 6487830"/>
                  <a:gd name="connsiteY16" fmla="*/ 14384 h 20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87830" h="208197">
                    <a:moveTo>
                      <a:pt x="6460444" y="208198"/>
                    </a:moveTo>
                    <a:lnTo>
                      <a:pt x="27605" y="208198"/>
                    </a:lnTo>
                    <a:cubicBezTo>
                      <a:pt x="12387" y="208198"/>
                      <a:pt x="40" y="195884"/>
                      <a:pt x="0" y="180665"/>
                    </a:cubicBezTo>
                    <a:lnTo>
                      <a:pt x="0" y="27387"/>
                    </a:lnTo>
                    <a:cubicBezTo>
                      <a:pt x="40" y="12248"/>
                      <a:pt x="12323" y="0"/>
                      <a:pt x="27459" y="0"/>
                    </a:cubicBezTo>
                    <a:lnTo>
                      <a:pt x="6460227" y="0"/>
                    </a:lnTo>
                    <a:cubicBezTo>
                      <a:pt x="6475474" y="0"/>
                      <a:pt x="6487831" y="12357"/>
                      <a:pt x="6487831" y="27605"/>
                    </a:cubicBezTo>
                    <a:lnTo>
                      <a:pt x="6487831" y="180811"/>
                    </a:lnTo>
                    <a:cubicBezTo>
                      <a:pt x="6487831" y="195935"/>
                      <a:pt x="6475569" y="208198"/>
                      <a:pt x="6460444" y="208198"/>
                    </a:cubicBezTo>
                    <a:close/>
                    <a:moveTo>
                      <a:pt x="27459" y="14384"/>
                    </a:moveTo>
                    <a:cubicBezTo>
                      <a:pt x="20346" y="14384"/>
                      <a:pt x="14569" y="20130"/>
                      <a:pt x="14529" y="27241"/>
                    </a:cubicBezTo>
                    <a:lnTo>
                      <a:pt x="14529" y="180520"/>
                    </a:lnTo>
                    <a:cubicBezTo>
                      <a:pt x="14569" y="187712"/>
                      <a:pt x="20411" y="193524"/>
                      <a:pt x="27605" y="193524"/>
                    </a:cubicBezTo>
                    <a:lnTo>
                      <a:pt x="6460444" y="193524"/>
                    </a:lnTo>
                    <a:cubicBezTo>
                      <a:pt x="6467549" y="193524"/>
                      <a:pt x="6473302" y="187770"/>
                      <a:pt x="6473302" y="180665"/>
                    </a:cubicBezTo>
                    <a:lnTo>
                      <a:pt x="6473302" y="27459"/>
                    </a:lnTo>
                    <a:cubicBezTo>
                      <a:pt x="6473302" y="20239"/>
                      <a:pt x="6467447" y="14384"/>
                      <a:pt x="6460227" y="14384"/>
                    </a:cubicBezTo>
                    <a:close/>
                  </a:path>
                </a:pathLst>
              </a:custGeom>
              <a:solidFill>
                <a:srgbClr val="31B39F"/>
              </a:solidFill>
              <a:ln w="7260"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B1D83643-F0F6-6F86-8024-1FDEE276FDC8}"/>
                  </a:ext>
                </a:extLst>
              </p:cNvPr>
              <p:cNvSpPr/>
              <p:nvPr/>
            </p:nvSpPr>
            <p:spPr>
              <a:xfrm>
                <a:off x="3608636" y="3765515"/>
                <a:ext cx="47600" cy="74926"/>
              </a:xfrm>
              <a:custGeom>
                <a:avLst/>
                <a:gdLst>
                  <a:gd name="connsiteX0" fmla="*/ 47582 w 47600"/>
                  <a:gd name="connsiteY0" fmla="*/ 53732 h 74926"/>
                  <a:gd name="connsiteX1" fmla="*/ 40317 w 47600"/>
                  <a:gd name="connsiteY1" fmla="*/ 69205 h 74926"/>
                  <a:gd name="connsiteX2" fmla="*/ 20558 w 47600"/>
                  <a:gd name="connsiteY2" fmla="*/ 74871 h 74926"/>
                  <a:gd name="connsiteX3" fmla="*/ 0 w 47600"/>
                  <a:gd name="connsiteY3" fmla="*/ 70512 h 74926"/>
                  <a:gd name="connsiteX4" fmla="*/ 0 w 47600"/>
                  <a:gd name="connsiteY4" fmla="*/ 55983 h 74926"/>
                  <a:gd name="connsiteX5" fmla="*/ 12495 w 47600"/>
                  <a:gd name="connsiteY5" fmla="*/ 60633 h 74926"/>
                  <a:gd name="connsiteX6" fmla="*/ 21793 w 47600"/>
                  <a:gd name="connsiteY6" fmla="*/ 61940 h 74926"/>
                  <a:gd name="connsiteX7" fmla="*/ 29566 w 47600"/>
                  <a:gd name="connsiteY7" fmla="*/ 59979 h 74926"/>
                  <a:gd name="connsiteX8" fmla="*/ 32254 w 47600"/>
                  <a:gd name="connsiteY8" fmla="*/ 54240 h 74926"/>
                  <a:gd name="connsiteX9" fmla="*/ 31092 w 47600"/>
                  <a:gd name="connsiteY9" fmla="*/ 50462 h 74926"/>
                  <a:gd name="connsiteX10" fmla="*/ 27605 w 47600"/>
                  <a:gd name="connsiteY10" fmla="*/ 47266 h 74926"/>
                  <a:gd name="connsiteX11" fmla="*/ 18161 w 47600"/>
                  <a:gd name="connsiteY11" fmla="*/ 42326 h 74926"/>
                  <a:gd name="connsiteX12" fmla="*/ 8209 w 47600"/>
                  <a:gd name="connsiteY12" fmla="*/ 36297 h 74926"/>
                  <a:gd name="connsiteX13" fmla="*/ 2833 w 47600"/>
                  <a:gd name="connsiteY13" fmla="*/ 29614 h 74926"/>
                  <a:gd name="connsiteX14" fmla="*/ 872 w 47600"/>
                  <a:gd name="connsiteY14" fmla="*/ 20679 h 74926"/>
                  <a:gd name="connsiteX15" fmla="*/ 7410 w 47600"/>
                  <a:gd name="connsiteY15" fmla="*/ 5569 h 74926"/>
                  <a:gd name="connsiteX16" fmla="*/ 25425 w 47600"/>
                  <a:gd name="connsiteY16" fmla="*/ 48 h 74926"/>
                  <a:gd name="connsiteX17" fmla="*/ 36249 w 47600"/>
                  <a:gd name="connsiteY17" fmla="*/ 1355 h 74926"/>
                  <a:gd name="connsiteX18" fmla="*/ 47001 w 47600"/>
                  <a:gd name="connsiteY18" fmla="*/ 5133 h 74926"/>
                  <a:gd name="connsiteX19" fmla="*/ 42061 w 47600"/>
                  <a:gd name="connsiteY19" fmla="*/ 17119 h 74926"/>
                  <a:gd name="connsiteX20" fmla="*/ 32472 w 47600"/>
                  <a:gd name="connsiteY20" fmla="*/ 13777 h 74926"/>
                  <a:gd name="connsiteX21" fmla="*/ 25207 w 47600"/>
                  <a:gd name="connsiteY21" fmla="*/ 12833 h 74926"/>
                  <a:gd name="connsiteX22" fmla="*/ 18451 w 47600"/>
                  <a:gd name="connsiteY22" fmla="*/ 14867 h 74926"/>
                  <a:gd name="connsiteX23" fmla="*/ 16127 w 47600"/>
                  <a:gd name="connsiteY23" fmla="*/ 20170 h 74926"/>
                  <a:gd name="connsiteX24" fmla="*/ 17071 w 47600"/>
                  <a:gd name="connsiteY24" fmla="*/ 23730 h 74926"/>
                  <a:gd name="connsiteX25" fmla="*/ 20122 w 47600"/>
                  <a:gd name="connsiteY25" fmla="*/ 26635 h 74926"/>
                  <a:gd name="connsiteX26" fmla="*/ 29857 w 47600"/>
                  <a:gd name="connsiteY26" fmla="*/ 31793 h 74926"/>
                  <a:gd name="connsiteX27" fmla="*/ 43804 w 47600"/>
                  <a:gd name="connsiteY27" fmla="*/ 41527 h 74926"/>
                  <a:gd name="connsiteX28" fmla="*/ 47582 w 47600"/>
                  <a:gd name="connsiteY28" fmla="*/ 53732 h 7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600" h="74926">
                    <a:moveTo>
                      <a:pt x="47582" y="53732"/>
                    </a:moveTo>
                    <a:cubicBezTo>
                      <a:pt x="47763" y="59754"/>
                      <a:pt x="45068" y="65500"/>
                      <a:pt x="40317" y="69205"/>
                    </a:cubicBezTo>
                    <a:cubicBezTo>
                      <a:pt x="34571" y="73295"/>
                      <a:pt x="27597" y="75292"/>
                      <a:pt x="20558" y="74871"/>
                    </a:cubicBezTo>
                    <a:cubicBezTo>
                      <a:pt x="13461" y="75009"/>
                      <a:pt x="6429" y="73512"/>
                      <a:pt x="0" y="70512"/>
                    </a:cubicBezTo>
                    <a:lnTo>
                      <a:pt x="0" y="55983"/>
                    </a:lnTo>
                    <a:cubicBezTo>
                      <a:pt x="4046" y="57829"/>
                      <a:pt x="8223" y="59383"/>
                      <a:pt x="12495" y="60633"/>
                    </a:cubicBezTo>
                    <a:cubicBezTo>
                      <a:pt x="15524" y="61461"/>
                      <a:pt x="18648" y="61897"/>
                      <a:pt x="21793" y="61940"/>
                    </a:cubicBezTo>
                    <a:cubicBezTo>
                      <a:pt x="24524" y="62107"/>
                      <a:pt x="27241" y="61424"/>
                      <a:pt x="29566" y="59979"/>
                    </a:cubicBezTo>
                    <a:cubicBezTo>
                      <a:pt x="31404" y="58664"/>
                      <a:pt x="32421" y="56492"/>
                      <a:pt x="32254" y="54240"/>
                    </a:cubicBezTo>
                    <a:cubicBezTo>
                      <a:pt x="32283" y="52889"/>
                      <a:pt x="31876" y="51567"/>
                      <a:pt x="31092" y="50462"/>
                    </a:cubicBezTo>
                    <a:cubicBezTo>
                      <a:pt x="30125" y="49206"/>
                      <a:pt x="28941" y="48123"/>
                      <a:pt x="27605" y="47266"/>
                    </a:cubicBezTo>
                    <a:cubicBezTo>
                      <a:pt x="24546" y="45457"/>
                      <a:pt x="21393" y="43808"/>
                      <a:pt x="18161" y="42326"/>
                    </a:cubicBezTo>
                    <a:cubicBezTo>
                      <a:pt x="14587" y="40779"/>
                      <a:pt x="11238" y="38752"/>
                      <a:pt x="8209" y="36297"/>
                    </a:cubicBezTo>
                    <a:cubicBezTo>
                      <a:pt x="6008" y="34430"/>
                      <a:pt x="4184" y="32164"/>
                      <a:pt x="2833" y="29614"/>
                    </a:cubicBezTo>
                    <a:cubicBezTo>
                      <a:pt x="1467" y="26839"/>
                      <a:pt x="799" y="23773"/>
                      <a:pt x="872" y="20679"/>
                    </a:cubicBezTo>
                    <a:cubicBezTo>
                      <a:pt x="596" y="14903"/>
                      <a:pt x="3007" y="9317"/>
                      <a:pt x="7410" y="5569"/>
                    </a:cubicBezTo>
                    <a:cubicBezTo>
                      <a:pt x="12553" y="1624"/>
                      <a:pt x="18953" y="-337"/>
                      <a:pt x="25425" y="48"/>
                    </a:cubicBezTo>
                    <a:cubicBezTo>
                      <a:pt x="29072" y="26"/>
                      <a:pt x="32712" y="469"/>
                      <a:pt x="36249" y="1355"/>
                    </a:cubicBezTo>
                    <a:cubicBezTo>
                      <a:pt x="39925" y="2336"/>
                      <a:pt x="43521" y="3600"/>
                      <a:pt x="47001" y="5133"/>
                    </a:cubicBezTo>
                    <a:lnTo>
                      <a:pt x="42061" y="17119"/>
                    </a:lnTo>
                    <a:cubicBezTo>
                      <a:pt x="38937" y="15804"/>
                      <a:pt x="35733" y="14693"/>
                      <a:pt x="32472" y="13777"/>
                    </a:cubicBezTo>
                    <a:cubicBezTo>
                      <a:pt x="30096" y="13167"/>
                      <a:pt x="27655" y="12855"/>
                      <a:pt x="25207" y="12833"/>
                    </a:cubicBezTo>
                    <a:cubicBezTo>
                      <a:pt x="22781" y="12659"/>
                      <a:pt x="20377" y="13378"/>
                      <a:pt x="18451" y="14867"/>
                    </a:cubicBezTo>
                    <a:cubicBezTo>
                      <a:pt x="16926" y="16204"/>
                      <a:pt x="16076" y="18143"/>
                      <a:pt x="16127" y="20170"/>
                    </a:cubicBezTo>
                    <a:cubicBezTo>
                      <a:pt x="16134" y="21420"/>
                      <a:pt x="16454" y="22647"/>
                      <a:pt x="17071" y="23730"/>
                    </a:cubicBezTo>
                    <a:cubicBezTo>
                      <a:pt x="17863" y="24907"/>
                      <a:pt x="18909" y="25902"/>
                      <a:pt x="20122" y="26635"/>
                    </a:cubicBezTo>
                    <a:cubicBezTo>
                      <a:pt x="23246" y="28568"/>
                      <a:pt x="26500" y="30297"/>
                      <a:pt x="29857" y="31793"/>
                    </a:cubicBezTo>
                    <a:cubicBezTo>
                      <a:pt x="35174" y="33965"/>
                      <a:pt x="39932" y="37285"/>
                      <a:pt x="43804" y="41527"/>
                    </a:cubicBezTo>
                    <a:cubicBezTo>
                      <a:pt x="46441" y="45036"/>
                      <a:pt x="47778" y="49351"/>
                      <a:pt x="47582" y="53732"/>
                    </a:cubicBezTo>
                    <a:close/>
                  </a:path>
                </a:pathLst>
              </a:custGeom>
              <a:solidFill>
                <a:srgbClr val="79496A"/>
              </a:solidFill>
              <a:ln w="7260" cap="flat">
                <a:noFill/>
                <a:prstDash val="solid"/>
                <a:miter/>
              </a:ln>
            </p:spPr>
            <p:txBody>
              <a:bodyPr rtlCol="0" anchor="ctr"/>
              <a:lstStyle/>
              <a:p>
                <a:endParaRPr lang="en-US" dirty="0"/>
              </a:p>
            </p:txBody>
          </p:sp>
          <p:sp>
            <p:nvSpPr>
              <p:cNvPr id="389" name="Freeform: Shape 388">
                <a:extLst>
                  <a:ext uri="{FF2B5EF4-FFF2-40B4-BE49-F238E27FC236}">
                    <a16:creationId xmlns:a16="http://schemas.microsoft.com/office/drawing/2014/main" id="{04007625-9AA9-7FB7-3CB1-CDC05105EAE7}"/>
                  </a:ext>
                </a:extLst>
              </p:cNvPr>
              <p:cNvSpPr/>
              <p:nvPr/>
            </p:nvSpPr>
            <p:spPr>
              <a:xfrm>
                <a:off x="3664790" y="3782374"/>
                <a:ext cx="51544" cy="57699"/>
              </a:xfrm>
              <a:custGeom>
                <a:avLst/>
                <a:gdLst>
                  <a:gd name="connsiteX0" fmla="*/ 28331 w 51544"/>
                  <a:gd name="connsiteY0" fmla="*/ 57648 h 57699"/>
                  <a:gd name="connsiteX1" fmla="*/ 7337 w 51544"/>
                  <a:gd name="connsiteY1" fmla="*/ 50383 h 57699"/>
                  <a:gd name="connsiteX2" fmla="*/ 72 w 51544"/>
                  <a:gd name="connsiteY2" fmla="*/ 29462 h 57699"/>
                  <a:gd name="connsiteX3" fmla="*/ 7337 w 51544"/>
                  <a:gd name="connsiteY3" fmla="*/ 7669 h 57699"/>
                  <a:gd name="connsiteX4" fmla="*/ 26660 w 51544"/>
                  <a:gd name="connsiteY4" fmla="*/ 41 h 57699"/>
                  <a:gd name="connsiteX5" fmla="*/ 44966 w 51544"/>
                  <a:gd name="connsiteY5" fmla="*/ 6725 h 57699"/>
                  <a:gd name="connsiteX6" fmla="*/ 51504 w 51544"/>
                  <a:gd name="connsiteY6" fmla="*/ 25249 h 57699"/>
                  <a:gd name="connsiteX7" fmla="*/ 51504 w 51544"/>
                  <a:gd name="connsiteY7" fmla="*/ 32513 h 57699"/>
                  <a:gd name="connsiteX8" fmla="*/ 15691 w 51544"/>
                  <a:gd name="connsiteY8" fmla="*/ 32513 h 57699"/>
                  <a:gd name="connsiteX9" fmla="*/ 19541 w 51544"/>
                  <a:gd name="connsiteY9" fmla="*/ 42611 h 57699"/>
                  <a:gd name="connsiteX10" fmla="*/ 29566 w 51544"/>
                  <a:gd name="connsiteY10" fmla="*/ 46243 h 57699"/>
                  <a:gd name="connsiteX11" fmla="*/ 39082 w 51544"/>
                  <a:gd name="connsiteY11" fmla="*/ 45226 h 57699"/>
                  <a:gd name="connsiteX12" fmla="*/ 48380 w 51544"/>
                  <a:gd name="connsiteY12" fmla="*/ 41884 h 57699"/>
                  <a:gd name="connsiteX13" fmla="*/ 48380 w 51544"/>
                  <a:gd name="connsiteY13" fmla="*/ 53580 h 57699"/>
                  <a:gd name="connsiteX14" fmla="*/ 39881 w 51544"/>
                  <a:gd name="connsiteY14" fmla="*/ 56558 h 57699"/>
                  <a:gd name="connsiteX15" fmla="*/ 28331 w 51544"/>
                  <a:gd name="connsiteY15" fmla="*/ 57648 h 57699"/>
                  <a:gd name="connsiteX16" fmla="*/ 26151 w 51544"/>
                  <a:gd name="connsiteY16" fmla="*/ 10865 h 57699"/>
                  <a:gd name="connsiteX17" fmla="*/ 18887 w 51544"/>
                  <a:gd name="connsiteY17" fmla="*/ 13916 h 57699"/>
                  <a:gd name="connsiteX18" fmla="*/ 15763 w 51544"/>
                  <a:gd name="connsiteY18" fmla="*/ 22634 h 57699"/>
                  <a:gd name="connsiteX19" fmla="*/ 37048 w 51544"/>
                  <a:gd name="connsiteY19" fmla="*/ 22634 h 57699"/>
                  <a:gd name="connsiteX20" fmla="*/ 34070 w 51544"/>
                  <a:gd name="connsiteY20" fmla="*/ 13916 h 57699"/>
                  <a:gd name="connsiteX21" fmla="*/ 26151 w 51544"/>
                  <a:gd name="connsiteY21" fmla="*/ 10865 h 5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44" h="57699">
                    <a:moveTo>
                      <a:pt x="28331" y="57648"/>
                    </a:moveTo>
                    <a:cubicBezTo>
                      <a:pt x="20645" y="58106"/>
                      <a:pt x="13097" y="55490"/>
                      <a:pt x="7337" y="50383"/>
                    </a:cubicBezTo>
                    <a:cubicBezTo>
                      <a:pt x="2150" y="44703"/>
                      <a:pt x="-480" y="37140"/>
                      <a:pt x="72" y="29462"/>
                    </a:cubicBezTo>
                    <a:cubicBezTo>
                      <a:pt x="-407" y="21529"/>
                      <a:pt x="2193" y="13727"/>
                      <a:pt x="7337" y="7669"/>
                    </a:cubicBezTo>
                    <a:cubicBezTo>
                      <a:pt x="12363" y="2431"/>
                      <a:pt x="19417" y="-351"/>
                      <a:pt x="26660" y="41"/>
                    </a:cubicBezTo>
                    <a:cubicBezTo>
                      <a:pt x="33423" y="-351"/>
                      <a:pt x="40048" y="2068"/>
                      <a:pt x="44966" y="6725"/>
                    </a:cubicBezTo>
                    <a:cubicBezTo>
                      <a:pt x="49535" y="11780"/>
                      <a:pt x="51889" y="18449"/>
                      <a:pt x="51504" y="25249"/>
                    </a:cubicBezTo>
                    <a:lnTo>
                      <a:pt x="51504" y="32513"/>
                    </a:lnTo>
                    <a:lnTo>
                      <a:pt x="15691" y="32513"/>
                    </a:lnTo>
                    <a:cubicBezTo>
                      <a:pt x="15625" y="36247"/>
                      <a:pt x="17006" y="39865"/>
                      <a:pt x="19541" y="42611"/>
                    </a:cubicBezTo>
                    <a:cubicBezTo>
                      <a:pt x="22251" y="45139"/>
                      <a:pt x="25868" y="46446"/>
                      <a:pt x="29566" y="46243"/>
                    </a:cubicBezTo>
                    <a:cubicBezTo>
                      <a:pt x="32762" y="46250"/>
                      <a:pt x="35958" y="45909"/>
                      <a:pt x="39082" y="45226"/>
                    </a:cubicBezTo>
                    <a:cubicBezTo>
                      <a:pt x="42286" y="44434"/>
                      <a:pt x="45402" y="43315"/>
                      <a:pt x="48380" y="41884"/>
                    </a:cubicBezTo>
                    <a:lnTo>
                      <a:pt x="48380" y="53580"/>
                    </a:lnTo>
                    <a:cubicBezTo>
                      <a:pt x="45685" y="54931"/>
                      <a:pt x="42830" y="55926"/>
                      <a:pt x="39881" y="56558"/>
                    </a:cubicBezTo>
                    <a:cubicBezTo>
                      <a:pt x="36082" y="57343"/>
                      <a:pt x="32210" y="57713"/>
                      <a:pt x="28331" y="57648"/>
                    </a:cubicBezTo>
                    <a:close/>
                    <a:moveTo>
                      <a:pt x="26151" y="10865"/>
                    </a:moveTo>
                    <a:cubicBezTo>
                      <a:pt x="23406" y="10807"/>
                      <a:pt x="20768" y="11911"/>
                      <a:pt x="18887" y="13916"/>
                    </a:cubicBezTo>
                    <a:cubicBezTo>
                      <a:pt x="16926" y="16401"/>
                      <a:pt x="15829" y="19466"/>
                      <a:pt x="15763" y="22634"/>
                    </a:cubicBezTo>
                    <a:lnTo>
                      <a:pt x="37048" y="22634"/>
                    </a:lnTo>
                    <a:cubicBezTo>
                      <a:pt x="37179" y="19459"/>
                      <a:pt x="36118" y="16350"/>
                      <a:pt x="34070" y="13916"/>
                    </a:cubicBezTo>
                    <a:cubicBezTo>
                      <a:pt x="32021" y="11759"/>
                      <a:pt x="29115" y="10640"/>
                      <a:pt x="26151" y="10865"/>
                    </a:cubicBezTo>
                    <a:close/>
                  </a:path>
                </a:pathLst>
              </a:custGeom>
              <a:solidFill>
                <a:srgbClr val="79496A"/>
              </a:solidFill>
              <a:ln w="7260" cap="flat">
                <a:noFill/>
                <a:prstDash val="solid"/>
                <a:miter/>
              </a:ln>
            </p:spPr>
            <p:txBody>
              <a:bodyPr rtlCol="0" anchor="ctr"/>
              <a:lstStyle/>
              <a:p>
                <a:endParaRPr lang="en-US" dirty="0"/>
              </a:p>
            </p:txBody>
          </p:sp>
          <p:sp>
            <p:nvSpPr>
              <p:cNvPr id="390" name="Freeform: Shape 389">
                <a:extLst>
                  <a:ext uri="{FF2B5EF4-FFF2-40B4-BE49-F238E27FC236}">
                    <a16:creationId xmlns:a16="http://schemas.microsoft.com/office/drawing/2014/main" id="{AF914876-27D9-10B0-1E3B-CE2ABD9F9A78}"/>
                  </a:ext>
                </a:extLst>
              </p:cNvPr>
              <p:cNvSpPr/>
              <p:nvPr/>
            </p:nvSpPr>
            <p:spPr>
              <a:xfrm>
                <a:off x="3724317" y="3782800"/>
                <a:ext cx="49612" cy="57467"/>
              </a:xfrm>
              <a:custGeom>
                <a:avLst/>
                <a:gdLst>
                  <a:gd name="connsiteX0" fmla="*/ 38978 w 49612"/>
                  <a:gd name="connsiteY0" fmla="*/ 56205 h 57467"/>
                  <a:gd name="connsiteX1" fmla="*/ 36072 w 49612"/>
                  <a:gd name="connsiteY1" fmla="*/ 48941 h 57467"/>
                  <a:gd name="connsiteX2" fmla="*/ 35637 w 49612"/>
                  <a:gd name="connsiteY2" fmla="*/ 48941 h 57467"/>
                  <a:gd name="connsiteX3" fmla="*/ 27791 w 49612"/>
                  <a:gd name="connsiteY3" fmla="*/ 55624 h 57467"/>
                  <a:gd name="connsiteX4" fmla="*/ 17258 w 49612"/>
                  <a:gd name="connsiteY4" fmla="*/ 57440 h 57467"/>
                  <a:gd name="connsiteX5" fmla="*/ 4690 w 49612"/>
                  <a:gd name="connsiteY5" fmla="*/ 52863 h 57467"/>
                  <a:gd name="connsiteX6" fmla="*/ 41 w 49612"/>
                  <a:gd name="connsiteY6" fmla="*/ 39860 h 57467"/>
                  <a:gd name="connsiteX7" fmla="*/ 6216 w 49612"/>
                  <a:gd name="connsiteY7" fmla="*/ 26857 h 57467"/>
                  <a:gd name="connsiteX8" fmla="*/ 24885 w 49612"/>
                  <a:gd name="connsiteY8" fmla="*/ 22208 h 57467"/>
                  <a:gd name="connsiteX9" fmla="*/ 34547 w 49612"/>
                  <a:gd name="connsiteY9" fmla="*/ 22208 h 57467"/>
                  <a:gd name="connsiteX10" fmla="*/ 34547 w 49612"/>
                  <a:gd name="connsiteY10" fmla="*/ 19738 h 57467"/>
                  <a:gd name="connsiteX11" fmla="*/ 28721 w 49612"/>
                  <a:gd name="connsiteY11" fmla="*/ 11275 h 57467"/>
                  <a:gd name="connsiteX12" fmla="*/ 25902 w 49612"/>
                  <a:gd name="connsiteY12" fmla="*/ 11311 h 57467"/>
                  <a:gd name="connsiteX13" fmla="*/ 10211 w 49612"/>
                  <a:gd name="connsiteY13" fmla="*/ 15306 h 57467"/>
                  <a:gd name="connsiteX14" fmla="*/ 5199 w 49612"/>
                  <a:gd name="connsiteY14" fmla="*/ 5136 h 57467"/>
                  <a:gd name="connsiteX15" fmla="*/ 26483 w 49612"/>
                  <a:gd name="connsiteY15" fmla="*/ 51 h 57467"/>
                  <a:gd name="connsiteX16" fmla="*/ 43627 w 49612"/>
                  <a:gd name="connsiteY16" fmla="*/ 4918 h 57467"/>
                  <a:gd name="connsiteX17" fmla="*/ 49584 w 49612"/>
                  <a:gd name="connsiteY17" fmla="*/ 19447 h 57467"/>
                  <a:gd name="connsiteX18" fmla="*/ 49584 w 49612"/>
                  <a:gd name="connsiteY18" fmla="*/ 56423 h 57467"/>
                  <a:gd name="connsiteX19" fmla="*/ 34547 w 49612"/>
                  <a:gd name="connsiteY19" fmla="*/ 30489 h 57467"/>
                  <a:gd name="connsiteX20" fmla="*/ 28663 w 49612"/>
                  <a:gd name="connsiteY20" fmla="*/ 30489 h 57467"/>
                  <a:gd name="connsiteX21" fmla="*/ 18856 w 49612"/>
                  <a:gd name="connsiteY21" fmla="*/ 32886 h 57467"/>
                  <a:gd name="connsiteX22" fmla="*/ 15587 w 49612"/>
                  <a:gd name="connsiteY22" fmla="*/ 39570 h 57467"/>
                  <a:gd name="connsiteX23" fmla="*/ 22851 w 49612"/>
                  <a:gd name="connsiteY23" fmla="*/ 45962 h 57467"/>
                  <a:gd name="connsiteX24" fmla="*/ 31278 w 49612"/>
                  <a:gd name="connsiteY24" fmla="*/ 42911 h 57467"/>
                  <a:gd name="connsiteX25" fmla="*/ 34474 w 49612"/>
                  <a:gd name="connsiteY25" fmla="*/ 34848 h 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612" h="57467">
                    <a:moveTo>
                      <a:pt x="38978" y="56205"/>
                    </a:moveTo>
                    <a:lnTo>
                      <a:pt x="36072" y="48941"/>
                    </a:lnTo>
                    <a:lnTo>
                      <a:pt x="35637" y="48941"/>
                    </a:lnTo>
                    <a:cubicBezTo>
                      <a:pt x="33552" y="51730"/>
                      <a:pt x="30871" y="54011"/>
                      <a:pt x="27791" y="55624"/>
                    </a:cubicBezTo>
                    <a:cubicBezTo>
                      <a:pt x="24449" y="56961"/>
                      <a:pt x="20861" y="57578"/>
                      <a:pt x="17258" y="57440"/>
                    </a:cubicBezTo>
                    <a:cubicBezTo>
                      <a:pt x="12616" y="57701"/>
                      <a:pt x="8075" y="56053"/>
                      <a:pt x="4690" y="52863"/>
                    </a:cubicBezTo>
                    <a:cubicBezTo>
                      <a:pt x="1399" y="49362"/>
                      <a:pt x="-286" y="44655"/>
                      <a:pt x="41" y="39860"/>
                    </a:cubicBezTo>
                    <a:cubicBezTo>
                      <a:pt x="-344" y="34739"/>
                      <a:pt x="2002" y="29799"/>
                      <a:pt x="6216" y="26857"/>
                    </a:cubicBezTo>
                    <a:cubicBezTo>
                      <a:pt x="11896" y="23624"/>
                      <a:pt x="18355" y="22012"/>
                      <a:pt x="24885" y="22208"/>
                    </a:cubicBezTo>
                    <a:lnTo>
                      <a:pt x="34547" y="22208"/>
                    </a:lnTo>
                    <a:lnTo>
                      <a:pt x="34547" y="19738"/>
                    </a:lnTo>
                    <a:cubicBezTo>
                      <a:pt x="35273" y="15793"/>
                      <a:pt x="32665" y="12001"/>
                      <a:pt x="28721" y="11275"/>
                    </a:cubicBezTo>
                    <a:cubicBezTo>
                      <a:pt x="27791" y="11100"/>
                      <a:pt x="26832" y="11115"/>
                      <a:pt x="25902" y="11311"/>
                    </a:cubicBezTo>
                    <a:cubicBezTo>
                      <a:pt x="20454" y="11543"/>
                      <a:pt x="15107" y="12909"/>
                      <a:pt x="10211" y="15306"/>
                    </a:cubicBezTo>
                    <a:lnTo>
                      <a:pt x="5199" y="5136"/>
                    </a:lnTo>
                    <a:cubicBezTo>
                      <a:pt x="11773" y="1729"/>
                      <a:pt x="19081" y="-14"/>
                      <a:pt x="26483" y="51"/>
                    </a:cubicBezTo>
                    <a:cubicBezTo>
                      <a:pt x="32585" y="-327"/>
                      <a:pt x="38629" y="1395"/>
                      <a:pt x="43627" y="4918"/>
                    </a:cubicBezTo>
                    <a:cubicBezTo>
                      <a:pt x="47703" y="8616"/>
                      <a:pt x="49889" y="13955"/>
                      <a:pt x="49584" y="19447"/>
                    </a:cubicBezTo>
                    <a:lnTo>
                      <a:pt x="49584" y="56423"/>
                    </a:lnTo>
                    <a:close/>
                    <a:moveTo>
                      <a:pt x="34547" y="30489"/>
                    </a:moveTo>
                    <a:lnTo>
                      <a:pt x="28663" y="30489"/>
                    </a:lnTo>
                    <a:cubicBezTo>
                      <a:pt x="25234" y="30366"/>
                      <a:pt x="21842" y="31201"/>
                      <a:pt x="18856" y="32886"/>
                    </a:cubicBezTo>
                    <a:cubicBezTo>
                      <a:pt x="16618" y="34346"/>
                      <a:pt x="15369" y="36911"/>
                      <a:pt x="15587" y="39570"/>
                    </a:cubicBezTo>
                    <a:cubicBezTo>
                      <a:pt x="15587" y="43783"/>
                      <a:pt x="18057" y="45962"/>
                      <a:pt x="22851" y="45962"/>
                    </a:cubicBezTo>
                    <a:cubicBezTo>
                      <a:pt x="25953" y="46122"/>
                      <a:pt x="28997" y="45018"/>
                      <a:pt x="31278" y="42911"/>
                    </a:cubicBezTo>
                    <a:cubicBezTo>
                      <a:pt x="33428" y="40790"/>
                      <a:pt x="34590" y="37862"/>
                      <a:pt x="34474" y="34848"/>
                    </a:cubicBezTo>
                    <a:close/>
                  </a:path>
                </a:pathLst>
              </a:custGeom>
              <a:solidFill>
                <a:srgbClr val="79496A"/>
              </a:solidFill>
              <a:ln w="7260" cap="flat">
                <a:noFill/>
                <a:prstDash val="solid"/>
                <a:miter/>
              </a:ln>
            </p:spPr>
            <p:txBody>
              <a:bodyPr rtlCol="0" anchor="ctr"/>
              <a:lstStyle/>
              <a:p>
                <a:endParaRPr lang="en-US" dirty="0"/>
              </a:p>
            </p:txBody>
          </p:sp>
          <p:sp>
            <p:nvSpPr>
              <p:cNvPr id="391" name="Freeform: Shape 390">
                <a:extLst>
                  <a:ext uri="{FF2B5EF4-FFF2-40B4-BE49-F238E27FC236}">
                    <a16:creationId xmlns:a16="http://schemas.microsoft.com/office/drawing/2014/main" id="{08CCA540-90A9-B037-CDDE-88D5B64B97CE}"/>
                  </a:ext>
                </a:extLst>
              </p:cNvPr>
              <p:cNvSpPr/>
              <p:nvPr/>
            </p:nvSpPr>
            <p:spPr>
              <a:xfrm>
                <a:off x="3789447" y="3782485"/>
                <a:ext cx="36104" cy="56811"/>
              </a:xfrm>
              <a:custGeom>
                <a:avLst/>
                <a:gdLst>
                  <a:gd name="connsiteX0" fmla="*/ 31019 w 36104"/>
                  <a:gd name="connsiteY0" fmla="*/ 4 h 56811"/>
                  <a:gd name="connsiteX1" fmla="*/ 36104 w 36104"/>
                  <a:gd name="connsiteY1" fmla="*/ 439 h 56811"/>
                  <a:gd name="connsiteX2" fmla="*/ 35014 w 36104"/>
                  <a:gd name="connsiteY2" fmla="*/ 14968 h 56811"/>
                  <a:gd name="connsiteX3" fmla="*/ 30511 w 36104"/>
                  <a:gd name="connsiteY3" fmla="*/ 14460 h 56811"/>
                  <a:gd name="connsiteX4" fmla="*/ 19251 w 36104"/>
                  <a:gd name="connsiteY4" fmla="*/ 18165 h 56811"/>
                  <a:gd name="connsiteX5" fmla="*/ 15183 w 36104"/>
                  <a:gd name="connsiteY5" fmla="*/ 28625 h 56811"/>
                  <a:gd name="connsiteX6" fmla="*/ 15183 w 36104"/>
                  <a:gd name="connsiteY6" fmla="*/ 56811 h 56811"/>
                  <a:gd name="connsiteX7" fmla="*/ 0 w 36104"/>
                  <a:gd name="connsiteY7" fmla="*/ 56811 h 56811"/>
                  <a:gd name="connsiteX8" fmla="*/ 0 w 36104"/>
                  <a:gd name="connsiteY8" fmla="*/ 1311 h 56811"/>
                  <a:gd name="connsiteX9" fmla="*/ 11478 w 36104"/>
                  <a:gd name="connsiteY9" fmla="*/ 1311 h 56811"/>
                  <a:gd name="connsiteX10" fmla="*/ 13730 w 36104"/>
                  <a:gd name="connsiteY10" fmla="*/ 10682 h 56811"/>
                  <a:gd name="connsiteX11" fmla="*/ 14456 w 36104"/>
                  <a:gd name="connsiteY11" fmla="*/ 10682 h 56811"/>
                  <a:gd name="connsiteX12" fmla="*/ 21720 w 36104"/>
                  <a:gd name="connsiteY12" fmla="*/ 3418 h 56811"/>
                  <a:gd name="connsiteX13" fmla="*/ 31019 w 36104"/>
                  <a:gd name="connsiteY13" fmla="*/ 4 h 5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04" h="56811">
                    <a:moveTo>
                      <a:pt x="31019" y="4"/>
                    </a:moveTo>
                    <a:cubicBezTo>
                      <a:pt x="32726" y="-25"/>
                      <a:pt x="34426" y="120"/>
                      <a:pt x="36104" y="439"/>
                    </a:cubicBezTo>
                    <a:lnTo>
                      <a:pt x="35014" y="14968"/>
                    </a:lnTo>
                    <a:cubicBezTo>
                      <a:pt x="33547" y="14591"/>
                      <a:pt x="32029" y="14416"/>
                      <a:pt x="30511" y="14460"/>
                    </a:cubicBezTo>
                    <a:cubicBezTo>
                      <a:pt x="26421" y="14213"/>
                      <a:pt x="22396" y="15535"/>
                      <a:pt x="19251" y="18165"/>
                    </a:cubicBezTo>
                    <a:cubicBezTo>
                      <a:pt x="16418" y="20881"/>
                      <a:pt x="14928" y="24710"/>
                      <a:pt x="15183" y="28625"/>
                    </a:cubicBezTo>
                    <a:lnTo>
                      <a:pt x="15183" y="56811"/>
                    </a:lnTo>
                    <a:lnTo>
                      <a:pt x="0" y="56811"/>
                    </a:lnTo>
                    <a:lnTo>
                      <a:pt x="0" y="1311"/>
                    </a:lnTo>
                    <a:lnTo>
                      <a:pt x="11478" y="1311"/>
                    </a:lnTo>
                    <a:lnTo>
                      <a:pt x="13730" y="10682"/>
                    </a:lnTo>
                    <a:lnTo>
                      <a:pt x="14456" y="10682"/>
                    </a:lnTo>
                    <a:cubicBezTo>
                      <a:pt x="16243" y="7704"/>
                      <a:pt x="18735" y="5205"/>
                      <a:pt x="21720" y="3418"/>
                    </a:cubicBezTo>
                    <a:cubicBezTo>
                      <a:pt x="24430" y="1413"/>
                      <a:pt x="27656" y="229"/>
                      <a:pt x="31019" y="4"/>
                    </a:cubicBezTo>
                    <a:close/>
                  </a:path>
                </a:pathLst>
              </a:custGeom>
              <a:solidFill>
                <a:srgbClr val="79496A"/>
              </a:solidFill>
              <a:ln w="7260"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A99B43A8-C645-D8DB-F96E-DC5E9466A7A1}"/>
                  </a:ext>
                </a:extLst>
              </p:cNvPr>
              <p:cNvSpPr/>
              <p:nvPr/>
            </p:nvSpPr>
            <p:spPr>
              <a:xfrm>
                <a:off x="3831217" y="3782418"/>
                <a:ext cx="44821" cy="57609"/>
              </a:xfrm>
              <a:custGeom>
                <a:avLst/>
                <a:gdLst>
                  <a:gd name="connsiteX0" fmla="*/ 26007 w 44821"/>
                  <a:gd name="connsiteY0" fmla="*/ 57604 h 57609"/>
                  <a:gd name="connsiteX1" fmla="*/ 73 w 44821"/>
                  <a:gd name="connsiteY1" fmla="*/ 29128 h 57609"/>
                  <a:gd name="connsiteX2" fmla="*/ 7337 w 44821"/>
                  <a:gd name="connsiteY2" fmla="*/ 7335 h 57609"/>
                  <a:gd name="connsiteX3" fmla="*/ 27532 w 44821"/>
                  <a:gd name="connsiteY3" fmla="*/ 70 h 57609"/>
                  <a:gd name="connsiteX4" fmla="*/ 44821 w 44821"/>
                  <a:gd name="connsiteY4" fmla="*/ 3848 h 57609"/>
                  <a:gd name="connsiteX5" fmla="*/ 40390 w 44821"/>
                  <a:gd name="connsiteY5" fmla="*/ 15543 h 57609"/>
                  <a:gd name="connsiteX6" fmla="*/ 33707 w 44821"/>
                  <a:gd name="connsiteY6" fmla="*/ 13219 h 57609"/>
                  <a:gd name="connsiteX7" fmla="*/ 27532 w 44821"/>
                  <a:gd name="connsiteY7" fmla="*/ 12274 h 57609"/>
                  <a:gd name="connsiteX8" fmla="*/ 15764 w 44821"/>
                  <a:gd name="connsiteY8" fmla="*/ 29055 h 57609"/>
                  <a:gd name="connsiteX9" fmla="*/ 27532 w 44821"/>
                  <a:gd name="connsiteY9" fmla="*/ 45328 h 57609"/>
                  <a:gd name="connsiteX10" fmla="*/ 35668 w 44821"/>
                  <a:gd name="connsiteY10" fmla="*/ 44092 h 57609"/>
                  <a:gd name="connsiteX11" fmla="*/ 42932 w 44821"/>
                  <a:gd name="connsiteY11" fmla="*/ 40460 h 57609"/>
                  <a:gd name="connsiteX12" fmla="*/ 42932 w 44821"/>
                  <a:gd name="connsiteY12" fmla="*/ 53391 h 57609"/>
                  <a:gd name="connsiteX13" fmla="*/ 35668 w 44821"/>
                  <a:gd name="connsiteY13" fmla="*/ 56660 h 57609"/>
                  <a:gd name="connsiteX14" fmla="*/ 26007 w 44821"/>
                  <a:gd name="connsiteY14" fmla="*/ 57604 h 5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21" h="57609">
                    <a:moveTo>
                      <a:pt x="26007" y="57604"/>
                    </a:moveTo>
                    <a:cubicBezTo>
                      <a:pt x="8717" y="57604"/>
                      <a:pt x="73" y="48161"/>
                      <a:pt x="73" y="29128"/>
                    </a:cubicBezTo>
                    <a:cubicBezTo>
                      <a:pt x="-480" y="21188"/>
                      <a:pt x="2136" y="13357"/>
                      <a:pt x="7337" y="7335"/>
                    </a:cubicBezTo>
                    <a:cubicBezTo>
                      <a:pt x="12742" y="2170"/>
                      <a:pt x="20079" y="-475"/>
                      <a:pt x="27532" y="70"/>
                    </a:cubicBezTo>
                    <a:cubicBezTo>
                      <a:pt x="33511" y="-46"/>
                      <a:pt x="39438" y="1247"/>
                      <a:pt x="44821" y="3848"/>
                    </a:cubicBezTo>
                    <a:lnTo>
                      <a:pt x="40390" y="15543"/>
                    </a:lnTo>
                    <a:cubicBezTo>
                      <a:pt x="37993" y="14599"/>
                      <a:pt x="35741" y="13800"/>
                      <a:pt x="33707" y="13219"/>
                    </a:cubicBezTo>
                    <a:cubicBezTo>
                      <a:pt x="31709" y="12579"/>
                      <a:pt x="29624" y="12260"/>
                      <a:pt x="27532" y="12274"/>
                    </a:cubicBezTo>
                    <a:cubicBezTo>
                      <a:pt x="19686" y="12274"/>
                      <a:pt x="15764" y="17868"/>
                      <a:pt x="15764" y="29055"/>
                    </a:cubicBezTo>
                    <a:cubicBezTo>
                      <a:pt x="15764" y="39952"/>
                      <a:pt x="19686" y="45328"/>
                      <a:pt x="27532" y="45328"/>
                    </a:cubicBezTo>
                    <a:cubicBezTo>
                      <a:pt x="30293" y="45342"/>
                      <a:pt x="33038" y="44928"/>
                      <a:pt x="35668" y="44092"/>
                    </a:cubicBezTo>
                    <a:cubicBezTo>
                      <a:pt x="38261" y="43257"/>
                      <a:pt x="40710" y="42029"/>
                      <a:pt x="42932" y="40460"/>
                    </a:cubicBezTo>
                    <a:lnTo>
                      <a:pt x="42932" y="53391"/>
                    </a:lnTo>
                    <a:cubicBezTo>
                      <a:pt x="40717" y="54895"/>
                      <a:pt x="38261" y="55999"/>
                      <a:pt x="35668" y="56660"/>
                    </a:cubicBezTo>
                    <a:cubicBezTo>
                      <a:pt x="32493" y="57343"/>
                      <a:pt x="29254" y="57655"/>
                      <a:pt x="26007" y="57604"/>
                    </a:cubicBezTo>
                    <a:close/>
                  </a:path>
                </a:pathLst>
              </a:custGeom>
              <a:solidFill>
                <a:srgbClr val="79496A"/>
              </a:solidFill>
              <a:ln w="7260"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55C7D920-D7C5-D387-999F-7EF0C5F69503}"/>
                  </a:ext>
                </a:extLst>
              </p:cNvPr>
              <p:cNvSpPr/>
              <p:nvPr/>
            </p:nvSpPr>
            <p:spPr>
              <a:xfrm>
                <a:off x="3886935" y="3761785"/>
                <a:ext cx="51286" cy="77220"/>
              </a:xfrm>
              <a:custGeom>
                <a:avLst/>
                <a:gdLst>
                  <a:gd name="connsiteX0" fmla="*/ 51287 w 51286"/>
                  <a:gd name="connsiteY0" fmla="*/ 77221 h 77220"/>
                  <a:gd name="connsiteX1" fmla="*/ 36104 w 51286"/>
                  <a:gd name="connsiteY1" fmla="*/ 77221 h 77220"/>
                  <a:gd name="connsiteX2" fmla="*/ 36104 w 51286"/>
                  <a:gd name="connsiteY2" fmla="*/ 44821 h 77220"/>
                  <a:gd name="connsiteX3" fmla="*/ 27169 w 51286"/>
                  <a:gd name="connsiteY3" fmla="*/ 32835 h 77220"/>
                  <a:gd name="connsiteX4" fmla="*/ 18016 w 51286"/>
                  <a:gd name="connsiteY4" fmla="*/ 37121 h 77220"/>
                  <a:gd name="connsiteX5" fmla="*/ 15183 w 51286"/>
                  <a:gd name="connsiteY5" fmla="*/ 51141 h 77220"/>
                  <a:gd name="connsiteX6" fmla="*/ 15183 w 51286"/>
                  <a:gd name="connsiteY6" fmla="*/ 77221 h 77220"/>
                  <a:gd name="connsiteX7" fmla="*/ 0 w 51286"/>
                  <a:gd name="connsiteY7" fmla="*/ 77221 h 77220"/>
                  <a:gd name="connsiteX8" fmla="*/ 0 w 51286"/>
                  <a:gd name="connsiteY8" fmla="*/ 0 h 77220"/>
                  <a:gd name="connsiteX9" fmla="*/ 15183 w 51286"/>
                  <a:gd name="connsiteY9" fmla="*/ 0 h 77220"/>
                  <a:gd name="connsiteX10" fmla="*/ 15183 w 51286"/>
                  <a:gd name="connsiteY10" fmla="*/ 15764 h 77220"/>
                  <a:gd name="connsiteX11" fmla="*/ 14819 w 51286"/>
                  <a:gd name="connsiteY11" fmla="*/ 24336 h 77220"/>
                  <a:gd name="connsiteX12" fmla="*/ 14456 w 51286"/>
                  <a:gd name="connsiteY12" fmla="*/ 28840 h 77220"/>
                  <a:gd name="connsiteX13" fmla="*/ 15255 w 51286"/>
                  <a:gd name="connsiteY13" fmla="*/ 28840 h 77220"/>
                  <a:gd name="connsiteX14" fmla="*/ 31382 w 51286"/>
                  <a:gd name="connsiteY14" fmla="*/ 20704 h 77220"/>
                  <a:gd name="connsiteX15" fmla="*/ 45911 w 51286"/>
                  <a:gd name="connsiteY15" fmla="*/ 25934 h 77220"/>
                  <a:gd name="connsiteX16" fmla="*/ 50996 w 51286"/>
                  <a:gd name="connsiteY16" fmla="*/ 41044 h 7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286" h="77220">
                    <a:moveTo>
                      <a:pt x="51287" y="77221"/>
                    </a:moveTo>
                    <a:lnTo>
                      <a:pt x="36104" y="77221"/>
                    </a:lnTo>
                    <a:lnTo>
                      <a:pt x="36104" y="44821"/>
                    </a:lnTo>
                    <a:cubicBezTo>
                      <a:pt x="36104" y="36831"/>
                      <a:pt x="33126" y="32835"/>
                      <a:pt x="27169" y="32835"/>
                    </a:cubicBezTo>
                    <a:cubicBezTo>
                      <a:pt x="23566" y="32508"/>
                      <a:pt x="20072" y="34143"/>
                      <a:pt x="18016" y="37121"/>
                    </a:cubicBezTo>
                    <a:cubicBezTo>
                      <a:pt x="15800" y="41443"/>
                      <a:pt x="14819" y="46296"/>
                      <a:pt x="15183" y="51141"/>
                    </a:cubicBezTo>
                    <a:lnTo>
                      <a:pt x="15183" y="77221"/>
                    </a:lnTo>
                    <a:lnTo>
                      <a:pt x="0" y="77221"/>
                    </a:lnTo>
                    <a:lnTo>
                      <a:pt x="0" y="0"/>
                    </a:lnTo>
                    <a:lnTo>
                      <a:pt x="15183" y="0"/>
                    </a:lnTo>
                    <a:lnTo>
                      <a:pt x="15183" y="15764"/>
                    </a:lnTo>
                    <a:cubicBezTo>
                      <a:pt x="15183" y="16926"/>
                      <a:pt x="15183" y="19832"/>
                      <a:pt x="14819" y="24336"/>
                    </a:cubicBezTo>
                    <a:lnTo>
                      <a:pt x="14456" y="28840"/>
                    </a:lnTo>
                    <a:lnTo>
                      <a:pt x="15255" y="28840"/>
                    </a:lnTo>
                    <a:cubicBezTo>
                      <a:pt x="18706" y="23348"/>
                      <a:pt x="24917" y="20217"/>
                      <a:pt x="31382" y="20704"/>
                    </a:cubicBezTo>
                    <a:cubicBezTo>
                      <a:pt x="36736" y="20399"/>
                      <a:pt x="41981" y="22287"/>
                      <a:pt x="45911" y="25934"/>
                    </a:cubicBezTo>
                    <a:cubicBezTo>
                      <a:pt x="49536" y="30104"/>
                      <a:pt x="51359" y="35530"/>
                      <a:pt x="50996" y="41044"/>
                    </a:cubicBezTo>
                    <a:close/>
                  </a:path>
                </a:pathLst>
              </a:custGeom>
              <a:solidFill>
                <a:srgbClr val="79496A"/>
              </a:solidFill>
              <a:ln w="7260" cap="flat">
                <a:noFill/>
                <a:prstDash val="solid"/>
                <a:miter/>
              </a:ln>
            </p:spPr>
            <p:txBody>
              <a:bodyPr rtlCol="0" anchor="ctr"/>
              <a:lstStyle/>
              <a:p>
                <a:endParaRPr lang="en-US" dirty="0"/>
              </a:p>
            </p:txBody>
          </p:sp>
          <p:sp>
            <p:nvSpPr>
              <p:cNvPr id="394" name="Freeform: Shape 393">
                <a:extLst>
                  <a:ext uri="{FF2B5EF4-FFF2-40B4-BE49-F238E27FC236}">
                    <a16:creationId xmlns:a16="http://schemas.microsoft.com/office/drawing/2014/main" id="{FD166E38-1481-C650-1FE7-C08B2684EA41}"/>
                  </a:ext>
                </a:extLst>
              </p:cNvPr>
              <p:cNvSpPr/>
              <p:nvPr/>
            </p:nvSpPr>
            <p:spPr>
              <a:xfrm>
                <a:off x="3977522" y="3802611"/>
                <a:ext cx="26660" cy="12422"/>
              </a:xfrm>
              <a:custGeom>
                <a:avLst/>
                <a:gdLst>
                  <a:gd name="connsiteX0" fmla="*/ 0 w 26660"/>
                  <a:gd name="connsiteY0" fmla="*/ 12422 h 12422"/>
                  <a:gd name="connsiteX1" fmla="*/ 0 w 26660"/>
                  <a:gd name="connsiteY1" fmla="*/ 0 h 12422"/>
                  <a:gd name="connsiteX2" fmla="*/ 26660 w 26660"/>
                  <a:gd name="connsiteY2" fmla="*/ 0 h 12422"/>
                  <a:gd name="connsiteX3" fmla="*/ 26660 w 26660"/>
                  <a:gd name="connsiteY3" fmla="*/ 12422 h 12422"/>
                </a:gdLst>
                <a:ahLst/>
                <a:cxnLst>
                  <a:cxn ang="0">
                    <a:pos x="connsiteX0" y="connsiteY0"/>
                  </a:cxn>
                  <a:cxn ang="0">
                    <a:pos x="connsiteX1" y="connsiteY1"/>
                  </a:cxn>
                  <a:cxn ang="0">
                    <a:pos x="connsiteX2" y="connsiteY2"/>
                  </a:cxn>
                  <a:cxn ang="0">
                    <a:pos x="connsiteX3" y="connsiteY3"/>
                  </a:cxn>
                </a:cxnLst>
                <a:rect l="l" t="t" r="r" b="b"/>
                <a:pathLst>
                  <a:path w="26660" h="12422">
                    <a:moveTo>
                      <a:pt x="0" y="12422"/>
                    </a:moveTo>
                    <a:lnTo>
                      <a:pt x="0" y="0"/>
                    </a:lnTo>
                    <a:lnTo>
                      <a:pt x="26660" y="0"/>
                    </a:lnTo>
                    <a:lnTo>
                      <a:pt x="26660" y="12422"/>
                    </a:lnTo>
                    <a:close/>
                  </a:path>
                </a:pathLst>
              </a:custGeom>
              <a:solidFill>
                <a:srgbClr val="79496A"/>
              </a:solidFill>
              <a:ln w="7260" cap="flat">
                <a:noFill/>
                <a:prstDash val="solid"/>
                <a:miter/>
              </a:ln>
            </p:spPr>
            <p:txBody>
              <a:bodyPr rtlCol="0" anchor="ctr"/>
              <a:lstStyle/>
              <a:p>
                <a:endParaRPr lang="en-US" dirty="0"/>
              </a:p>
            </p:txBody>
          </p:sp>
          <p:sp>
            <p:nvSpPr>
              <p:cNvPr id="395" name="Freeform: Shape 394">
                <a:extLst>
                  <a:ext uri="{FF2B5EF4-FFF2-40B4-BE49-F238E27FC236}">
                    <a16:creationId xmlns:a16="http://schemas.microsoft.com/office/drawing/2014/main" id="{0D71DB7F-339C-4E7D-D90D-2A60798B10CB}"/>
                  </a:ext>
                </a:extLst>
              </p:cNvPr>
              <p:cNvSpPr/>
              <p:nvPr/>
            </p:nvSpPr>
            <p:spPr>
              <a:xfrm>
                <a:off x="4045008" y="3766361"/>
                <a:ext cx="44821" cy="72861"/>
              </a:xfrm>
              <a:custGeom>
                <a:avLst/>
                <a:gdLst>
                  <a:gd name="connsiteX0" fmla="*/ 0 w 44821"/>
                  <a:gd name="connsiteY0" fmla="*/ 72644 h 72861"/>
                  <a:gd name="connsiteX1" fmla="*/ 0 w 44821"/>
                  <a:gd name="connsiteY1" fmla="*/ 0 h 72861"/>
                  <a:gd name="connsiteX2" fmla="*/ 15401 w 44821"/>
                  <a:gd name="connsiteY2" fmla="*/ 0 h 72861"/>
                  <a:gd name="connsiteX3" fmla="*/ 15401 w 44821"/>
                  <a:gd name="connsiteY3" fmla="*/ 60149 h 72861"/>
                  <a:gd name="connsiteX4" fmla="*/ 44821 w 44821"/>
                  <a:gd name="connsiteY4" fmla="*/ 60149 h 72861"/>
                  <a:gd name="connsiteX5" fmla="*/ 44821 w 44821"/>
                  <a:gd name="connsiteY5" fmla="*/ 72862 h 7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21" h="72861">
                    <a:moveTo>
                      <a:pt x="0" y="72644"/>
                    </a:moveTo>
                    <a:lnTo>
                      <a:pt x="0" y="0"/>
                    </a:lnTo>
                    <a:lnTo>
                      <a:pt x="15401" y="0"/>
                    </a:lnTo>
                    <a:lnTo>
                      <a:pt x="15401" y="60149"/>
                    </a:lnTo>
                    <a:lnTo>
                      <a:pt x="44821" y="60149"/>
                    </a:lnTo>
                    <a:lnTo>
                      <a:pt x="44821" y="72862"/>
                    </a:lnTo>
                    <a:close/>
                  </a:path>
                </a:pathLst>
              </a:custGeom>
              <a:solidFill>
                <a:srgbClr val="79496A"/>
              </a:solidFill>
              <a:ln w="7260" cap="flat">
                <a:noFill/>
                <a:prstDash val="solid"/>
                <a:miter/>
              </a:ln>
            </p:spPr>
            <p:txBody>
              <a:bodyPr rtlCol="0" anchor="ctr"/>
              <a:lstStyle/>
              <a:p>
                <a:endParaRPr lang="en-US" dirty="0"/>
              </a:p>
            </p:txBody>
          </p:sp>
          <p:sp>
            <p:nvSpPr>
              <p:cNvPr id="396" name="Freeform: Shape 395">
                <a:extLst>
                  <a:ext uri="{FF2B5EF4-FFF2-40B4-BE49-F238E27FC236}">
                    <a16:creationId xmlns:a16="http://schemas.microsoft.com/office/drawing/2014/main" id="{A21A3162-2D5C-9CBB-2551-69E83916CEA2}"/>
                  </a:ext>
                </a:extLst>
              </p:cNvPr>
              <p:cNvSpPr/>
              <p:nvPr/>
            </p:nvSpPr>
            <p:spPr>
              <a:xfrm>
                <a:off x="4097702" y="3782715"/>
                <a:ext cx="54061" cy="57348"/>
              </a:xfrm>
              <a:custGeom>
                <a:avLst/>
                <a:gdLst>
                  <a:gd name="connsiteX0" fmla="*/ 54020 w 54061"/>
                  <a:gd name="connsiteY0" fmla="*/ 28467 h 57348"/>
                  <a:gd name="connsiteX1" fmla="*/ 46756 w 54061"/>
                  <a:gd name="connsiteY1" fmla="*/ 49679 h 57348"/>
                  <a:gd name="connsiteX2" fmla="*/ 26851 w 54061"/>
                  <a:gd name="connsiteY2" fmla="*/ 57307 h 57348"/>
                  <a:gd name="connsiteX3" fmla="*/ 12758 w 54061"/>
                  <a:gd name="connsiteY3" fmla="*/ 53820 h 57348"/>
                  <a:gd name="connsiteX4" fmla="*/ 3315 w 54061"/>
                  <a:gd name="connsiteY4" fmla="*/ 43795 h 57348"/>
                  <a:gd name="connsiteX5" fmla="*/ 46 w 54061"/>
                  <a:gd name="connsiteY5" fmla="*/ 28467 h 57348"/>
                  <a:gd name="connsiteX6" fmla="*/ 7310 w 54061"/>
                  <a:gd name="connsiteY6" fmla="*/ 7328 h 57348"/>
                  <a:gd name="connsiteX7" fmla="*/ 27287 w 54061"/>
                  <a:gd name="connsiteY7" fmla="*/ 64 h 57348"/>
                  <a:gd name="connsiteX8" fmla="*/ 41380 w 54061"/>
                  <a:gd name="connsiteY8" fmla="*/ 3550 h 57348"/>
                  <a:gd name="connsiteX9" fmla="*/ 50751 w 54061"/>
                  <a:gd name="connsiteY9" fmla="*/ 13503 h 57348"/>
                  <a:gd name="connsiteX10" fmla="*/ 54020 w 54061"/>
                  <a:gd name="connsiteY10" fmla="*/ 28467 h 57348"/>
                  <a:gd name="connsiteX11" fmla="*/ 15664 w 54061"/>
                  <a:gd name="connsiteY11" fmla="*/ 28467 h 57348"/>
                  <a:gd name="connsiteX12" fmla="*/ 18352 w 54061"/>
                  <a:gd name="connsiteY12" fmla="*/ 40962 h 57348"/>
                  <a:gd name="connsiteX13" fmla="*/ 27142 w 54061"/>
                  <a:gd name="connsiteY13" fmla="*/ 45175 h 57348"/>
                  <a:gd name="connsiteX14" fmla="*/ 35859 w 54061"/>
                  <a:gd name="connsiteY14" fmla="*/ 40962 h 57348"/>
                  <a:gd name="connsiteX15" fmla="*/ 38547 w 54061"/>
                  <a:gd name="connsiteY15" fmla="*/ 28467 h 57348"/>
                  <a:gd name="connsiteX16" fmla="*/ 35859 w 54061"/>
                  <a:gd name="connsiteY16" fmla="*/ 16118 h 57348"/>
                  <a:gd name="connsiteX17" fmla="*/ 27069 w 54061"/>
                  <a:gd name="connsiteY17" fmla="*/ 11977 h 57348"/>
                  <a:gd name="connsiteX18" fmla="*/ 18352 w 54061"/>
                  <a:gd name="connsiteY18" fmla="*/ 16045 h 57348"/>
                  <a:gd name="connsiteX19" fmla="*/ 15664 w 54061"/>
                  <a:gd name="connsiteY19" fmla="*/ 28467 h 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061" h="57348">
                    <a:moveTo>
                      <a:pt x="54020" y="28467"/>
                    </a:moveTo>
                    <a:cubicBezTo>
                      <a:pt x="54427" y="36211"/>
                      <a:pt x="51819" y="43810"/>
                      <a:pt x="46756" y="49679"/>
                    </a:cubicBezTo>
                    <a:cubicBezTo>
                      <a:pt x="41518" y="54946"/>
                      <a:pt x="34268" y="57728"/>
                      <a:pt x="26851" y="57307"/>
                    </a:cubicBezTo>
                    <a:cubicBezTo>
                      <a:pt x="21926" y="57416"/>
                      <a:pt x="17066" y="56210"/>
                      <a:pt x="12758" y="53820"/>
                    </a:cubicBezTo>
                    <a:cubicBezTo>
                      <a:pt x="8661" y="51525"/>
                      <a:pt x="5363" y="48023"/>
                      <a:pt x="3315" y="43795"/>
                    </a:cubicBezTo>
                    <a:cubicBezTo>
                      <a:pt x="1055" y="39008"/>
                      <a:pt x="-63" y="33763"/>
                      <a:pt x="46" y="28467"/>
                    </a:cubicBezTo>
                    <a:cubicBezTo>
                      <a:pt x="-383" y="20745"/>
                      <a:pt x="2225" y="13154"/>
                      <a:pt x="7310" y="7328"/>
                    </a:cubicBezTo>
                    <a:cubicBezTo>
                      <a:pt x="12642" y="2185"/>
                      <a:pt x="19899" y="-452"/>
                      <a:pt x="27287" y="64"/>
                    </a:cubicBezTo>
                    <a:cubicBezTo>
                      <a:pt x="32212" y="-38"/>
                      <a:pt x="37072" y="1168"/>
                      <a:pt x="41380" y="3550"/>
                    </a:cubicBezTo>
                    <a:cubicBezTo>
                      <a:pt x="45441" y="5846"/>
                      <a:pt x="48710" y="9311"/>
                      <a:pt x="50751" y="13503"/>
                    </a:cubicBezTo>
                    <a:cubicBezTo>
                      <a:pt x="52974" y="18174"/>
                      <a:pt x="54093" y="23295"/>
                      <a:pt x="54020" y="28467"/>
                    </a:cubicBezTo>
                    <a:close/>
                    <a:moveTo>
                      <a:pt x="15664" y="28467"/>
                    </a:moveTo>
                    <a:cubicBezTo>
                      <a:pt x="15381" y="32804"/>
                      <a:pt x="16311" y="37127"/>
                      <a:pt x="18352" y="40962"/>
                    </a:cubicBezTo>
                    <a:cubicBezTo>
                      <a:pt x="20313" y="43839"/>
                      <a:pt x="23669" y="45444"/>
                      <a:pt x="27142" y="45175"/>
                    </a:cubicBezTo>
                    <a:cubicBezTo>
                      <a:pt x="30592" y="45452"/>
                      <a:pt x="33927" y="43839"/>
                      <a:pt x="35859" y="40962"/>
                    </a:cubicBezTo>
                    <a:cubicBezTo>
                      <a:pt x="37900" y="37127"/>
                      <a:pt x="38830" y="32804"/>
                      <a:pt x="38547" y="28467"/>
                    </a:cubicBezTo>
                    <a:cubicBezTo>
                      <a:pt x="38845" y="24181"/>
                      <a:pt x="37915" y="19895"/>
                      <a:pt x="35859" y="16118"/>
                    </a:cubicBezTo>
                    <a:cubicBezTo>
                      <a:pt x="33876" y="13270"/>
                      <a:pt x="30527" y="11694"/>
                      <a:pt x="27069" y="11977"/>
                    </a:cubicBezTo>
                    <a:cubicBezTo>
                      <a:pt x="23648" y="11672"/>
                      <a:pt x="20321" y="13227"/>
                      <a:pt x="18352" y="16045"/>
                    </a:cubicBezTo>
                    <a:cubicBezTo>
                      <a:pt x="16303" y="19852"/>
                      <a:pt x="15366" y="24152"/>
                      <a:pt x="15664" y="28467"/>
                    </a:cubicBezTo>
                    <a:close/>
                  </a:path>
                </a:pathLst>
              </a:custGeom>
              <a:solidFill>
                <a:srgbClr val="79496A"/>
              </a:solidFill>
              <a:ln w="7260" cap="flat">
                <a:noFill/>
                <a:prstDash val="solid"/>
                <a:miter/>
              </a:ln>
            </p:spPr>
            <p:txBody>
              <a:bodyPr rtlCol="0" anchor="ctr"/>
              <a:lstStyle/>
              <a:p>
                <a:endParaRPr lang="en-US" dirty="0"/>
              </a:p>
            </p:txBody>
          </p:sp>
          <p:sp>
            <p:nvSpPr>
              <p:cNvPr id="397" name="Freeform: Shape 396">
                <a:extLst>
                  <a:ext uri="{FF2B5EF4-FFF2-40B4-BE49-F238E27FC236}">
                    <a16:creationId xmlns:a16="http://schemas.microsoft.com/office/drawing/2014/main" id="{A0392F2B-AC77-EAF4-BDC6-FFB84206AD45}"/>
                  </a:ext>
                </a:extLst>
              </p:cNvPr>
              <p:cNvSpPr/>
              <p:nvPr/>
            </p:nvSpPr>
            <p:spPr>
              <a:xfrm>
                <a:off x="4160685" y="3782715"/>
                <a:ext cx="54061" cy="57350"/>
              </a:xfrm>
              <a:custGeom>
                <a:avLst/>
                <a:gdLst>
                  <a:gd name="connsiteX0" fmla="*/ 54020 w 54061"/>
                  <a:gd name="connsiteY0" fmla="*/ 28467 h 57350"/>
                  <a:gd name="connsiteX1" fmla="*/ 46756 w 54061"/>
                  <a:gd name="connsiteY1" fmla="*/ 49679 h 57350"/>
                  <a:gd name="connsiteX2" fmla="*/ 26779 w 54061"/>
                  <a:gd name="connsiteY2" fmla="*/ 57307 h 57350"/>
                  <a:gd name="connsiteX3" fmla="*/ 12686 w 54061"/>
                  <a:gd name="connsiteY3" fmla="*/ 53820 h 57350"/>
                  <a:gd name="connsiteX4" fmla="*/ 3314 w 54061"/>
                  <a:gd name="connsiteY4" fmla="*/ 43795 h 57350"/>
                  <a:gd name="connsiteX5" fmla="*/ 46 w 54061"/>
                  <a:gd name="connsiteY5" fmla="*/ 28467 h 57350"/>
                  <a:gd name="connsiteX6" fmla="*/ 7310 w 54061"/>
                  <a:gd name="connsiteY6" fmla="*/ 7328 h 57350"/>
                  <a:gd name="connsiteX7" fmla="*/ 27287 w 54061"/>
                  <a:gd name="connsiteY7" fmla="*/ 64 h 57350"/>
                  <a:gd name="connsiteX8" fmla="*/ 41380 w 54061"/>
                  <a:gd name="connsiteY8" fmla="*/ 3550 h 57350"/>
                  <a:gd name="connsiteX9" fmla="*/ 50751 w 54061"/>
                  <a:gd name="connsiteY9" fmla="*/ 13503 h 57350"/>
                  <a:gd name="connsiteX10" fmla="*/ 54020 w 54061"/>
                  <a:gd name="connsiteY10" fmla="*/ 28467 h 57350"/>
                  <a:gd name="connsiteX11" fmla="*/ 15664 w 54061"/>
                  <a:gd name="connsiteY11" fmla="*/ 28467 h 57350"/>
                  <a:gd name="connsiteX12" fmla="*/ 18352 w 54061"/>
                  <a:gd name="connsiteY12" fmla="*/ 40962 h 57350"/>
                  <a:gd name="connsiteX13" fmla="*/ 27142 w 54061"/>
                  <a:gd name="connsiteY13" fmla="*/ 45175 h 57350"/>
                  <a:gd name="connsiteX14" fmla="*/ 35859 w 54061"/>
                  <a:gd name="connsiteY14" fmla="*/ 40962 h 57350"/>
                  <a:gd name="connsiteX15" fmla="*/ 35859 w 54061"/>
                  <a:gd name="connsiteY15" fmla="*/ 16118 h 57350"/>
                  <a:gd name="connsiteX16" fmla="*/ 27069 w 54061"/>
                  <a:gd name="connsiteY16" fmla="*/ 11977 h 57350"/>
                  <a:gd name="connsiteX17" fmla="*/ 18352 w 54061"/>
                  <a:gd name="connsiteY17" fmla="*/ 16045 h 57350"/>
                  <a:gd name="connsiteX18" fmla="*/ 15664 w 54061"/>
                  <a:gd name="connsiteY18" fmla="*/ 28467 h 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061" h="57350">
                    <a:moveTo>
                      <a:pt x="54020" y="28467"/>
                    </a:moveTo>
                    <a:cubicBezTo>
                      <a:pt x="54427" y="36211"/>
                      <a:pt x="51819" y="43810"/>
                      <a:pt x="46756" y="49679"/>
                    </a:cubicBezTo>
                    <a:cubicBezTo>
                      <a:pt x="41496" y="54961"/>
                      <a:pt x="34224" y="57736"/>
                      <a:pt x="26779" y="57307"/>
                    </a:cubicBezTo>
                    <a:cubicBezTo>
                      <a:pt x="21853" y="57409"/>
                      <a:pt x="16993" y="56203"/>
                      <a:pt x="12686" y="53820"/>
                    </a:cubicBezTo>
                    <a:cubicBezTo>
                      <a:pt x="8625" y="51503"/>
                      <a:pt x="5356" y="48008"/>
                      <a:pt x="3314" y="43795"/>
                    </a:cubicBezTo>
                    <a:cubicBezTo>
                      <a:pt x="1055" y="39008"/>
                      <a:pt x="-63" y="33763"/>
                      <a:pt x="46" y="28467"/>
                    </a:cubicBezTo>
                    <a:cubicBezTo>
                      <a:pt x="-383" y="20745"/>
                      <a:pt x="2225" y="13154"/>
                      <a:pt x="7310" y="7328"/>
                    </a:cubicBezTo>
                    <a:cubicBezTo>
                      <a:pt x="12642" y="2185"/>
                      <a:pt x="19899" y="-452"/>
                      <a:pt x="27287" y="64"/>
                    </a:cubicBezTo>
                    <a:cubicBezTo>
                      <a:pt x="32212" y="-38"/>
                      <a:pt x="37072" y="1168"/>
                      <a:pt x="41380" y="3550"/>
                    </a:cubicBezTo>
                    <a:cubicBezTo>
                      <a:pt x="45441" y="5846"/>
                      <a:pt x="48710" y="9311"/>
                      <a:pt x="50751" y="13503"/>
                    </a:cubicBezTo>
                    <a:cubicBezTo>
                      <a:pt x="52974" y="18174"/>
                      <a:pt x="54093" y="23295"/>
                      <a:pt x="54020" y="28467"/>
                    </a:cubicBezTo>
                    <a:close/>
                    <a:moveTo>
                      <a:pt x="15664" y="28467"/>
                    </a:moveTo>
                    <a:cubicBezTo>
                      <a:pt x="15381" y="32804"/>
                      <a:pt x="16310" y="37127"/>
                      <a:pt x="18352" y="40962"/>
                    </a:cubicBezTo>
                    <a:cubicBezTo>
                      <a:pt x="20320" y="43839"/>
                      <a:pt x="23669" y="45444"/>
                      <a:pt x="27142" y="45175"/>
                    </a:cubicBezTo>
                    <a:cubicBezTo>
                      <a:pt x="30592" y="45452"/>
                      <a:pt x="33927" y="43839"/>
                      <a:pt x="35859" y="40962"/>
                    </a:cubicBezTo>
                    <a:cubicBezTo>
                      <a:pt x="39440" y="33066"/>
                      <a:pt x="39440" y="24014"/>
                      <a:pt x="35859" y="16118"/>
                    </a:cubicBezTo>
                    <a:cubicBezTo>
                      <a:pt x="33876" y="13270"/>
                      <a:pt x="30527" y="11694"/>
                      <a:pt x="27069" y="11977"/>
                    </a:cubicBezTo>
                    <a:cubicBezTo>
                      <a:pt x="23648" y="11672"/>
                      <a:pt x="20320" y="13227"/>
                      <a:pt x="18352" y="16045"/>
                    </a:cubicBezTo>
                    <a:cubicBezTo>
                      <a:pt x="16303" y="19852"/>
                      <a:pt x="15366" y="24152"/>
                      <a:pt x="15664" y="28467"/>
                    </a:cubicBezTo>
                    <a:close/>
                  </a:path>
                </a:pathLst>
              </a:custGeom>
              <a:solidFill>
                <a:srgbClr val="79496A"/>
              </a:solidFill>
              <a:ln w="7260" cap="flat">
                <a:noFill/>
                <a:prstDash val="solid"/>
                <a:miter/>
              </a:ln>
            </p:spPr>
            <p:txBody>
              <a:bodyPr rtlCol="0" anchor="ctr"/>
              <a:lstStyle/>
              <a:p>
                <a:endParaRPr lang="en-US" dirty="0"/>
              </a:p>
            </p:txBody>
          </p:sp>
          <p:sp>
            <p:nvSpPr>
              <p:cNvPr id="398" name="Freeform: Shape 397">
                <a:extLst>
                  <a:ext uri="{FF2B5EF4-FFF2-40B4-BE49-F238E27FC236}">
                    <a16:creationId xmlns:a16="http://schemas.microsoft.com/office/drawing/2014/main" id="{9EE3A696-8A9A-6988-7A91-3E212B7C459A}"/>
                  </a:ext>
                </a:extLst>
              </p:cNvPr>
              <p:cNvSpPr/>
              <p:nvPr/>
            </p:nvSpPr>
            <p:spPr>
              <a:xfrm>
                <a:off x="4227199" y="3761785"/>
                <a:ext cx="55354" cy="77220"/>
              </a:xfrm>
              <a:custGeom>
                <a:avLst/>
                <a:gdLst>
                  <a:gd name="connsiteX0" fmla="*/ 14601 w 55354"/>
                  <a:gd name="connsiteY0" fmla="*/ 47073 h 77220"/>
                  <a:gd name="connsiteX1" fmla="*/ 21212 w 55354"/>
                  <a:gd name="connsiteY1" fmla="*/ 38647 h 77220"/>
                  <a:gd name="connsiteX2" fmla="*/ 36685 w 55354"/>
                  <a:gd name="connsiteY2" fmla="*/ 21720 h 77220"/>
                  <a:gd name="connsiteX3" fmla="*/ 53756 w 55354"/>
                  <a:gd name="connsiteY3" fmla="*/ 21720 h 77220"/>
                  <a:gd name="connsiteX4" fmla="*/ 31963 w 55354"/>
                  <a:gd name="connsiteY4" fmla="*/ 45838 h 77220"/>
                  <a:gd name="connsiteX5" fmla="*/ 55355 w 55354"/>
                  <a:gd name="connsiteY5" fmla="*/ 77221 h 77220"/>
                  <a:gd name="connsiteX6" fmla="*/ 37847 w 55354"/>
                  <a:gd name="connsiteY6" fmla="*/ 77221 h 77220"/>
                  <a:gd name="connsiteX7" fmla="*/ 21866 w 55354"/>
                  <a:gd name="connsiteY7" fmla="*/ 54774 h 77220"/>
                  <a:gd name="connsiteX8" fmla="*/ 15400 w 55354"/>
                  <a:gd name="connsiteY8" fmla="*/ 60004 h 77220"/>
                  <a:gd name="connsiteX9" fmla="*/ 15400 w 55354"/>
                  <a:gd name="connsiteY9" fmla="*/ 77221 h 77220"/>
                  <a:gd name="connsiteX10" fmla="*/ 0 w 55354"/>
                  <a:gd name="connsiteY10" fmla="*/ 77221 h 77220"/>
                  <a:gd name="connsiteX11" fmla="*/ 0 w 55354"/>
                  <a:gd name="connsiteY11" fmla="*/ 0 h 77220"/>
                  <a:gd name="connsiteX12" fmla="*/ 15183 w 55354"/>
                  <a:gd name="connsiteY12" fmla="*/ 0 h 77220"/>
                  <a:gd name="connsiteX13" fmla="*/ 15183 w 55354"/>
                  <a:gd name="connsiteY13" fmla="*/ 34433 h 77220"/>
                  <a:gd name="connsiteX14" fmla="*/ 14383 w 55354"/>
                  <a:gd name="connsiteY14" fmla="*/ 47073 h 7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354" h="77220">
                    <a:moveTo>
                      <a:pt x="14601" y="47073"/>
                    </a:moveTo>
                    <a:lnTo>
                      <a:pt x="21212" y="38647"/>
                    </a:lnTo>
                    <a:lnTo>
                      <a:pt x="36685" y="21720"/>
                    </a:lnTo>
                    <a:lnTo>
                      <a:pt x="53756" y="21720"/>
                    </a:lnTo>
                    <a:lnTo>
                      <a:pt x="31963" y="45838"/>
                    </a:lnTo>
                    <a:lnTo>
                      <a:pt x="55355" y="77221"/>
                    </a:lnTo>
                    <a:lnTo>
                      <a:pt x="37847" y="77221"/>
                    </a:lnTo>
                    <a:lnTo>
                      <a:pt x="21866" y="54774"/>
                    </a:lnTo>
                    <a:lnTo>
                      <a:pt x="15400" y="60004"/>
                    </a:lnTo>
                    <a:lnTo>
                      <a:pt x="15400" y="77221"/>
                    </a:lnTo>
                    <a:lnTo>
                      <a:pt x="0" y="77221"/>
                    </a:lnTo>
                    <a:lnTo>
                      <a:pt x="0" y="0"/>
                    </a:lnTo>
                    <a:lnTo>
                      <a:pt x="15183" y="0"/>
                    </a:lnTo>
                    <a:lnTo>
                      <a:pt x="15183" y="34433"/>
                    </a:lnTo>
                    <a:lnTo>
                      <a:pt x="14383" y="47073"/>
                    </a:lnTo>
                    <a:close/>
                  </a:path>
                </a:pathLst>
              </a:custGeom>
              <a:solidFill>
                <a:srgbClr val="79496A"/>
              </a:solidFill>
              <a:ln w="7260" cap="flat">
                <a:noFill/>
                <a:prstDash val="solid"/>
                <a:miter/>
              </a:ln>
            </p:spPr>
            <p:txBody>
              <a:bodyPr rtlCol="0" anchor="ctr"/>
              <a:lstStyle/>
              <a:p>
                <a:endParaRPr lang="en-US" dirty="0"/>
              </a:p>
            </p:txBody>
          </p:sp>
          <p:sp>
            <p:nvSpPr>
              <p:cNvPr id="399" name="Freeform: Shape 398">
                <a:extLst>
                  <a:ext uri="{FF2B5EF4-FFF2-40B4-BE49-F238E27FC236}">
                    <a16:creationId xmlns:a16="http://schemas.microsoft.com/office/drawing/2014/main" id="{D2066F14-ABBE-BB7A-FC63-35D4CD440B29}"/>
                  </a:ext>
                </a:extLst>
              </p:cNvPr>
              <p:cNvSpPr/>
              <p:nvPr/>
            </p:nvSpPr>
            <p:spPr>
              <a:xfrm>
                <a:off x="4316942" y="3783215"/>
                <a:ext cx="50968" cy="56625"/>
              </a:xfrm>
              <a:custGeom>
                <a:avLst/>
                <a:gdLst>
                  <a:gd name="connsiteX0" fmla="*/ 39127 w 50968"/>
                  <a:gd name="connsiteY0" fmla="*/ 55790 h 56625"/>
                  <a:gd name="connsiteX1" fmla="*/ 37093 w 50968"/>
                  <a:gd name="connsiteY1" fmla="*/ 48526 h 56625"/>
                  <a:gd name="connsiteX2" fmla="*/ 36657 w 50968"/>
                  <a:gd name="connsiteY2" fmla="*/ 48526 h 56625"/>
                  <a:gd name="connsiteX3" fmla="*/ 29756 w 50968"/>
                  <a:gd name="connsiteY3" fmla="*/ 54483 h 56625"/>
                  <a:gd name="connsiteX4" fmla="*/ 19514 w 50968"/>
                  <a:gd name="connsiteY4" fmla="*/ 56589 h 56625"/>
                  <a:gd name="connsiteX5" fmla="*/ 4985 w 50968"/>
                  <a:gd name="connsiteY5" fmla="*/ 51359 h 56625"/>
                  <a:gd name="connsiteX6" fmla="*/ 45 w 50968"/>
                  <a:gd name="connsiteY6" fmla="*/ 36322 h 56625"/>
                  <a:gd name="connsiteX7" fmla="*/ 45 w 50968"/>
                  <a:gd name="connsiteY7" fmla="*/ 0 h 56625"/>
                  <a:gd name="connsiteX8" fmla="*/ 14864 w 50968"/>
                  <a:gd name="connsiteY8" fmla="*/ 0 h 56625"/>
                  <a:gd name="connsiteX9" fmla="*/ 14864 w 50968"/>
                  <a:gd name="connsiteY9" fmla="*/ 32472 h 56625"/>
                  <a:gd name="connsiteX10" fmla="*/ 16971 w 50968"/>
                  <a:gd name="connsiteY10" fmla="*/ 41480 h 56625"/>
                  <a:gd name="connsiteX11" fmla="*/ 23800 w 50968"/>
                  <a:gd name="connsiteY11" fmla="*/ 44458 h 56625"/>
                  <a:gd name="connsiteX12" fmla="*/ 32953 w 50968"/>
                  <a:gd name="connsiteY12" fmla="*/ 40245 h 56625"/>
                  <a:gd name="connsiteX13" fmla="*/ 35786 w 50968"/>
                  <a:gd name="connsiteY13" fmla="*/ 26152 h 56625"/>
                  <a:gd name="connsiteX14" fmla="*/ 35786 w 50968"/>
                  <a:gd name="connsiteY14" fmla="*/ 0 h 56625"/>
                  <a:gd name="connsiteX15" fmla="*/ 50968 w 50968"/>
                  <a:gd name="connsiteY15" fmla="*/ 0 h 56625"/>
                  <a:gd name="connsiteX16" fmla="*/ 50968 w 50968"/>
                  <a:gd name="connsiteY16" fmla="*/ 55500 h 5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968" h="56625">
                    <a:moveTo>
                      <a:pt x="39127" y="55790"/>
                    </a:moveTo>
                    <a:lnTo>
                      <a:pt x="37093" y="48526"/>
                    </a:lnTo>
                    <a:lnTo>
                      <a:pt x="36657" y="48526"/>
                    </a:lnTo>
                    <a:cubicBezTo>
                      <a:pt x="34972" y="51127"/>
                      <a:pt x="32575" y="53197"/>
                      <a:pt x="29756" y="54483"/>
                    </a:cubicBezTo>
                    <a:cubicBezTo>
                      <a:pt x="26538" y="55929"/>
                      <a:pt x="23044" y="56648"/>
                      <a:pt x="19514" y="56589"/>
                    </a:cubicBezTo>
                    <a:cubicBezTo>
                      <a:pt x="14160" y="56916"/>
                      <a:pt x="8907" y="55021"/>
                      <a:pt x="4985" y="51359"/>
                    </a:cubicBezTo>
                    <a:cubicBezTo>
                      <a:pt x="1461" y="47175"/>
                      <a:pt x="-311" y="41785"/>
                      <a:pt x="45" y="36322"/>
                    </a:cubicBezTo>
                    <a:lnTo>
                      <a:pt x="45" y="0"/>
                    </a:lnTo>
                    <a:lnTo>
                      <a:pt x="14864" y="0"/>
                    </a:lnTo>
                    <a:lnTo>
                      <a:pt x="14864" y="32472"/>
                    </a:lnTo>
                    <a:cubicBezTo>
                      <a:pt x="14625" y="35617"/>
                      <a:pt x="15366" y="38763"/>
                      <a:pt x="16971" y="41480"/>
                    </a:cubicBezTo>
                    <a:cubicBezTo>
                      <a:pt x="18606" y="43550"/>
                      <a:pt x="21170" y="44661"/>
                      <a:pt x="23800" y="44458"/>
                    </a:cubicBezTo>
                    <a:cubicBezTo>
                      <a:pt x="27381" y="44770"/>
                      <a:pt x="30860" y="43165"/>
                      <a:pt x="32953" y="40245"/>
                    </a:cubicBezTo>
                    <a:cubicBezTo>
                      <a:pt x="35183" y="35901"/>
                      <a:pt x="36164" y="31019"/>
                      <a:pt x="35786" y="26152"/>
                    </a:cubicBezTo>
                    <a:lnTo>
                      <a:pt x="35786" y="0"/>
                    </a:lnTo>
                    <a:lnTo>
                      <a:pt x="50968" y="0"/>
                    </a:lnTo>
                    <a:lnTo>
                      <a:pt x="50968" y="55500"/>
                    </a:lnTo>
                    <a:close/>
                  </a:path>
                </a:pathLst>
              </a:custGeom>
              <a:solidFill>
                <a:srgbClr val="79496A"/>
              </a:solidFill>
              <a:ln w="7260" cap="flat">
                <a:noFill/>
                <a:prstDash val="solid"/>
                <a:miter/>
              </a:ln>
            </p:spPr>
            <p:txBody>
              <a:bodyPr rtlCol="0" anchor="ctr"/>
              <a:lstStyle/>
              <a:p>
                <a:endParaRPr lang="en-US" dirty="0"/>
              </a:p>
            </p:txBody>
          </p:sp>
          <p:sp>
            <p:nvSpPr>
              <p:cNvPr id="400" name="Freeform: Shape 399">
                <a:extLst>
                  <a:ext uri="{FF2B5EF4-FFF2-40B4-BE49-F238E27FC236}">
                    <a16:creationId xmlns:a16="http://schemas.microsoft.com/office/drawing/2014/main" id="{AA44A6B9-9BF0-5CD5-EF5A-C841C6205CB8}"/>
                  </a:ext>
                </a:extLst>
              </p:cNvPr>
              <p:cNvSpPr/>
              <p:nvPr/>
            </p:nvSpPr>
            <p:spPr>
              <a:xfrm>
                <a:off x="4383529" y="3782464"/>
                <a:ext cx="51923" cy="80876"/>
              </a:xfrm>
              <a:custGeom>
                <a:avLst/>
                <a:gdLst>
                  <a:gd name="connsiteX0" fmla="*/ 30511 w 51923"/>
                  <a:gd name="connsiteY0" fmla="*/ 57558 h 80876"/>
                  <a:gd name="connsiteX1" fmla="*/ 15183 w 51923"/>
                  <a:gd name="connsiteY1" fmla="*/ 50294 h 80876"/>
                  <a:gd name="connsiteX2" fmla="*/ 14384 w 51923"/>
                  <a:gd name="connsiteY2" fmla="*/ 50294 h 80876"/>
                  <a:gd name="connsiteX3" fmla="*/ 15183 w 51923"/>
                  <a:gd name="connsiteY3" fmla="*/ 58357 h 80876"/>
                  <a:gd name="connsiteX4" fmla="*/ 15183 w 51923"/>
                  <a:gd name="connsiteY4" fmla="*/ 80877 h 80876"/>
                  <a:gd name="connsiteX5" fmla="*/ 0 w 51923"/>
                  <a:gd name="connsiteY5" fmla="*/ 80877 h 80876"/>
                  <a:gd name="connsiteX6" fmla="*/ 0 w 51923"/>
                  <a:gd name="connsiteY6" fmla="*/ 969 h 80876"/>
                  <a:gd name="connsiteX7" fmla="*/ 12350 w 51923"/>
                  <a:gd name="connsiteY7" fmla="*/ 969 h 80876"/>
                  <a:gd name="connsiteX8" fmla="*/ 14456 w 51923"/>
                  <a:gd name="connsiteY8" fmla="*/ 8233 h 80876"/>
                  <a:gd name="connsiteX9" fmla="*/ 15183 w 51923"/>
                  <a:gd name="connsiteY9" fmla="*/ 8233 h 80876"/>
                  <a:gd name="connsiteX10" fmla="*/ 30874 w 51923"/>
                  <a:gd name="connsiteY10" fmla="*/ 24 h 80876"/>
                  <a:gd name="connsiteX11" fmla="*/ 46274 w 51923"/>
                  <a:gd name="connsiteY11" fmla="*/ 7289 h 80876"/>
                  <a:gd name="connsiteX12" fmla="*/ 51868 w 51923"/>
                  <a:gd name="connsiteY12" fmla="*/ 28428 h 80876"/>
                  <a:gd name="connsiteX13" fmla="*/ 49253 w 51923"/>
                  <a:gd name="connsiteY13" fmla="*/ 43901 h 80876"/>
                  <a:gd name="connsiteX14" fmla="*/ 41988 w 51923"/>
                  <a:gd name="connsiteY14" fmla="*/ 53853 h 80876"/>
                  <a:gd name="connsiteX15" fmla="*/ 30511 w 51923"/>
                  <a:gd name="connsiteY15" fmla="*/ 57558 h 80876"/>
                  <a:gd name="connsiteX16" fmla="*/ 26007 w 51923"/>
                  <a:gd name="connsiteY16" fmla="*/ 12156 h 80876"/>
                  <a:gd name="connsiteX17" fmla="*/ 17870 w 51923"/>
                  <a:gd name="connsiteY17" fmla="*/ 15570 h 80876"/>
                  <a:gd name="connsiteX18" fmla="*/ 15183 w 51923"/>
                  <a:gd name="connsiteY18" fmla="*/ 26975 h 80876"/>
                  <a:gd name="connsiteX19" fmla="*/ 15183 w 51923"/>
                  <a:gd name="connsiteY19" fmla="*/ 28646 h 80876"/>
                  <a:gd name="connsiteX20" fmla="*/ 17798 w 51923"/>
                  <a:gd name="connsiteY20" fmla="*/ 41431 h 80876"/>
                  <a:gd name="connsiteX21" fmla="*/ 26225 w 51923"/>
                  <a:gd name="connsiteY21" fmla="*/ 45281 h 80876"/>
                  <a:gd name="connsiteX22" fmla="*/ 36395 w 51923"/>
                  <a:gd name="connsiteY22" fmla="*/ 28500 h 80876"/>
                  <a:gd name="connsiteX23" fmla="*/ 33925 w 51923"/>
                  <a:gd name="connsiteY23" fmla="*/ 16224 h 80876"/>
                  <a:gd name="connsiteX24" fmla="*/ 26007 w 51923"/>
                  <a:gd name="connsiteY24" fmla="*/ 12156 h 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923" h="80876">
                    <a:moveTo>
                      <a:pt x="30511" y="57558"/>
                    </a:moveTo>
                    <a:cubicBezTo>
                      <a:pt x="24517" y="57805"/>
                      <a:pt x="18786" y="55088"/>
                      <a:pt x="15183" y="50294"/>
                    </a:cubicBezTo>
                    <a:lnTo>
                      <a:pt x="14384" y="50294"/>
                    </a:lnTo>
                    <a:cubicBezTo>
                      <a:pt x="14892" y="54943"/>
                      <a:pt x="15183" y="57558"/>
                      <a:pt x="15183" y="58357"/>
                    </a:cubicBezTo>
                    <a:lnTo>
                      <a:pt x="15183" y="80877"/>
                    </a:lnTo>
                    <a:lnTo>
                      <a:pt x="0" y="80877"/>
                    </a:lnTo>
                    <a:lnTo>
                      <a:pt x="0" y="969"/>
                    </a:lnTo>
                    <a:lnTo>
                      <a:pt x="12350" y="969"/>
                    </a:lnTo>
                    <a:lnTo>
                      <a:pt x="14456" y="8233"/>
                    </a:lnTo>
                    <a:lnTo>
                      <a:pt x="15183" y="8233"/>
                    </a:lnTo>
                    <a:cubicBezTo>
                      <a:pt x="18539" y="2857"/>
                      <a:pt x="24546" y="-281"/>
                      <a:pt x="30874" y="24"/>
                    </a:cubicBezTo>
                    <a:cubicBezTo>
                      <a:pt x="36903" y="-288"/>
                      <a:pt x="42678" y="2443"/>
                      <a:pt x="46274" y="7289"/>
                    </a:cubicBezTo>
                    <a:cubicBezTo>
                      <a:pt x="50328" y="13565"/>
                      <a:pt x="52289" y="20967"/>
                      <a:pt x="51868" y="28428"/>
                    </a:cubicBezTo>
                    <a:cubicBezTo>
                      <a:pt x="51977" y="33702"/>
                      <a:pt x="51091" y="38954"/>
                      <a:pt x="49253" y="43901"/>
                    </a:cubicBezTo>
                    <a:cubicBezTo>
                      <a:pt x="47836" y="47846"/>
                      <a:pt x="45315" y="51303"/>
                      <a:pt x="41988" y="53853"/>
                    </a:cubicBezTo>
                    <a:cubicBezTo>
                      <a:pt x="38661" y="56287"/>
                      <a:pt x="34637" y="57587"/>
                      <a:pt x="30511" y="57558"/>
                    </a:cubicBezTo>
                    <a:close/>
                    <a:moveTo>
                      <a:pt x="26007" y="12156"/>
                    </a:moveTo>
                    <a:cubicBezTo>
                      <a:pt x="22897" y="11865"/>
                      <a:pt x="19846" y="13144"/>
                      <a:pt x="17870" y="15570"/>
                    </a:cubicBezTo>
                    <a:cubicBezTo>
                      <a:pt x="15844" y="19013"/>
                      <a:pt x="14907" y="22987"/>
                      <a:pt x="15183" y="26975"/>
                    </a:cubicBezTo>
                    <a:lnTo>
                      <a:pt x="15183" y="28646"/>
                    </a:lnTo>
                    <a:cubicBezTo>
                      <a:pt x="14841" y="33070"/>
                      <a:pt x="15749" y="37501"/>
                      <a:pt x="17798" y="41431"/>
                    </a:cubicBezTo>
                    <a:cubicBezTo>
                      <a:pt x="19737" y="44097"/>
                      <a:pt x="22934" y="45557"/>
                      <a:pt x="26225" y="45281"/>
                    </a:cubicBezTo>
                    <a:cubicBezTo>
                      <a:pt x="33053" y="45281"/>
                      <a:pt x="36395" y="39688"/>
                      <a:pt x="36395" y="28500"/>
                    </a:cubicBezTo>
                    <a:cubicBezTo>
                      <a:pt x="36671" y="24265"/>
                      <a:pt x="35821" y="20023"/>
                      <a:pt x="33925" y="16224"/>
                    </a:cubicBezTo>
                    <a:cubicBezTo>
                      <a:pt x="32240" y="13507"/>
                      <a:pt x="29196" y="11945"/>
                      <a:pt x="26007" y="12156"/>
                    </a:cubicBezTo>
                    <a:close/>
                  </a:path>
                </a:pathLst>
              </a:custGeom>
              <a:solidFill>
                <a:srgbClr val="79496A"/>
              </a:solidFill>
              <a:ln w="7260"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FE9EC5B5-CFFC-D6FA-9AD3-83362F28D843}"/>
                  </a:ext>
                </a:extLst>
              </p:cNvPr>
              <p:cNvSpPr/>
              <p:nvPr/>
            </p:nvSpPr>
            <p:spPr>
              <a:xfrm>
                <a:off x="4471646" y="3802611"/>
                <a:ext cx="26660" cy="12422"/>
              </a:xfrm>
              <a:custGeom>
                <a:avLst/>
                <a:gdLst>
                  <a:gd name="connsiteX0" fmla="*/ 0 w 26660"/>
                  <a:gd name="connsiteY0" fmla="*/ 12422 h 12422"/>
                  <a:gd name="connsiteX1" fmla="*/ 0 w 26660"/>
                  <a:gd name="connsiteY1" fmla="*/ 0 h 12422"/>
                  <a:gd name="connsiteX2" fmla="*/ 26660 w 26660"/>
                  <a:gd name="connsiteY2" fmla="*/ 0 h 12422"/>
                  <a:gd name="connsiteX3" fmla="*/ 26660 w 26660"/>
                  <a:gd name="connsiteY3" fmla="*/ 12422 h 12422"/>
                </a:gdLst>
                <a:ahLst/>
                <a:cxnLst>
                  <a:cxn ang="0">
                    <a:pos x="connsiteX0" y="connsiteY0"/>
                  </a:cxn>
                  <a:cxn ang="0">
                    <a:pos x="connsiteX1" y="connsiteY1"/>
                  </a:cxn>
                  <a:cxn ang="0">
                    <a:pos x="connsiteX2" y="connsiteY2"/>
                  </a:cxn>
                  <a:cxn ang="0">
                    <a:pos x="connsiteX3" y="connsiteY3"/>
                  </a:cxn>
                </a:cxnLst>
                <a:rect l="l" t="t" r="r" b="b"/>
                <a:pathLst>
                  <a:path w="26660" h="12422">
                    <a:moveTo>
                      <a:pt x="0" y="12422"/>
                    </a:moveTo>
                    <a:lnTo>
                      <a:pt x="0" y="0"/>
                    </a:lnTo>
                    <a:lnTo>
                      <a:pt x="26660" y="0"/>
                    </a:lnTo>
                    <a:lnTo>
                      <a:pt x="26660" y="12422"/>
                    </a:lnTo>
                    <a:close/>
                  </a:path>
                </a:pathLst>
              </a:custGeom>
              <a:solidFill>
                <a:srgbClr val="79496A"/>
              </a:solidFill>
              <a:ln w="7260" cap="flat">
                <a:noFill/>
                <a:prstDash val="solid"/>
                <a:miter/>
              </a:ln>
            </p:spPr>
            <p:txBody>
              <a:bodyPr rtlCol="0" anchor="ctr"/>
              <a:lstStyle/>
              <a:p>
                <a:endParaRPr lang="en-US" dirty="0"/>
              </a:p>
            </p:txBody>
          </p:sp>
          <p:sp>
            <p:nvSpPr>
              <p:cNvPr id="402" name="Freeform: Shape 401">
                <a:extLst>
                  <a:ext uri="{FF2B5EF4-FFF2-40B4-BE49-F238E27FC236}">
                    <a16:creationId xmlns:a16="http://schemas.microsoft.com/office/drawing/2014/main" id="{F49ED942-F3AC-3625-F91F-10029F337C35}"/>
                  </a:ext>
                </a:extLst>
              </p:cNvPr>
              <p:cNvSpPr/>
              <p:nvPr/>
            </p:nvSpPr>
            <p:spPr>
              <a:xfrm>
                <a:off x="4539132" y="3766361"/>
                <a:ext cx="77293" cy="72716"/>
              </a:xfrm>
              <a:custGeom>
                <a:avLst/>
                <a:gdLst>
                  <a:gd name="connsiteX0" fmla="*/ 30728 w 77293"/>
                  <a:gd name="connsiteY0" fmla="*/ 72644 h 72716"/>
                  <a:gd name="connsiteX1" fmla="*/ 13221 w 77293"/>
                  <a:gd name="connsiteY1" fmla="*/ 15691 h 72716"/>
                  <a:gd name="connsiteX2" fmla="*/ 12785 w 77293"/>
                  <a:gd name="connsiteY2" fmla="*/ 15691 h 72716"/>
                  <a:gd name="connsiteX3" fmla="*/ 13730 w 77293"/>
                  <a:gd name="connsiteY3" fmla="*/ 38937 h 72716"/>
                  <a:gd name="connsiteX4" fmla="*/ 13730 w 77293"/>
                  <a:gd name="connsiteY4" fmla="*/ 72644 h 72716"/>
                  <a:gd name="connsiteX5" fmla="*/ 0 w 77293"/>
                  <a:gd name="connsiteY5" fmla="*/ 72644 h 72716"/>
                  <a:gd name="connsiteX6" fmla="*/ 0 w 77293"/>
                  <a:gd name="connsiteY6" fmla="*/ 0 h 72716"/>
                  <a:gd name="connsiteX7" fmla="*/ 20921 w 77293"/>
                  <a:gd name="connsiteY7" fmla="*/ 0 h 72716"/>
                  <a:gd name="connsiteX8" fmla="*/ 38138 w 77293"/>
                  <a:gd name="connsiteY8" fmla="*/ 55500 h 72716"/>
                  <a:gd name="connsiteX9" fmla="*/ 38138 w 77293"/>
                  <a:gd name="connsiteY9" fmla="*/ 55500 h 72716"/>
                  <a:gd name="connsiteX10" fmla="*/ 56372 w 77293"/>
                  <a:gd name="connsiteY10" fmla="*/ 0 h 72716"/>
                  <a:gd name="connsiteX11" fmla="*/ 77293 w 77293"/>
                  <a:gd name="connsiteY11" fmla="*/ 0 h 72716"/>
                  <a:gd name="connsiteX12" fmla="*/ 77293 w 77293"/>
                  <a:gd name="connsiteY12" fmla="*/ 72644 h 72716"/>
                  <a:gd name="connsiteX13" fmla="*/ 62764 w 77293"/>
                  <a:gd name="connsiteY13" fmla="*/ 72644 h 72716"/>
                  <a:gd name="connsiteX14" fmla="*/ 62764 w 77293"/>
                  <a:gd name="connsiteY14" fmla="*/ 38356 h 72716"/>
                  <a:gd name="connsiteX15" fmla="*/ 62764 w 77293"/>
                  <a:gd name="connsiteY15" fmla="*/ 32762 h 72716"/>
                  <a:gd name="connsiteX16" fmla="*/ 63418 w 77293"/>
                  <a:gd name="connsiteY16" fmla="*/ 15909 h 72716"/>
                  <a:gd name="connsiteX17" fmla="*/ 62982 w 77293"/>
                  <a:gd name="connsiteY17" fmla="*/ 15909 h 72716"/>
                  <a:gd name="connsiteX18" fmla="*/ 44240 w 77293"/>
                  <a:gd name="connsiteY18" fmla="*/ 72717 h 7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293" h="72716">
                    <a:moveTo>
                      <a:pt x="30728" y="72644"/>
                    </a:moveTo>
                    <a:lnTo>
                      <a:pt x="13221" y="15691"/>
                    </a:lnTo>
                    <a:lnTo>
                      <a:pt x="12785" y="15691"/>
                    </a:lnTo>
                    <a:cubicBezTo>
                      <a:pt x="13439" y="27314"/>
                      <a:pt x="13730" y="35014"/>
                      <a:pt x="13730" y="38937"/>
                    </a:cubicBezTo>
                    <a:lnTo>
                      <a:pt x="13730" y="72644"/>
                    </a:lnTo>
                    <a:lnTo>
                      <a:pt x="0" y="72644"/>
                    </a:lnTo>
                    <a:lnTo>
                      <a:pt x="0" y="0"/>
                    </a:lnTo>
                    <a:lnTo>
                      <a:pt x="20921" y="0"/>
                    </a:lnTo>
                    <a:lnTo>
                      <a:pt x="38138" y="55500"/>
                    </a:lnTo>
                    <a:lnTo>
                      <a:pt x="38138" y="55500"/>
                    </a:lnTo>
                    <a:lnTo>
                      <a:pt x="56372" y="0"/>
                    </a:lnTo>
                    <a:lnTo>
                      <a:pt x="77293" y="0"/>
                    </a:lnTo>
                    <a:lnTo>
                      <a:pt x="77293" y="72644"/>
                    </a:lnTo>
                    <a:lnTo>
                      <a:pt x="62764" y="72644"/>
                    </a:lnTo>
                    <a:lnTo>
                      <a:pt x="62764" y="38356"/>
                    </a:lnTo>
                    <a:cubicBezTo>
                      <a:pt x="62764" y="36758"/>
                      <a:pt x="62764" y="34869"/>
                      <a:pt x="62764" y="32762"/>
                    </a:cubicBezTo>
                    <a:cubicBezTo>
                      <a:pt x="62764" y="30656"/>
                      <a:pt x="62764" y="25062"/>
                      <a:pt x="63418" y="15909"/>
                    </a:cubicBezTo>
                    <a:lnTo>
                      <a:pt x="62982" y="15909"/>
                    </a:lnTo>
                    <a:lnTo>
                      <a:pt x="44240" y="72717"/>
                    </a:lnTo>
                    <a:close/>
                  </a:path>
                </a:pathLst>
              </a:custGeom>
              <a:solidFill>
                <a:srgbClr val="79496A"/>
              </a:solidFill>
              <a:ln w="7260" cap="flat">
                <a:noFill/>
                <a:prstDash val="solid"/>
                <a:miter/>
              </a:ln>
            </p:spPr>
            <p:txBody>
              <a:bodyPr rtlCol="0" anchor="ctr"/>
              <a:lstStyle/>
              <a:p>
                <a:endParaRPr lang="en-US" dirty="0"/>
              </a:p>
            </p:txBody>
          </p:sp>
          <p:sp>
            <p:nvSpPr>
              <p:cNvPr id="403" name="Freeform: Shape 402">
                <a:extLst>
                  <a:ext uri="{FF2B5EF4-FFF2-40B4-BE49-F238E27FC236}">
                    <a16:creationId xmlns:a16="http://schemas.microsoft.com/office/drawing/2014/main" id="{FA2E9CD9-E6D5-EE15-3487-6D3CC1441203}"/>
                  </a:ext>
                </a:extLst>
              </p:cNvPr>
              <p:cNvSpPr/>
              <p:nvPr/>
            </p:nvSpPr>
            <p:spPr>
              <a:xfrm>
                <a:off x="4630255" y="3782715"/>
                <a:ext cx="54061" cy="57348"/>
              </a:xfrm>
              <a:custGeom>
                <a:avLst/>
                <a:gdLst>
                  <a:gd name="connsiteX0" fmla="*/ 54020 w 54061"/>
                  <a:gd name="connsiteY0" fmla="*/ 28467 h 57348"/>
                  <a:gd name="connsiteX1" fmla="*/ 46756 w 54061"/>
                  <a:gd name="connsiteY1" fmla="*/ 49679 h 57348"/>
                  <a:gd name="connsiteX2" fmla="*/ 26851 w 54061"/>
                  <a:gd name="connsiteY2" fmla="*/ 57307 h 57348"/>
                  <a:gd name="connsiteX3" fmla="*/ 12686 w 54061"/>
                  <a:gd name="connsiteY3" fmla="*/ 53820 h 57348"/>
                  <a:gd name="connsiteX4" fmla="*/ 3315 w 54061"/>
                  <a:gd name="connsiteY4" fmla="*/ 43795 h 57348"/>
                  <a:gd name="connsiteX5" fmla="*/ 46 w 54061"/>
                  <a:gd name="connsiteY5" fmla="*/ 28467 h 57348"/>
                  <a:gd name="connsiteX6" fmla="*/ 7310 w 54061"/>
                  <a:gd name="connsiteY6" fmla="*/ 7328 h 57348"/>
                  <a:gd name="connsiteX7" fmla="*/ 27287 w 54061"/>
                  <a:gd name="connsiteY7" fmla="*/ 64 h 57348"/>
                  <a:gd name="connsiteX8" fmla="*/ 41380 w 54061"/>
                  <a:gd name="connsiteY8" fmla="*/ 3550 h 57348"/>
                  <a:gd name="connsiteX9" fmla="*/ 50751 w 54061"/>
                  <a:gd name="connsiteY9" fmla="*/ 13503 h 57348"/>
                  <a:gd name="connsiteX10" fmla="*/ 54020 w 54061"/>
                  <a:gd name="connsiteY10" fmla="*/ 28467 h 57348"/>
                  <a:gd name="connsiteX11" fmla="*/ 15664 w 54061"/>
                  <a:gd name="connsiteY11" fmla="*/ 28467 h 57348"/>
                  <a:gd name="connsiteX12" fmla="*/ 18352 w 54061"/>
                  <a:gd name="connsiteY12" fmla="*/ 40962 h 57348"/>
                  <a:gd name="connsiteX13" fmla="*/ 27142 w 54061"/>
                  <a:gd name="connsiteY13" fmla="*/ 45175 h 57348"/>
                  <a:gd name="connsiteX14" fmla="*/ 35859 w 54061"/>
                  <a:gd name="connsiteY14" fmla="*/ 40962 h 57348"/>
                  <a:gd name="connsiteX15" fmla="*/ 38547 w 54061"/>
                  <a:gd name="connsiteY15" fmla="*/ 28467 h 57348"/>
                  <a:gd name="connsiteX16" fmla="*/ 35859 w 54061"/>
                  <a:gd name="connsiteY16" fmla="*/ 16118 h 57348"/>
                  <a:gd name="connsiteX17" fmla="*/ 27069 w 54061"/>
                  <a:gd name="connsiteY17" fmla="*/ 11977 h 57348"/>
                  <a:gd name="connsiteX18" fmla="*/ 18352 w 54061"/>
                  <a:gd name="connsiteY18" fmla="*/ 16045 h 57348"/>
                  <a:gd name="connsiteX19" fmla="*/ 15664 w 54061"/>
                  <a:gd name="connsiteY19" fmla="*/ 28467 h 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061" h="57348">
                    <a:moveTo>
                      <a:pt x="54020" y="28467"/>
                    </a:moveTo>
                    <a:cubicBezTo>
                      <a:pt x="54427" y="36211"/>
                      <a:pt x="51819" y="43810"/>
                      <a:pt x="46756" y="49679"/>
                    </a:cubicBezTo>
                    <a:cubicBezTo>
                      <a:pt x="41518" y="54946"/>
                      <a:pt x="34268" y="57728"/>
                      <a:pt x="26851" y="57307"/>
                    </a:cubicBezTo>
                    <a:cubicBezTo>
                      <a:pt x="21904" y="57416"/>
                      <a:pt x="17015" y="56210"/>
                      <a:pt x="12686" y="53820"/>
                    </a:cubicBezTo>
                    <a:cubicBezTo>
                      <a:pt x="8625" y="51503"/>
                      <a:pt x="5356" y="48008"/>
                      <a:pt x="3315" y="43795"/>
                    </a:cubicBezTo>
                    <a:cubicBezTo>
                      <a:pt x="1055" y="39008"/>
                      <a:pt x="-63" y="33763"/>
                      <a:pt x="46" y="28467"/>
                    </a:cubicBezTo>
                    <a:cubicBezTo>
                      <a:pt x="-383" y="20745"/>
                      <a:pt x="2225" y="13154"/>
                      <a:pt x="7310" y="7328"/>
                    </a:cubicBezTo>
                    <a:cubicBezTo>
                      <a:pt x="12642" y="2185"/>
                      <a:pt x="19899" y="-452"/>
                      <a:pt x="27287" y="64"/>
                    </a:cubicBezTo>
                    <a:cubicBezTo>
                      <a:pt x="32212" y="-38"/>
                      <a:pt x="37072" y="1168"/>
                      <a:pt x="41380" y="3550"/>
                    </a:cubicBezTo>
                    <a:cubicBezTo>
                      <a:pt x="45441" y="5846"/>
                      <a:pt x="48710" y="9311"/>
                      <a:pt x="50751" y="13503"/>
                    </a:cubicBezTo>
                    <a:cubicBezTo>
                      <a:pt x="52974" y="18174"/>
                      <a:pt x="54093" y="23295"/>
                      <a:pt x="54020" y="28467"/>
                    </a:cubicBezTo>
                    <a:close/>
                    <a:moveTo>
                      <a:pt x="15664" y="28467"/>
                    </a:moveTo>
                    <a:cubicBezTo>
                      <a:pt x="15381" y="32804"/>
                      <a:pt x="16311" y="37127"/>
                      <a:pt x="18352" y="40962"/>
                    </a:cubicBezTo>
                    <a:cubicBezTo>
                      <a:pt x="20313" y="43839"/>
                      <a:pt x="23669" y="45444"/>
                      <a:pt x="27142" y="45175"/>
                    </a:cubicBezTo>
                    <a:cubicBezTo>
                      <a:pt x="30592" y="45452"/>
                      <a:pt x="33927" y="43839"/>
                      <a:pt x="35859" y="40962"/>
                    </a:cubicBezTo>
                    <a:cubicBezTo>
                      <a:pt x="37900" y="37127"/>
                      <a:pt x="38830" y="32804"/>
                      <a:pt x="38547" y="28467"/>
                    </a:cubicBezTo>
                    <a:cubicBezTo>
                      <a:pt x="38845" y="24181"/>
                      <a:pt x="37915" y="19895"/>
                      <a:pt x="35859" y="16118"/>
                    </a:cubicBezTo>
                    <a:cubicBezTo>
                      <a:pt x="33876" y="13270"/>
                      <a:pt x="30527" y="11694"/>
                      <a:pt x="27069" y="11977"/>
                    </a:cubicBezTo>
                    <a:cubicBezTo>
                      <a:pt x="23648" y="11672"/>
                      <a:pt x="20321" y="13227"/>
                      <a:pt x="18352" y="16045"/>
                    </a:cubicBezTo>
                    <a:cubicBezTo>
                      <a:pt x="16303" y="19852"/>
                      <a:pt x="15366" y="24152"/>
                      <a:pt x="15664" y="28467"/>
                    </a:cubicBezTo>
                    <a:close/>
                  </a:path>
                </a:pathLst>
              </a:custGeom>
              <a:solidFill>
                <a:srgbClr val="79496A"/>
              </a:solidFill>
              <a:ln w="7260" cap="flat">
                <a:noFill/>
                <a:prstDash val="solid"/>
                <a:miter/>
              </a:ln>
            </p:spPr>
            <p:txBody>
              <a:bodyPr rtlCol="0" anchor="ctr"/>
              <a:lstStyle/>
              <a:p>
                <a:endParaRPr lang="en-US" dirty="0"/>
              </a:p>
            </p:txBody>
          </p:sp>
          <p:sp>
            <p:nvSpPr>
              <p:cNvPr id="404" name="Freeform: Shape 403">
                <a:extLst>
                  <a:ext uri="{FF2B5EF4-FFF2-40B4-BE49-F238E27FC236}">
                    <a16:creationId xmlns:a16="http://schemas.microsoft.com/office/drawing/2014/main" id="{7C110148-32B7-055A-3A7F-52812AFD2DF2}"/>
                  </a:ext>
                </a:extLst>
              </p:cNvPr>
              <p:cNvSpPr/>
              <p:nvPr/>
            </p:nvSpPr>
            <p:spPr>
              <a:xfrm>
                <a:off x="4696770" y="3782597"/>
                <a:ext cx="51410" cy="56407"/>
              </a:xfrm>
              <a:custGeom>
                <a:avLst/>
                <a:gdLst>
                  <a:gd name="connsiteX0" fmla="*/ 51287 w 51410"/>
                  <a:gd name="connsiteY0" fmla="*/ 56408 h 56407"/>
                  <a:gd name="connsiteX1" fmla="*/ 36104 w 51410"/>
                  <a:gd name="connsiteY1" fmla="*/ 56408 h 56407"/>
                  <a:gd name="connsiteX2" fmla="*/ 36104 w 51410"/>
                  <a:gd name="connsiteY2" fmla="*/ 24009 h 56407"/>
                  <a:gd name="connsiteX3" fmla="*/ 33998 w 51410"/>
                  <a:gd name="connsiteY3" fmla="*/ 15001 h 56407"/>
                  <a:gd name="connsiteX4" fmla="*/ 27169 w 51410"/>
                  <a:gd name="connsiteY4" fmla="*/ 12022 h 56407"/>
                  <a:gd name="connsiteX5" fmla="*/ 18016 w 51410"/>
                  <a:gd name="connsiteY5" fmla="*/ 16236 h 56407"/>
                  <a:gd name="connsiteX6" fmla="*/ 15183 w 51410"/>
                  <a:gd name="connsiteY6" fmla="*/ 30329 h 56407"/>
                  <a:gd name="connsiteX7" fmla="*/ 15183 w 51410"/>
                  <a:gd name="connsiteY7" fmla="*/ 56408 h 56407"/>
                  <a:gd name="connsiteX8" fmla="*/ 0 w 51410"/>
                  <a:gd name="connsiteY8" fmla="*/ 56408 h 56407"/>
                  <a:gd name="connsiteX9" fmla="*/ 0 w 51410"/>
                  <a:gd name="connsiteY9" fmla="*/ 908 h 56407"/>
                  <a:gd name="connsiteX10" fmla="*/ 11623 w 51410"/>
                  <a:gd name="connsiteY10" fmla="*/ 908 h 56407"/>
                  <a:gd name="connsiteX11" fmla="*/ 13657 w 51410"/>
                  <a:gd name="connsiteY11" fmla="*/ 8172 h 56407"/>
                  <a:gd name="connsiteX12" fmla="*/ 14456 w 51410"/>
                  <a:gd name="connsiteY12" fmla="*/ 8172 h 56407"/>
                  <a:gd name="connsiteX13" fmla="*/ 21721 w 51410"/>
                  <a:gd name="connsiteY13" fmla="*/ 2070 h 56407"/>
                  <a:gd name="connsiteX14" fmla="*/ 31818 w 51410"/>
                  <a:gd name="connsiteY14" fmla="*/ 36 h 56407"/>
                  <a:gd name="connsiteX15" fmla="*/ 46347 w 51410"/>
                  <a:gd name="connsiteY15" fmla="*/ 5267 h 56407"/>
                  <a:gd name="connsiteX16" fmla="*/ 51359 w 51410"/>
                  <a:gd name="connsiteY16" fmla="*/ 20377 h 5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410" h="56407">
                    <a:moveTo>
                      <a:pt x="51287" y="56408"/>
                    </a:moveTo>
                    <a:lnTo>
                      <a:pt x="36104" y="56408"/>
                    </a:lnTo>
                    <a:lnTo>
                      <a:pt x="36104" y="24009"/>
                    </a:lnTo>
                    <a:cubicBezTo>
                      <a:pt x="36344" y="20863"/>
                      <a:pt x="35603" y="17718"/>
                      <a:pt x="33998" y="15001"/>
                    </a:cubicBezTo>
                    <a:cubicBezTo>
                      <a:pt x="32377" y="12909"/>
                      <a:pt x="29806" y="11790"/>
                      <a:pt x="27169" y="12022"/>
                    </a:cubicBezTo>
                    <a:cubicBezTo>
                      <a:pt x="23588" y="11710"/>
                      <a:pt x="20108" y="13316"/>
                      <a:pt x="18016" y="16236"/>
                    </a:cubicBezTo>
                    <a:cubicBezTo>
                      <a:pt x="15786" y="20580"/>
                      <a:pt x="14805" y="25462"/>
                      <a:pt x="15183" y="30329"/>
                    </a:cubicBezTo>
                    <a:lnTo>
                      <a:pt x="15183" y="56408"/>
                    </a:lnTo>
                    <a:lnTo>
                      <a:pt x="0" y="56408"/>
                    </a:lnTo>
                    <a:lnTo>
                      <a:pt x="0" y="908"/>
                    </a:lnTo>
                    <a:lnTo>
                      <a:pt x="11623" y="908"/>
                    </a:lnTo>
                    <a:lnTo>
                      <a:pt x="13657" y="8172"/>
                    </a:lnTo>
                    <a:lnTo>
                      <a:pt x="14456" y="8172"/>
                    </a:lnTo>
                    <a:cubicBezTo>
                      <a:pt x="16236" y="5477"/>
                      <a:pt x="18764" y="3356"/>
                      <a:pt x="21721" y="2070"/>
                    </a:cubicBezTo>
                    <a:cubicBezTo>
                      <a:pt x="24895" y="661"/>
                      <a:pt x="28346" y="-36"/>
                      <a:pt x="31818" y="36"/>
                    </a:cubicBezTo>
                    <a:cubicBezTo>
                      <a:pt x="37172" y="-291"/>
                      <a:pt x="42424" y="1605"/>
                      <a:pt x="46347" y="5267"/>
                    </a:cubicBezTo>
                    <a:cubicBezTo>
                      <a:pt x="49943" y="9444"/>
                      <a:pt x="51744" y="14877"/>
                      <a:pt x="51359" y="20377"/>
                    </a:cubicBezTo>
                    <a:close/>
                  </a:path>
                </a:pathLst>
              </a:custGeom>
              <a:solidFill>
                <a:srgbClr val="79496A"/>
              </a:solidFill>
              <a:ln w="7260"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E24370C9-0F55-503B-88DD-184475EA10EF}"/>
                  </a:ext>
                </a:extLst>
              </p:cNvPr>
              <p:cNvSpPr/>
              <p:nvPr/>
            </p:nvSpPr>
            <p:spPr>
              <a:xfrm>
                <a:off x="4763021" y="3761930"/>
                <a:ext cx="16498" cy="77075"/>
              </a:xfrm>
              <a:custGeom>
                <a:avLst/>
                <a:gdLst>
                  <a:gd name="connsiteX0" fmla="*/ 0 w 16498"/>
                  <a:gd name="connsiteY0" fmla="*/ 7264 h 77075"/>
                  <a:gd name="connsiteX1" fmla="*/ 8209 w 16498"/>
                  <a:gd name="connsiteY1" fmla="*/ 0 h 77075"/>
                  <a:gd name="connsiteX2" fmla="*/ 16490 w 16498"/>
                  <a:gd name="connsiteY2" fmla="*/ 7264 h 77075"/>
                  <a:gd name="connsiteX3" fmla="*/ 14384 w 16498"/>
                  <a:gd name="connsiteY3" fmla="*/ 12713 h 77075"/>
                  <a:gd name="connsiteX4" fmla="*/ 8209 w 16498"/>
                  <a:gd name="connsiteY4" fmla="*/ 14674 h 77075"/>
                  <a:gd name="connsiteX5" fmla="*/ 0 w 16498"/>
                  <a:gd name="connsiteY5" fmla="*/ 7264 h 77075"/>
                  <a:gd name="connsiteX6" fmla="*/ 15764 w 16498"/>
                  <a:gd name="connsiteY6" fmla="*/ 77075 h 77075"/>
                  <a:gd name="connsiteX7" fmla="*/ 581 w 16498"/>
                  <a:gd name="connsiteY7" fmla="*/ 77075 h 77075"/>
                  <a:gd name="connsiteX8" fmla="*/ 581 w 16498"/>
                  <a:gd name="connsiteY8" fmla="*/ 21575 h 77075"/>
                  <a:gd name="connsiteX9" fmla="*/ 15764 w 16498"/>
                  <a:gd name="connsiteY9" fmla="*/ 21575 h 7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98" h="77075">
                    <a:moveTo>
                      <a:pt x="0" y="7264"/>
                    </a:moveTo>
                    <a:cubicBezTo>
                      <a:pt x="0" y="2325"/>
                      <a:pt x="2688" y="0"/>
                      <a:pt x="8209" y="0"/>
                    </a:cubicBezTo>
                    <a:cubicBezTo>
                      <a:pt x="13730" y="0"/>
                      <a:pt x="16490" y="2470"/>
                      <a:pt x="16490" y="7264"/>
                    </a:cubicBezTo>
                    <a:cubicBezTo>
                      <a:pt x="16585" y="9299"/>
                      <a:pt x="15815" y="11274"/>
                      <a:pt x="14384" y="12713"/>
                    </a:cubicBezTo>
                    <a:cubicBezTo>
                      <a:pt x="12655" y="14144"/>
                      <a:pt x="10446" y="14848"/>
                      <a:pt x="8209" y="14674"/>
                    </a:cubicBezTo>
                    <a:cubicBezTo>
                      <a:pt x="2688" y="14674"/>
                      <a:pt x="0" y="12204"/>
                      <a:pt x="0" y="7264"/>
                    </a:cubicBezTo>
                    <a:close/>
                    <a:moveTo>
                      <a:pt x="15764" y="77075"/>
                    </a:moveTo>
                    <a:lnTo>
                      <a:pt x="581" y="77075"/>
                    </a:lnTo>
                    <a:lnTo>
                      <a:pt x="581" y="21575"/>
                    </a:lnTo>
                    <a:lnTo>
                      <a:pt x="15764" y="21575"/>
                    </a:lnTo>
                    <a:close/>
                  </a:path>
                </a:pathLst>
              </a:custGeom>
              <a:solidFill>
                <a:srgbClr val="79496A"/>
              </a:solidFill>
              <a:ln w="7260" cap="flat">
                <a:noFill/>
                <a:prstDash val="solid"/>
                <a:miter/>
              </a:ln>
            </p:spPr>
            <p:txBody>
              <a:bodyPr rtlCol="0" anchor="ctr"/>
              <a:lstStyle/>
              <a:p>
                <a:endParaRPr lang="en-US" dirty="0"/>
              </a:p>
            </p:txBody>
          </p:sp>
          <p:sp>
            <p:nvSpPr>
              <p:cNvPr id="406" name="Freeform: Shape 405">
                <a:extLst>
                  <a:ext uri="{FF2B5EF4-FFF2-40B4-BE49-F238E27FC236}">
                    <a16:creationId xmlns:a16="http://schemas.microsoft.com/office/drawing/2014/main" id="{296F9495-830F-B5FF-20B0-78E59B88EC51}"/>
                  </a:ext>
                </a:extLst>
              </p:cNvPr>
              <p:cNvSpPr/>
              <p:nvPr/>
            </p:nvSpPr>
            <p:spPr>
              <a:xfrm>
                <a:off x="4789028" y="3771737"/>
                <a:ext cx="38573" cy="68355"/>
              </a:xfrm>
              <a:custGeom>
                <a:avLst/>
                <a:gdLst>
                  <a:gd name="connsiteX0" fmla="*/ 29058 w 38573"/>
                  <a:gd name="connsiteY0" fmla="*/ 56227 h 68355"/>
                  <a:gd name="connsiteX1" fmla="*/ 38574 w 38573"/>
                  <a:gd name="connsiteY1" fmla="*/ 54483 h 68355"/>
                  <a:gd name="connsiteX2" fmla="*/ 38574 w 38573"/>
                  <a:gd name="connsiteY2" fmla="*/ 65743 h 68355"/>
                  <a:gd name="connsiteX3" fmla="*/ 24699 w 38573"/>
                  <a:gd name="connsiteY3" fmla="*/ 68285 h 68355"/>
                  <a:gd name="connsiteX4" fmla="*/ 11405 w 38573"/>
                  <a:gd name="connsiteY4" fmla="*/ 63709 h 68355"/>
                  <a:gd name="connsiteX5" fmla="*/ 7264 w 38573"/>
                  <a:gd name="connsiteY5" fmla="*/ 49906 h 68355"/>
                  <a:gd name="connsiteX6" fmla="*/ 7264 w 38573"/>
                  <a:gd name="connsiteY6" fmla="*/ 23173 h 68355"/>
                  <a:gd name="connsiteX7" fmla="*/ 0 w 38573"/>
                  <a:gd name="connsiteY7" fmla="*/ 23173 h 68355"/>
                  <a:gd name="connsiteX8" fmla="*/ 0 w 38573"/>
                  <a:gd name="connsiteY8" fmla="*/ 16781 h 68355"/>
                  <a:gd name="connsiteX9" fmla="*/ 8354 w 38573"/>
                  <a:gd name="connsiteY9" fmla="*/ 11696 h 68355"/>
                  <a:gd name="connsiteX10" fmla="*/ 12713 w 38573"/>
                  <a:gd name="connsiteY10" fmla="*/ 0 h 68355"/>
                  <a:gd name="connsiteX11" fmla="*/ 22229 w 38573"/>
                  <a:gd name="connsiteY11" fmla="*/ 0 h 68355"/>
                  <a:gd name="connsiteX12" fmla="*/ 22229 w 38573"/>
                  <a:gd name="connsiteY12" fmla="*/ 11768 h 68355"/>
                  <a:gd name="connsiteX13" fmla="*/ 37775 w 38573"/>
                  <a:gd name="connsiteY13" fmla="*/ 11768 h 68355"/>
                  <a:gd name="connsiteX14" fmla="*/ 37775 w 38573"/>
                  <a:gd name="connsiteY14" fmla="*/ 23173 h 68355"/>
                  <a:gd name="connsiteX15" fmla="*/ 22229 w 38573"/>
                  <a:gd name="connsiteY15" fmla="*/ 23173 h 68355"/>
                  <a:gd name="connsiteX16" fmla="*/ 22229 w 38573"/>
                  <a:gd name="connsiteY16" fmla="*/ 49906 h 68355"/>
                  <a:gd name="connsiteX17" fmla="*/ 24045 w 38573"/>
                  <a:gd name="connsiteY17" fmla="*/ 54701 h 68355"/>
                  <a:gd name="connsiteX18" fmla="*/ 29058 w 38573"/>
                  <a:gd name="connsiteY18" fmla="*/ 56227 h 6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73" h="68355">
                    <a:moveTo>
                      <a:pt x="29058" y="56227"/>
                    </a:moveTo>
                    <a:cubicBezTo>
                      <a:pt x="32297" y="56117"/>
                      <a:pt x="35508" y="55529"/>
                      <a:pt x="38574" y="54483"/>
                    </a:cubicBezTo>
                    <a:lnTo>
                      <a:pt x="38574" y="65743"/>
                    </a:lnTo>
                    <a:cubicBezTo>
                      <a:pt x="34186" y="67573"/>
                      <a:pt x="29450" y="68445"/>
                      <a:pt x="24699" y="68285"/>
                    </a:cubicBezTo>
                    <a:cubicBezTo>
                      <a:pt x="19817" y="68728"/>
                      <a:pt x="14979" y="67065"/>
                      <a:pt x="11405" y="63709"/>
                    </a:cubicBezTo>
                    <a:cubicBezTo>
                      <a:pt x="8369" y="59779"/>
                      <a:pt x="6894" y="54861"/>
                      <a:pt x="7264" y="49906"/>
                    </a:cubicBezTo>
                    <a:lnTo>
                      <a:pt x="7264" y="23173"/>
                    </a:lnTo>
                    <a:lnTo>
                      <a:pt x="0" y="23173"/>
                    </a:lnTo>
                    <a:lnTo>
                      <a:pt x="0" y="16781"/>
                    </a:lnTo>
                    <a:lnTo>
                      <a:pt x="8354" y="11696"/>
                    </a:lnTo>
                    <a:lnTo>
                      <a:pt x="12713" y="0"/>
                    </a:lnTo>
                    <a:lnTo>
                      <a:pt x="22229" y="0"/>
                    </a:lnTo>
                    <a:lnTo>
                      <a:pt x="22229" y="11768"/>
                    </a:lnTo>
                    <a:lnTo>
                      <a:pt x="37775" y="11768"/>
                    </a:lnTo>
                    <a:lnTo>
                      <a:pt x="37775" y="23173"/>
                    </a:lnTo>
                    <a:lnTo>
                      <a:pt x="22229" y="23173"/>
                    </a:lnTo>
                    <a:lnTo>
                      <a:pt x="22229" y="49906"/>
                    </a:lnTo>
                    <a:cubicBezTo>
                      <a:pt x="22062" y="51701"/>
                      <a:pt x="22730" y="53473"/>
                      <a:pt x="24045" y="54701"/>
                    </a:cubicBezTo>
                    <a:cubicBezTo>
                      <a:pt x="25469" y="55812"/>
                      <a:pt x="27256" y="56357"/>
                      <a:pt x="29058" y="56227"/>
                    </a:cubicBezTo>
                    <a:close/>
                  </a:path>
                </a:pathLst>
              </a:custGeom>
              <a:solidFill>
                <a:srgbClr val="79496A"/>
              </a:solidFill>
              <a:ln w="7260" cap="flat">
                <a:noFill/>
                <a:prstDash val="solid"/>
                <a:miter/>
              </a:ln>
            </p:spPr>
            <p:txBody>
              <a:bodyPr rtlCol="0" anchor="ctr"/>
              <a:lstStyle/>
              <a:p>
                <a:endParaRPr lang="en-US" dirty="0"/>
              </a:p>
            </p:txBody>
          </p:sp>
          <p:sp>
            <p:nvSpPr>
              <p:cNvPr id="407" name="Freeform: Shape 406">
                <a:extLst>
                  <a:ext uri="{FF2B5EF4-FFF2-40B4-BE49-F238E27FC236}">
                    <a16:creationId xmlns:a16="http://schemas.microsoft.com/office/drawing/2014/main" id="{3B565553-89DF-45DA-C10B-A5E8AE2419AB}"/>
                  </a:ext>
                </a:extLst>
              </p:cNvPr>
              <p:cNvSpPr/>
              <p:nvPr/>
            </p:nvSpPr>
            <p:spPr>
              <a:xfrm>
                <a:off x="4835256" y="3782714"/>
                <a:ext cx="54061" cy="57351"/>
              </a:xfrm>
              <a:custGeom>
                <a:avLst/>
                <a:gdLst>
                  <a:gd name="connsiteX0" fmla="*/ 54020 w 54061"/>
                  <a:gd name="connsiteY0" fmla="*/ 28469 h 57351"/>
                  <a:gd name="connsiteX1" fmla="*/ 46756 w 54061"/>
                  <a:gd name="connsiteY1" fmla="*/ 49681 h 57351"/>
                  <a:gd name="connsiteX2" fmla="*/ 26778 w 54061"/>
                  <a:gd name="connsiteY2" fmla="*/ 57309 h 57351"/>
                  <a:gd name="connsiteX3" fmla="*/ 12686 w 54061"/>
                  <a:gd name="connsiteY3" fmla="*/ 53822 h 57351"/>
                  <a:gd name="connsiteX4" fmla="*/ 3315 w 54061"/>
                  <a:gd name="connsiteY4" fmla="*/ 43797 h 57351"/>
                  <a:gd name="connsiteX5" fmla="*/ 46 w 54061"/>
                  <a:gd name="connsiteY5" fmla="*/ 28469 h 57351"/>
                  <a:gd name="connsiteX6" fmla="*/ 7310 w 54061"/>
                  <a:gd name="connsiteY6" fmla="*/ 7330 h 57351"/>
                  <a:gd name="connsiteX7" fmla="*/ 27287 w 54061"/>
                  <a:gd name="connsiteY7" fmla="*/ 65 h 57351"/>
                  <a:gd name="connsiteX8" fmla="*/ 41380 w 54061"/>
                  <a:gd name="connsiteY8" fmla="*/ 3552 h 57351"/>
                  <a:gd name="connsiteX9" fmla="*/ 50751 w 54061"/>
                  <a:gd name="connsiteY9" fmla="*/ 13504 h 57351"/>
                  <a:gd name="connsiteX10" fmla="*/ 54020 w 54061"/>
                  <a:gd name="connsiteY10" fmla="*/ 28469 h 57351"/>
                  <a:gd name="connsiteX11" fmla="*/ 15664 w 54061"/>
                  <a:gd name="connsiteY11" fmla="*/ 28469 h 57351"/>
                  <a:gd name="connsiteX12" fmla="*/ 18352 w 54061"/>
                  <a:gd name="connsiteY12" fmla="*/ 40964 h 57351"/>
                  <a:gd name="connsiteX13" fmla="*/ 27142 w 54061"/>
                  <a:gd name="connsiteY13" fmla="*/ 45177 h 57351"/>
                  <a:gd name="connsiteX14" fmla="*/ 35859 w 54061"/>
                  <a:gd name="connsiteY14" fmla="*/ 40964 h 57351"/>
                  <a:gd name="connsiteX15" fmla="*/ 38547 w 54061"/>
                  <a:gd name="connsiteY15" fmla="*/ 28469 h 57351"/>
                  <a:gd name="connsiteX16" fmla="*/ 35859 w 54061"/>
                  <a:gd name="connsiteY16" fmla="*/ 16120 h 57351"/>
                  <a:gd name="connsiteX17" fmla="*/ 27069 w 54061"/>
                  <a:gd name="connsiteY17" fmla="*/ 11979 h 57351"/>
                  <a:gd name="connsiteX18" fmla="*/ 18279 w 54061"/>
                  <a:gd name="connsiteY18" fmla="*/ 16047 h 57351"/>
                  <a:gd name="connsiteX19" fmla="*/ 15664 w 54061"/>
                  <a:gd name="connsiteY19" fmla="*/ 28469 h 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061" h="57351">
                    <a:moveTo>
                      <a:pt x="54020" y="28469"/>
                    </a:moveTo>
                    <a:cubicBezTo>
                      <a:pt x="54427" y="36213"/>
                      <a:pt x="51819" y="43812"/>
                      <a:pt x="46756" y="49681"/>
                    </a:cubicBezTo>
                    <a:cubicBezTo>
                      <a:pt x="41496" y="54962"/>
                      <a:pt x="34225" y="57737"/>
                      <a:pt x="26778" y="57309"/>
                    </a:cubicBezTo>
                    <a:cubicBezTo>
                      <a:pt x="21853" y="57410"/>
                      <a:pt x="16993" y="56205"/>
                      <a:pt x="12686" y="53822"/>
                    </a:cubicBezTo>
                    <a:cubicBezTo>
                      <a:pt x="8625" y="51504"/>
                      <a:pt x="5356" y="48010"/>
                      <a:pt x="3315" y="43797"/>
                    </a:cubicBezTo>
                    <a:cubicBezTo>
                      <a:pt x="1055" y="39010"/>
                      <a:pt x="-63" y="33765"/>
                      <a:pt x="46" y="28469"/>
                    </a:cubicBezTo>
                    <a:cubicBezTo>
                      <a:pt x="-383" y="20747"/>
                      <a:pt x="2225" y="13156"/>
                      <a:pt x="7310" y="7330"/>
                    </a:cubicBezTo>
                    <a:cubicBezTo>
                      <a:pt x="12635" y="2179"/>
                      <a:pt x="19899" y="-458"/>
                      <a:pt x="27287" y="65"/>
                    </a:cubicBezTo>
                    <a:cubicBezTo>
                      <a:pt x="32212" y="-36"/>
                      <a:pt x="37072" y="1169"/>
                      <a:pt x="41380" y="3552"/>
                    </a:cubicBezTo>
                    <a:cubicBezTo>
                      <a:pt x="45441" y="5848"/>
                      <a:pt x="48710" y="9313"/>
                      <a:pt x="50751" y="13504"/>
                    </a:cubicBezTo>
                    <a:cubicBezTo>
                      <a:pt x="52974" y="18175"/>
                      <a:pt x="54093" y="23297"/>
                      <a:pt x="54020" y="28469"/>
                    </a:cubicBezTo>
                    <a:close/>
                    <a:moveTo>
                      <a:pt x="15664" y="28469"/>
                    </a:moveTo>
                    <a:cubicBezTo>
                      <a:pt x="15381" y="32806"/>
                      <a:pt x="16311" y="37128"/>
                      <a:pt x="18352" y="40964"/>
                    </a:cubicBezTo>
                    <a:cubicBezTo>
                      <a:pt x="20321" y="43841"/>
                      <a:pt x="23669" y="45446"/>
                      <a:pt x="27142" y="45177"/>
                    </a:cubicBezTo>
                    <a:cubicBezTo>
                      <a:pt x="30592" y="45453"/>
                      <a:pt x="33927" y="43841"/>
                      <a:pt x="35859" y="40964"/>
                    </a:cubicBezTo>
                    <a:cubicBezTo>
                      <a:pt x="37871" y="37121"/>
                      <a:pt x="38801" y="32799"/>
                      <a:pt x="38547" y="28469"/>
                    </a:cubicBezTo>
                    <a:cubicBezTo>
                      <a:pt x="38808" y="24183"/>
                      <a:pt x="37879" y="19912"/>
                      <a:pt x="35859" y="16120"/>
                    </a:cubicBezTo>
                    <a:cubicBezTo>
                      <a:pt x="33876" y="13272"/>
                      <a:pt x="30527" y="11696"/>
                      <a:pt x="27069" y="11979"/>
                    </a:cubicBezTo>
                    <a:cubicBezTo>
                      <a:pt x="23626" y="11696"/>
                      <a:pt x="20291" y="13236"/>
                      <a:pt x="18279" y="16047"/>
                    </a:cubicBezTo>
                    <a:cubicBezTo>
                      <a:pt x="16289" y="19868"/>
                      <a:pt x="15388" y="24169"/>
                      <a:pt x="15664" y="28469"/>
                    </a:cubicBezTo>
                    <a:close/>
                  </a:path>
                </a:pathLst>
              </a:custGeom>
              <a:solidFill>
                <a:srgbClr val="79496A"/>
              </a:solidFill>
              <a:ln w="7260" cap="flat">
                <a:noFill/>
                <a:prstDash val="solid"/>
                <a:miter/>
              </a:ln>
            </p:spPr>
            <p:txBody>
              <a:bodyPr rtlCol="0" anchor="ctr"/>
              <a:lstStyle/>
              <a:p>
                <a:endParaRPr lang="en-US" dirty="0"/>
              </a:p>
            </p:txBody>
          </p:sp>
          <p:sp>
            <p:nvSpPr>
              <p:cNvPr id="408" name="Freeform: Shape 407">
                <a:extLst>
                  <a:ext uri="{FF2B5EF4-FFF2-40B4-BE49-F238E27FC236}">
                    <a16:creationId xmlns:a16="http://schemas.microsoft.com/office/drawing/2014/main" id="{C307385D-B10E-D4F5-44BB-67373D2E9957}"/>
                  </a:ext>
                </a:extLst>
              </p:cNvPr>
              <p:cNvSpPr/>
              <p:nvPr/>
            </p:nvSpPr>
            <p:spPr>
              <a:xfrm>
                <a:off x="4901771" y="3782485"/>
                <a:ext cx="36103" cy="56811"/>
              </a:xfrm>
              <a:custGeom>
                <a:avLst/>
                <a:gdLst>
                  <a:gd name="connsiteX0" fmla="*/ 31019 w 36103"/>
                  <a:gd name="connsiteY0" fmla="*/ 4 h 56811"/>
                  <a:gd name="connsiteX1" fmla="*/ 36104 w 36103"/>
                  <a:gd name="connsiteY1" fmla="*/ 439 h 56811"/>
                  <a:gd name="connsiteX2" fmla="*/ 34942 w 36103"/>
                  <a:gd name="connsiteY2" fmla="*/ 14968 h 56811"/>
                  <a:gd name="connsiteX3" fmla="*/ 30510 w 36103"/>
                  <a:gd name="connsiteY3" fmla="*/ 14460 h 56811"/>
                  <a:gd name="connsiteX4" fmla="*/ 19178 w 36103"/>
                  <a:gd name="connsiteY4" fmla="*/ 18165 h 56811"/>
                  <a:gd name="connsiteX5" fmla="*/ 15182 w 36103"/>
                  <a:gd name="connsiteY5" fmla="*/ 28625 h 56811"/>
                  <a:gd name="connsiteX6" fmla="*/ 15182 w 36103"/>
                  <a:gd name="connsiteY6" fmla="*/ 56811 h 56811"/>
                  <a:gd name="connsiteX7" fmla="*/ 0 w 36103"/>
                  <a:gd name="connsiteY7" fmla="*/ 56811 h 56811"/>
                  <a:gd name="connsiteX8" fmla="*/ 0 w 36103"/>
                  <a:gd name="connsiteY8" fmla="*/ 1311 h 56811"/>
                  <a:gd name="connsiteX9" fmla="*/ 11187 w 36103"/>
                  <a:gd name="connsiteY9" fmla="*/ 1311 h 56811"/>
                  <a:gd name="connsiteX10" fmla="*/ 13439 w 36103"/>
                  <a:gd name="connsiteY10" fmla="*/ 10682 h 56811"/>
                  <a:gd name="connsiteX11" fmla="*/ 14165 w 36103"/>
                  <a:gd name="connsiteY11" fmla="*/ 10682 h 56811"/>
                  <a:gd name="connsiteX12" fmla="*/ 21430 w 36103"/>
                  <a:gd name="connsiteY12" fmla="*/ 3418 h 56811"/>
                  <a:gd name="connsiteX13" fmla="*/ 31019 w 36103"/>
                  <a:gd name="connsiteY13" fmla="*/ 4 h 5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03" h="56811">
                    <a:moveTo>
                      <a:pt x="31019" y="4"/>
                    </a:moveTo>
                    <a:cubicBezTo>
                      <a:pt x="32726" y="-25"/>
                      <a:pt x="34426" y="120"/>
                      <a:pt x="36104" y="439"/>
                    </a:cubicBezTo>
                    <a:lnTo>
                      <a:pt x="34942" y="14968"/>
                    </a:lnTo>
                    <a:cubicBezTo>
                      <a:pt x="33496" y="14583"/>
                      <a:pt x="32007" y="14416"/>
                      <a:pt x="30510" y="14460"/>
                    </a:cubicBezTo>
                    <a:cubicBezTo>
                      <a:pt x="26399" y="14220"/>
                      <a:pt x="22352" y="15542"/>
                      <a:pt x="19178" y="18165"/>
                    </a:cubicBezTo>
                    <a:cubicBezTo>
                      <a:pt x="16388" y="20903"/>
                      <a:pt x="14928" y="24724"/>
                      <a:pt x="15182" y="28625"/>
                    </a:cubicBezTo>
                    <a:lnTo>
                      <a:pt x="15182" y="56811"/>
                    </a:lnTo>
                    <a:lnTo>
                      <a:pt x="0" y="56811"/>
                    </a:lnTo>
                    <a:lnTo>
                      <a:pt x="0" y="1311"/>
                    </a:lnTo>
                    <a:lnTo>
                      <a:pt x="11187" y="1311"/>
                    </a:lnTo>
                    <a:lnTo>
                      <a:pt x="13439" y="10682"/>
                    </a:lnTo>
                    <a:lnTo>
                      <a:pt x="14165" y="10682"/>
                    </a:lnTo>
                    <a:cubicBezTo>
                      <a:pt x="15952" y="7704"/>
                      <a:pt x="18451" y="5205"/>
                      <a:pt x="21430" y="3418"/>
                    </a:cubicBezTo>
                    <a:cubicBezTo>
                      <a:pt x="24212" y="1355"/>
                      <a:pt x="27554" y="163"/>
                      <a:pt x="31019" y="4"/>
                    </a:cubicBezTo>
                    <a:close/>
                  </a:path>
                </a:pathLst>
              </a:custGeom>
              <a:solidFill>
                <a:srgbClr val="79496A"/>
              </a:solidFill>
              <a:ln w="7260" cap="flat">
                <a:noFill/>
                <a:prstDash val="solid"/>
                <a:miter/>
              </a:ln>
            </p:spPr>
            <p:txBody>
              <a:bodyPr rtlCol="0" anchor="ctr"/>
              <a:lstStyle/>
              <a:p>
                <a:endParaRPr lang="en-US" dirty="0"/>
              </a:p>
            </p:txBody>
          </p:sp>
          <p:sp>
            <p:nvSpPr>
              <p:cNvPr id="409" name="Freeform: Shape 408">
                <a:extLst>
                  <a:ext uri="{FF2B5EF4-FFF2-40B4-BE49-F238E27FC236}">
                    <a16:creationId xmlns:a16="http://schemas.microsoft.com/office/drawing/2014/main" id="{03E1FA57-8C8E-746C-F2C9-0A9CB7030B73}"/>
                  </a:ext>
                </a:extLst>
              </p:cNvPr>
              <p:cNvSpPr/>
              <p:nvPr/>
            </p:nvSpPr>
            <p:spPr>
              <a:xfrm>
                <a:off x="4947319" y="3761930"/>
                <a:ext cx="16500" cy="77075"/>
              </a:xfrm>
              <a:custGeom>
                <a:avLst/>
                <a:gdLst>
                  <a:gd name="connsiteX0" fmla="*/ 0 w 16500"/>
                  <a:gd name="connsiteY0" fmla="*/ 7264 h 77075"/>
                  <a:gd name="connsiteX1" fmla="*/ 8282 w 16500"/>
                  <a:gd name="connsiteY1" fmla="*/ 0 h 77075"/>
                  <a:gd name="connsiteX2" fmla="*/ 16490 w 16500"/>
                  <a:gd name="connsiteY2" fmla="*/ 7264 h 77075"/>
                  <a:gd name="connsiteX3" fmla="*/ 14456 w 16500"/>
                  <a:gd name="connsiteY3" fmla="*/ 12713 h 77075"/>
                  <a:gd name="connsiteX4" fmla="*/ 8282 w 16500"/>
                  <a:gd name="connsiteY4" fmla="*/ 14674 h 77075"/>
                  <a:gd name="connsiteX5" fmla="*/ 0 w 16500"/>
                  <a:gd name="connsiteY5" fmla="*/ 7264 h 77075"/>
                  <a:gd name="connsiteX6" fmla="*/ 15764 w 16500"/>
                  <a:gd name="connsiteY6" fmla="*/ 77075 h 77075"/>
                  <a:gd name="connsiteX7" fmla="*/ 654 w 16500"/>
                  <a:gd name="connsiteY7" fmla="*/ 77075 h 77075"/>
                  <a:gd name="connsiteX8" fmla="*/ 654 w 16500"/>
                  <a:gd name="connsiteY8" fmla="*/ 21575 h 77075"/>
                  <a:gd name="connsiteX9" fmla="*/ 15764 w 16500"/>
                  <a:gd name="connsiteY9" fmla="*/ 21575 h 7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00" h="77075">
                    <a:moveTo>
                      <a:pt x="0" y="7264"/>
                    </a:moveTo>
                    <a:cubicBezTo>
                      <a:pt x="0" y="2419"/>
                      <a:pt x="2761" y="0"/>
                      <a:pt x="8282" y="0"/>
                    </a:cubicBezTo>
                    <a:cubicBezTo>
                      <a:pt x="13730" y="0"/>
                      <a:pt x="16490" y="2470"/>
                      <a:pt x="16490" y="7264"/>
                    </a:cubicBezTo>
                    <a:cubicBezTo>
                      <a:pt x="16599" y="9284"/>
                      <a:pt x="15866" y="11260"/>
                      <a:pt x="14456" y="12713"/>
                    </a:cubicBezTo>
                    <a:cubicBezTo>
                      <a:pt x="12727" y="14137"/>
                      <a:pt x="10512" y="14841"/>
                      <a:pt x="8282" y="14674"/>
                    </a:cubicBezTo>
                    <a:cubicBezTo>
                      <a:pt x="2761" y="14674"/>
                      <a:pt x="0" y="12204"/>
                      <a:pt x="0" y="7264"/>
                    </a:cubicBezTo>
                    <a:close/>
                    <a:moveTo>
                      <a:pt x="15764" y="77075"/>
                    </a:moveTo>
                    <a:lnTo>
                      <a:pt x="654" y="77075"/>
                    </a:lnTo>
                    <a:lnTo>
                      <a:pt x="654" y="21575"/>
                    </a:lnTo>
                    <a:lnTo>
                      <a:pt x="15764" y="21575"/>
                    </a:lnTo>
                    <a:close/>
                  </a:path>
                </a:pathLst>
              </a:custGeom>
              <a:solidFill>
                <a:srgbClr val="79496A"/>
              </a:solidFill>
              <a:ln w="7260" cap="flat">
                <a:noFill/>
                <a:prstDash val="solid"/>
                <a:miter/>
              </a:ln>
            </p:spPr>
            <p:txBody>
              <a:bodyPr rtlCol="0" anchor="ctr"/>
              <a:lstStyle/>
              <a:p>
                <a:endParaRPr lang="en-US" dirty="0"/>
              </a:p>
            </p:txBody>
          </p:sp>
          <p:sp>
            <p:nvSpPr>
              <p:cNvPr id="410" name="Freeform: Shape 409">
                <a:extLst>
                  <a:ext uri="{FF2B5EF4-FFF2-40B4-BE49-F238E27FC236}">
                    <a16:creationId xmlns:a16="http://schemas.microsoft.com/office/drawing/2014/main" id="{7E7AA3F5-EFF3-7FBC-CEDB-A8C230065137}"/>
                  </a:ext>
                </a:extLst>
              </p:cNvPr>
              <p:cNvSpPr/>
              <p:nvPr/>
            </p:nvSpPr>
            <p:spPr>
              <a:xfrm>
                <a:off x="4978992" y="3782597"/>
                <a:ext cx="51410" cy="56407"/>
              </a:xfrm>
              <a:custGeom>
                <a:avLst/>
                <a:gdLst>
                  <a:gd name="connsiteX0" fmla="*/ 51287 w 51410"/>
                  <a:gd name="connsiteY0" fmla="*/ 56408 h 56407"/>
                  <a:gd name="connsiteX1" fmla="*/ 36104 w 51410"/>
                  <a:gd name="connsiteY1" fmla="*/ 56408 h 56407"/>
                  <a:gd name="connsiteX2" fmla="*/ 36104 w 51410"/>
                  <a:gd name="connsiteY2" fmla="*/ 24009 h 56407"/>
                  <a:gd name="connsiteX3" fmla="*/ 33997 w 51410"/>
                  <a:gd name="connsiteY3" fmla="*/ 15001 h 56407"/>
                  <a:gd name="connsiteX4" fmla="*/ 27169 w 51410"/>
                  <a:gd name="connsiteY4" fmla="*/ 12022 h 56407"/>
                  <a:gd name="connsiteX5" fmla="*/ 18016 w 51410"/>
                  <a:gd name="connsiteY5" fmla="*/ 16236 h 56407"/>
                  <a:gd name="connsiteX6" fmla="*/ 15182 w 51410"/>
                  <a:gd name="connsiteY6" fmla="*/ 30329 h 56407"/>
                  <a:gd name="connsiteX7" fmla="*/ 15182 w 51410"/>
                  <a:gd name="connsiteY7" fmla="*/ 56408 h 56407"/>
                  <a:gd name="connsiteX8" fmla="*/ 0 w 51410"/>
                  <a:gd name="connsiteY8" fmla="*/ 56408 h 56407"/>
                  <a:gd name="connsiteX9" fmla="*/ 0 w 51410"/>
                  <a:gd name="connsiteY9" fmla="*/ 908 h 56407"/>
                  <a:gd name="connsiteX10" fmla="*/ 11623 w 51410"/>
                  <a:gd name="connsiteY10" fmla="*/ 908 h 56407"/>
                  <a:gd name="connsiteX11" fmla="*/ 13657 w 51410"/>
                  <a:gd name="connsiteY11" fmla="*/ 8172 h 56407"/>
                  <a:gd name="connsiteX12" fmla="*/ 14456 w 51410"/>
                  <a:gd name="connsiteY12" fmla="*/ 8172 h 56407"/>
                  <a:gd name="connsiteX13" fmla="*/ 21720 w 51410"/>
                  <a:gd name="connsiteY13" fmla="*/ 2070 h 56407"/>
                  <a:gd name="connsiteX14" fmla="*/ 31818 w 51410"/>
                  <a:gd name="connsiteY14" fmla="*/ 36 h 56407"/>
                  <a:gd name="connsiteX15" fmla="*/ 46346 w 51410"/>
                  <a:gd name="connsiteY15" fmla="*/ 5267 h 56407"/>
                  <a:gd name="connsiteX16" fmla="*/ 51359 w 51410"/>
                  <a:gd name="connsiteY16" fmla="*/ 20377 h 5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410" h="56407">
                    <a:moveTo>
                      <a:pt x="51287" y="56408"/>
                    </a:moveTo>
                    <a:lnTo>
                      <a:pt x="36104" y="56408"/>
                    </a:lnTo>
                    <a:lnTo>
                      <a:pt x="36104" y="24009"/>
                    </a:lnTo>
                    <a:cubicBezTo>
                      <a:pt x="36307" y="20863"/>
                      <a:pt x="35574" y="17732"/>
                      <a:pt x="33997" y="15001"/>
                    </a:cubicBezTo>
                    <a:cubicBezTo>
                      <a:pt x="32377" y="12909"/>
                      <a:pt x="29806" y="11790"/>
                      <a:pt x="27169" y="12022"/>
                    </a:cubicBezTo>
                    <a:cubicBezTo>
                      <a:pt x="23587" y="11710"/>
                      <a:pt x="20107" y="13316"/>
                      <a:pt x="18016" y="16236"/>
                    </a:cubicBezTo>
                    <a:cubicBezTo>
                      <a:pt x="15785" y="20580"/>
                      <a:pt x="14805" y="25462"/>
                      <a:pt x="15182" y="30329"/>
                    </a:cubicBezTo>
                    <a:lnTo>
                      <a:pt x="15182" y="56408"/>
                    </a:lnTo>
                    <a:lnTo>
                      <a:pt x="0" y="56408"/>
                    </a:lnTo>
                    <a:lnTo>
                      <a:pt x="0" y="908"/>
                    </a:lnTo>
                    <a:lnTo>
                      <a:pt x="11623" y="908"/>
                    </a:lnTo>
                    <a:lnTo>
                      <a:pt x="13657" y="8172"/>
                    </a:lnTo>
                    <a:lnTo>
                      <a:pt x="14456" y="8172"/>
                    </a:lnTo>
                    <a:cubicBezTo>
                      <a:pt x="16199" y="5441"/>
                      <a:pt x="18735" y="3313"/>
                      <a:pt x="21720" y="2070"/>
                    </a:cubicBezTo>
                    <a:cubicBezTo>
                      <a:pt x="24895" y="661"/>
                      <a:pt x="28346" y="-36"/>
                      <a:pt x="31818" y="36"/>
                    </a:cubicBezTo>
                    <a:cubicBezTo>
                      <a:pt x="37171" y="-291"/>
                      <a:pt x="42424" y="1605"/>
                      <a:pt x="46346" y="5267"/>
                    </a:cubicBezTo>
                    <a:cubicBezTo>
                      <a:pt x="49943" y="9444"/>
                      <a:pt x="51744" y="14877"/>
                      <a:pt x="51359" y="20377"/>
                    </a:cubicBezTo>
                    <a:close/>
                  </a:path>
                </a:pathLst>
              </a:custGeom>
              <a:solidFill>
                <a:srgbClr val="79496A"/>
              </a:solidFill>
              <a:ln w="7260" cap="flat">
                <a:noFill/>
                <a:prstDash val="solid"/>
                <a:miter/>
              </a:ln>
            </p:spPr>
            <p:txBody>
              <a:bodyPr rtlCol="0" anchor="ctr"/>
              <a:lstStyle/>
              <a:p>
                <a:endParaRPr lang="en-US" dirty="0"/>
              </a:p>
            </p:txBody>
          </p:sp>
          <p:sp>
            <p:nvSpPr>
              <p:cNvPr id="411" name="Freeform: Shape 410">
                <a:extLst>
                  <a:ext uri="{FF2B5EF4-FFF2-40B4-BE49-F238E27FC236}">
                    <a16:creationId xmlns:a16="http://schemas.microsoft.com/office/drawing/2014/main" id="{5FA685A3-C338-812A-A625-886855DF59DC}"/>
                  </a:ext>
                </a:extLst>
              </p:cNvPr>
              <p:cNvSpPr/>
              <p:nvPr/>
            </p:nvSpPr>
            <p:spPr>
              <a:xfrm>
                <a:off x="5042492" y="3782692"/>
                <a:ext cx="52114" cy="80872"/>
              </a:xfrm>
              <a:custGeom>
                <a:avLst/>
                <a:gdLst>
                  <a:gd name="connsiteX0" fmla="*/ 52075 w 52114"/>
                  <a:gd name="connsiteY0" fmla="*/ 56459 h 80872"/>
                  <a:gd name="connsiteX1" fmla="*/ 44811 w 52114"/>
                  <a:gd name="connsiteY1" fmla="*/ 74620 h 80872"/>
                  <a:gd name="connsiteX2" fmla="*/ 24035 w 52114"/>
                  <a:gd name="connsiteY2" fmla="*/ 80795 h 80872"/>
                  <a:gd name="connsiteX3" fmla="*/ 3259 w 52114"/>
                  <a:gd name="connsiteY3" fmla="*/ 77526 h 80872"/>
                  <a:gd name="connsiteX4" fmla="*/ 3259 w 52114"/>
                  <a:gd name="connsiteY4" fmla="*/ 65612 h 80872"/>
                  <a:gd name="connsiteX5" fmla="*/ 25052 w 52114"/>
                  <a:gd name="connsiteY5" fmla="*/ 69898 h 80872"/>
                  <a:gd name="connsiteX6" fmla="*/ 36748 w 52114"/>
                  <a:gd name="connsiteY6" fmla="*/ 57258 h 80872"/>
                  <a:gd name="connsiteX7" fmla="*/ 36748 w 52114"/>
                  <a:gd name="connsiteY7" fmla="*/ 56169 h 80872"/>
                  <a:gd name="connsiteX8" fmla="*/ 37184 w 52114"/>
                  <a:gd name="connsiteY8" fmla="*/ 49340 h 80872"/>
                  <a:gd name="connsiteX9" fmla="*/ 36748 w 52114"/>
                  <a:gd name="connsiteY9" fmla="*/ 49340 h 80872"/>
                  <a:gd name="connsiteX10" fmla="*/ 20984 w 52114"/>
                  <a:gd name="connsiteY10" fmla="*/ 57549 h 80872"/>
                  <a:gd name="connsiteX11" fmla="*/ 5511 w 52114"/>
                  <a:gd name="connsiteY11" fmla="*/ 49848 h 80872"/>
                  <a:gd name="connsiteX12" fmla="*/ 63 w 52114"/>
                  <a:gd name="connsiteY12" fmla="*/ 28927 h 80872"/>
                  <a:gd name="connsiteX13" fmla="*/ 5729 w 52114"/>
                  <a:gd name="connsiteY13" fmla="*/ 7642 h 80872"/>
                  <a:gd name="connsiteX14" fmla="*/ 21420 w 52114"/>
                  <a:gd name="connsiteY14" fmla="*/ 15 h 80872"/>
                  <a:gd name="connsiteX15" fmla="*/ 37474 w 52114"/>
                  <a:gd name="connsiteY15" fmla="*/ 8151 h 80872"/>
                  <a:gd name="connsiteX16" fmla="*/ 37547 w 52114"/>
                  <a:gd name="connsiteY16" fmla="*/ 8151 h 80872"/>
                  <a:gd name="connsiteX17" fmla="*/ 38782 w 52114"/>
                  <a:gd name="connsiteY17" fmla="*/ 886 h 80872"/>
                  <a:gd name="connsiteX18" fmla="*/ 52075 w 52114"/>
                  <a:gd name="connsiteY18" fmla="*/ 886 h 80872"/>
                  <a:gd name="connsiteX19" fmla="*/ 26577 w 52114"/>
                  <a:gd name="connsiteY19" fmla="*/ 45490 h 80872"/>
                  <a:gd name="connsiteX20" fmla="*/ 35295 w 52114"/>
                  <a:gd name="connsiteY20" fmla="*/ 42003 h 80872"/>
                  <a:gd name="connsiteX21" fmla="*/ 37910 w 52114"/>
                  <a:gd name="connsiteY21" fmla="*/ 30598 h 80872"/>
                  <a:gd name="connsiteX22" fmla="*/ 37910 w 52114"/>
                  <a:gd name="connsiteY22" fmla="*/ 28782 h 80872"/>
                  <a:gd name="connsiteX23" fmla="*/ 35222 w 52114"/>
                  <a:gd name="connsiteY23" fmla="*/ 15997 h 80872"/>
                  <a:gd name="connsiteX24" fmla="*/ 26287 w 52114"/>
                  <a:gd name="connsiteY24" fmla="*/ 12074 h 80872"/>
                  <a:gd name="connsiteX25" fmla="*/ 15608 w 52114"/>
                  <a:gd name="connsiteY25" fmla="*/ 28854 h 80872"/>
                  <a:gd name="connsiteX26" fmla="*/ 18296 w 52114"/>
                  <a:gd name="connsiteY26" fmla="*/ 41349 h 80872"/>
                  <a:gd name="connsiteX27" fmla="*/ 26360 w 52114"/>
                  <a:gd name="connsiteY27" fmla="*/ 45490 h 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14" h="80872">
                    <a:moveTo>
                      <a:pt x="52075" y="56459"/>
                    </a:moveTo>
                    <a:cubicBezTo>
                      <a:pt x="52475" y="63295"/>
                      <a:pt x="49809" y="69949"/>
                      <a:pt x="44811" y="74620"/>
                    </a:cubicBezTo>
                    <a:cubicBezTo>
                      <a:pt x="38869" y="79131"/>
                      <a:pt x="31481" y="81325"/>
                      <a:pt x="24035" y="80795"/>
                    </a:cubicBezTo>
                    <a:cubicBezTo>
                      <a:pt x="16967" y="80969"/>
                      <a:pt x="9927" y="79858"/>
                      <a:pt x="3259" y="77526"/>
                    </a:cubicBezTo>
                    <a:lnTo>
                      <a:pt x="3259" y="65612"/>
                    </a:lnTo>
                    <a:cubicBezTo>
                      <a:pt x="10160" y="68496"/>
                      <a:pt x="17570" y="69956"/>
                      <a:pt x="25052" y="69898"/>
                    </a:cubicBezTo>
                    <a:cubicBezTo>
                      <a:pt x="32897" y="69898"/>
                      <a:pt x="36748" y="65685"/>
                      <a:pt x="36748" y="57258"/>
                    </a:cubicBezTo>
                    <a:lnTo>
                      <a:pt x="36748" y="56169"/>
                    </a:lnTo>
                    <a:lnTo>
                      <a:pt x="37184" y="49340"/>
                    </a:lnTo>
                    <a:lnTo>
                      <a:pt x="36748" y="49340"/>
                    </a:lnTo>
                    <a:cubicBezTo>
                      <a:pt x="33377" y="54737"/>
                      <a:pt x="27340" y="57883"/>
                      <a:pt x="20984" y="57549"/>
                    </a:cubicBezTo>
                    <a:cubicBezTo>
                      <a:pt x="14845" y="57796"/>
                      <a:pt x="9012" y="54897"/>
                      <a:pt x="5511" y="49848"/>
                    </a:cubicBezTo>
                    <a:cubicBezTo>
                      <a:pt x="1566" y="43608"/>
                      <a:pt x="-337" y="36300"/>
                      <a:pt x="63" y="28927"/>
                    </a:cubicBezTo>
                    <a:cubicBezTo>
                      <a:pt x="-388" y="21408"/>
                      <a:pt x="1602" y="13941"/>
                      <a:pt x="5729" y="7642"/>
                    </a:cubicBezTo>
                    <a:cubicBezTo>
                      <a:pt x="9354" y="2630"/>
                      <a:pt x="15245" y="-232"/>
                      <a:pt x="21420" y="15"/>
                    </a:cubicBezTo>
                    <a:cubicBezTo>
                      <a:pt x="27812" y="-203"/>
                      <a:pt x="33871" y="2870"/>
                      <a:pt x="37474" y="8151"/>
                    </a:cubicBezTo>
                    <a:lnTo>
                      <a:pt x="37547" y="8151"/>
                    </a:lnTo>
                    <a:lnTo>
                      <a:pt x="38782" y="886"/>
                    </a:lnTo>
                    <a:lnTo>
                      <a:pt x="52075" y="886"/>
                    </a:lnTo>
                    <a:close/>
                    <a:moveTo>
                      <a:pt x="26577" y="45490"/>
                    </a:moveTo>
                    <a:cubicBezTo>
                      <a:pt x="29875" y="45817"/>
                      <a:pt x="33130" y="44517"/>
                      <a:pt x="35295" y="42003"/>
                    </a:cubicBezTo>
                    <a:cubicBezTo>
                      <a:pt x="37314" y="38560"/>
                      <a:pt x="38222" y="34579"/>
                      <a:pt x="37910" y="30598"/>
                    </a:cubicBezTo>
                    <a:lnTo>
                      <a:pt x="37910" y="28782"/>
                    </a:lnTo>
                    <a:cubicBezTo>
                      <a:pt x="38266" y="24351"/>
                      <a:pt x="37329" y="19912"/>
                      <a:pt x="35222" y="15997"/>
                    </a:cubicBezTo>
                    <a:cubicBezTo>
                      <a:pt x="33101" y="13265"/>
                      <a:pt x="29737" y="11790"/>
                      <a:pt x="26287" y="12074"/>
                    </a:cubicBezTo>
                    <a:cubicBezTo>
                      <a:pt x="19168" y="12074"/>
                      <a:pt x="15608" y="17667"/>
                      <a:pt x="15608" y="28854"/>
                    </a:cubicBezTo>
                    <a:cubicBezTo>
                      <a:pt x="15339" y="33184"/>
                      <a:pt x="16269" y="37506"/>
                      <a:pt x="18296" y="41349"/>
                    </a:cubicBezTo>
                    <a:cubicBezTo>
                      <a:pt x="20054" y="44066"/>
                      <a:pt x="23127" y="45642"/>
                      <a:pt x="26360" y="45490"/>
                    </a:cubicBezTo>
                    <a:close/>
                  </a:path>
                </a:pathLst>
              </a:custGeom>
              <a:solidFill>
                <a:srgbClr val="79496A"/>
              </a:solidFill>
              <a:ln w="7260" cap="flat">
                <a:noFill/>
                <a:prstDash val="solid"/>
                <a:miter/>
              </a:ln>
            </p:spPr>
            <p:txBody>
              <a:bodyPr rtlCol="0" anchor="ctr"/>
              <a:lstStyle/>
              <a:p>
                <a:endParaRPr lang="en-US" dirty="0"/>
              </a:p>
            </p:txBody>
          </p:sp>
          <p:sp>
            <p:nvSpPr>
              <p:cNvPr id="412" name="Freeform: Shape 411">
                <a:extLst>
                  <a:ext uri="{FF2B5EF4-FFF2-40B4-BE49-F238E27FC236}">
                    <a16:creationId xmlns:a16="http://schemas.microsoft.com/office/drawing/2014/main" id="{E7AFF61A-0FF2-5927-4DC0-9245D6B470B7}"/>
                  </a:ext>
                </a:extLst>
              </p:cNvPr>
              <p:cNvSpPr/>
              <p:nvPr/>
            </p:nvSpPr>
            <p:spPr>
              <a:xfrm>
                <a:off x="5133941" y="3802611"/>
                <a:ext cx="26660" cy="12422"/>
              </a:xfrm>
              <a:custGeom>
                <a:avLst/>
                <a:gdLst>
                  <a:gd name="connsiteX0" fmla="*/ 0 w 26660"/>
                  <a:gd name="connsiteY0" fmla="*/ 12422 h 12422"/>
                  <a:gd name="connsiteX1" fmla="*/ 0 w 26660"/>
                  <a:gd name="connsiteY1" fmla="*/ 0 h 12422"/>
                  <a:gd name="connsiteX2" fmla="*/ 26661 w 26660"/>
                  <a:gd name="connsiteY2" fmla="*/ 0 h 12422"/>
                  <a:gd name="connsiteX3" fmla="*/ 26661 w 26660"/>
                  <a:gd name="connsiteY3" fmla="*/ 12422 h 12422"/>
                </a:gdLst>
                <a:ahLst/>
                <a:cxnLst>
                  <a:cxn ang="0">
                    <a:pos x="connsiteX0" y="connsiteY0"/>
                  </a:cxn>
                  <a:cxn ang="0">
                    <a:pos x="connsiteX1" y="connsiteY1"/>
                  </a:cxn>
                  <a:cxn ang="0">
                    <a:pos x="connsiteX2" y="connsiteY2"/>
                  </a:cxn>
                  <a:cxn ang="0">
                    <a:pos x="connsiteX3" y="connsiteY3"/>
                  </a:cxn>
                </a:cxnLst>
                <a:rect l="l" t="t" r="r" b="b"/>
                <a:pathLst>
                  <a:path w="26660" h="12422">
                    <a:moveTo>
                      <a:pt x="0" y="12422"/>
                    </a:moveTo>
                    <a:lnTo>
                      <a:pt x="0" y="0"/>
                    </a:lnTo>
                    <a:lnTo>
                      <a:pt x="26661" y="0"/>
                    </a:lnTo>
                    <a:lnTo>
                      <a:pt x="26661" y="12422"/>
                    </a:lnTo>
                    <a:close/>
                  </a:path>
                </a:pathLst>
              </a:custGeom>
              <a:solidFill>
                <a:srgbClr val="79496A"/>
              </a:solidFill>
              <a:ln w="7260" cap="flat">
                <a:noFill/>
                <a:prstDash val="solid"/>
                <a:miter/>
              </a:ln>
            </p:spPr>
            <p:txBody>
              <a:bodyPr rtlCol="0" anchor="ctr"/>
              <a:lstStyle/>
              <a:p>
                <a:endParaRPr lang="en-US" dirty="0"/>
              </a:p>
            </p:txBody>
          </p:sp>
          <p:sp>
            <p:nvSpPr>
              <p:cNvPr id="413" name="Freeform: Shape 412">
                <a:extLst>
                  <a:ext uri="{FF2B5EF4-FFF2-40B4-BE49-F238E27FC236}">
                    <a16:creationId xmlns:a16="http://schemas.microsoft.com/office/drawing/2014/main" id="{9DE8D028-916A-3A7A-510B-134BFE097BDF}"/>
                  </a:ext>
                </a:extLst>
              </p:cNvPr>
              <p:cNvSpPr/>
              <p:nvPr/>
            </p:nvSpPr>
            <p:spPr>
              <a:xfrm>
                <a:off x="5201427" y="3766361"/>
                <a:ext cx="58405" cy="72643"/>
              </a:xfrm>
              <a:custGeom>
                <a:avLst/>
                <a:gdLst>
                  <a:gd name="connsiteX0" fmla="*/ 58406 w 58405"/>
                  <a:gd name="connsiteY0" fmla="*/ 72644 h 72643"/>
                  <a:gd name="connsiteX1" fmla="*/ 40899 w 58405"/>
                  <a:gd name="connsiteY1" fmla="*/ 72644 h 72643"/>
                  <a:gd name="connsiteX2" fmla="*/ 21938 w 58405"/>
                  <a:gd name="connsiteY2" fmla="*/ 42061 h 72643"/>
                  <a:gd name="connsiteX3" fmla="*/ 15400 w 58405"/>
                  <a:gd name="connsiteY3" fmla="*/ 46783 h 72643"/>
                  <a:gd name="connsiteX4" fmla="*/ 15400 w 58405"/>
                  <a:gd name="connsiteY4" fmla="*/ 72644 h 72643"/>
                  <a:gd name="connsiteX5" fmla="*/ 0 w 58405"/>
                  <a:gd name="connsiteY5" fmla="*/ 72644 h 72643"/>
                  <a:gd name="connsiteX6" fmla="*/ 0 w 58405"/>
                  <a:gd name="connsiteY6" fmla="*/ 0 h 72643"/>
                  <a:gd name="connsiteX7" fmla="*/ 15400 w 58405"/>
                  <a:gd name="connsiteY7" fmla="*/ 0 h 72643"/>
                  <a:gd name="connsiteX8" fmla="*/ 15400 w 58405"/>
                  <a:gd name="connsiteY8" fmla="*/ 33198 h 72643"/>
                  <a:gd name="connsiteX9" fmla="*/ 21430 w 58405"/>
                  <a:gd name="connsiteY9" fmla="*/ 24699 h 72643"/>
                  <a:gd name="connsiteX10" fmla="*/ 41116 w 58405"/>
                  <a:gd name="connsiteY10" fmla="*/ 0 h 72643"/>
                  <a:gd name="connsiteX11" fmla="*/ 58187 w 58405"/>
                  <a:gd name="connsiteY11" fmla="*/ 0 h 72643"/>
                  <a:gd name="connsiteX12" fmla="*/ 32907 w 58405"/>
                  <a:gd name="connsiteY12" fmla="*/ 32109 h 7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405" h="72643">
                    <a:moveTo>
                      <a:pt x="58406" y="72644"/>
                    </a:moveTo>
                    <a:lnTo>
                      <a:pt x="40899" y="72644"/>
                    </a:lnTo>
                    <a:lnTo>
                      <a:pt x="21938" y="42061"/>
                    </a:lnTo>
                    <a:lnTo>
                      <a:pt x="15400" y="46783"/>
                    </a:lnTo>
                    <a:lnTo>
                      <a:pt x="15400" y="72644"/>
                    </a:lnTo>
                    <a:lnTo>
                      <a:pt x="0" y="72644"/>
                    </a:lnTo>
                    <a:lnTo>
                      <a:pt x="0" y="0"/>
                    </a:lnTo>
                    <a:lnTo>
                      <a:pt x="15400" y="0"/>
                    </a:lnTo>
                    <a:lnTo>
                      <a:pt x="15400" y="33198"/>
                    </a:lnTo>
                    <a:lnTo>
                      <a:pt x="21430" y="24699"/>
                    </a:lnTo>
                    <a:lnTo>
                      <a:pt x="41116" y="0"/>
                    </a:lnTo>
                    <a:lnTo>
                      <a:pt x="58187" y="0"/>
                    </a:lnTo>
                    <a:lnTo>
                      <a:pt x="32907" y="32109"/>
                    </a:lnTo>
                    <a:close/>
                  </a:path>
                </a:pathLst>
              </a:custGeom>
              <a:solidFill>
                <a:srgbClr val="79496A"/>
              </a:solidFill>
              <a:ln w="7260" cap="flat">
                <a:noFill/>
                <a:prstDash val="solid"/>
                <a:miter/>
              </a:ln>
            </p:spPr>
            <p:txBody>
              <a:bodyPr rtlCol="0" anchor="ctr"/>
              <a:lstStyle/>
              <a:p>
                <a:endParaRPr lang="en-US" dirty="0"/>
              </a:p>
            </p:txBody>
          </p:sp>
          <p:sp>
            <p:nvSpPr>
              <p:cNvPr id="414" name="Freeform: Shape 413">
                <a:extLst>
                  <a:ext uri="{FF2B5EF4-FFF2-40B4-BE49-F238E27FC236}">
                    <a16:creationId xmlns:a16="http://schemas.microsoft.com/office/drawing/2014/main" id="{25B3B408-5BBC-9416-B4A8-284DD66969CE}"/>
                  </a:ext>
                </a:extLst>
              </p:cNvPr>
              <p:cNvSpPr/>
              <p:nvPr/>
            </p:nvSpPr>
            <p:spPr>
              <a:xfrm>
                <a:off x="5268913" y="3766286"/>
                <a:ext cx="50259" cy="72719"/>
              </a:xfrm>
              <a:custGeom>
                <a:avLst/>
                <a:gdLst>
                  <a:gd name="connsiteX0" fmla="*/ 50197 w 50259"/>
                  <a:gd name="connsiteY0" fmla="*/ 22813 h 72719"/>
                  <a:gd name="connsiteX1" fmla="*/ 42932 w 50259"/>
                  <a:gd name="connsiteY1" fmla="*/ 40756 h 72719"/>
                  <a:gd name="connsiteX2" fmla="*/ 22156 w 50259"/>
                  <a:gd name="connsiteY2" fmla="*/ 46931 h 72719"/>
                  <a:gd name="connsiteX3" fmla="*/ 15546 w 50259"/>
                  <a:gd name="connsiteY3" fmla="*/ 46931 h 72719"/>
                  <a:gd name="connsiteX4" fmla="*/ 15546 w 50259"/>
                  <a:gd name="connsiteY4" fmla="*/ 72719 h 72719"/>
                  <a:gd name="connsiteX5" fmla="*/ 0 w 50259"/>
                  <a:gd name="connsiteY5" fmla="*/ 72719 h 72719"/>
                  <a:gd name="connsiteX6" fmla="*/ 0 w 50259"/>
                  <a:gd name="connsiteY6" fmla="*/ 76 h 72719"/>
                  <a:gd name="connsiteX7" fmla="*/ 23173 w 50259"/>
                  <a:gd name="connsiteY7" fmla="*/ 76 h 72719"/>
                  <a:gd name="connsiteX8" fmla="*/ 43223 w 50259"/>
                  <a:gd name="connsiteY8" fmla="*/ 5742 h 72719"/>
                  <a:gd name="connsiteX9" fmla="*/ 50197 w 50259"/>
                  <a:gd name="connsiteY9" fmla="*/ 22813 h 72719"/>
                  <a:gd name="connsiteX10" fmla="*/ 15473 w 50259"/>
                  <a:gd name="connsiteY10" fmla="*/ 34291 h 72719"/>
                  <a:gd name="connsiteX11" fmla="*/ 20486 w 50259"/>
                  <a:gd name="connsiteY11" fmla="*/ 34291 h 72719"/>
                  <a:gd name="connsiteX12" fmla="*/ 31164 w 50259"/>
                  <a:gd name="connsiteY12" fmla="*/ 31530 h 72719"/>
                  <a:gd name="connsiteX13" fmla="*/ 31673 w 50259"/>
                  <a:gd name="connsiteY13" fmla="*/ 15331 h 72719"/>
                  <a:gd name="connsiteX14" fmla="*/ 22447 w 50259"/>
                  <a:gd name="connsiteY14" fmla="*/ 12788 h 72719"/>
                  <a:gd name="connsiteX15" fmla="*/ 15183 w 50259"/>
                  <a:gd name="connsiteY15" fmla="*/ 12788 h 7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259" h="72719">
                    <a:moveTo>
                      <a:pt x="50197" y="22813"/>
                    </a:moveTo>
                    <a:cubicBezTo>
                      <a:pt x="50713" y="29598"/>
                      <a:pt x="48025" y="36238"/>
                      <a:pt x="42932" y="40756"/>
                    </a:cubicBezTo>
                    <a:cubicBezTo>
                      <a:pt x="36947" y="45195"/>
                      <a:pt x="29595" y="47381"/>
                      <a:pt x="22156" y="46931"/>
                    </a:cubicBezTo>
                    <a:lnTo>
                      <a:pt x="15546" y="46931"/>
                    </a:lnTo>
                    <a:lnTo>
                      <a:pt x="15546" y="72719"/>
                    </a:lnTo>
                    <a:lnTo>
                      <a:pt x="0" y="72719"/>
                    </a:lnTo>
                    <a:lnTo>
                      <a:pt x="0" y="76"/>
                    </a:lnTo>
                    <a:lnTo>
                      <a:pt x="23173" y="76"/>
                    </a:lnTo>
                    <a:cubicBezTo>
                      <a:pt x="30314" y="-426"/>
                      <a:pt x="37404" y="1579"/>
                      <a:pt x="43223" y="5742"/>
                    </a:cubicBezTo>
                    <a:cubicBezTo>
                      <a:pt x="48105" y="10020"/>
                      <a:pt x="50684" y="16341"/>
                      <a:pt x="50197" y="22813"/>
                    </a:cubicBezTo>
                    <a:close/>
                    <a:moveTo>
                      <a:pt x="15473" y="34291"/>
                    </a:moveTo>
                    <a:lnTo>
                      <a:pt x="20486" y="34291"/>
                    </a:lnTo>
                    <a:cubicBezTo>
                      <a:pt x="24249" y="34552"/>
                      <a:pt x="27997" y="33586"/>
                      <a:pt x="31164" y="31530"/>
                    </a:cubicBezTo>
                    <a:cubicBezTo>
                      <a:pt x="35617" y="27128"/>
                      <a:pt x="35843" y="20009"/>
                      <a:pt x="31673" y="15331"/>
                    </a:cubicBezTo>
                    <a:cubicBezTo>
                      <a:pt x="28992" y="13428"/>
                      <a:pt x="25723" y="12527"/>
                      <a:pt x="22447" y="12788"/>
                    </a:cubicBezTo>
                    <a:lnTo>
                      <a:pt x="15183" y="12788"/>
                    </a:lnTo>
                    <a:close/>
                  </a:path>
                </a:pathLst>
              </a:custGeom>
              <a:solidFill>
                <a:srgbClr val="79496A"/>
              </a:solidFill>
              <a:ln w="7260" cap="flat">
                <a:noFill/>
                <a:prstDash val="solid"/>
                <a:miter/>
              </a:ln>
            </p:spPr>
            <p:txBody>
              <a:bodyPr rtlCol="0" anchor="ctr"/>
              <a:lstStyle/>
              <a:p>
                <a:endParaRPr lang="en-US" dirty="0"/>
              </a:p>
            </p:txBody>
          </p:sp>
          <p:sp>
            <p:nvSpPr>
              <p:cNvPr id="415" name="Freeform: Shape 414">
                <a:extLst>
                  <a:ext uri="{FF2B5EF4-FFF2-40B4-BE49-F238E27FC236}">
                    <a16:creationId xmlns:a16="http://schemas.microsoft.com/office/drawing/2014/main" id="{151F4155-8909-55BF-BB44-D91E12ABF4A6}"/>
                  </a:ext>
                </a:extLst>
              </p:cNvPr>
              <p:cNvSpPr/>
              <p:nvPr/>
            </p:nvSpPr>
            <p:spPr>
              <a:xfrm>
                <a:off x="5327029" y="3766434"/>
                <a:ext cx="33052" cy="72571"/>
              </a:xfrm>
              <a:custGeom>
                <a:avLst/>
                <a:gdLst>
                  <a:gd name="connsiteX0" fmla="*/ 32980 w 33052"/>
                  <a:gd name="connsiteY0" fmla="*/ 72571 h 72571"/>
                  <a:gd name="connsiteX1" fmla="*/ 0 w 33052"/>
                  <a:gd name="connsiteY1" fmla="*/ 72571 h 72571"/>
                  <a:gd name="connsiteX2" fmla="*/ 0 w 33052"/>
                  <a:gd name="connsiteY2" fmla="*/ 63854 h 72571"/>
                  <a:gd name="connsiteX3" fmla="*/ 8862 w 33052"/>
                  <a:gd name="connsiteY3" fmla="*/ 59786 h 72571"/>
                  <a:gd name="connsiteX4" fmla="*/ 8862 w 33052"/>
                  <a:gd name="connsiteY4" fmla="*/ 12785 h 72571"/>
                  <a:gd name="connsiteX5" fmla="*/ 0 w 33052"/>
                  <a:gd name="connsiteY5" fmla="*/ 8717 h 72571"/>
                  <a:gd name="connsiteX6" fmla="*/ 0 w 33052"/>
                  <a:gd name="connsiteY6" fmla="*/ 0 h 72571"/>
                  <a:gd name="connsiteX7" fmla="*/ 33053 w 33052"/>
                  <a:gd name="connsiteY7" fmla="*/ 0 h 72571"/>
                  <a:gd name="connsiteX8" fmla="*/ 33053 w 33052"/>
                  <a:gd name="connsiteY8" fmla="*/ 8717 h 72571"/>
                  <a:gd name="connsiteX9" fmla="*/ 24191 w 33052"/>
                  <a:gd name="connsiteY9" fmla="*/ 12785 h 72571"/>
                  <a:gd name="connsiteX10" fmla="*/ 24191 w 33052"/>
                  <a:gd name="connsiteY10" fmla="*/ 60076 h 72571"/>
                  <a:gd name="connsiteX11" fmla="*/ 33053 w 33052"/>
                  <a:gd name="connsiteY11" fmla="*/ 64145 h 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052" h="72571">
                    <a:moveTo>
                      <a:pt x="32980" y="72571"/>
                    </a:moveTo>
                    <a:lnTo>
                      <a:pt x="0" y="72571"/>
                    </a:lnTo>
                    <a:lnTo>
                      <a:pt x="0" y="63854"/>
                    </a:lnTo>
                    <a:lnTo>
                      <a:pt x="8862" y="59786"/>
                    </a:lnTo>
                    <a:lnTo>
                      <a:pt x="8862" y="12785"/>
                    </a:lnTo>
                    <a:lnTo>
                      <a:pt x="0" y="8717"/>
                    </a:lnTo>
                    <a:lnTo>
                      <a:pt x="0" y="0"/>
                    </a:lnTo>
                    <a:lnTo>
                      <a:pt x="33053" y="0"/>
                    </a:lnTo>
                    <a:lnTo>
                      <a:pt x="33053" y="8717"/>
                    </a:lnTo>
                    <a:lnTo>
                      <a:pt x="24191" y="12785"/>
                    </a:lnTo>
                    <a:lnTo>
                      <a:pt x="24191" y="60076"/>
                    </a:lnTo>
                    <a:lnTo>
                      <a:pt x="33053" y="64145"/>
                    </a:lnTo>
                    <a:close/>
                  </a:path>
                </a:pathLst>
              </a:custGeom>
              <a:solidFill>
                <a:srgbClr val="79496A"/>
              </a:solidFill>
              <a:ln w="7260" cap="flat">
                <a:noFill/>
                <a:prstDash val="solid"/>
                <a:miter/>
              </a:ln>
            </p:spPr>
            <p:txBody>
              <a:bodyPr rtlCol="0" anchor="ctr"/>
              <a:lstStyle/>
              <a:p>
                <a:endParaRPr lang="en-US" dirty="0"/>
              </a:p>
            </p:txBody>
          </p:sp>
          <p:sp>
            <p:nvSpPr>
              <p:cNvPr id="416" name="Freeform: Shape 415">
                <a:extLst>
                  <a:ext uri="{FF2B5EF4-FFF2-40B4-BE49-F238E27FC236}">
                    <a16:creationId xmlns:a16="http://schemas.microsoft.com/office/drawing/2014/main" id="{95F8ADB5-C408-5BC3-397B-F7AEA566B089}"/>
                  </a:ext>
                </a:extLst>
              </p:cNvPr>
              <p:cNvSpPr/>
              <p:nvPr/>
            </p:nvSpPr>
            <p:spPr>
              <a:xfrm>
                <a:off x="5367768" y="3782427"/>
                <a:ext cx="42174" cy="57672"/>
              </a:xfrm>
              <a:custGeom>
                <a:avLst/>
                <a:gdLst>
                  <a:gd name="connsiteX0" fmla="*/ 42147 w 42174"/>
                  <a:gd name="connsiteY0" fmla="*/ 40161 h 57672"/>
                  <a:gd name="connsiteX1" fmla="*/ 36263 w 42174"/>
                  <a:gd name="connsiteY1" fmla="*/ 53164 h 57672"/>
                  <a:gd name="connsiteX2" fmla="*/ 18466 w 42174"/>
                  <a:gd name="connsiteY2" fmla="*/ 57596 h 57672"/>
                  <a:gd name="connsiteX3" fmla="*/ 8150 w 42174"/>
                  <a:gd name="connsiteY3" fmla="*/ 56797 h 57672"/>
                  <a:gd name="connsiteX4" fmla="*/ 159 w 42174"/>
                  <a:gd name="connsiteY4" fmla="*/ 54399 h 57672"/>
                  <a:gd name="connsiteX5" fmla="*/ 159 w 42174"/>
                  <a:gd name="connsiteY5" fmla="*/ 41832 h 57672"/>
                  <a:gd name="connsiteX6" fmla="*/ 9676 w 42174"/>
                  <a:gd name="connsiteY6" fmla="*/ 45174 h 57672"/>
                  <a:gd name="connsiteX7" fmla="*/ 18974 w 42174"/>
                  <a:gd name="connsiteY7" fmla="*/ 46554 h 57672"/>
                  <a:gd name="connsiteX8" fmla="*/ 27256 w 42174"/>
                  <a:gd name="connsiteY8" fmla="*/ 41759 h 57672"/>
                  <a:gd name="connsiteX9" fmla="*/ 26166 w 42174"/>
                  <a:gd name="connsiteY9" fmla="*/ 38854 h 57672"/>
                  <a:gd name="connsiteX10" fmla="*/ 22388 w 42174"/>
                  <a:gd name="connsiteY10" fmla="*/ 36311 h 57672"/>
                  <a:gd name="connsiteX11" fmla="*/ 15124 w 42174"/>
                  <a:gd name="connsiteY11" fmla="*/ 33042 h 57672"/>
                  <a:gd name="connsiteX12" fmla="*/ 5753 w 42174"/>
                  <a:gd name="connsiteY12" fmla="*/ 28030 h 57672"/>
                  <a:gd name="connsiteX13" fmla="*/ 1394 w 42174"/>
                  <a:gd name="connsiteY13" fmla="*/ 22799 h 57672"/>
                  <a:gd name="connsiteX14" fmla="*/ 14 w 42174"/>
                  <a:gd name="connsiteY14" fmla="*/ 15535 h 57672"/>
                  <a:gd name="connsiteX15" fmla="*/ 5753 w 42174"/>
                  <a:gd name="connsiteY15" fmla="*/ 4130 h 57672"/>
                  <a:gd name="connsiteX16" fmla="*/ 22025 w 42174"/>
                  <a:gd name="connsiteY16" fmla="*/ 62 h 57672"/>
                  <a:gd name="connsiteX17" fmla="*/ 41494 w 42174"/>
                  <a:gd name="connsiteY17" fmla="*/ 4420 h 57672"/>
                  <a:gd name="connsiteX18" fmla="*/ 36917 w 42174"/>
                  <a:gd name="connsiteY18" fmla="*/ 15317 h 57672"/>
                  <a:gd name="connsiteX19" fmla="*/ 29144 w 42174"/>
                  <a:gd name="connsiteY19" fmla="*/ 12411 h 57672"/>
                  <a:gd name="connsiteX20" fmla="*/ 21880 w 42174"/>
                  <a:gd name="connsiteY20" fmla="*/ 11249 h 57672"/>
                  <a:gd name="connsiteX21" fmla="*/ 15197 w 42174"/>
                  <a:gd name="connsiteY21" fmla="*/ 14881 h 57672"/>
                  <a:gd name="connsiteX22" fmla="*/ 17376 w 42174"/>
                  <a:gd name="connsiteY22" fmla="*/ 18441 h 57672"/>
                  <a:gd name="connsiteX23" fmla="*/ 26820 w 42174"/>
                  <a:gd name="connsiteY23" fmla="*/ 22872 h 57672"/>
                  <a:gd name="connsiteX24" fmla="*/ 36336 w 42174"/>
                  <a:gd name="connsiteY24" fmla="*/ 27739 h 57672"/>
                  <a:gd name="connsiteX25" fmla="*/ 40840 w 42174"/>
                  <a:gd name="connsiteY25" fmla="*/ 33042 h 57672"/>
                  <a:gd name="connsiteX26" fmla="*/ 42147 w 42174"/>
                  <a:gd name="connsiteY26" fmla="*/ 40161 h 5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174" h="57672">
                    <a:moveTo>
                      <a:pt x="42147" y="40161"/>
                    </a:moveTo>
                    <a:cubicBezTo>
                      <a:pt x="42445" y="45203"/>
                      <a:pt x="40244" y="50063"/>
                      <a:pt x="36263" y="53164"/>
                    </a:cubicBezTo>
                    <a:cubicBezTo>
                      <a:pt x="30953" y="56499"/>
                      <a:pt x="24720" y="58046"/>
                      <a:pt x="18466" y="57596"/>
                    </a:cubicBezTo>
                    <a:cubicBezTo>
                      <a:pt x="15008" y="57632"/>
                      <a:pt x="11557" y="57363"/>
                      <a:pt x="8150" y="56797"/>
                    </a:cubicBezTo>
                    <a:cubicBezTo>
                      <a:pt x="5419" y="56252"/>
                      <a:pt x="2746" y="55445"/>
                      <a:pt x="159" y="54399"/>
                    </a:cubicBezTo>
                    <a:lnTo>
                      <a:pt x="159" y="41832"/>
                    </a:lnTo>
                    <a:cubicBezTo>
                      <a:pt x="3210" y="43270"/>
                      <a:pt x="6400" y="44389"/>
                      <a:pt x="9676" y="45174"/>
                    </a:cubicBezTo>
                    <a:cubicBezTo>
                      <a:pt x="12705" y="46031"/>
                      <a:pt x="15829" y="46496"/>
                      <a:pt x="18974" y="46554"/>
                    </a:cubicBezTo>
                    <a:cubicBezTo>
                      <a:pt x="24495" y="46554"/>
                      <a:pt x="27256" y="44956"/>
                      <a:pt x="27256" y="41759"/>
                    </a:cubicBezTo>
                    <a:cubicBezTo>
                      <a:pt x="27299" y="40684"/>
                      <a:pt x="26907" y="39638"/>
                      <a:pt x="26166" y="38854"/>
                    </a:cubicBezTo>
                    <a:cubicBezTo>
                      <a:pt x="25025" y="37844"/>
                      <a:pt x="23754" y="36994"/>
                      <a:pt x="22388" y="36311"/>
                    </a:cubicBezTo>
                    <a:cubicBezTo>
                      <a:pt x="20594" y="35389"/>
                      <a:pt x="18175" y="34299"/>
                      <a:pt x="15124" y="33042"/>
                    </a:cubicBezTo>
                    <a:cubicBezTo>
                      <a:pt x="11804" y="31756"/>
                      <a:pt x="8659" y="30078"/>
                      <a:pt x="5753" y="28030"/>
                    </a:cubicBezTo>
                    <a:cubicBezTo>
                      <a:pt x="3871" y="26693"/>
                      <a:pt x="2375" y="24891"/>
                      <a:pt x="1394" y="22799"/>
                    </a:cubicBezTo>
                    <a:cubicBezTo>
                      <a:pt x="392" y="20511"/>
                      <a:pt x="-73" y="18027"/>
                      <a:pt x="14" y="15535"/>
                    </a:cubicBezTo>
                    <a:cubicBezTo>
                      <a:pt x="-197" y="10995"/>
                      <a:pt x="1976" y="6665"/>
                      <a:pt x="5753" y="4130"/>
                    </a:cubicBezTo>
                    <a:cubicBezTo>
                      <a:pt x="10613" y="1101"/>
                      <a:pt x="16308" y="-323"/>
                      <a:pt x="22025" y="62"/>
                    </a:cubicBezTo>
                    <a:cubicBezTo>
                      <a:pt x="28752" y="76"/>
                      <a:pt x="35399" y="1565"/>
                      <a:pt x="41494" y="4420"/>
                    </a:cubicBezTo>
                    <a:lnTo>
                      <a:pt x="36917" y="15317"/>
                    </a:lnTo>
                    <a:cubicBezTo>
                      <a:pt x="34157" y="14155"/>
                      <a:pt x="31542" y="13210"/>
                      <a:pt x="29144" y="12411"/>
                    </a:cubicBezTo>
                    <a:cubicBezTo>
                      <a:pt x="26791" y="11677"/>
                      <a:pt x="24342" y="11285"/>
                      <a:pt x="21880" y="11249"/>
                    </a:cubicBezTo>
                    <a:cubicBezTo>
                      <a:pt x="17449" y="11249"/>
                      <a:pt x="15197" y="12484"/>
                      <a:pt x="15197" y="14881"/>
                    </a:cubicBezTo>
                    <a:cubicBezTo>
                      <a:pt x="15255" y="16363"/>
                      <a:pt x="16083" y="17714"/>
                      <a:pt x="17376" y="18441"/>
                    </a:cubicBezTo>
                    <a:cubicBezTo>
                      <a:pt x="20391" y="20184"/>
                      <a:pt x="23551" y="21666"/>
                      <a:pt x="26820" y="22872"/>
                    </a:cubicBezTo>
                    <a:cubicBezTo>
                      <a:pt x="30183" y="24100"/>
                      <a:pt x="33372" y="25734"/>
                      <a:pt x="36336" y="27739"/>
                    </a:cubicBezTo>
                    <a:cubicBezTo>
                      <a:pt x="38247" y="29119"/>
                      <a:pt x="39794" y="30935"/>
                      <a:pt x="40840" y="33042"/>
                    </a:cubicBezTo>
                    <a:cubicBezTo>
                      <a:pt x="41799" y="35287"/>
                      <a:pt x="42249" y="37720"/>
                      <a:pt x="42147" y="40161"/>
                    </a:cubicBezTo>
                    <a:close/>
                  </a:path>
                </a:pathLst>
              </a:custGeom>
              <a:solidFill>
                <a:srgbClr val="79496A"/>
              </a:solidFill>
              <a:ln w="7260" cap="flat">
                <a:noFill/>
                <a:prstDash val="solid"/>
                <a:miter/>
              </a:ln>
            </p:spPr>
            <p:txBody>
              <a:bodyPr rtlCol="0" anchor="ctr"/>
              <a:lstStyle/>
              <a:p>
                <a:endParaRPr lang="en-US" dirty="0"/>
              </a:p>
            </p:txBody>
          </p:sp>
          <p:sp>
            <p:nvSpPr>
              <p:cNvPr id="417" name="Freeform: Shape 416">
                <a:extLst>
                  <a:ext uri="{FF2B5EF4-FFF2-40B4-BE49-F238E27FC236}">
                    <a16:creationId xmlns:a16="http://schemas.microsoft.com/office/drawing/2014/main" id="{F1DFD4C0-056E-C804-5D1E-264358EE9F73}"/>
                  </a:ext>
                </a:extLst>
              </p:cNvPr>
              <p:cNvSpPr/>
              <p:nvPr/>
            </p:nvSpPr>
            <p:spPr>
              <a:xfrm>
                <a:off x="3262809" y="1576469"/>
                <a:ext cx="111592" cy="173120"/>
              </a:xfrm>
              <a:custGeom>
                <a:avLst/>
                <a:gdLst>
                  <a:gd name="connsiteX0" fmla="*/ 29535 w 111592"/>
                  <a:gd name="connsiteY0" fmla="*/ 171118 h 173120"/>
                  <a:gd name="connsiteX1" fmla="*/ 19881 w 111592"/>
                  <a:gd name="connsiteY1" fmla="*/ 171122 h 173120"/>
                  <a:gd name="connsiteX2" fmla="*/ 19873 w 111592"/>
                  <a:gd name="connsiteY2" fmla="*/ 171118 h 173120"/>
                  <a:gd name="connsiteX3" fmla="*/ 2003 w 111592"/>
                  <a:gd name="connsiteY3" fmla="*/ 153247 h 173120"/>
                  <a:gd name="connsiteX4" fmla="*/ 1996 w 111592"/>
                  <a:gd name="connsiteY4" fmla="*/ 143590 h 173120"/>
                  <a:gd name="connsiteX5" fmla="*/ 2003 w 111592"/>
                  <a:gd name="connsiteY5" fmla="*/ 143586 h 173120"/>
                  <a:gd name="connsiteX6" fmla="*/ 59247 w 111592"/>
                  <a:gd name="connsiteY6" fmla="*/ 86560 h 173120"/>
                  <a:gd name="connsiteX7" fmla="*/ 2149 w 111592"/>
                  <a:gd name="connsiteY7" fmla="*/ 29462 h 173120"/>
                  <a:gd name="connsiteX8" fmla="*/ 2141 w 111592"/>
                  <a:gd name="connsiteY8" fmla="*/ 19805 h 173120"/>
                  <a:gd name="connsiteX9" fmla="*/ 2149 w 111592"/>
                  <a:gd name="connsiteY9" fmla="*/ 19800 h 173120"/>
                  <a:gd name="connsiteX10" fmla="*/ 20019 w 111592"/>
                  <a:gd name="connsiteY10" fmla="*/ 2003 h 173120"/>
                  <a:gd name="connsiteX11" fmla="*/ 29673 w 111592"/>
                  <a:gd name="connsiteY11" fmla="*/ 1998 h 173120"/>
                  <a:gd name="connsiteX12" fmla="*/ 29680 w 111592"/>
                  <a:gd name="connsiteY12" fmla="*/ 2003 h 173120"/>
                  <a:gd name="connsiteX13" fmla="*/ 109589 w 111592"/>
                  <a:gd name="connsiteY13" fmla="*/ 81911 h 173120"/>
                  <a:gd name="connsiteX14" fmla="*/ 109596 w 111592"/>
                  <a:gd name="connsiteY14" fmla="*/ 91568 h 173120"/>
                  <a:gd name="connsiteX15" fmla="*/ 109589 w 111592"/>
                  <a:gd name="connsiteY15" fmla="*/ 91573 h 17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592" h="173120">
                    <a:moveTo>
                      <a:pt x="29535" y="171118"/>
                    </a:moveTo>
                    <a:cubicBezTo>
                      <a:pt x="26869" y="173786"/>
                      <a:pt x="22547" y="173788"/>
                      <a:pt x="19881" y="171122"/>
                    </a:cubicBezTo>
                    <a:cubicBezTo>
                      <a:pt x="19873" y="171121"/>
                      <a:pt x="19873" y="171119"/>
                      <a:pt x="19873" y="171118"/>
                    </a:cubicBezTo>
                    <a:lnTo>
                      <a:pt x="2003" y="153247"/>
                    </a:lnTo>
                    <a:cubicBezTo>
                      <a:pt x="-663" y="150582"/>
                      <a:pt x="-670" y="146258"/>
                      <a:pt x="1996" y="143590"/>
                    </a:cubicBezTo>
                    <a:cubicBezTo>
                      <a:pt x="2003" y="143588"/>
                      <a:pt x="2003" y="143587"/>
                      <a:pt x="2003" y="143586"/>
                    </a:cubicBezTo>
                    <a:lnTo>
                      <a:pt x="59247" y="86560"/>
                    </a:lnTo>
                    <a:lnTo>
                      <a:pt x="2149" y="29462"/>
                    </a:lnTo>
                    <a:cubicBezTo>
                      <a:pt x="-518" y="26797"/>
                      <a:pt x="-525" y="22473"/>
                      <a:pt x="2141" y="19805"/>
                    </a:cubicBezTo>
                    <a:cubicBezTo>
                      <a:pt x="2149" y="19803"/>
                      <a:pt x="2149" y="19802"/>
                      <a:pt x="2149" y="19800"/>
                    </a:cubicBezTo>
                    <a:lnTo>
                      <a:pt x="20019" y="2003"/>
                    </a:lnTo>
                    <a:cubicBezTo>
                      <a:pt x="22685" y="-666"/>
                      <a:pt x="27007" y="-668"/>
                      <a:pt x="29673" y="1998"/>
                    </a:cubicBezTo>
                    <a:cubicBezTo>
                      <a:pt x="29680" y="2000"/>
                      <a:pt x="29680" y="2001"/>
                      <a:pt x="29680" y="2003"/>
                    </a:cubicBezTo>
                    <a:lnTo>
                      <a:pt x="109589" y="81911"/>
                    </a:lnTo>
                    <a:cubicBezTo>
                      <a:pt x="112255" y="84576"/>
                      <a:pt x="112262" y="88900"/>
                      <a:pt x="109596" y="91568"/>
                    </a:cubicBezTo>
                    <a:cubicBezTo>
                      <a:pt x="109589" y="91570"/>
                      <a:pt x="109589" y="91571"/>
                      <a:pt x="109589" y="91573"/>
                    </a:cubicBezTo>
                    <a:close/>
                  </a:path>
                </a:pathLst>
              </a:custGeom>
              <a:solidFill>
                <a:srgbClr val="32B3A0">
                  <a:alpha val="51000"/>
                </a:srgbClr>
              </a:solidFill>
              <a:ln w="7260" cap="flat">
                <a:noFill/>
                <a:prstDash val="solid"/>
                <a:miter/>
              </a:ln>
            </p:spPr>
            <p:txBody>
              <a:bodyPr rtlCol="0" anchor="ctr"/>
              <a:lstStyle/>
              <a:p>
                <a:endParaRPr lang="en-US" dirty="0"/>
              </a:p>
            </p:txBody>
          </p:sp>
          <p:sp>
            <p:nvSpPr>
              <p:cNvPr id="418" name="Freeform: Shape 417">
                <a:extLst>
                  <a:ext uri="{FF2B5EF4-FFF2-40B4-BE49-F238E27FC236}">
                    <a16:creationId xmlns:a16="http://schemas.microsoft.com/office/drawing/2014/main" id="{EF6DDF67-0028-55FD-797F-6C0C1DDC9FC5}"/>
                  </a:ext>
                </a:extLst>
              </p:cNvPr>
              <p:cNvSpPr/>
              <p:nvPr/>
            </p:nvSpPr>
            <p:spPr>
              <a:xfrm>
                <a:off x="2124406" y="1576469"/>
                <a:ext cx="111374" cy="173120"/>
              </a:xfrm>
              <a:custGeom>
                <a:avLst/>
                <a:gdLst>
                  <a:gd name="connsiteX0" fmla="*/ 29463 w 111374"/>
                  <a:gd name="connsiteY0" fmla="*/ 171118 h 173120"/>
                  <a:gd name="connsiteX1" fmla="*/ 19808 w 111374"/>
                  <a:gd name="connsiteY1" fmla="*/ 171122 h 173120"/>
                  <a:gd name="connsiteX2" fmla="*/ 19801 w 111374"/>
                  <a:gd name="connsiteY2" fmla="*/ 171118 h 173120"/>
                  <a:gd name="connsiteX3" fmla="*/ 2003 w 111374"/>
                  <a:gd name="connsiteY3" fmla="*/ 153247 h 173120"/>
                  <a:gd name="connsiteX4" fmla="*/ 1996 w 111374"/>
                  <a:gd name="connsiteY4" fmla="*/ 143590 h 173120"/>
                  <a:gd name="connsiteX5" fmla="*/ 2003 w 111374"/>
                  <a:gd name="connsiteY5" fmla="*/ 143586 h 173120"/>
                  <a:gd name="connsiteX6" fmla="*/ 59029 w 111374"/>
                  <a:gd name="connsiteY6" fmla="*/ 86560 h 173120"/>
                  <a:gd name="connsiteX7" fmla="*/ 2003 w 111374"/>
                  <a:gd name="connsiteY7" fmla="*/ 29462 h 173120"/>
                  <a:gd name="connsiteX8" fmla="*/ 1996 w 111374"/>
                  <a:gd name="connsiteY8" fmla="*/ 19805 h 173120"/>
                  <a:gd name="connsiteX9" fmla="*/ 2003 w 111374"/>
                  <a:gd name="connsiteY9" fmla="*/ 19800 h 173120"/>
                  <a:gd name="connsiteX10" fmla="*/ 19801 w 111374"/>
                  <a:gd name="connsiteY10" fmla="*/ 2003 h 173120"/>
                  <a:gd name="connsiteX11" fmla="*/ 29455 w 111374"/>
                  <a:gd name="connsiteY11" fmla="*/ 1998 h 173120"/>
                  <a:gd name="connsiteX12" fmla="*/ 29463 w 111374"/>
                  <a:gd name="connsiteY12" fmla="*/ 2003 h 173120"/>
                  <a:gd name="connsiteX13" fmla="*/ 109371 w 111374"/>
                  <a:gd name="connsiteY13" fmla="*/ 81911 h 173120"/>
                  <a:gd name="connsiteX14" fmla="*/ 109378 w 111374"/>
                  <a:gd name="connsiteY14" fmla="*/ 91568 h 173120"/>
                  <a:gd name="connsiteX15" fmla="*/ 109371 w 111374"/>
                  <a:gd name="connsiteY15" fmla="*/ 91573 h 17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374" h="173120">
                    <a:moveTo>
                      <a:pt x="29463" y="171118"/>
                    </a:moveTo>
                    <a:cubicBezTo>
                      <a:pt x="26797" y="173786"/>
                      <a:pt x="22474" y="173788"/>
                      <a:pt x="19808" y="171122"/>
                    </a:cubicBezTo>
                    <a:cubicBezTo>
                      <a:pt x="19801" y="171121"/>
                      <a:pt x="19801" y="171119"/>
                      <a:pt x="19801" y="171118"/>
                    </a:cubicBezTo>
                    <a:lnTo>
                      <a:pt x="2003" y="153247"/>
                    </a:lnTo>
                    <a:cubicBezTo>
                      <a:pt x="-663" y="150582"/>
                      <a:pt x="-670" y="146258"/>
                      <a:pt x="1996" y="143590"/>
                    </a:cubicBezTo>
                    <a:cubicBezTo>
                      <a:pt x="2003" y="143588"/>
                      <a:pt x="2003" y="143587"/>
                      <a:pt x="2003" y="143586"/>
                    </a:cubicBezTo>
                    <a:lnTo>
                      <a:pt x="59029" y="86560"/>
                    </a:lnTo>
                    <a:lnTo>
                      <a:pt x="2003" y="29462"/>
                    </a:lnTo>
                    <a:cubicBezTo>
                      <a:pt x="-663" y="26797"/>
                      <a:pt x="-670" y="22473"/>
                      <a:pt x="1996" y="19805"/>
                    </a:cubicBezTo>
                    <a:cubicBezTo>
                      <a:pt x="2003" y="19803"/>
                      <a:pt x="2003" y="19802"/>
                      <a:pt x="2003" y="19800"/>
                    </a:cubicBezTo>
                    <a:lnTo>
                      <a:pt x="19801" y="2003"/>
                    </a:lnTo>
                    <a:cubicBezTo>
                      <a:pt x="22467" y="-666"/>
                      <a:pt x="26789" y="-668"/>
                      <a:pt x="29455" y="1998"/>
                    </a:cubicBezTo>
                    <a:cubicBezTo>
                      <a:pt x="29463" y="2000"/>
                      <a:pt x="29463" y="2001"/>
                      <a:pt x="29463" y="2003"/>
                    </a:cubicBezTo>
                    <a:lnTo>
                      <a:pt x="109371" y="81911"/>
                    </a:lnTo>
                    <a:cubicBezTo>
                      <a:pt x="112037" y="84576"/>
                      <a:pt x="112044" y="88900"/>
                      <a:pt x="109378" y="91568"/>
                    </a:cubicBezTo>
                    <a:cubicBezTo>
                      <a:pt x="109371" y="91570"/>
                      <a:pt x="109371" y="91571"/>
                      <a:pt x="109371" y="91573"/>
                    </a:cubicBezTo>
                    <a:close/>
                  </a:path>
                </a:pathLst>
              </a:custGeom>
              <a:solidFill>
                <a:srgbClr val="32B3A0">
                  <a:alpha val="51000"/>
                </a:srgbClr>
              </a:solidFill>
              <a:ln w="7260" cap="flat">
                <a:noFill/>
                <a:prstDash val="solid"/>
                <a:miter/>
              </a:ln>
            </p:spPr>
            <p:txBody>
              <a:bodyPr rtlCol="0" anchor="ctr"/>
              <a:lstStyle/>
              <a:p>
                <a:endParaRPr lang="en-US" dirty="0"/>
              </a:p>
            </p:txBody>
          </p:sp>
          <p:sp>
            <p:nvSpPr>
              <p:cNvPr id="419" name="Freeform: Shape 418">
                <a:extLst>
                  <a:ext uri="{FF2B5EF4-FFF2-40B4-BE49-F238E27FC236}">
                    <a16:creationId xmlns:a16="http://schemas.microsoft.com/office/drawing/2014/main" id="{46B0DAB7-9B12-2C3C-990B-45A35FB4FD04}"/>
                  </a:ext>
                </a:extLst>
              </p:cNvPr>
              <p:cNvSpPr/>
              <p:nvPr/>
            </p:nvSpPr>
            <p:spPr>
              <a:xfrm>
                <a:off x="6710345" y="1576469"/>
                <a:ext cx="111374" cy="173120"/>
              </a:xfrm>
              <a:custGeom>
                <a:avLst/>
                <a:gdLst>
                  <a:gd name="connsiteX0" fmla="*/ 29463 w 111374"/>
                  <a:gd name="connsiteY0" fmla="*/ 171118 h 173120"/>
                  <a:gd name="connsiteX1" fmla="*/ 19808 w 111374"/>
                  <a:gd name="connsiteY1" fmla="*/ 171122 h 173120"/>
                  <a:gd name="connsiteX2" fmla="*/ 19801 w 111374"/>
                  <a:gd name="connsiteY2" fmla="*/ 171118 h 173120"/>
                  <a:gd name="connsiteX3" fmla="*/ 2003 w 111374"/>
                  <a:gd name="connsiteY3" fmla="*/ 153247 h 173120"/>
                  <a:gd name="connsiteX4" fmla="*/ 1996 w 111374"/>
                  <a:gd name="connsiteY4" fmla="*/ 143590 h 173120"/>
                  <a:gd name="connsiteX5" fmla="*/ 2003 w 111374"/>
                  <a:gd name="connsiteY5" fmla="*/ 143586 h 173120"/>
                  <a:gd name="connsiteX6" fmla="*/ 59029 w 111374"/>
                  <a:gd name="connsiteY6" fmla="*/ 86560 h 173120"/>
                  <a:gd name="connsiteX7" fmla="*/ 2003 w 111374"/>
                  <a:gd name="connsiteY7" fmla="*/ 29462 h 173120"/>
                  <a:gd name="connsiteX8" fmla="*/ 1996 w 111374"/>
                  <a:gd name="connsiteY8" fmla="*/ 19805 h 173120"/>
                  <a:gd name="connsiteX9" fmla="*/ 2003 w 111374"/>
                  <a:gd name="connsiteY9" fmla="*/ 19800 h 173120"/>
                  <a:gd name="connsiteX10" fmla="*/ 19801 w 111374"/>
                  <a:gd name="connsiteY10" fmla="*/ 2003 h 173120"/>
                  <a:gd name="connsiteX11" fmla="*/ 29455 w 111374"/>
                  <a:gd name="connsiteY11" fmla="*/ 1998 h 173120"/>
                  <a:gd name="connsiteX12" fmla="*/ 29463 w 111374"/>
                  <a:gd name="connsiteY12" fmla="*/ 2003 h 173120"/>
                  <a:gd name="connsiteX13" fmla="*/ 109371 w 111374"/>
                  <a:gd name="connsiteY13" fmla="*/ 81911 h 173120"/>
                  <a:gd name="connsiteX14" fmla="*/ 109378 w 111374"/>
                  <a:gd name="connsiteY14" fmla="*/ 91568 h 173120"/>
                  <a:gd name="connsiteX15" fmla="*/ 109371 w 111374"/>
                  <a:gd name="connsiteY15" fmla="*/ 91573 h 17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374" h="173120">
                    <a:moveTo>
                      <a:pt x="29463" y="171118"/>
                    </a:moveTo>
                    <a:cubicBezTo>
                      <a:pt x="26796" y="173786"/>
                      <a:pt x="22474" y="173788"/>
                      <a:pt x="19808" y="171122"/>
                    </a:cubicBezTo>
                    <a:cubicBezTo>
                      <a:pt x="19801" y="171121"/>
                      <a:pt x="19801" y="171119"/>
                      <a:pt x="19801" y="171118"/>
                    </a:cubicBezTo>
                    <a:lnTo>
                      <a:pt x="2003" y="153247"/>
                    </a:lnTo>
                    <a:cubicBezTo>
                      <a:pt x="-663" y="150582"/>
                      <a:pt x="-670" y="146258"/>
                      <a:pt x="1996" y="143590"/>
                    </a:cubicBezTo>
                    <a:cubicBezTo>
                      <a:pt x="2003" y="143588"/>
                      <a:pt x="2003" y="143587"/>
                      <a:pt x="2003" y="143586"/>
                    </a:cubicBezTo>
                    <a:lnTo>
                      <a:pt x="59029" y="86560"/>
                    </a:lnTo>
                    <a:lnTo>
                      <a:pt x="2003" y="29462"/>
                    </a:lnTo>
                    <a:cubicBezTo>
                      <a:pt x="-663" y="26797"/>
                      <a:pt x="-670" y="22473"/>
                      <a:pt x="1996" y="19805"/>
                    </a:cubicBezTo>
                    <a:cubicBezTo>
                      <a:pt x="2003" y="19803"/>
                      <a:pt x="2003" y="19802"/>
                      <a:pt x="2003" y="19800"/>
                    </a:cubicBezTo>
                    <a:lnTo>
                      <a:pt x="19801" y="2003"/>
                    </a:lnTo>
                    <a:cubicBezTo>
                      <a:pt x="22467" y="-666"/>
                      <a:pt x="26789" y="-668"/>
                      <a:pt x="29455" y="1998"/>
                    </a:cubicBezTo>
                    <a:cubicBezTo>
                      <a:pt x="29463" y="2000"/>
                      <a:pt x="29463" y="2001"/>
                      <a:pt x="29463" y="2003"/>
                    </a:cubicBezTo>
                    <a:lnTo>
                      <a:pt x="109371" y="81911"/>
                    </a:lnTo>
                    <a:cubicBezTo>
                      <a:pt x="112037" y="84576"/>
                      <a:pt x="112044" y="88900"/>
                      <a:pt x="109378" y="91568"/>
                    </a:cubicBezTo>
                    <a:cubicBezTo>
                      <a:pt x="109371" y="91570"/>
                      <a:pt x="109371" y="91571"/>
                      <a:pt x="109371" y="91573"/>
                    </a:cubicBezTo>
                    <a:close/>
                  </a:path>
                </a:pathLst>
              </a:custGeom>
              <a:solidFill>
                <a:srgbClr val="32B3A0">
                  <a:alpha val="51000"/>
                </a:srgbClr>
              </a:solidFill>
              <a:ln w="7260" cap="flat">
                <a:noFill/>
                <a:prstDash val="solid"/>
                <a:miter/>
              </a:ln>
            </p:spPr>
            <p:txBody>
              <a:bodyPr rtlCol="0" anchor="ctr"/>
              <a:lstStyle/>
              <a:p>
                <a:endParaRPr lang="en-US" dirty="0"/>
              </a:p>
            </p:txBody>
          </p:sp>
          <p:sp>
            <p:nvSpPr>
              <p:cNvPr id="420" name="Freeform: Shape 419">
                <a:extLst>
                  <a:ext uri="{FF2B5EF4-FFF2-40B4-BE49-F238E27FC236}">
                    <a16:creationId xmlns:a16="http://schemas.microsoft.com/office/drawing/2014/main" id="{CD4867E8-22EC-DD44-06CB-9C81A0639F35}"/>
                  </a:ext>
                </a:extLst>
              </p:cNvPr>
              <p:cNvSpPr/>
              <p:nvPr/>
            </p:nvSpPr>
            <p:spPr>
              <a:xfrm>
                <a:off x="3262809" y="2796378"/>
                <a:ext cx="111446" cy="173121"/>
              </a:xfrm>
              <a:custGeom>
                <a:avLst/>
                <a:gdLst>
                  <a:gd name="connsiteX0" fmla="*/ 29535 w 111446"/>
                  <a:gd name="connsiteY0" fmla="*/ 171118 h 173121"/>
                  <a:gd name="connsiteX1" fmla="*/ 19881 w 111446"/>
                  <a:gd name="connsiteY1" fmla="*/ 171126 h 173121"/>
                  <a:gd name="connsiteX2" fmla="*/ 19873 w 111446"/>
                  <a:gd name="connsiteY2" fmla="*/ 171118 h 173121"/>
                  <a:gd name="connsiteX3" fmla="*/ 2003 w 111446"/>
                  <a:gd name="connsiteY3" fmla="*/ 153248 h 173121"/>
                  <a:gd name="connsiteX4" fmla="*/ 1996 w 111446"/>
                  <a:gd name="connsiteY4" fmla="*/ 143593 h 173121"/>
                  <a:gd name="connsiteX5" fmla="*/ 2003 w 111446"/>
                  <a:gd name="connsiteY5" fmla="*/ 143586 h 173121"/>
                  <a:gd name="connsiteX6" fmla="*/ 59101 w 111446"/>
                  <a:gd name="connsiteY6" fmla="*/ 86561 h 173121"/>
                  <a:gd name="connsiteX7" fmla="*/ 2003 w 111446"/>
                  <a:gd name="connsiteY7" fmla="*/ 29463 h 173121"/>
                  <a:gd name="connsiteX8" fmla="*/ 1996 w 111446"/>
                  <a:gd name="connsiteY8" fmla="*/ 19808 h 173121"/>
                  <a:gd name="connsiteX9" fmla="*/ 2003 w 111446"/>
                  <a:gd name="connsiteY9" fmla="*/ 19801 h 173121"/>
                  <a:gd name="connsiteX10" fmla="*/ 19873 w 111446"/>
                  <a:gd name="connsiteY10" fmla="*/ 2003 h 173121"/>
                  <a:gd name="connsiteX11" fmla="*/ 29528 w 111446"/>
                  <a:gd name="connsiteY11" fmla="*/ 1996 h 173121"/>
                  <a:gd name="connsiteX12" fmla="*/ 29535 w 111446"/>
                  <a:gd name="connsiteY12" fmla="*/ 2003 h 173121"/>
                  <a:gd name="connsiteX13" fmla="*/ 109444 w 111446"/>
                  <a:gd name="connsiteY13" fmla="*/ 81912 h 173121"/>
                  <a:gd name="connsiteX14" fmla="*/ 109451 w 111446"/>
                  <a:gd name="connsiteY14" fmla="*/ 91566 h 173121"/>
                  <a:gd name="connsiteX15" fmla="*/ 109444 w 111446"/>
                  <a:gd name="connsiteY15" fmla="*/ 91573 h 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446" h="173121">
                    <a:moveTo>
                      <a:pt x="29535" y="171118"/>
                    </a:moveTo>
                    <a:cubicBezTo>
                      <a:pt x="26869" y="173784"/>
                      <a:pt x="22547" y="173792"/>
                      <a:pt x="19881" y="171126"/>
                    </a:cubicBezTo>
                    <a:cubicBezTo>
                      <a:pt x="19873" y="171118"/>
                      <a:pt x="19873" y="171118"/>
                      <a:pt x="19873" y="171118"/>
                    </a:cubicBezTo>
                    <a:lnTo>
                      <a:pt x="2003" y="153248"/>
                    </a:lnTo>
                    <a:cubicBezTo>
                      <a:pt x="-663" y="150582"/>
                      <a:pt x="-670" y="146260"/>
                      <a:pt x="1996" y="143593"/>
                    </a:cubicBezTo>
                    <a:cubicBezTo>
                      <a:pt x="2003" y="143586"/>
                      <a:pt x="2003" y="143586"/>
                      <a:pt x="2003" y="143586"/>
                    </a:cubicBezTo>
                    <a:lnTo>
                      <a:pt x="59101" y="86561"/>
                    </a:lnTo>
                    <a:lnTo>
                      <a:pt x="2003" y="29463"/>
                    </a:lnTo>
                    <a:cubicBezTo>
                      <a:pt x="-663" y="26797"/>
                      <a:pt x="-670" y="22474"/>
                      <a:pt x="1996" y="19808"/>
                    </a:cubicBezTo>
                    <a:cubicBezTo>
                      <a:pt x="2003" y="19801"/>
                      <a:pt x="2003" y="19801"/>
                      <a:pt x="2003" y="19801"/>
                    </a:cubicBezTo>
                    <a:lnTo>
                      <a:pt x="19873" y="2003"/>
                    </a:lnTo>
                    <a:cubicBezTo>
                      <a:pt x="22540" y="-663"/>
                      <a:pt x="26862" y="-670"/>
                      <a:pt x="29528" y="1996"/>
                    </a:cubicBezTo>
                    <a:cubicBezTo>
                      <a:pt x="29535" y="2003"/>
                      <a:pt x="29535" y="2003"/>
                      <a:pt x="29535" y="2003"/>
                    </a:cubicBezTo>
                    <a:lnTo>
                      <a:pt x="109444" y="81912"/>
                    </a:lnTo>
                    <a:cubicBezTo>
                      <a:pt x="112110" y="84578"/>
                      <a:pt x="112117" y="88900"/>
                      <a:pt x="109451" y="91566"/>
                    </a:cubicBezTo>
                    <a:cubicBezTo>
                      <a:pt x="109444" y="91573"/>
                      <a:pt x="109444" y="91573"/>
                      <a:pt x="109444" y="91573"/>
                    </a:cubicBezTo>
                    <a:close/>
                  </a:path>
                </a:pathLst>
              </a:custGeom>
              <a:solidFill>
                <a:srgbClr val="32B3A0">
                  <a:alpha val="51000"/>
                </a:srgbClr>
              </a:solidFill>
              <a:ln w="7260" cap="flat">
                <a:noFill/>
                <a:prstDash val="solid"/>
                <a:miter/>
              </a:ln>
            </p:spPr>
            <p:txBody>
              <a:bodyPr rtlCol="0" anchor="ctr"/>
              <a:lstStyle/>
              <a:p>
                <a:endParaRPr lang="en-US" dirty="0"/>
              </a:p>
            </p:txBody>
          </p:sp>
          <p:sp>
            <p:nvSpPr>
              <p:cNvPr id="421" name="Freeform: Shape 420">
                <a:extLst>
                  <a:ext uri="{FF2B5EF4-FFF2-40B4-BE49-F238E27FC236}">
                    <a16:creationId xmlns:a16="http://schemas.microsoft.com/office/drawing/2014/main" id="{BBCF1A22-04BB-9850-29EC-A500CED241D6}"/>
                  </a:ext>
                </a:extLst>
              </p:cNvPr>
              <p:cNvSpPr/>
              <p:nvPr/>
            </p:nvSpPr>
            <p:spPr>
              <a:xfrm>
                <a:off x="4411818" y="2796378"/>
                <a:ext cx="111446" cy="173121"/>
              </a:xfrm>
              <a:custGeom>
                <a:avLst/>
                <a:gdLst>
                  <a:gd name="connsiteX0" fmla="*/ 29535 w 111446"/>
                  <a:gd name="connsiteY0" fmla="*/ 171118 h 173121"/>
                  <a:gd name="connsiteX1" fmla="*/ 19881 w 111446"/>
                  <a:gd name="connsiteY1" fmla="*/ 171126 h 173121"/>
                  <a:gd name="connsiteX2" fmla="*/ 19874 w 111446"/>
                  <a:gd name="connsiteY2" fmla="*/ 171118 h 173121"/>
                  <a:gd name="connsiteX3" fmla="*/ 2003 w 111446"/>
                  <a:gd name="connsiteY3" fmla="*/ 153248 h 173121"/>
                  <a:gd name="connsiteX4" fmla="*/ 1996 w 111446"/>
                  <a:gd name="connsiteY4" fmla="*/ 143593 h 173121"/>
                  <a:gd name="connsiteX5" fmla="*/ 2003 w 111446"/>
                  <a:gd name="connsiteY5" fmla="*/ 143586 h 173121"/>
                  <a:gd name="connsiteX6" fmla="*/ 59101 w 111446"/>
                  <a:gd name="connsiteY6" fmla="*/ 86561 h 173121"/>
                  <a:gd name="connsiteX7" fmla="*/ 2003 w 111446"/>
                  <a:gd name="connsiteY7" fmla="*/ 29463 h 173121"/>
                  <a:gd name="connsiteX8" fmla="*/ 1996 w 111446"/>
                  <a:gd name="connsiteY8" fmla="*/ 19808 h 173121"/>
                  <a:gd name="connsiteX9" fmla="*/ 2003 w 111446"/>
                  <a:gd name="connsiteY9" fmla="*/ 19801 h 173121"/>
                  <a:gd name="connsiteX10" fmla="*/ 19874 w 111446"/>
                  <a:gd name="connsiteY10" fmla="*/ 2003 h 173121"/>
                  <a:gd name="connsiteX11" fmla="*/ 29528 w 111446"/>
                  <a:gd name="connsiteY11" fmla="*/ 1996 h 173121"/>
                  <a:gd name="connsiteX12" fmla="*/ 29535 w 111446"/>
                  <a:gd name="connsiteY12" fmla="*/ 2003 h 173121"/>
                  <a:gd name="connsiteX13" fmla="*/ 109443 w 111446"/>
                  <a:gd name="connsiteY13" fmla="*/ 81912 h 173121"/>
                  <a:gd name="connsiteX14" fmla="*/ 109451 w 111446"/>
                  <a:gd name="connsiteY14" fmla="*/ 91566 h 173121"/>
                  <a:gd name="connsiteX15" fmla="*/ 109443 w 111446"/>
                  <a:gd name="connsiteY15" fmla="*/ 91573 h 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446" h="173121">
                    <a:moveTo>
                      <a:pt x="29535" y="171118"/>
                    </a:moveTo>
                    <a:cubicBezTo>
                      <a:pt x="26869" y="173784"/>
                      <a:pt x="22547" y="173792"/>
                      <a:pt x="19881" y="171126"/>
                    </a:cubicBezTo>
                    <a:cubicBezTo>
                      <a:pt x="19874" y="171118"/>
                      <a:pt x="19874" y="171118"/>
                      <a:pt x="19874" y="171118"/>
                    </a:cubicBezTo>
                    <a:lnTo>
                      <a:pt x="2003" y="153248"/>
                    </a:lnTo>
                    <a:cubicBezTo>
                      <a:pt x="-663" y="150582"/>
                      <a:pt x="-670" y="146260"/>
                      <a:pt x="1996" y="143593"/>
                    </a:cubicBezTo>
                    <a:cubicBezTo>
                      <a:pt x="2003" y="143586"/>
                      <a:pt x="2003" y="143586"/>
                      <a:pt x="2003" y="143586"/>
                    </a:cubicBezTo>
                    <a:lnTo>
                      <a:pt x="59101" y="86561"/>
                    </a:lnTo>
                    <a:lnTo>
                      <a:pt x="2003" y="29463"/>
                    </a:lnTo>
                    <a:cubicBezTo>
                      <a:pt x="-663" y="26797"/>
                      <a:pt x="-670" y="22474"/>
                      <a:pt x="1996" y="19808"/>
                    </a:cubicBezTo>
                    <a:cubicBezTo>
                      <a:pt x="2003" y="19801"/>
                      <a:pt x="2003" y="19801"/>
                      <a:pt x="2003" y="19801"/>
                    </a:cubicBezTo>
                    <a:lnTo>
                      <a:pt x="19874" y="2003"/>
                    </a:lnTo>
                    <a:cubicBezTo>
                      <a:pt x="22540" y="-663"/>
                      <a:pt x="26862" y="-670"/>
                      <a:pt x="29528" y="1996"/>
                    </a:cubicBezTo>
                    <a:cubicBezTo>
                      <a:pt x="29535" y="2003"/>
                      <a:pt x="29535" y="2003"/>
                      <a:pt x="29535" y="2003"/>
                    </a:cubicBezTo>
                    <a:lnTo>
                      <a:pt x="109443" y="81912"/>
                    </a:lnTo>
                    <a:cubicBezTo>
                      <a:pt x="112110" y="84578"/>
                      <a:pt x="112117" y="88900"/>
                      <a:pt x="109451" y="91566"/>
                    </a:cubicBezTo>
                    <a:cubicBezTo>
                      <a:pt x="109443" y="91573"/>
                      <a:pt x="109443" y="91573"/>
                      <a:pt x="109443" y="91573"/>
                    </a:cubicBezTo>
                    <a:close/>
                  </a:path>
                </a:pathLst>
              </a:custGeom>
              <a:solidFill>
                <a:srgbClr val="32B3A0">
                  <a:alpha val="51000"/>
                </a:srgbClr>
              </a:solidFill>
              <a:ln w="7260" cap="flat">
                <a:noFill/>
                <a:prstDash val="solid"/>
                <a:miter/>
              </a:ln>
            </p:spPr>
            <p:txBody>
              <a:bodyPr rtlCol="0" anchor="ctr"/>
              <a:lstStyle/>
              <a:p>
                <a:endParaRPr lang="en-US" dirty="0"/>
              </a:p>
            </p:txBody>
          </p:sp>
          <p:sp>
            <p:nvSpPr>
              <p:cNvPr id="422" name="Freeform: Shape 421">
                <a:extLst>
                  <a:ext uri="{FF2B5EF4-FFF2-40B4-BE49-F238E27FC236}">
                    <a16:creationId xmlns:a16="http://schemas.microsoft.com/office/drawing/2014/main" id="{4C9A5384-FD91-068C-702B-950F4C65EBDA}"/>
                  </a:ext>
                </a:extLst>
              </p:cNvPr>
              <p:cNvSpPr/>
              <p:nvPr/>
            </p:nvSpPr>
            <p:spPr>
              <a:xfrm>
                <a:off x="5559173" y="2796378"/>
                <a:ext cx="111284" cy="173121"/>
              </a:xfrm>
              <a:custGeom>
                <a:avLst/>
                <a:gdLst>
                  <a:gd name="connsiteX0" fmla="*/ 29373 w 111284"/>
                  <a:gd name="connsiteY0" fmla="*/ 171118 h 173121"/>
                  <a:gd name="connsiteX1" fmla="*/ 19719 w 111284"/>
                  <a:gd name="connsiteY1" fmla="*/ 171126 h 173121"/>
                  <a:gd name="connsiteX2" fmla="*/ 19712 w 111284"/>
                  <a:gd name="connsiteY2" fmla="*/ 171118 h 173121"/>
                  <a:gd name="connsiteX3" fmla="*/ 1842 w 111284"/>
                  <a:gd name="connsiteY3" fmla="*/ 153248 h 173121"/>
                  <a:gd name="connsiteX4" fmla="*/ 1842 w 111284"/>
                  <a:gd name="connsiteY4" fmla="*/ 143586 h 173121"/>
                  <a:gd name="connsiteX5" fmla="*/ 58940 w 111284"/>
                  <a:gd name="connsiteY5" fmla="*/ 86561 h 173121"/>
                  <a:gd name="connsiteX6" fmla="*/ 1842 w 111284"/>
                  <a:gd name="connsiteY6" fmla="*/ 29463 h 173121"/>
                  <a:gd name="connsiteX7" fmla="*/ 1842 w 111284"/>
                  <a:gd name="connsiteY7" fmla="*/ 19801 h 173121"/>
                  <a:gd name="connsiteX8" fmla="*/ 19712 w 111284"/>
                  <a:gd name="connsiteY8" fmla="*/ 2003 h 173121"/>
                  <a:gd name="connsiteX9" fmla="*/ 29366 w 111284"/>
                  <a:gd name="connsiteY9" fmla="*/ 1996 h 173121"/>
                  <a:gd name="connsiteX10" fmla="*/ 29373 w 111284"/>
                  <a:gd name="connsiteY10" fmla="*/ 2003 h 173121"/>
                  <a:gd name="connsiteX11" fmla="*/ 109282 w 111284"/>
                  <a:gd name="connsiteY11" fmla="*/ 81912 h 173121"/>
                  <a:gd name="connsiteX12" fmla="*/ 109289 w 111284"/>
                  <a:gd name="connsiteY12" fmla="*/ 91566 h 173121"/>
                  <a:gd name="connsiteX13" fmla="*/ 109282 w 111284"/>
                  <a:gd name="connsiteY13" fmla="*/ 91573 h 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284" h="173121">
                    <a:moveTo>
                      <a:pt x="29373" y="171118"/>
                    </a:moveTo>
                    <a:cubicBezTo>
                      <a:pt x="26707" y="173784"/>
                      <a:pt x="22385" y="173792"/>
                      <a:pt x="19719" y="171126"/>
                    </a:cubicBezTo>
                    <a:cubicBezTo>
                      <a:pt x="19712" y="171118"/>
                      <a:pt x="19712" y="171118"/>
                      <a:pt x="19712" y="171118"/>
                    </a:cubicBezTo>
                    <a:lnTo>
                      <a:pt x="1842" y="153248"/>
                    </a:lnTo>
                    <a:cubicBezTo>
                      <a:pt x="-614" y="150495"/>
                      <a:pt x="-614" y="146339"/>
                      <a:pt x="1842" y="143586"/>
                    </a:cubicBezTo>
                    <a:lnTo>
                      <a:pt x="58940" y="86561"/>
                    </a:lnTo>
                    <a:lnTo>
                      <a:pt x="1842" y="29463"/>
                    </a:lnTo>
                    <a:cubicBezTo>
                      <a:pt x="-614" y="26709"/>
                      <a:pt x="-614" y="22554"/>
                      <a:pt x="1842" y="19801"/>
                    </a:cubicBezTo>
                    <a:lnTo>
                      <a:pt x="19712" y="2003"/>
                    </a:lnTo>
                    <a:cubicBezTo>
                      <a:pt x="22378" y="-663"/>
                      <a:pt x="26700" y="-670"/>
                      <a:pt x="29366" y="1996"/>
                    </a:cubicBezTo>
                    <a:cubicBezTo>
                      <a:pt x="29373" y="2003"/>
                      <a:pt x="29373" y="2003"/>
                      <a:pt x="29373" y="2003"/>
                    </a:cubicBezTo>
                    <a:lnTo>
                      <a:pt x="109282" y="81912"/>
                    </a:lnTo>
                    <a:cubicBezTo>
                      <a:pt x="111948" y="84578"/>
                      <a:pt x="111955" y="88900"/>
                      <a:pt x="109289" y="91566"/>
                    </a:cubicBezTo>
                    <a:cubicBezTo>
                      <a:pt x="109282" y="91573"/>
                      <a:pt x="109282" y="91573"/>
                      <a:pt x="109282" y="91573"/>
                    </a:cubicBezTo>
                    <a:close/>
                  </a:path>
                </a:pathLst>
              </a:custGeom>
              <a:solidFill>
                <a:srgbClr val="32B3A0">
                  <a:alpha val="51000"/>
                </a:srgbClr>
              </a:solidFill>
              <a:ln w="7260" cap="flat">
                <a:noFill/>
                <a:prstDash val="solid"/>
                <a:miter/>
              </a:ln>
            </p:spPr>
            <p:txBody>
              <a:bodyPr rtlCol="0" anchor="ctr"/>
              <a:lstStyle/>
              <a:p>
                <a:endParaRPr lang="en-US" dirty="0"/>
              </a:p>
            </p:txBody>
          </p:sp>
          <p:sp>
            <p:nvSpPr>
              <p:cNvPr id="423" name="Freeform: Shape 422">
                <a:extLst>
                  <a:ext uri="{FF2B5EF4-FFF2-40B4-BE49-F238E27FC236}">
                    <a16:creationId xmlns:a16="http://schemas.microsoft.com/office/drawing/2014/main" id="{BFDC302A-F732-6638-02AF-56BE85B94254}"/>
                  </a:ext>
                </a:extLst>
              </p:cNvPr>
              <p:cNvSpPr/>
              <p:nvPr/>
            </p:nvSpPr>
            <p:spPr>
              <a:xfrm>
                <a:off x="6710345" y="2796378"/>
                <a:ext cx="111374" cy="173121"/>
              </a:xfrm>
              <a:custGeom>
                <a:avLst/>
                <a:gdLst>
                  <a:gd name="connsiteX0" fmla="*/ 29463 w 111374"/>
                  <a:gd name="connsiteY0" fmla="*/ 171118 h 173121"/>
                  <a:gd name="connsiteX1" fmla="*/ 19808 w 111374"/>
                  <a:gd name="connsiteY1" fmla="*/ 171126 h 173121"/>
                  <a:gd name="connsiteX2" fmla="*/ 19801 w 111374"/>
                  <a:gd name="connsiteY2" fmla="*/ 171118 h 173121"/>
                  <a:gd name="connsiteX3" fmla="*/ 2003 w 111374"/>
                  <a:gd name="connsiteY3" fmla="*/ 153248 h 173121"/>
                  <a:gd name="connsiteX4" fmla="*/ 1996 w 111374"/>
                  <a:gd name="connsiteY4" fmla="*/ 143593 h 173121"/>
                  <a:gd name="connsiteX5" fmla="*/ 2003 w 111374"/>
                  <a:gd name="connsiteY5" fmla="*/ 143586 h 173121"/>
                  <a:gd name="connsiteX6" fmla="*/ 59029 w 111374"/>
                  <a:gd name="connsiteY6" fmla="*/ 86561 h 173121"/>
                  <a:gd name="connsiteX7" fmla="*/ 2003 w 111374"/>
                  <a:gd name="connsiteY7" fmla="*/ 29463 h 173121"/>
                  <a:gd name="connsiteX8" fmla="*/ 1996 w 111374"/>
                  <a:gd name="connsiteY8" fmla="*/ 19808 h 173121"/>
                  <a:gd name="connsiteX9" fmla="*/ 2003 w 111374"/>
                  <a:gd name="connsiteY9" fmla="*/ 19801 h 173121"/>
                  <a:gd name="connsiteX10" fmla="*/ 19801 w 111374"/>
                  <a:gd name="connsiteY10" fmla="*/ 2003 h 173121"/>
                  <a:gd name="connsiteX11" fmla="*/ 29455 w 111374"/>
                  <a:gd name="connsiteY11" fmla="*/ 1996 h 173121"/>
                  <a:gd name="connsiteX12" fmla="*/ 29463 w 111374"/>
                  <a:gd name="connsiteY12" fmla="*/ 2003 h 173121"/>
                  <a:gd name="connsiteX13" fmla="*/ 109371 w 111374"/>
                  <a:gd name="connsiteY13" fmla="*/ 81912 h 173121"/>
                  <a:gd name="connsiteX14" fmla="*/ 109378 w 111374"/>
                  <a:gd name="connsiteY14" fmla="*/ 91566 h 173121"/>
                  <a:gd name="connsiteX15" fmla="*/ 109371 w 111374"/>
                  <a:gd name="connsiteY15" fmla="*/ 91573 h 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374" h="173121">
                    <a:moveTo>
                      <a:pt x="29463" y="171118"/>
                    </a:moveTo>
                    <a:cubicBezTo>
                      <a:pt x="26796" y="173784"/>
                      <a:pt x="22474" y="173792"/>
                      <a:pt x="19808" y="171126"/>
                    </a:cubicBezTo>
                    <a:cubicBezTo>
                      <a:pt x="19801" y="171118"/>
                      <a:pt x="19801" y="171118"/>
                      <a:pt x="19801" y="171118"/>
                    </a:cubicBezTo>
                    <a:lnTo>
                      <a:pt x="2003" y="153248"/>
                    </a:lnTo>
                    <a:cubicBezTo>
                      <a:pt x="-663" y="150582"/>
                      <a:pt x="-670" y="146260"/>
                      <a:pt x="1996" y="143593"/>
                    </a:cubicBezTo>
                    <a:cubicBezTo>
                      <a:pt x="2003" y="143586"/>
                      <a:pt x="2003" y="143586"/>
                      <a:pt x="2003" y="143586"/>
                    </a:cubicBezTo>
                    <a:lnTo>
                      <a:pt x="59029" y="86561"/>
                    </a:lnTo>
                    <a:lnTo>
                      <a:pt x="2003" y="29463"/>
                    </a:lnTo>
                    <a:cubicBezTo>
                      <a:pt x="-663" y="26797"/>
                      <a:pt x="-670" y="22474"/>
                      <a:pt x="1996" y="19808"/>
                    </a:cubicBezTo>
                    <a:cubicBezTo>
                      <a:pt x="2003" y="19801"/>
                      <a:pt x="2003" y="19801"/>
                      <a:pt x="2003" y="19801"/>
                    </a:cubicBezTo>
                    <a:lnTo>
                      <a:pt x="19801" y="2003"/>
                    </a:lnTo>
                    <a:cubicBezTo>
                      <a:pt x="22467" y="-663"/>
                      <a:pt x="26789" y="-670"/>
                      <a:pt x="29455" y="1996"/>
                    </a:cubicBezTo>
                    <a:cubicBezTo>
                      <a:pt x="29463" y="2003"/>
                      <a:pt x="29463" y="2003"/>
                      <a:pt x="29463" y="2003"/>
                    </a:cubicBezTo>
                    <a:lnTo>
                      <a:pt x="109371" y="81912"/>
                    </a:lnTo>
                    <a:cubicBezTo>
                      <a:pt x="112037" y="84578"/>
                      <a:pt x="112044" y="88900"/>
                      <a:pt x="109378" y="91566"/>
                    </a:cubicBezTo>
                    <a:cubicBezTo>
                      <a:pt x="109371" y="91573"/>
                      <a:pt x="109371" y="91573"/>
                      <a:pt x="109371" y="91573"/>
                    </a:cubicBezTo>
                    <a:close/>
                  </a:path>
                </a:pathLst>
              </a:custGeom>
              <a:solidFill>
                <a:srgbClr val="32B3A0">
                  <a:alpha val="51000"/>
                </a:srgbClr>
              </a:solidFill>
              <a:ln w="7260" cap="flat">
                <a:noFill/>
                <a:prstDash val="solid"/>
                <a:miter/>
              </a:ln>
            </p:spPr>
            <p:txBody>
              <a:bodyPr rtlCol="0" anchor="ctr"/>
              <a:lstStyle/>
              <a:p>
                <a:endParaRPr lang="en-US" dirty="0"/>
              </a:p>
            </p:txBody>
          </p:sp>
          <p:sp>
            <p:nvSpPr>
              <p:cNvPr id="424" name="Freeform: Shape 423">
                <a:extLst>
                  <a:ext uri="{FF2B5EF4-FFF2-40B4-BE49-F238E27FC236}">
                    <a16:creationId xmlns:a16="http://schemas.microsoft.com/office/drawing/2014/main" id="{C3F17FE8-0AFE-F09A-28F5-53D8ACF34FE0}"/>
                  </a:ext>
                </a:extLst>
              </p:cNvPr>
              <p:cNvSpPr/>
              <p:nvPr/>
            </p:nvSpPr>
            <p:spPr>
              <a:xfrm>
                <a:off x="6710127" y="3016925"/>
                <a:ext cx="111446" cy="173121"/>
              </a:xfrm>
              <a:custGeom>
                <a:avLst/>
                <a:gdLst>
                  <a:gd name="connsiteX0" fmla="*/ 81911 w 111446"/>
                  <a:gd name="connsiteY0" fmla="*/ 171118 h 173121"/>
                  <a:gd name="connsiteX1" fmla="*/ 91566 w 111446"/>
                  <a:gd name="connsiteY1" fmla="*/ 171125 h 173121"/>
                  <a:gd name="connsiteX2" fmla="*/ 91573 w 111446"/>
                  <a:gd name="connsiteY2" fmla="*/ 171118 h 173121"/>
                  <a:gd name="connsiteX3" fmla="*/ 109444 w 111446"/>
                  <a:gd name="connsiteY3" fmla="*/ 153321 h 173121"/>
                  <a:gd name="connsiteX4" fmla="*/ 109451 w 111446"/>
                  <a:gd name="connsiteY4" fmla="*/ 143666 h 173121"/>
                  <a:gd name="connsiteX5" fmla="*/ 109444 w 111446"/>
                  <a:gd name="connsiteY5" fmla="*/ 143659 h 173121"/>
                  <a:gd name="connsiteX6" fmla="*/ 52418 w 111446"/>
                  <a:gd name="connsiteY6" fmla="*/ 86561 h 173121"/>
                  <a:gd name="connsiteX7" fmla="*/ 109444 w 111446"/>
                  <a:gd name="connsiteY7" fmla="*/ 29535 h 173121"/>
                  <a:gd name="connsiteX8" fmla="*/ 109451 w 111446"/>
                  <a:gd name="connsiteY8" fmla="*/ 19881 h 173121"/>
                  <a:gd name="connsiteX9" fmla="*/ 109444 w 111446"/>
                  <a:gd name="connsiteY9" fmla="*/ 19874 h 173121"/>
                  <a:gd name="connsiteX10" fmla="*/ 91573 w 111446"/>
                  <a:gd name="connsiteY10" fmla="*/ 2003 h 173121"/>
                  <a:gd name="connsiteX11" fmla="*/ 81919 w 111446"/>
                  <a:gd name="connsiteY11" fmla="*/ 1996 h 173121"/>
                  <a:gd name="connsiteX12" fmla="*/ 81911 w 111446"/>
                  <a:gd name="connsiteY12" fmla="*/ 2003 h 173121"/>
                  <a:gd name="connsiteX13" fmla="*/ 2003 w 111446"/>
                  <a:gd name="connsiteY13" fmla="*/ 81912 h 173121"/>
                  <a:gd name="connsiteX14" fmla="*/ 1996 w 111446"/>
                  <a:gd name="connsiteY14" fmla="*/ 91566 h 173121"/>
                  <a:gd name="connsiteX15" fmla="*/ 2003 w 111446"/>
                  <a:gd name="connsiteY15" fmla="*/ 91573 h 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446" h="173121">
                    <a:moveTo>
                      <a:pt x="81911" y="171118"/>
                    </a:moveTo>
                    <a:cubicBezTo>
                      <a:pt x="84578" y="173784"/>
                      <a:pt x="88900" y="173792"/>
                      <a:pt x="91566" y="171125"/>
                    </a:cubicBezTo>
                    <a:cubicBezTo>
                      <a:pt x="91573" y="171118"/>
                      <a:pt x="91573" y="171118"/>
                      <a:pt x="91573" y="171118"/>
                    </a:cubicBezTo>
                    <a:lnTo>
                      <a:pt x="109444" y="153321"/>
                    </a:lnTo>
                    <a:cubicBezTo>
                      <a:pt x="112110" y="150654"/>
                      <a:pt x="112117" y="146332"/>
                      <a:pt x="109451" y="143666"/>
                    </a:cubicBezTo>
                    <a:cubicBezTo>
                      <a:pt x="109444" y="143659"/>
                      <a:pt x="109444" y="143659"/>
                      <a:pt x="109444" y="143659"/>
                    </a:cubicBezTo>
                    <a:lnTo>
                      <a:pt x="52418" y="86561"/>
                    </a:lnTo>
                    <a:lnTo>
                      <a:pt x="109444" y="29535"/>
                    </a:lnTo>
                    <a:cubicBezTo>
                      <a:pt x="112110" y="26869"/>
                      <a:pt x="112117" y="22547"/>
                      <a:pt x="109451" y="19881"/>
                    </a:cubicBezTo>
                    <a:cubicBezTo>
                      <a:pt x="109444" y="19874"/>
                      <a:pt x="109444" y="19874"/>
                      <a:pt x="109444" y="19874"/>
                    </a:cubicBezTo>
                    <a:lnTo>
                      <a:pt x="91573" y="2003"/>
                    </a:lnTo>
                    <a:cubicBezTo>
                      <a:pt x="88907" y="-663"/>
                      <a:pt x="84585" y="-670"/>
                      <a:pt x="81919" y="1996"/>
                    </a:cubicBezTo>
                    <a:cubicBezTo>
                      <a:pt x="81911" y="2003"/>
                      <a:pt x="81911" y="2003"/>
                      <a:pt x="81911" y="2003"/>
                    </a:cubicBezTo>
                    <a:lnTo>
                      <a:pt x="2003" y="81912"/>
                    </a:lnTo>
                    <a:cubicBezTo>
                      <a:pt x="-663" y="84578"/>
                      <a:pt x="-670" y="88900"/>
                      <a:pt x="1996" y="91566"/>
                    </a:cubicBezTo>
                    <a:cubicBezTo>
                      <a:pt x="2003" y="91573"/>
                      <a:pt x="2003" y="91573"/>
                      <a:pt x="2003" y="91573"/>
                    </a:cubicBezTo>
                    <a:close/>
                  </a:path>
                </a:pathLst>
              </a:custGeom>
              <a:solidFill>
                <a:srgbClr val="32B3A0">
                  <a:alpha val="51000"/>
                </a:srgbClr>
              </a:solidFill>
              <a:ln w="7260" cap="flat">
                <a:noFill/>
                <a:prstDash val="solid"/>
                <a:miter/>
              </a:ln>
            </p:spPr>
            <p:txBody>
              <a:bodyPr rtlCol="0" anchor="ctr"/>
              <a:lstStyle/>
              <a:p>
                <a:endParaRPr lang="en-US" dirty="0"/>
              </a:p>
            </p:txBody>
          </p:sp>
          <p:sp>
            <p:nvSpPr>
              <p:cNvPr id="425" name="Freeform: Shape 424">
                <a:extLst>
                  <a:ext uri="{FF2B5EF4-FFF2-40B4-BE49-F238E27FC236}">
                    <a16:creationId xmlns:a16="http://schemas.microsoft.com/office/drawing/2014/main" id="{A6A673A5-C1EC-0E59-DAE2-9800CB8CBD7E}"/>
                  </a:ext>
                </a:extLst>
              </p:cNvPr>
              <p:cNvSpPr/>
              <p:nvPr/>
            </p:nvSpPr>
            <p:spPr>
              <a:xfrm>
                <a:off x="5558882" y="3016925"/>
                <a:ext cx="111285" cy="173121"/>
              </a:xfrm>
              <a:custGeom>
                <a:avLst/>
                <a:gdLst>
                  <a:gd name="connsiteX0" fmla="*/ 81750 w 111285"/>
                  <a:gd name="connsiteY0" fmla="*/ 171118 h 173121"/>
                  <a:gd name="connsiteX1" fmla="*/ 91405 w 111285"/>
                  <a:gd name="connsiteY1" fmla="*/ 171125 h 173121"/>
                  <a:gd name="connsiteX2" fmla="*/ 91412 w 111285"/>
                  <a:gd name="connsiteY2" fmla="*/ 171118 h 173121"/>
                  <a:gd name="connsiteX3" fmla="*/ 109282 w 111285"/>
                  <a:gd name="connsiteY3" fmla="*/ 153321 h 173121"/>
                  <a:gd name="connsiteX4" fmla="*/ 109289 w 111285"/>
                  <a:gd name="connsiteY4" fmla="*/ 143666 h 173121"/>
                  <a:gd name="connsiteX5" fmla="*/ 109282 w 111285"/>
                  <a:gd name="connsiteY5" fmla="*/ 143659 h 173121"/>
                  <a:gd name="connsiteX6" fmla="*/ 52184 w 111285"/>
                  <a:gd name="connsiteY6" fmla="*/ 86561 h 173121"/>
                  <a:gd name="connsiteX7" fmla="*/ 109282 w 111285"/>
                  <a:gd name="connsiteY7" fmla="*/ 29535 h 173121"/>
                  <a:gd name="connsiteX8" fmla="*/ 109289 w 111285"/>
                  <a:gd name="connsiteY8" fmla="*/ 19881 h 173121"/>
                  <a:gd name="connsiteX9" fmla="*/ 109282 w 111285"/>
                  <a:gd name="connsiteY9" fmla="*/ 19874 h 173121"/>
                  <a:gd name="connsiteX10" fmla="*/ 91412 w 111285"/>
                  <a:gd name="connsiteY10" fmla="*/ 2003 h 173121"/>
                  <a:gd name="connsiteX11" fmla="*/ 81757 w 111285"/>
                  <a:gd name="connsiteY11" fmla="*/ 1996 h 173121"/>
                  <a:gd name="connsiteX12" fmla="*/ 81750 w 111285"/>
                  <a:gd name="connsiteY12" fmla="*/ 2003 h 173121"/>
                  <a:gd name="connsiteX13" fmla="*/ 1842 w 111285"/>
                  <a:gd name="connsiteY13" fmla="*/ 81912 h 173121"/>
                  <a:gd name="connsiteX14" fmla="*/ 1842 w 111285"/>
                  <a:gd name="connsiteY14" fmla="*/ 91573 h 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285" h="173121">
                    <a:moveTo>
                      <a:pt x="81750" y="171118"/>
                    </a:moveTo>
                    <a:cubicBezTo>
                      <a:pt x="84416" y="173784"/>
                      <a:pt x="88739" y="173792"/>
                      <a:pt x="91405" y="171125"/>
                    </a:cubicBezTo>
                    <a:cubicBezTo>
                      <a:pt x="91412" y="171118"/>
                      <a:pt x="91412" y="171118"/>
                      <a:pt x="91412" y="171118"/>
                    </a:cubicBezTo>
                    <a:lnTo>
                      <a:pt x="109282" y="153321"/>
                    </a:lnTo>
                    <a:cubicBezTo>
                      <a:pt x="111948" y="150654"/>
                      <a:pt x="111955" y="146332"/>
                      <a:pt x="109289" y="143666"/>
                    </a:cubicBezTo>
                    <a:cubicBezTo>
                      <a:pt x="109282" y="143659"/>
                      <a:pt x="109282" y="143659"/>
                      <a:pt x="109282" y="143659"/>
                    </a:cubicBezTo>
                    <a:lnTo>
                      <a:pt x="52184" y="86561"/>
                    </a:lnTo>
                    <a:lnTo>
                      <a:pt x="109282" y="29535"/>
                    </a:lnTo>
                    <a:cubicBezTo>
                      <a:pt x="111948" y="26869"/>
                      <a:pt x="111955" y="22547"/>
                      <a:pt x="109289" y="19881"/>
                    </a:cubicBezTo>
                    <a:cubicBezTo>
                      <a:pt x="109282" y="19874"/>
                      <a:pt x="109282" y="19874"/>
                      <a:pt x="109282" y="19874"/>
                    </a:cubicBezTo>
                    <a:lnTo>
                      <a:pt x="91412" y="2003"/>
                    </a:lnTo>
                    <a:cubicBezTo>
                      <a:pt x="88746" y="-663"/>
                      <a:pt x="84424" y="-670"/>
                      <a:pt x="81757" y="1996"/>
                    </a:cubicBezTo>
                    <a:cubicBezTo>
                      <a:pt x="81750" y="2003"/>
                      <a:pt x="81750" y="2003"/>
                      <a:pt x="81750" y="2003"/>
                    </a:cubicBezTo>
                    <a:lnTo>
                      <a:pt x="1842" y="81912"/>
                    </a:lnTo>
                    <a:cubicBezTo>
                      <a:pt x="-614" y="84665"/>
                      <a:pt x="-614" y="88820"/>
                      <a:pt x="1842" y="91573"/>
                    </a:cubicBezTo>
                    <a:close/>
                  </a:path>
                </a:pathLst>
              </a:custGeom>
              <a:solidFill>
                <a:srgbClr val="32B3A0">
                  <a:alpha val="51000"/>
                </a:srgbClr>
              </a:solidFill>
              <a:ln w="7260" cap="flat">
                <a:noFill/>
                <a:prstDash val="solid"/>
                <a:miter/>
              </a:ln>
            </p:spPr>
            <p:txBody>
              <a:bodyPr rtlCol="0" anchor="ctr"/>
              <a:lstStyle/>
              <a:p>
                <a:endParaRPr lang="en-US" dirty="0"/>
              </a:p>
            </p:txBody>
          </p:sp>
          <p:sp>
            <p:nvSpPr>
              <p:cNvPr id="426" name="Freeform: Shape 425">
                <a:extLst>
                  <a:ext uri="{FF2B5EF4-FFF2-40B4-BE49-F238E27FC236}">
                    <a16:creationId xmlns:a16="http://schemas.microsoft.com/office/drawing/2014/main" id="{7023068F-CA8A-B285-2C71-9AC04AB6F432}"/>
                  </a:ext>
                </a:extLst>
              </p:cNvPr>
              <p:cNvSpPr/>
              <p:nvPr/>
            </p:nvSpPr>
            <p:spPr>
              <a:xfrm>
                <a:off x="4411673" y="3016925"/>
                <a:ext cx="111373" cy="173121"/>
              </a:xfrm>
              <a:custGeom>
                <a:avLst/>
                <a:gdLst>
                  <a:gd name="connsiteX0" fmla="*/ 81911 w 111373"/>
                  <a:gd name="connsiteY0" fmla="*/ 171118 h 173121"/>
                  <a:gd name="connsiteX1" fmla="*/ 91566 w 111373"/>
                  <a:gd name="connsiteY1" fmla="*/ 171125 h 173121"/>
                  <a:gd name="connsiteX2" fmla="*/ 91573 w 111373"/>
                  <a:gd name="connsiteY2" fmla="*/ 171118 h 173121"/>
                  <a:gd name="connsiteX3" fmla="*/ 109371 w 111373"/>
                  <a:gd name="connsiteY3" fmla="*/ 153321 h 173121"/>
                  <a:gd name="connsiteX4" fmla="*/ 109378 w 111373"/>
                  <a:gd name="connsiteY4" fmla="*/ 143666 h 173121"/>
                  <a:gd name="connsiteX5" fmla="*/ 109371 w 111373"/>
                  <a:gd name="connsiteY5" fmla="*/ 143659 h 173121"/>
                  <a:gd name="connsiteX6" fmla="*/ 52345 w 111373"/>
                  <a:gd name="connsiteY6" fmla="*/ 86561 h 173121"/>
                  <a:gd name="connsiteX7" fmla="*/ 109371 w 111373"/>
                  <a:gd name="connsiteY7" fmla="*/ 29535 h 173121"/>
                  <a:gd name="connsiteX8" fmla="*/ 109378 w 111373"/>
                  <a:gd name="connsiteY8" fmla="*/ 19881 h 173121"/>
                  <a:gd name="connsiteX9" fmla="*/ 109371 w 111373"/>
                  <a:gd name="connsiteY9" fmla="*/ 19874 h 173121"/>
                  <a:gd name="connsiteX10" fmla="*/ 91573 w 111373"/>
                  <a:gd name="connsiteY10" fmla="*/ 2003 h 173121"/>
                  <a:gd name="connsiteX11" fmla="*/ 81919 w 111373"/>
                  <a:gd name="connsiteY11" fmla="*/ 1996 h 173121"/>
                  <a:gd name="connsiteX12" fmla="*/ 81911 w 111373"/>
                  <a:gd name="connsiteY12" fmla="*/ 2003 h 173121"/>
                  <a:gd name="connsiteX13" fmla="*/ 2003 w 111373"/>
                  <a:gd name="connsiteY13" fmla="*/ 81912 h 173121"/>
                  <a:gd name="connsiteX14" fmla="*/ 1996 w 111373"/>
                  <a:gd name="connsiteY14" fmla="*/ 91566 h 173121"/>
                  <a:gd name="connsiteX15" fmla="*/ 2003 w 111373"/>
                  <a:gd name="connsiteY15" fmla="*/ 91573 h 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373" h="173121">
                    <a:moveTo>
                      <a:pt x="81911" y="171118"/>
                    </a:moveTo>
                    <a:cubicBezTo>
                      <a:pt x="84577" y="173784"/>
                      <a:pt x="88900" y="173792"/>
                      <a:pt x="91566" y="171125"/>
                    </a:cubicBezTo>
                    <a:cubicBezTo>
                      <a:pt x="91573" y="171118"/>
                      <a:pt x="91573" y="171118"/>
                      <a:pt x="91573" y="171118"/>
                    </a:cubicBezTo>
                    <a:lnTo>
                      <a:pt x="109371" y="153321"/>
                    </a:lnTo>
                    <a:cubicBezTo>
                      <a:pt x="112037" y="150654"/>
                      <a:pt x="112044" y="146332"/>
                      <a:pt x="109378" y="143666"/>
                    </a:cubicBezTo>
                    <a:cubicBezTo>
                      <a:pt x="109371" y="143659"/>
                      <a:pt x="109371" y="143659"/>
                      <a:pt x="109371" y="143659"/>
                    </a:cubicBezTo>
                    <a:lnTo>
                      <a:pt x="52345" y="86561"/>
                    </a:lnTo>
                    <a:lnTo>
                      <a:pt x="109371" y="29535"/>
                    </a:lnTo>
                    <a:cubicBezTo>
                      <a:pt x="112037" y="26869"/>
                      <a:pt x="112044" y="22547"/>
                      <a:pt x="109378" y="19881"/>
                    </a:cubicBezTo>
                    <a:cubicBezTo>
                      <a:pt x="109371" y="19874"/>
                      <a:pt x="109371" y="19874"/>
                      <a:pt x="109371" y="19874"/>
                    </a:cubicBezTo>
                    <a:lnTo>
                      <a:pt x="91573" y="2003"/>
                    </a:lnTo>
                    <a:cubicBezTo>
                      <a:pt x="88907" y="-663"/>
                      <a:pt x="84585" y="-670"/>
                      <a:pt x="81919" y="1996"/>
                    </a:cubicBezTo>
                    <a:cubicBezTo>
                      <a:pt x="81911" y="2003"/>
                      <a:pt x="81911" y="2003"/>
                      <a:pt x="81911" y="2003"/>
                    </a:cubicBezTo>
                    <a:lnTo>
                      <a:pt x="2003" y="81912"/>
                    </a:lnTo>
                    <a:cubicBezTo>
                      <a:pt x="-663" y="84578"/>
                      <a:pt x="-670" y="88900"/>
                      <a:pt x="1996" y="91566"/>
                    </a:cubicBezTo>
                    <a:cubicBezTo>
                      <a:pt x="2003" y="91573"/>
                      <a:pt x="2003" y="91573"/>
                      <a:pt x="2003" y="91573"/>
                    </a:cubicBezTo>
                    <a:close/>
                  </a:path>
                </a:pathLst>
              </a:custGeom>
              <a:solidFill>
                <a:srgbClr val="32B3A0">
                  <a:alpha val="51000"/>
                </a:srgbClr>
              </a:solidFill>
              <a:ln w="7260" cap="flat">
                <a:noFill/>
                <a:prstDash val="solid"/>
                <a:miter/>
              </a:ln>
            </p:spPr>
            <p:txBody>
              <a:bodyPr rtlCol="0" anchor="ctr"/>
              <a:lstStyle/>
              <a:p>
                <a:endParaRPr lang="en-US" dirty="0"/>
              </a:p>
            </p:txBody>
          </p:sp>
          <p:sp>
            <p:nvSpPr>
              <p:cNvPr id="427" name="Freeform: Shape 426">
                <a:extLst>
                  <a:ext uri="{FF2B5EF4-FFF2-40B4-BE49-F238E27FC236}">
                    <a16:creationId xmlns:a16="http://schemas.microsoft.com/office/drawing/2014/main" id="{F4979D22-EC45-91B3-B485-2D44D684891A}"/>
                  </a:ext>
                </a:extLst>
              </p:cNvPr>
              <p:cNvSpPr/>
              <p:nvPr/>
            </p:nvSpPr>
            <p:spPr>
              <a:xfrm>
                <a:off x="3262446" y="3016925"/>
                <a:ext cx="111592" cy="173121"/>
              </a:xfrm>
              <a:custGeom>
                <a:avLst/>
                <a:gdLst>
                  <a:gd name="connsiteX0" fmla="*/ 82129 w 111592"/>
                  <a:gd name="connsiteY0" fmla="*/ 171118 h 173121"/>
                  <a:gd name="connsiteX1" fmla="*/ 91784 w 111592"/>
                  <a:gd name="connsiteY1" fmla="*/ 171125 h 173121"/>
                  <a:gd name="connsiteX2" fmla="*/ 91791 w 111592"/>
                  <a:gd name="connsiteY2" fmla="*/ 171118 h 173121"/>
                  <a:gd name="connsiteX3" fmla="*/ 109589 w 111592"/>
                  <a:gd name="connsiteY3" fmla="*/ 153321 h 173121"/>
                  <a:gd name="connsiteX4" fmla="*/ 109596 w 111592"/>
                  <a:gd name="connsiteY4" fmla="*/ 143666 h 173121"/>
                  <a:gd name="connsiteX5" fmla="*/ 109589 w 111592"/>
                  <a:gd name="connsiteY5" fmla="*/ 143659 h 173121"/>
                  <a:gd name="connsiteX6" fmla="*/ 52345 w 111592"/>
                  <a:gd name="connsiteY6" fmla="*/ 86561 h 173121"/>
                  <a:gd name="connsiteX7" fmla="*/ 109371 w 111592"/>
                  <a:gd name="connsiteY7" fmla="*/ 29535 h 173121"/>
                  <a:gd name="connsiteX8" fmla="*/ 109378 w 111592"/>
                  <a:gd name="connsiteY8" fmla="*/ 19881 h 173121"/>
                  <a:gd name="connsiteX9" fmla="*/ 109371 w 111592"/>
                  <a:gd name="connsiteY9" fmla="*/ 19874 h 173121"/>
                  <a:gd name="connsiteX10" fmla="*/ 91573 w 111592"/>
                  <a:gd name="connsiteY10" fmla="*/ 2003 h 173121"/>
                  <a:gd name="connsiteX11" fmla="*/ 81919 w 111592"/>
                  <a:gd name="connsiteY11" fmla="*/ 1996 h 173121"/>
                  <a:gd name="connsiteX12" fmla="*/ 81912 w 111592"/>
                  <a:gd name="connsiteY12" fmla="*/ 2003 h 173121"/>
                  <a:gd name="connsiteX13" fmla="*/ 2003 w 111592"/>
                  <a:gd name="connsiteY13" fmla="*/ 81912 h 173121"/>
                  <a:gd name="connsiteX14" fmla="*/ 1996 w 111592"/>
                  <a:gd name="connsiteY14" fmla="*/ 91566 h 173121"/>
                  <a:gd name="connsiteX15" fmla="*/ 2003 w 111592"/>
                  <a:gd name="connsiteY15" fmla="*/ 91573 h 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592" h="173121">
                    <a:moveTo>
                      <a:pt x="82129" y="171118"/>
                    </a:moveTo>
                    <a:cubicBezTo>
                      <a:pt x="84796" y="173784"/>
                      <a:pt x="89118" y="173792"/>
                      <a:pt x="91784" y="171125"/>
                    </a:cubicBezTo>
                    <a:cubicBezTo>
                      <a:pt x="91791" y="171118"/>
                      <a:pt x="91791" y="171118"/>
                      <a:pt x="91791" y="171118"/>
                    </a:cubicBezTo>
                    <a:lnTo>
                      <a:pt x="109589" y="153321"/>
                    </a:lnTo>
                    <a:cubicBezTo>
                      <a:pt x="112255" y="150654"/>
                      <a:pt x="112262" y="146332"/>
                      <a:pt x="109596" y="143666"/>
                    </a:cubicBezTo>
                    <a:cubicBezTo>
                      <a:pt x="109589" y="143659"/>
                      <a:pt x="109589" y="143659"/>
                      <a:pt x="109589" y="143659"/>
                    </a:cubicBezTo>
                    <a:lnTo>
                      <a:pt x="52345" y="86561"/>
                    </a:lnTo>
                    <a:lnTo>
                      <a:pt x="109371" y="29535"/>
                    </a:lnTo>
                    <a:cubicBezTo>
                      <a:pt x="112037" y="26869"/>
                      <a:pt x="112044" y="22547"/>
                      <a:pt x="109378" y="19881"/>
                    </a:cubicBezTo>
                    <a:cubicBezTo>
                      <a:pt x="109371" y="19874"/>
                      <a:pt x="109371" y="19874"/>
                      <a:pt x="109371" y="19874"/>
                    </a:cubicBezTo>
                    <a:lnTo>
                      <a:pt x="91573" y="2003"/>
                    </a:lnTo>
                    <a:cubicBezTo>
                      <a:pt x="88907" y="-663"/>
                      <a:pt x="84585" y="-670"/>
                      <a:pt x="81919" y="1996"/>
                    </a:cubicBezTo>
                    <a:cubicBezTo>
                      <a:pt x="81912" y="2003"/>
                      <a:pt x="81912" y="2003"/>
                      <a:pt x="81912" y="2003"/>
                    </a:cubicBezTo>
                    <a:lnTo>
                      <a:pt x="2003" y="81912"/>
                    </a:lnTo>
                    <a:cubicBezTo>
                      <a:pt x="-663" y="84578"/>
                      <a:pt x="-670" y="88900"/>
                      <a:pt x="1996" y="91566"/>
                    </a:cubicBezTo>
                    <a:cubicBezTo>
                      <a:pt x="2003" y="91573"/>
                      <a:pt x="2003" y="91573"/>
                      <a:pt x="2003" y="91573"/>
                    </a:cubicBezTo>
                    <a:close/>
                  </a:path>
                </a:pathLst>
              </a:custGeom>
              <a:solidFill>
                <a:srgbClr val="32B3A0">
                  <a:alpha val="51000"/>
                </a:srgbClr>
              </a:solidFill>
              <a:ln w="7260" cap="flat">
                <a:noFill/>
                <a:prstDash val="solid"/>
                <a:miter/>
              </a:ln>
            </p:spPr>
            <p:txBody>
              <a:bodyPr rtlCol="0" anchor="ctr"/>
              <a:lstStyle/>
              <a:p>
                <a:endParaRPr lang="en-US" dirty="0"/>
              </a:p>
            </p:txBody>
          </p:sp>
        </p:grpSp>
        <p:grpSp>
          <p:nvGrpSpPr>
            <p:cNvPr id="428" name="Graphic 2">
              <a:extLst>
                <a:ext uri="{FF2B5EF4-FFF2-40B4-BE49-F238E27FC236}">
                  <a16:creationId xmlns:a16="http://schemas.microsoft.com/office/drawing/2014/main" id="{EEDDDA65-F436-37DA-F622-51B9554D5038}"/>
                </a:ext>
              </a:extLst>
            </p:cNvPr>
            <p:cNvGrpSpPr/>
            <p:nvPr/>
          </p:nvGrpSpPr>
          <p:grpSpPr>
            <a:xfrm>
              <a:off x="4358539" y="2011502"/>
              <a:ext cx="266821" cy="237109"/>
              <a:chOff x="4358539" y="2011502"/>
              <a:chExt cx="266821" cy="237109"/>
            </a:xfrm>
          </p:grpSpPr>
          <p:sp>
            <p:nvSpPr>
              <p:cNvPr id="429" name="Freeform: Shape 428">
                <a:extLst>
                  <a:ext uri="{FF2B5EF4-FFF2-40B4-BE49-F238E27FC236}">
                    <a16:creationId xmlns:a16="http://schemas.microsoft.com/office/drawing/2014/main" id="{D0BCEE46-821C-8E23-FDB1-F9BA86C55F07}"/>
                  </a:ext>
                </a:extLst>
              </p:cNvPr>
              <p:cNvSpPr/>
              <p:nvPr/>
            </p:nvSpPr>
            <p:spPr>
              <a:xfrm>
                <a:off x="4383529" y="2117344"/>
                <a:ext cx="221709" cy="125964"/>
              </a:xfrm>
              <a:custGeom>
                <a:avLst/>
                <a:gdLst>
                  <a:gd name="connsiteX0" fmla="*/ 0 w 221709"/>
                  <a:gd name="connsiteY0" fmla="*/ 85647 h 125964"/>
                  <a:gd name="connsiteX1" fmla="*/ 40318 w 221709"/>
                  <a:gd name="connsiteY1" fmla="*/ 0 h 125964"/>
                  <a:gd name="connsiteX2" fmla="*/ 115867 w 221709"/>
                  <a:gd name="connsiteY2" fmla="*/ 45330 h 125964"/>
                  <a:gd name="connsiteX3" fmla="*/ 85647 w 221709"/>
                  <a:gd name="connsiteY3" fmla="*/ 55427 h 125964"/>
                  <a:gd name="connsiteX4" fmla="*/ 120880 w 221709"/>
                  <a:gd name="connsiteY4" fmla="*/ 75622 h 125964"/>
                  <a:gd name="connsiteX5" fmla="*/ 176379 w 221709"/>
                  <a:gd name="connsiteY5" fmla="*/ 40317 h 125964"/>
                  <a:gd name="connsiteX6" fmla="*/ 221709 w 221709"/>
                  <a:gd name="connsiteY6" fmla="*/ 70537 h 125964"/>
                  <a:gd name="connsiteX7" fmla="*/ 120880 w 221709"/>
                  <a:gd name="connsiteY7" fmla="*/ 125965 h 125964"/>
                  <a:gd name="connsiteX8" fmla="*/ 35450 w 221709"/>
                  <a:gd name="connsiteY8" fmla="*/ 75622 h 1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09" h="125964">
                    <a:moveTo>
                      <a:pt x="0" y="85647"/>
                    </a:moveTo>
                    <a:lnTo>
                      <a:pt x="40318" y="0"/>
                    </a:lnTo>
                    <a:lnTo>
                      <a:pt x="115867" y="45330"/>
                    </a:lnTo>
                    <a:lnTo>
                      <a:pt x="85647" y="55427"/>
                    </a:lnTo>
                    <a:cubicBezTo>
                      <a:pt x="85647" y="55427"/>
                      <a:pt x="81434" y="75622"/>
                      <a:pt x="120880" y="75622"/>
                    </a:cubicBezTo>
                    <a:cubicBezTo>
                      <a:pt x="144511" y="75121"/>
                      <a:pt x="165904" y="61508"/>
                      <a:pt x="176379" y="40317"/>
                    </a:cubicBezTo>
                    <a:lnTo>
                      <a:pt x="221709" y="70537"/>
                    </a:lnTo>
                    <a:cubicBezTo>
                      <a:pt x="221709" y="70537"/>
                      <a:pt x="186404" y="125965"/>
                      <a:pt x="120880" y="125965"/>
                    </a:cubicBezTo>
                    <a:cubicBezTo>
                      <a:pt x="55355" y="125965"/>
                      <a:pt x="35450" y="75622"/>
                      <a:pt x="35450" y="75622"/>
                    </a:cubicBezTo>
                    <a:close/>
                  </a:path>
                </a:pathLst>
              </a:custGeom>
              <a:solidFill>
                <a:srgbClr val="F59E1B"/>
              </a:solidFill>
              <a:ln w="7260" cap="flat">
                <a:noFill/>
                <a:prstDash val="solid"/>
                <a:miter/>
              </a:ln>
            </p:spPr>
            <p:txBody>
              <a:bodyPr rtlCol="0" anchor="ctr"/>
              <a:lstStyle/>
              <a:p>
                <a:endParaRPr lang="en-US" dirty="0"/>
              </a:p>
            </p:txBody>
          </p:sp>
          <p:sp>
            <p:nvSpPr>
              <p:cNvPr id="430" name="Freeform: Shape 429">
                <a:extLst>
                  <a:ext uri="{FF2B5EF4-FFF2-40B4-BE49-F238E27FC236}">
                    <a16:creationId xmlns:a16="http://schemas.microsoft.com/office/drawing/2014/main" id="{386EA124-21B5-539D-93E3-ADBA9EB2B741}"/>
                  </a:ext>
                </a:extLst>
              </p:cNvPr>
              <p:cNvSpPr/>
              <p:nvPr/>
            </p:nvSpPr>
            <p:spPr>
              <a:xfrm>
                <a:off x="4403651" y="2011502"/>
                <a:ext cx="221709" cy="126037"/>
              </a:xfrm>
              <a:custGeom>
                <a:avLst/>
                <a:gdLst>
                  <a:gd name="connsiteX0" fmla="*/ 221709 w 221709"/>
                  <a:gd name="connsiteY0" fmla="*/ 40317 h 126037"/>
                  <a:gd name="connsiteX1" fmla="*/ 181392 w 221709"/>
                  <a:gd name="connsiteY1" fmla="*/ 126037 h 126037"/>
                  <a:gd name="connsiteX2" fmla="*/ 105842 w 221709"/>
                  <a:gd name="connsiteY2" fmla="*/ 80635 h 126037"/>
                  <a:gd name="connsiteX3" fmla="*/ 136062 w 221709"/>
                  <a:gd name="connsiteY3" fmla="*/ 70610 h 126037"/>
                  <a:gd name="connsiteX4" fmla="*/ 100757 w 221709"/>
                  <a:gd name="connsiteY4" fmla="*/ 50415 h 126037"/>
                  <a:gd name="connsiteX5" fmla="*/ 45330 w 221709"/>
                  <a:gd name="connsiteY5" fmla="*/ 85720 h 126037"/>
                  <a:gd name="connsiteX6" fmla="*/ 0 w 221709"/>
                  <a:gd name="connsiteY6" fmla="*/ 55427 h 126037"/>
                  <a:gd name="connsiteX7" fmla="*/ 100757 w 221709"/>
                  <a:gd name="connsiteY7" fmla="*/ 0 h 126037"/>
                  <a:gd name="connsiteX8" fmla="*/ 186477 w 221709"/>
                  <a:gd name="connsiteY8" fmla="*/ 50415 h 12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09" h="126037">
                    <a:moveTo>
                      <a:pt x="221709" y="40317"/>
                    </a:moveTo>
                    <a:lnTo>
                      <a:pt x="181392" y="126037"/>
                    </a:lnTo>
                    <a:lnTo>
                      <a:pt x="105842" y="80635"/>
                    </a:lnTo>
                    <a:lnTo>
                      <a:pt x="136062" y="70610"/>
                    </a:lnTo>
                    <a:cubicBezTo>
                      <a:pt x="136062" y="70610"/>
                      <a:pt x="140275" y="50415"/>
                      <a:pt x="100757" y="50415"/>
                    </a:cubicBezTo>
                    <a:cubicBezTo>
                      <a:pt x="77148" y="50931"/>
                      <a:pt x="55776" y="64537"/>
                      <a:pt x="45330" y="85720"/>
                    </a:cubicBezTo>
                    <a:lnTo>
                      <a:pt x="0" y="55427"/>
                    </a:lnTo>
                    <a:cubicBezTo>
                      <a:pt x="0" y="55427"/>
                      <a:pt x="35305" y="0"/>
                      <a:pt x="100757" y="0"/>
                    </a:cubicBezTo>
                    <a:cubicBezTo>
                      <a:pt x="166209" y="0"/>
                      <a:pt x="186477" y="50415"/>
                      <a:pt x="186477" y="50415"/>
                    </a:cubicBezTo>
                    <a:close/>
                  </a:path>
                </a:pathLst>
              </a:custGeom>
              <a:solidFill>
                <a:srgbClr val="F59E1B"/>
              </a:solidFill>
              <a:ln w="7260" cap="flat">
                <a:noFill/>
                <a:prstDash val="solid"/>
                <a:miter/>
              </a:ln>
            </p:spPr>
            <p:txBody>
              <a:bodyPr rtlCol="0" anchor="ctr"/>
              <a:lstStyle/>
              <a:p>
                <a:endParaRPr lang="en-US" dirty="0"/>
              </a:p>
            </p:txBody>
          </p:sp>
          <p:sp>
            <p:nvSpPr>
              <p:cNvPr id="431" name="Freeform: Shape 430">
                <a:extLst>
                  <a:ext uri="{FF2B5EF4-FFF2-40B4-BE49-F238E27FC236}">
                    <a16:creationId xmlns:a16="http://schemas.microsoft.com/office/drawing/2014/main" id="{B04A53A0-1BD2-05DA-C957-922D5E3CFCCA}"/>
                  </a:ext>
                </a:extLst>
              </p:cNvPr>
              <p:cNvSpPr/>
              <p:nvPr/>
            </p:nvSpPr>
            <p:spPr>
              <a:xfrm>
                <a:off x="4368637" y="2122574"/>
                <a:ext cx="221709" cy="126037"/>
              </a:xfrm>
              <a:custGeom>
                <a:avLst/>
                <a:gdLst>
                  <a:gd name="connsiteX0" fmla="*/ 0 w 221709"/>
                  <a:gd name="connsiteY0" fmla="*/ 85720 h 126037"/>
                  <a:gd name="connsiteX1" fmla="*/ 40317 w 221709"/>
                  <a:gd name="connsiteY1" fmla="*/ 0 h 126037"/>
                  <a:gd name="connsiteX2" fmla="*/ 115867 w 221709"/>
                  <a:gd name="connsiteY2" fmla="*/ 45402 h 126037"/>
                  <a:gd name="connsiteX3" fmla="*/ 85647 w 221709"/>
                  <a:gd name="connsiteY3" fmla="*/ 55500 h 126037"/>
                  <a:gd name="connsiteX4" fmla="*/ 120952 w 221709"/>
                  <a:gd name="connsiteY4" fmla="*/ 75622 h 126037"/>
                  <a:gd name="connsiteX5" fmla="*/ 176379 w 221709"/>
                  <a:gd name="connsiteY5" fmla="*/ 40317 h 126037"/>
                  <a:gd name="connsiteX6" fmla="*/ 221709 w 221709"/>
                  <a:gd name="connsiteY6" fmla="*/ 70537 h 126037"/>
                  <a:gd name="connsiteX7" fmla="*/ 120952 w 221709"/>
                  <a:gd name="connsiteY7" fmla="*/ 126037 h 126037"/>
                  <a:gd name="connsiteX8" fmla="*/ 35232 w 221709"/>
                  <a:gd name="connsiteY8" fmla="*/ 75622 h 12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09" h="126037">
                    <a:moveTo>
                      <a:pt x="0" y="85720"/>
                    </a:moveTo>
                    <a:lnTo>
                      <a:pt x="40317" y="0"/>
                    </a:lnTo>
                    <a:lnTo>
                      <a:pt x="115867" y="45402"/>
                    </a:lnTo>
                    <a:lnTo>
                      <a:pt x="85647" y="55500"/>
                    </a:lnTo>
                    <a:cubicBezTo>
                      <a:pt x="85647" y="55500"/>
                      <a:pt x="81434" y="75622"/>
                      <a:pt x="120952" y="75622"/>
                    </a:cubicBezTo>
                    <a:cubicBezTo>
                      <a:pt x="144561" y="75107"/>
                      <a:pt x="165933" y="61500"/>
                      <a:pt x="176379" y="40317"/>
                    </a:cubicBezTo>
                    <a:lnTo>
                      <a:pt x="221709" y="70537"/>
                    </a:lnTo>
                    <a:cubicBezTo>
                      <a:pt x="221709" y="70537"/>
                      <a:pt x="186477" y="126037"/>
                      <a:pt x="120952" y="126037"/>
                    </a:cubicBezTo>
                    <a:cubicBezTo>
                      <a:pt x="55427" y="126037"/>
                      <a:pt x="35232" y="75622"/>
                      <a:pt x="35232" y="75622"/>
                    </a:cubicBezTo>
                    <a:close/>
                  </a:path>
                </a:pathLst>
              </a:custGeom>
              <a:solidFill>
                <a:srgbClr val="E72364"/>
              </a:solidFill>
              <a:ln w="7260" cap="flat">
                <a:noFill/>
                <a:prstDash val="solid"/>
                <a:miter/>
              </a:ln>
            </p:spPr>
            <p:txBody>
              <a:bodyPr rtlCol="0" anchor="ctr"/>
              <a:lstStyle/>
              <a:p>
                <a:endParaRPr lang="en-US" dirty="0"/>
              </a:p>
            </p:txBody>
          </p:sp>
          <p:sp>
            <p:nvSpPr>
              <p:cNvPr id="432" name="Freeform: Shape 431">
                <a:extLst>
                  <a:ext uri="{FF2B5EF4-FFF2-40B4-BE49-F238E27FC236}">
                    <a16:creationId xmlns:a16="http://schemas.microsoft.com/office/drawing/2014/main" id="{E58D7D48-3277-E826-3821-A40C4A35E8D6}"/>
                  </a:ext>
                </a:extLst>
              </p:cNvPr>
              <p:cNvSpPr/>
              <p:nvPr/>
            </p:nvSpPr>
            <p:spPr>
              <a:xfrm>
                <a:off x="4388759" y="2016950"/>
                <a:ext cx="221781" cy="125819"/>
              </a:xfrm>
              <a:custGeom>
                <a:avLst/>
                <a:gdLst>
                  <a:gd name="connsiteX0" fmla="*/ 221782 w 221781"/>
                  <a:gd name="connsiteY0" fmla="*/ 40099 h 125819"/>
                  <a:gd name="connsiteX1" fmla="*/ 181465 w 221781"/>
                  <a:gd name="connsiteY1" fmla="*/ 125819 h 125819"/>
                  <a:gd name="connsiteX2" fmla="*/ 105842 w 221781"/>
                  <a:gd name="connsiteY2" fmla="*/ 80635 h 125819"/>
                  <a:gd name="connsiteX3" fmla="*/ 136062 w 221781"/>
                  <a:gd name="connsiteY3" fmla="*/ 70610 h 125819"/>
                  <a:gd name="connsiteX4" fmla="*/ 100830 w 221781"/>
                  <a:gd name="connsiteY4" fmla="*/ 50415 h 125819"/>
                  <a:gd name="connsiteX5" fmla="*/ 45402 w 221781"/>
                  <a:gd name="connsiteY5" fmla="*/ 85720 h 125819"/>
                  <a:gd name="connsiteX6" fmla="*/ 0 w 221781"/>
                  <a:gd name="connsiteY6" fmla="*/ 55500 h 125819"/>
                  <a:gd name="connsiteX7" fmla="*/ 100830 w 221781"/>
                  <a:gd name="connsiteY7" fmla="*/ 0 h 125819"/>
                  <a:gd name="connsiteX8" fmla="*/ 186477 w 221781"/>
                  <a:gd name="connsiteY8" fmla="*/ 50415 h 12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81" h="125819">
                    <a:moveTo>
                      <a:pt x="221782" y="40099"/>
                    </a:moveTo>
                    <a:lnTo>
                      <a:pt x="181465" y="125819"/>
                    </a:lnTo>
                    <a:lnTo>
                      <a:pt x="105842" y="80635"/>
                    </a:lnTo>
                    <a:lnTo>
                      <a:pt x="136062" y="70610"/>
                    </a:lnTo>
                    <a:cubicBezTo>
                      <a:pt x="136062" y="70610"/>
                      <a:pt x="140275" y="50415"/>
                      <a:pt x="100830" y="50415"/>
                    </a:cubicBezTo>
                    <a:cubicBezTo>
                      <a:pt x="77206" y="50894"/>
                      <a:pt x="55827" y="64515"/>
                      <a:pt x="45402" y="85720"/>
                    </a:cubicBezTo>
                    <a:lnTo>
                      <a:pt x="0" y="55500"/>
                    </a:lnTo>
                    <a:cubicBezTo>
                      <a:pt x="0" y="55500"/>
                      <a:pt x="35305" y="0"/>
                      <a:pt x="100830" y="0"/>
                    </a:cubicBezTo>
                    <a:cubicBezTo>
                      <a:pt x="166355" y="0"/>
                      <a:pt x="186477" y="50415"/>
                      <a:pt x="186477" y="50415"/>
                    </a:cubicBezTo>
                    <a:close/>
                  </a:path>
                </a:pathLst>
              </a:custGeom>
              <a:solidFill>
                <a:srgbClr val="E72364"/>
              </a:solidFill>
              <a:ln w="7260" cap="flat">
                <a:noFill/>
                <a:prstDash val="solid"/>
                <a:miter/>
              </a:ln>
            </p:spPr>
            <p:txBody>
              <a:bodyPr rtlCol="0" anchor="ctr"/>
              <a:lstStyle/>
              <a:p>
                <a:endParaRPr lang="en-US" dirty="0"/>
              </a:p>
            </p:txBody>
          </p:sp>
          <p:sp>
            <p:nvSpPr>
              <p:cNvPr id="433" name="Freeform: Shape 432">
                <a:extLst>
                  <a:ext uri="{FF2B5EF4-FFF2-40B4-BE49-F238E27FC236}">
                    <a16:creationId xmlns:a16="http://schemas.microsoft.com/office/drawing/2014/main" id="{06BB7D82-F9F5-41FA-7A5C-2DA50ECC6040}"/>
                  </a:ext>
                </a:extLst>
              </p:cNvPr>
              <p:cNvSpPr/>
              <p:nvPr/>
            </p:nvSpPr>
            <p:spPr>
              <a:xfrm>
                <a:off x="4358539" y="2117780"/>
                <a:ext cx="221709" cy="125819"/>
              </a:xfrm>
              <a:custGeom>
                <a:avLst/>
                <a:gdLst>
                  <a:gd name="connsiteX0" fmla="*/ 0 w 221709"/>
                  <a:gd name="connsiteY0" fmla="*/ 85720 h 125819"/>
                  <a:gd name="connsiteX1" fmla="*/ 40318 w 221709"/>
                  <a:gd name="connsiteY1" fmla="*/ 0 h 125819"/>
                  <a:gd name="connsiteX2" fmla="*/ 115940 w 221709"/>
                  <a:gd name="connsiteY2" fmla="*/ 45185 h 125819"/>
                  <a:gd name="connsiteX3" fmla="*/ 85647 w 221709"/>
                  <a:gd name="connsiteY3" fmla="*/ 55209 h 125819"/>
                  <a:gd name="connsiteX4" fmla="*/ 120952 w 221709"/>
                  <a:gd name="connsiteY4" fmla="*/ 75404 h 125819"/>
                  <a:gd name="connsiteX5" fmla="*/ 176379 w 221709"/>
                  <a:gd name="connsiteY5" fmla="*/ 40099 h 125819"/>
                  <a:gd name="connsiteX6" fmla="*/ 221709 w 221709"/>
                  <a:gd name="connsiteY6" fmla="*/ 70319 h 125819"/>
                  <a:gd name="connsiteX7" fmla="*/ 120952 w 221709"/>
                  <a:gd name="connsiteY7" fmla="*/ 125819 h 125819"/>
                  <a:gd name="connsiteX8" fmla="*/ 35305 w 221709"/>
                  <a:gd name="connsiteY8" fmla="*/ 75404 h 12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09" h="125819">
                    <a:moveTo>
                      <a:pt x="0" y="85720"/>
                    </a:moveTo>
                    <a:lnTo>
                      <a:pt x="40318" y="0"/>
                    </a:lnTo>
                    <a:lnTo>
                      <a:pt x="115940" y="45185"/>
                    </a:lnTo>
                    <a:lnTo>
                      <a:pt x="85647" y="55209"/>
                    </a:lnTo>
                    <a:cubicBezTo>
                      <a:pt x="85647" y="55209"/>
                      <a:pt x="81507" y="75404"/>
                      <a:pt x="120952" y="75404"/>
                    </a:cubicBezTo>
                    <a:cubicBezTo>
                      <a:pt x="144561" y="74889"/>
                      <a:pt x="165933" y="61282"/>
                      <a:pt x="176379" y="40099"/>
                    </a:cubicBezTo>
                    <a:lnTo>
                      <a:pt x="221709" y="70319"/>
                    </a:lnTo>
                    <a:cubicBezTo>
                      <a:pt x="221709" y="70319"/>
                      <a:pt x="186477" y="125819"/>
                      <a:pt x="120952" y="125819"/>
                    </a:cubicBezTo>
                    <a:cubicBezTo>
                      <a:pt x="55427" y="125819"/>
                      <a:pt x="35305" y="75404"/>
                      <a:pt x="35305" y="75404"/>
                    </a:cubicBezTo>
                    <a:close/>
                  </a:path>
                </a:pathLst>
              </a:custGeom>
              <a:solidFill>
                <a:srgbClr val="32B3A0"/>
              </a:solidFill>
              <a:ln w="7260" cap="flat">
                <a:noFill/>
                <a:prstDash val="solid"/>
                <a:miter/>
              </a:ln>
            </p:spPr>
            <p:txBody>
              <a:bodyPr rtlCol="0" anchor="ctr"/>
              <a:lstStyle/>
              <a:p>
                <a:endParaRPr lang="en-US" dirty="0"/>
              </a:p>
            </p:txBody>
          </p:sp>
          <p:sp>
            <p:nvSpPr>
              <p:cNvPr id="434" name="Freeform: Shape 433">
                <a:extLst>
                  <a:ext uri="{FF2B5EF4-FFF2-40B4-BE49-F238E27FC236}">
                    <a16:creationId xmlns:a16="http://schemas.microsoft.com/office/drawing/2014/main" id="{A33DD9EE-F9FF-BEF3-A122-EA3455ECE6C1}"/>
                  </a:ext>
                </a:extLst>
              </p:cNvPr>
              <p:cNvSpPr/>
              <p:nvPr/>
            </p:nvSpPr>
            <p:spPr>
              <a:xfrm>
                <a:off x="4378734" y="2011865"/>
                <a:ext cx="221854" cy="126109"/>
              </a:xfrm>
              <a:custGeom>
                <a:avLst/>
                <a:gdLst>
                  <a:gd name="connsiteX0" fmla="*/ 221855 w 221854"/>
                  <a:gd name="connsiteY0" fmla="*/ 40390 h 126109"/>
                  <a:gd name="connsiteX1" fmla="*/ 181537 w 221854"/>
                  <a:gd name="connsiteY1" fmla="*/ 126110 h 126109"/>
                  <a:gd name="connsiteX2" fmla="*/ 105624 w 221854"/>
                  <a:gd name="connsiteY2" fmla="*/ 80707 h 126109"/>
                  <a:gd name="connsiteX3" fmla="*/ 135917 w 221854"/>
                  <a:gd name="connsiteY3" fmla="*/ 70683 h 126109"/>
                  <a:gd name="connsiteX4" fmla="*/ 100612 w 221854"/>
                  <a:gd name="connsiteY4" fmla="*/ 50488 h 126109"/>
                  <a:gd name="connsiteX5" fmla="*/ 45330 w 221854"/>
                  <a:gd name="connsiteY5" fmla="*/ 85720 h 126109"/>
                  <a:gd name="connsiteX6" fmla="*/ 0 w 221854"/>
                  <a:gd name="connsiteY6" fmla="*/ 55500 h 126109"/>
                  <a:gd name="connsiteX7" fmla="*/ 100757 w 221854"/>
                  <a:gd name="connsiteY7" fmla="*/ 0 h 126109"/>
                  <a:gd name="connsiteX8" fmla="*/ 186404 w 221854"/>
                  <a:gd name="connsiteY8" fmla="*/ 50415 h 12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854" h="126109">
                    <a:moveTo>
                      <a:pt x="221855" y="40390"/>
                    </a:moveTo>
                    <a:lnTo>
                      <a:pt x="181537" y="126110"/>
                    </a:lnTo>
                    <a:lnTo>
                      <a:pt x="105624" y="80707"/>
                    </a:lnTo>
                    <a:lnTo>
                      <a:pt x="135917" y="70683"/>
                    </a:lnTo>
                    <a:cubicBezTo>
                      <a:pt x="135917" y="70683"/>
                      <a:pt x="140058" y="50488"/>
                      <a:pt x="100612" y="50488"/>
                    </a:cubicBezTo>
                    <a:cubicBezTo>
                      <a:pt x="77068" y="51040"/>
                      <a:pt x="55776" y="64610"/>
                      <a:pt x="45330" y="85720"/>
                    </a:cubicBezTo>
                    <a:lnTo>
                      <a:pt x="0" y="55500"/>
                    </a:lnTo>
                    <a:cubicBezTo>
                      <a:pt x="0" y="55500"/>
                      <a:pt x="35232" y="0"/>
                      <a:pt x="100757" y="0"/>
                    </a:cubicBezTo>
                    <a:cubicBezTo>
                      <a:pt x="166282" y="0"/>
                      <a:pt x="186404" y="50415"/>
                      <a:pt x="186404" y="50415"/>
                    </a:cubicBezTo>
                    <a:close/>
                  </a:path>
                </a:pathLst>
              </a:custGeom>
              <a:solidFill>
                <a:srgbClr val="32B3A0"/>
              </a:solidFill>
              <a:ln w="7260" cap="flat">
                <a:noFill/>
                <a:prstDash val="solid"/>
                <a:miter/>
              </a:ln>
            </p:spPr>
            <p:txBody>
              <a:bodyPr rtlCol="0" anchor="ctr"/>
              <a:lstStyle/>
              <a:p>
                <a:endParaRPr lang="en-US" dirty="0"/>
              </a:p>
            </p:txBody>
          </p:sp>
        </p:grpSp>
        <p:grpSp>
          <p:nvGrpSpPr>
            <p:cNvPr id="435" name="Graphic 2">
              <a:extLst>
                <a:ext uri="{FF2B5EF4-FFF2-40B4-BE49-F238E27FC236}">
                  <a16:creationId xmlns:a16="http://schemas.microsoft.com/office/drawing/2014/main" id="{0E6CC6A1-2775-C453-EA03-F76ADCEDB232}"/>
                </a:ext>
              </a:extLst>
            </p:cNvPr>
            <p:cNvGrpSpPr/>
            <p:nvPr/>
          </p:nvGrpSpPr>
          <p:grpSpPr>
            <a:xfrm>
              <a:off x="3774482" y="1496341"/>
              <a:ext cx="275270" cy="182723"/>
              <a:chOff x="3774482" y="1496341"/>
              <a:chExt cx="275270" cy="182723"/>
            </a:xfrm>
          </p:grpSpPr>
          <p:sp>
            <p:nvSpPr>
              <p:cNvPr id="436" name="Freeform: Shape 435">
                <a:extLst>
                  <a:ext uri="{FF2B5EF4-FFF2-40B4-BE49-F238E27FC236}">
                    <a16:creationId xmlns:a16="http://schemas.microsoft.com/office/drawing/2014/main" id="{3E0A48FF-E4D8-2E37-E56E-DB72E58A8281}"/>
                  </a:ext>
                </a:extLst>
              </p:cNvPr>
              <p:cNvSpPr/>
              <p:nvPr/>
            </p:nvSpPr>
            <p:spPr>
              <a:xfrm>
                <a:off x="3774482" y="1496425"/>
                <a:ext cx="188969" cy="180677"/>
              </a:xfrm>
              <a:custGeom>
                <a:avLst/>
                <a:gdLst>
                  <a:gd name="connsiteX0" fmla="*/ 0 w 188969"/>
                  <a:gd name="connsiteY0" fmla="*/ 134858 h 180677"/>
                  <a:gd name="connsiteX1" fmla="*/ 90805 w 188969"/>
                  <a:gd name="connsiteY1" fmla="*/ 134858 h 180677"/>
                  <a:gd name="connsiteX2" fmla="*/ 91241 w 188969"/>
                  <a:gd name="connsiteY2" fmla="*/ 170163 h 180677"/>
                  <a:gd name="connsiteX3" fmla="*/ 101651 w 188969"/>
                  <a:gd name="connsiteY3" fmla="*/ 180678 h 180677"/>
                  <a:gd name="connsiteX4" fmla="*/ 109910 w 188969"/>
                  <a:gd name="connsiteY4" fmla="*/ 176701 h 180677"/>
                  <a:gd name="connsiteX5" fmla="*/ 184298 w 188969"/>
                  <a:gd name="connsiteY5" fmla="*/ 100788 h 180677"/>
                  <a:gd name="connsiteX6" fmla="*/ 185518 w 188969"/>
                  <a:gd name="connsiteY6" fmla="*/ 81307 h 180677"/>
                  <a:gd name="connsiteX7" fmla="*/ 184298 w 188969"/>
                  <a:gd name="connsiteY7" fmla="*/ 80085 h 180677"/>
                  <a:gd name="connsiteX8" fmla="*/ 109910 w 188969"/>
                  <a:gd name="connsiteY8" fmla="*/ 3809 h 180677"/>
                  <a:gd name="connsiteX9" fmla="*/ 94757 w 188969"/>
                  <a:gd name="connsiteY9" fmla="*/ 2542 h 180677"/>
                  <a:gd name="connsiteX10" fmla="*/ 90950 w 188969"/>
                  <a:gd name="connsiteY10" fmla="*/ 10710 h 180677"/>
                  <a:gd name="connsiteX11" fmla="*/ 90950 w 188969"/>
                  <a:gd name="connsiteY11" fmla="*/ 45434 h 180677"/>
                  <a:gd name="connsiteX12" fmla="*/ 145 w 188969"/>
                  <a:gd name="connsiteY12" fmla="*/ 45434 h 18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969" h="180677">
                    <a:moveTo>
                      <a:pt x="0" y="134858"/>
                    </a:moveTo>
                    <a:lnTo>
                      <a:pt x="90805" y="134858"/>
                    </a:lnTo>
                    <a:lnTo>
                      <a:pt x="91241" y="170163"/>
                    </a:lnTo>
                    <a:cubicBezTo>
                      <a:pt x="91212" y="175941"/>
                      <a:pt x="95868" y="180648"/>
                      <a:pt x="101651" y="180678"/>
                    </a:cubicBezTo>
                    <a:cubicBezTo>
                      <a:pt x="104869" y="180694"/>
                      <a:pt x="107913" y="179228"/>
                      <a:pt x="109910" y="176701"/>
                    </a:cubicBezTo>
                    <a:lnTo>
                      <a:pt x="184298" y="100788"/>
                    </a:lnTo>
                    <a:cubicBezTo>
                      <a:pt x="190015" y="95746"/>
                      <a:pt x="190560" y="87024"/>
                      <a:pt x="185518" y="81307"/>
                    </a:cubicBezTo>
                    <a:cubicBezTo>
                      <a:pt x="185140" y="80874"/>
                      <a:pt x="184734" y="80466"/>
                      <a:pt x="184298" y="80085"/>
                    </a:cubicBezTo>
                    <a:lnTo>
                      <a:pt x="109910" y="3809"/>
                    </a:lnTo>
                    <a:cubicBezTo>
                      <a:pt x="106075" y="-725"/>
                      <a:pt x="99290" y="-1292"/>
                      <a:pt x="94757" y="2542"/>
                    </a:cubicBezTo>
                    <a:cubicBezTo>
                      <a:pt x="92352" y="4576"/>
                      <a:pt x="90965" y="7561"/>
                      <a:pt x="90950" y="10710"/>
                    </a:cubicBezTo>
                    <a:lnTo>
                      <a:pt x="90950" y="45434"/>
                    </a:lnTo>
                    <a:lnTo>
                      <a:pt x="145" y="45434"/>
                    </a:lnTo>
                    <a:close/>
                  </a:path>
                </a:pathLst>
              </a:custGeom>
              <a:solidFill>
                <a:srgbClr val="F59E1B"/>
              </a:solidFill>
              <a:ln w="7260" cap="flat">
                <a:noFill/>
                <a:prstDash val="solid"/>
                <a:miter/>
              </a:ln>
            </p:spPr>
            <p:txBody>
              <a:bodyPr rtlCol="0" anchor="ctr"/>
              <a:lstStyle/>
              <a:p>
                <a:endParaRPr lang="en-US" dirty="0"/>
              </a:p>
            </p:txBody>
          </p:sp>
          <p:sp>
            <p:nvSpPr>
              <p:cNvPr id="437" name="Freeform: Shape 436">
                <a:extLst>
                  <a:ext uri="{FF2B5EF4-FFF2-40B4-BE49-F238E27FC236}">
                    <a16:creationId xmlns:a16="http://schemas.microsoft.com/office/drawing/2014/main" id="{771A4566-2EBD-91BB-5A78-CB96B907C452}"/>
                  </a:ext>
                </a:extLst>
              </p:cNvPr>
              <p:cNvSpPr/>
              <p:nvPr/>
            </p:nvSpPr>
            <p:spPr>
              <a:xfrm>
                <a:off x="3786250" y="1496341"/>
                <a:ext cx="184902" cy="180714"/>
              </a:xfrm>
              <a:custGeom>
                <a:avLst/>
                <a:gdLst>
                  <a:gd name="connsiteX0" fmla="*/ 0 w 184902"/>
                  <a:gd name="connsiteY0" fmla="*/ 134942 h 180714"/>
                  <a:gd name="connsiteX1" fmla="*/ 88916 w 184902"/>
                  <a:gd name="connsiteY1" fmla="*/ 134942 h 180714"/>
                  <a:gd name="connsiteX2" fmla="*/ 89352 w 184902"/>
                  <a:gd name="connsiteY2" fmla="*/ 170247 h 180714"/>
                  <a:gd name="connsiteX3" fmla="*/ 99370 w 184902"/>
                  <a:gd name="connsiteY3" fmla="*/ 180712 h 180714"/>
                  <a:gd name="connsiteX4" fmla="*/ 107658 w 184902"/>
                  <a:gd name="connsiteY4" fmla="*/ 176785 h 180714"/>
                  <a:gd name="connsiteX5" fmla="*/ 180302 w 184902"/>
                  <a:gd name="connsiteY5" fmla="*/ 100872 h 180714"/>
                  <a:gd name="connsiteX6" fmla="*/ 181305 w 184902"/>
                  <a:gd name="connsiteY6" fmla="*/ 81173 h 180714"/>
                  <a:gd name="connsiteX7" fmla="*/ 180302 w 184902"/>
                  <a:gd name="connsiteY7" fmla="*/ 80169 h 180714"/>
                  <a:gd name="connsiteX8" fmla="*/ 107658 w 184902"/>
                  <a:gd name="connsiteY8" fmla="*/ 3893 h 180714"/>
                  <a:gd name="connsiteX9" fmla="*/ 92948 w 184902"/>
                  <a:gd name="connsiteY9" fmla="*/ 2320 h 180714"/>
                  <a:gd name="connsiteX10" fmla="*/ 89062 w 184902"/>
                  <a:gd name="connsiteY10" fmla="*/ 10794 h 180714"/>
                  <a:gd name="connsiteX11" fmla="*/ 89062 w 184902"/>
                  <a:gd name="connsiteY11" fmla="*/ 45518 h 180714"/>
                  <a:gd name="connsiteX12" fmla="*/ 0 w 184902"/>
                  <a:gd name="connsiteY12" fmla="*/ 45518 h 18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902" h="180714">
                    <a:moveTo>
                      <a:pt x="0" y="134942"/>
                    </a:moveTo>
                    <a:lnTo>
                      <a:pt x="88916" y="134942"/>
                    </a:lnTo>
                    <a:lnTo>
                      <a:pt x="89352" y="170247"/>
                    </a:lnTo>
                    <a:cubicBezTo>
                      <a:pt x="89229" y="175903"/>
                      <a:pt x="93711" y="180588"/>
                      <a:pt x="99370" y="180712"/>
                    </a:cubicBezTo>
                    <a:cubicBezTo>
                      <a:pt x="102595" y="180784"/>
                      <a:pt x="105668" y="179328"/>
                      <a:pt x="107658" y="176785"/>
                    </a:cubicBezTo>
                    <a:lnTo>
                      <a:pt x="180302" y="100872"/>
                    </a:lnTo>
                    <a:cubicBezTo>
                      <a:pt x="186019" y="95710"/>
                      <a:pt x="186470" y="86890"/>
                      <a:pt x="181305" y="81173"/>
                    </a:cubicBezTo>
                    <a:cubicBezTo>
                      <a:pt x="180992" y="80821"/>
                      <a:pt x="180651" y="80486"/>
                      <a:pt x="180302" y="80169"/>
                    </a:cubicBezTo>
                    <a:lnTo>
                      <a:pt x="107658" y="3893"/>
                    </a:lnTo>
                    <a:cubicBezTo>
                      <a:pt x="104034" y="-604"/>
                      <a:pt x="97445" y="-1308"/>
                      <a:pt x="92948" y="2320"/>
                    </a:cubicBezTo>
                    <a:cubicBezTo>
                      <a:pt x="90398" y="4379"/>
                      <a:pt x="88960" y="7516"/>
                      <a:pt x="89062" y="10794"/>
                    </a:cubicBezTo>
                    <a:lnTo>
                      <a:pt x="89062" y="45518"/>
                    </a:lnTo>
                    <a:lnTo>
                      <a:pt x="0" y="45518"/>
                    </a:lnTo>
                    <a:close/>
                  </a:path>
                </a:pathLst>
              </a:custGeom>
              <a:solidFill>
                <a:srgbClr val="32B3A0"/>
              </a:solidFill>
              <a:ln w="7260" cap="flat">
                <a:noFill/>
                <a:prstDash val="solid"/>
                <a:miter/>
              </a:ln>
            </p:spPr>
            <p:txBody>
              <a:bodyPr rtlCol="0" anchor="ctr"/>
              <a:lstStyle/>
              <a:p>
                <a:endParaRPr lang="en-US" dirty="0"/>
              </a:p>
            </p:txBody>
          </p:sp>
          <p:sp>
            <p:nvSpPr>
              <p:cNvPr id="438" name="Freeform: Shape 437">
                <a:extLst>
                  <a:ext uri="{FF2B5EF4-FFF2-40B4-BE49-F238E27FC236}">
                    <a16:creationId xmlns:a16="http://schemas.microsoft.com/office/drawing/2014/main" id="{06F5526C-B1B1-AA76-5D73-DA07CB9BB1AA}"/>
                  </a:ext>
                </a:extLst>
              </p:cNvPr>
              <p:cNvSpPr/>
              <p:nvPr/>
            </p:nvSpPr>
            <p:spPr>
              <a:xfrm>
                <a:off x="3951728" y="1498090"/>
                <a:ext cx="98024" cy="180974"/>
              </a:xfrm>
              <a:custGeom>
                <a:avLst/>
                <a:gdLst>
                  <a:gd name="connsiteX0" fmla="*/ 93353 w 98024"/>
                  <a:gd name="connsiteY0" fmla="*/ 80163 h 180974"/>
                  <a:gd name="connsiteX1" fmla="*/ 18965 w 98024"/>
                  <a:gd name="connsiteY1" fmla="*/ 3814 h 180974"/>
                  <a:gd name="connsiteX2" fmla="*/ 3812 w 98024"/>
                  <a:gd name="connsiteY2" fmla="*/ 2538 h 180974"/>
                  <a:gd name="connsiteX3" fmla="*/ 5 w 98024"/>
                  <a:gd name="connsiteY3" fmla="*/ 11079 h 180974"/>
                  <a:gd name="connsiteX4" fmla="*/ 5 w 98024"/>
                  <a:gd name="connsiteY4" fmla="*/ 19070 h 180974"/>
                  <a:gd name="connsiteX5" fmla="*/ 59864 w 98024"/>
                  <a:gd name="connsiteY5" fmla="*/ 80381 h 180974"/>
                  <a:gd name="connsiteX6" fmla="*/ 61084 w 98024"/>
                  <a:gd name="connsiteY6" fmla="*/ 99862 h 180974"/>
                  <a:gd name="connsiteX7" fmla="*/ 59864 w 98024"/>
                  <a:gd name="connsiteY7" fmla="*/ 101085 h 180974"/>
                  <a:gd name="connsiteX8" fmla="*/ 296 w 98024"/>
                  <a:gd name="connsiteY8" fmla="*/ 161960 h 180974"/>
                  <a:gd name="connsiteX9" fmla="*/ 296 w 98024"/>
                  <a:gd name="connsiteY9" fmla="*/ 170459 h 180974"/>
                  <a:gd name="connsiteX10" fmla="*/ 10706 w 98024"/>
                  <a:gd name="connsiteY10" fmla="*/ 180974 h 180974"/>
                  <a:gd name="connsiteX11" fmla="*/ 18965 w 98024"/>
                  <a:gd name="connsiteY11" fmla="*/ 176997 h 180974"/>
                  <a:gd name="connsiteX12" fmla="*/ 93353 w 98024"/>
                  <a:gd name="connsiteY12" fmla="*/ 101085 h 180974"/>
                  <a:gd name="connsiteX13" fmla="*/ 94573 w 98024"/>
                  <a:gd name="connsiteY13" fmla="*/ 81604 h 180974"/>
                  <a:gd name="connsiteX14" fmla="*/ 93353 w 98024"/>
                  <a:gd name="connsiteY14" fmla="*/ 80381 h 18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024" h="180974">
                    <a:moveTo>
                      <a:pt x="93353" y="80163"/>
                    </a:moveTo>
                    <a:lnTo>
                      <a:pt x="18965" y="3814"/>
                    </a:lnTo>
                    <a:cubicBezTo>
                      <a:pt x="15137" y="-722"/>
                      <a:pt x="8352" y="-1293"/>
                      <a:pt x="3812" y="2538"/>
                    </a:cubicBezTo>
                    <a:cubicBezTo>
                      <a:pt x="1306" y="4655"/>
                      <a:pt x="-97" y="7800"/>
                      <a:pt x="5" y="11079"/>
                    </a:cubicBezTo>
                    <a:lnTo>
                      <a:pt x="5" y="19070"/>
                    </a:lnTo>
                    <a:lnTo>
                      <a:pt x="59864" y="80381"/>
                    </a:lnTo>
                    <a:cubicBezTo>
                      <a:pt x="65581" y="85423"/>
                      <a:pt x="66126" y="94145"/>
                      <a:pt x="61084" y="99862"/>
                    </a:cubicBezTo>
                    <a:cubicBezTo>
                      <a:pt x="60707" y="100295"/>
                      <a:pt x="60300" y="100703"/>
                      <a:pt x="59864" y="101085"/>
                    </a:cubicBezTo>
                    <a:lnTo>
                      <a:pt x="296" y="161960"/>
                    </a:lnTo>
                    <a:lnTo>
                      <a:pt x="296" y="170459"/>
                    </a:lnTo>
                    <a:cubicBezTo>
                      <a:pt x="267" y="176237"/>
                      <a:pt x="4923" y="180944"/>
                      <a:pt x="10706" y="180974"/>
                    </a:cubicBezTo>
                    <a:cubicBezTo>
                      <a:pt x="13924" y="180991"/>
                      <a:pt x="16968" y="179524"/>
                      <a:pt x="18965" y="176997"/>
                    </a:cubicBezTo>
                    <a:lnTo>
                      <a:pt x="93353" y="101085"/>
                    </a:lnTo>
                    <a:cubicBezTo>
                      <a:pt x="99070" y="96042"/>
                      <a:pt x="99615" y="87321"/>
                      <a:pt x="94573" y="81604"/>
                    </a:cubicBezTo>
                    <a:cubicBezTo>
                      <a:pt x="94195" y="81171"/>
                      <a:pt x="93789" y="80762"/>
                      <a:pt x="93353" y="80381"/>
                    </a:cubicBezTo>
                  </a:path>
                </a:pathLst>
              </a:custGeom>
              <a:solidFill>
                <a:srgbClr val="E72364"/>
              </a:solidFill>
              <a:ln w="7260"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81CEAC90-4E6F-A20F-5AA9-666B2C8DDEFA}"/>
                  </a:ext>
                </a:extLst>
              </p:cNvPr>
              <p:cNvSpPr/>
              <p:nvPr/>
            </p:nvSpPr>
            <p:spPr>
              <a:xfrm>
                <a:off x="3798891" y="1498090"/>
                <a:ext cx="188896" cy="180756"/>
              </a:xfrm>
              <a:custGeom>
                <a:avLst/>
                <a:gdLst>
                  <a:gd name="connsiteX0" fmla="*/ 0 w 188896"/>
                  <a:gd name="connsiteY0" fmla="*/ 134937 h 180756"/>
                  <a:gd name="connsiteX1" fmla="*/ 90805 w 188896"/>
                  <a:gd name="connsiteY1" fmla="*/ 134937 h 180756"/>
                  <a:gd name="connsiteX2" fmla="*/ 91241 w 188896"/>
                  <a:gd name="connsiteY2" fmla="*/ 170242 h 180756"/>
                  <a:gd name="connsiteX3" fmla="*/ 101651 w 188896"/>
                  <a:gd name="connsiteY3" fmla="*/ 180756 h 180756"/>
                  <a:gd name="connsiteX4" fmla="*/ 109910 w 188896"/>
                  <a:gd name="connsiteY4" fmla="*/ 176780 h 180756"/>
                  <a:gd name="connsiteX5" fmla="*/ 184225 w 188896"/>
                  <a:gd name="connsiteY5" fmla="*/ 100867 h 180756"/>
                  <a:gd name="connsiteX6" fmla="*/ 185445 w 188896"/>
                  <a:gd name="connsiteY6" fmla="*/ 81386 h 180756"/>
                  <a:gd name="connsiteX7" fmla="*/ 184225 w 188896"/>
                  <a:gd name="connsiteY7" fmla="*/ 80163 h 180756"/>
                  <a:gd name="connsiteX8" fmla="*/ 109910 w 188896"/>
                  <a:gd name="connsiteY8" fmla="*/ 3814 h 180756"/>
                  <a:gd name="connsiteX9" fmla="*/ 94757 w 188896"/>
                  <a:gd name="connsiteY9" fmla="*/ 2538 h 180756"/>
                  <a:gd name="connsiteX10" fmla="*/ 90950 w 188896"/>
                  <a:gd name="connsiteY10" fmla="*/ 11079 h 180756"/>
                  <a:gd name="connsiteX11" fmla="*/ 90950 w 188896"/>
                  <a:gd name="connsiteY11" fmla="*/ 45730 h 180756"/>
                  <a:gd name="connsiteX12" fmla="*/ 145 w 188896"/>
                  <a:gd name="connsiteY12" fmla="*/ 45730 h 18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896" h="180756">
                    <a:moveTo>
                      <a:pt x="0" y="134937"/>
                    </a:moveTo>
                    <a:lnTo>
                      <a:pt x="90805" y="134937"/>
                    </a:lnTo>
                    <a:lnTo>
                      <a:pt x="91241" y="170242"/>
                    </a:lnTo>
                    <a:cubicBezTo>
                      <a:pt x="91212" y="176019"/>
                      <a:pt x="95868" y="180726"/>
                      <a:pt x="101651" y="180756"/>
                    </a:cubicBezTo>
                    <a:cubicBezTo>
                      <a:pt x="104869" y="180773"/>
                      <a:pt x="107912" y="179306"/>
                      <a:pt x="109910" y="176780"/>
                    </a:cubicBezTo>
                    <a:lnTo>
                      <a:pt x="184225" y="100867"/>
                    </a:lnTo>
                    <a:cubicBezTo>
                      <a:pt x="189942" y="95824"/>
                      <a:pt x="190487" y="87103"/>
                      <a:pt x="185445" y="81386"/>
                    </a:cubicBezTo>
                    <a:cubicBezTo>
                      <a:pt x="185068" y="80953"/>
                      <a:pt x="184661" y="80544"/>
                      <a:pt x="184225" y="80163"/>
                    </a:cubicBezTo>
                    <a:lnTo>
                      <a:pt x="109910" y="3814"/>
                    </a:lnTo>
                    <a:cubicBezTo>
                      <a:pt x="106082" y="-722"/>
                      <a:pt x="99297" y="-1293"/>
                      <a:pt x="94757" y="2538"/>
                    </a:cubicBezTo>
                    <a:cubicBezTo>
                      <a:pt x="92250" y="4655"/>
                      <a:pt x="90848" y="7800"/>
                      <a:pt x="90950" y="11079"/>
                    </a:cubicBezTo>
                    <a:lnTo>
                      <a:pt x="90950" y="45730"/>
                    </a:lnTo>
                    <a:lnTo>
                      <a:pt x="145" y="45730"/>
                    </a:lnTo>
                    <a:close/>
                  </a:path>
                </a:pathLst>
              </a:custGeom>
              <a:solidFill>
                <a:srgbClr val="E72364"/>
              </a:solidFill>
              <a:ln w="7260" cap="flat">
                <a:noFill/>
                <a:prstDash val="solid"/>
                <a:miter/>
              </a:ln>
            </p:spPr>
            <p:txBody>
              <a:bodyPr rtlCol="0" anchor="ctr"/>
              <a:lstStyle/>
              <a:p>
                <a:endParaRPr lang="en-US" dirty="0"/>
              </a:p>
            </p:txBody>
          </p:sp>
        </p:grpSp>
        <p:sp>
          <p:nvSpPr>
            <p:cNvPr id="440" name="Freeform: Shape 439">
              <a:extLst>
                <a:ext uri="{FF2B5EF4-FFF2-40B4-BE49-F238E27FC236}">
                  <a16:creationId xmlns:a16="http://schemas.microsoft.com/office/drawing/2014/main" id="{3E424EB6-B3FE-EFD5-16F1-60CC4092DE46}"/>
                </a:ext>
              </a:extLst>
            </p:cNvPr>
            <p:cNvSpPr/>
            <p:nvPr/>
          </p:nvSpPr>
          <p:spPr>
            <a:xfrm>
              <a:off x="3241898" y="135636"/>
              <a:ext cx="2492287" cy="986158"/>
            </a:xfrm>
            <a:custGeom>
              <a:avLst/>
              <a:gdLst>
                <a:gd name="connsiteX0" fmla="*/ 0 w 2492287"/>
                <a:gd name="connsiteY0" fmla="*/ 0 h 986158"/>
                <a:gd name="connsiteX1" fmla="*/ 2492288 w 2492287"/>
                <a:gd name="connsiteY1" fmla="*/ 0 h 986158"/>
                <a:gd name="connsiteX2" fmla="*/ 2492288 w 2492287"/>
                <a:gd name="connsiteY2" fmla="*/ 986158 h 986158"/>
                <a:gd name="connsiteX3" fmla="*/ 0 w 2492287"/>
                <a:gd name="connsiteY3" fmla="*/ 986158 h 986158"/>
              </a:gdLst>
              <a:ahLst/>
              <a:cxnLst>
                <a:cxn ang="0">
                  <a:pos x="connsiteX0" y="connsiteY0"/>
                </a:cxn>
                <a:cxn ang="0">
                  <a:pos x="connsiteX1" y="connsiteY1"/>
                </a:cxn>
                <a:cxn ang="0">
                  <a:pos x="connsiteX2" y="connsiteY2"/>
                </a:cxn>
                <a:cxn ang="0">
                  <a:pos x="connsiteX3" y="connsiteY3"/>
                </a:cxn>
              </a:cxnLst>
              <a:rect l="l" t="t" r="r" b="b"/>
              <a:pathLst>
                <a:path w="2492287" h="986158">
                  <a:moveTo>
                    <a:pt x="0" y="0"/>
                  </a:moveTo>
                  <a:lnTo>
                    <a:pt x="2492288" y="0"/>
                  </a:lnTo>
                  <a:lnTo>
                    <a:pt x="2492288" y="986158"/>
                  </a:lnTo>
                  <a:lnTo>
                    <a:pt x="0" y="986158"/>
                  </a:lnTo>
                  <a:close/>
                </a:path>
              </a:pathLst>
            </a:custGeom>
            <a:ln w="28575"/>
          </p:spPr>
          <p:style>
            <a:lnRef idx="2">
              <a:schemeClr val="accent5"/>
            </a:lnRef>
            <a:fillRef idx="1">
              <a:schemeClr val="lt1"/>
            </a:fillRef>
            <a:effectRef idx="0">
              <a:schemeClr val="accent5"/>
            </a:effectRef>
            <a:fontRef idx="minor">
              <a:schemeClr val="dk1"/>
            </a:fontRef>
          </p:style>
          <p:txBody>
            <a:bodyPr rtlCol="0" anchor="ctr"/>
            <a:lstStyle/>
            <a:p>
              <a:endParaRPr lang="en-US" dirty="0"/>
            </a:p>
          </p:txBody>
        </p:sp>
        <p:grpSp>
          <p:nvGrpSpPr>
            <p:cNvPr id="441" name="Graphic 1035">
              <a:extLst>
                <a:ext uri="{FF2B5EF4-FFF2-40B4-BE49-F238E27FC236}">
                  <a16:creationId xmlns:a16="http://schemas.microsoft.com/office/drawing/2014/main" id="{CF5E75CA-979C-5C87-3ECD-59E5B5A00471}"/>
                </a:ext>
              </a:extLst>
            </p:cNvPr>
            <p:cNvGrpSpPr/>
            <p:nvPr/>
          </p:nvGrpSpPr>
          <p:grpSpPr>
            <a:xfrm>
              <a:off x="3369516" y="263046"/>
              <a:ext cx="2237155" cy="729095"/>
              <a:chOff x="3369516" y="263046"/>
              <a:chExt cx="2237155" cy="729095"/>
            </a:xfrm>
          </p:grpSpPr>
          <p:grpSp>
            <p:nvGrpSpPr>
              <p:cNvPr id="442" name="Graphic 1035">
                <a:extLst>
                  <a:ext uri="{FF2B5EF4-FFF2-40B4-BE49-F238E27FC236}">
                    <a16:creationId xmlns:a16="http://schemas.microsoft.com/office/drawing/2014/main" id="{602C8247-5DC6-A59C-ED0C-30E5BDFF3D52}"/>
                  </a:ext>
                </a:extLst>
              </p:cNvPr>
              <p:cNvGrpSpPr/>
              <p:nvPr/>
            </p:nvGrpSpPr>
            <p:grpSpPr>
              <a:xfrm>
                <a:off x="3369516" y="263462"/>
                <a:ext cx="1532894" cy="581046"/>
                <a:chOff x="3369516" y="263462"/>
                <a:chExt cx="1532894" cy="581046"/>
              </a:xfrm>
              <a:solidFill>
                <a:srgbClr val="714C6C"/>
              </a:solidFill>
            </p:grpSpPr>
            <p:grpSp>
              <p:nvGrpSpPr>
                <p:cNvPr id="505" name="Graphic 1035">
                  <a:extLst>
                    <a:ext uri="{FF2B5EF4-FFF2-40B4-BE49-F238E27FC236}">
                      <a16:creationId xmlns:a16="http://schemas.microsoft.com/office/drawing/2014/main" id="{73A782D7-EA52-771B-7B19-3ACE5CDB75A1}"/>
                    </a:ext>
                  </a:extLst>
                </p:cNvPr>
                <p:cNvGrpSpPr/>
                <p:nvPr/>
              </p:nvGrpSpPr>
              <p:grpSpPr>
                <a:xfrm>
                  <a:off x="3369516" y="265811"/>
                  <a:ext cx="313375" cy="578697"/>
                  <a:chOff x="3369516" y="265811"/>
                  <a:chExt cx="313375" cy="578697"/>
                </a:xfrm>
                <a:solidFill>
                  <a:srgbClr val="714C6C"/>
                </a:solidFill>
              </p:grpSpPr>
              <p:sp>
                <p:nvSpPr>
                  <p:cNvPr id="515" name="Freeform: Shape 514">
                    <a:extLst>
                      <a:ext uri="{FF2B5EF4-FFF2-40B4-BE49-F238E27FC236}">
                        <a16:creationId xmlns:a16="http://schemas.microsoft.com/office/drawing/2014/main" id="{E4663175-DA66-5F82-86E6-AE2E77539C32}"/>
                      </a:ext>
                    </a:extLst>
                  </p:cNvPr>
                  <p:cNvSpPr/>
                  <p:nvPr/>
                </p:nvSpPr>
                <p:spPr>
                  <a:xfrm>
                    <a:off x="3377649" y="273944"/>
                    <a:ext cx="297110" cy="562432"/>
                  </a:xfrm>
                  <a:custGeom>
                    <a:avLst/>
                    <a:gdLst>
                      <a:gd name="connsiteX0" fmla="*/ 290966 w 297110"/>
                      <a:gd name="connsiteY0" fmla="*/ 6642 h 562432"/>
                      <a:gd name="connsiteX1" fmla="*/ 297111 w 297110"/>
                      <a:gd name="connsiteY1" fmla="*/ 23440 h 562432"/>
                      <a:gd name="connsiteX2" fmla="*/ 297111 w 297110"/>
                      <a:gd name="connsiteY2" fmla="*/ 367928 h 562432"/>
                      <a:gd name="connsiteX3" fmla="*/ 274701 w 297110"/>
                      <a:gd name="connsiteY3" fmla="*/ 473380 h 562432"/>
                      <a:gd name="connsiteX4" fmla="*/ 212532 w 297110"/>
                      <a:gd name="connsiteY4" fmla="*/ 539778 h 562432"/>
                      <a:gd name="connsiteX5" fmla="*/ 122893 w 297110"/>
                      <a:gd name="connsiteY5" fmla="*/ 562432 h 562432"/>
                      <a:gd name="connsiteX6" fmla="*/ 66145 w 297110"/>
                      <a:gd name="connsiteY6" fmla="*/ 555402 h 562432"/>
                      <a:gd name="connsiteX7" fmla="*/ 22410 w 297110"/>
                      <a:gd name="connsiteY7" fmla="*/ 536652 h 562432"/>
                      <a:gd name="connsiteX8" fmla="*/ 7229 w 297110"/>
                      <a:gd name="connsiteY8" fmla="*/ 513998 h 562432"/>
                      <a:gd name="connsiteX9" fmla="*/ 8675 w 297110"/>
                      <a:gd name="connsiteY9" fmla="*/ 506191 h 562432"/>
                      <a:gd name="connsiteX10" fmla="*/ 15904 w 297110"/>
                      <a:gd name="connsiteY10" fmla="*/ 494471 h 562432"/>
                      <a:gd name="connsiteX11" fmla="*/ 26747 w 297110"/>
                      <a:gd name="connsiteY11" fmla="*/ 490567 h 562432"/>
                      <a:gd name="connsiteX12" fmla="*/ 35422 w 297110"/>
                      <a:gd name="connsiteY12" fmla="*/ 492907 h 562432"/>
                      <a:gd name="connsiteX13" fmla="*/ 123615 w 297110"/>
                      <a:gd name="connsiteY13" fmla="*/ 520251 h 562432"/>
                      <a:gd name="connsiteX14" fmla="*/ 218676 w 297110"/>
                      <a:gd name="connsiteY14" fmla="*/ 479633 h 562432"/>
                      <a:gd name="connsiteX15" fmla="*/ 253737 w 297110"/>
                      <a:gd name="connsiteY15" fmla="*/ 368714 h 562432"/>
                      <a:gd name="connsiteX16" fmla="*/ 253737 w 297110"/>
                      <a:gd name="connsiteY16" fmla="*/ 341370 h 562432"/>
                      <a:gd name="connsiteX17" fmla="*/ 201688 w 297110"/>
                      <a:gd name="connsiteY17" fmla="*/ 394096 h 562432"/>
                      <a:gd name="connsiteX18" fmla="*/ 127953 w 297110"/>
                      <a:gd name="connsiteY18" fmla="*/ 414012 h 562432"/>
                      <a:gd name="connsiteX19" fmla="*/ 32530 w 297110"/>
                      <a:gd name="connsiteY19" fmla="*/ 373394 h 562432"/>
                      <a:gd name="connsiteX20" fmla="*/ 0 w 297110"/>
                      <a:gd name="connsiteY20" fmla="*/ 263252 h 562432"/>
                      <a:gd name="connsiteX21" fmla="*/ 0 w 297110"/>
                      <a:gd name="connsiteY21" fmla="*/ 23440 h 562432"/>
                      <a:gd name="connsiteX22" fmla="*/ 6145 w 297110"/>
                      <a:gd name="connsiteY22" fmla="*/ 6642 h 562432"/>
                      <a:gd name="connsiteX23" fmla="*/ 21687 w 297110"/>
                      <a:gd name="connsiteY23" fmla="*/ 0 h 562432"/>
                      <a:gd name="connsiteX24" fmla="*/ 37229 w 297110"/>
                      <a:gd name="connsiteY24" fmla="*/ 6642 h 562432"/>
                      <a:gd name="connsiteX25" fmla="*/ 43374 w 297110"/>
                      <a:gd name="connsiteY25" fmla="*/ 23440 h 562432"/>
                      <a:gd name="connsiteX26" fmla="*/ 43374 w 297110"/>
                      <a:gd name="connsiteY26" fmla="*/ 256222 h 562432"/>
                      <a:gd name="connsiteX27" fmla="*/ 66145 w 297110"/>
                      <a:gd name="connsiteY27" fmla="*/ 341370 h 562432"/>
                      <a:gd name="connsiteX28" fmla="*/ 137350 w 297110"/>
                      <a:gd name="connsiteY28" fmla="*/ 370277 h 562432"/>
                      <a:gd name="connsiteX29" fmla="*/ 194098 w 297110"/>
                      <a:gd name="connsiteY29" fmla="*/ 354265 h 562432"/>
                      <a:gd name="connsiteX30" fmla="*/ 237472 w 297110"/>
                      <a:gd name="connsiteY30" fmla="*/ 312084 h 562432"/>
                      <a:gd name="connsiteX31" fmla="*/ 253737 w 297110"/>
                      <a:gd name="connsiteY31" fmla="*/ 256231 h 562432"/>
                      <a:gd name="connsiteX32" fmla="*/ 253737 w 297110"/>
                      <a:gd name="connsiteY32" fmla="*/ 23440 h 562432"/>
                      <a:gd name="connsiteX33" fmla="*/ 259882 w 297110"/>
                      <a:gd name="connsiteY33" fmla="*/ 6642 h 562432"/>
                      <a:gd name="connsiteX34" fmla="*/ 275424 w 297110"/>
                      <a:gd name="connsiteY34" fmla="*/ 0 h 562432"/>
                      <a:gd name="connsiteX35" fmla="*/ 290966 w 297110"/>
                      <a:gd name="connsiteY35" fmla="*/ 6642 h 56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7110" h="562432">
                        <a:moveTo>
                          <a:pt x="290966" y="6642"/>
                        </a:moveTo>
                        <a:cubicBezTo>
                          <a:pt x="295051" y="11069"/>
                          <a:pt x="297111" y="16672"/>
                          <a:pt x="297111" y="23440"/>
                        </a:cubicBezTo>
                        <a:lnTo>
                          <a:pt x="297111" y="367928"/>
                        </a:lnTo>
                        <a:cubicBezTo>
                          <a:pt x="297111" y="409060"/>
                          <a:pt x="289638" y="444211"/>
                          <a:pt x="274701" y="473380"/>
                        </a:cubicBezTo>
                        <a:cubicBezTo>
                          <a:pt x="259755" y="502540"/>
                          <a:pt x="239026" y="524670"/>
                          <a:pt x="212532" y="539778"/>
                        </a:cubicBezTo>
                        <a:cubicBezTo>
                          <a:pt x="186020" y="554878"/>
                          <a:pt x="156146" y="562432"/>
                          <a:pt x="122893" y="562432"/>
                        </a:cubicBezTo>
                        <a:cubicBezTo>
                          <a:pt x="102651" y="562432"/>
                          <a:pt x="83730" y="560092"/>
                          <a:pt x="66145" y="555402"/>
                        </a:cubicBezTo>
                        <a:cubicBezTo>
                          <a:pt x="48543" y="550712"/>
                          <a:pt x="33976" y="544468"/>
                          <a:pt x="22410" y="536652"/>
                        </a:cubicBezTo>
                        <a:cubicBezTo>
                          <a:pt x="12289" y="529875"/>
                          <a:pt x="7229" y="522320"/>
                          <a:pt x="7229" y="513998"/>
                        </a:cubicBezTo>
                        <a:cubicBezTo>
                          <a:pt x="7229" y="512950"/>
                          <a:pt x="7699" y="510347"/>
                          <a:pt x="8675" y="506191"/>
                        </a:cubicBezTo>
                        <a:cubicBezTo>
                          <a:pt x="10121" y="500977"/>
                          <a:pt x="12524" y="497073"/>
                          <a:pt x="15904" y="494471"/>
                        </a:cubicBezTo>
                        <a:cubicBezTo>
                          <a:pt x="19274" y="491859"/>
                          <a:pt x="22889" y="490567"/>
                          <a:pt x="26747" y="490567"/>
                        </a:cubicBezTo>
                        <a:cubicBezTo>
                          <a:pt x="29639" y="490567"/>
                          <a:pt x="32530" y="491353"/>
                          <a:pt x="35422" y="492907"/>
                        </a:cubicBezTo>
                        <a:cubicBezTo>
                          <a:pt x="66254" y="511134"/>
                          <a:pt x="95657" y="520251"/>
                          <a:pt x="123615" y="520251"/>
                        </a:cubicBezTo>
                        <a:cubicBezTo>
                          <a:pt x="163610" y="520251"/>
                          <a:pt x="195300" y="506706"/>
                          <a:pt x="218676" y="479633"/>
                        </a:cubicBezTo>
                        <a:cubicBezTo>
                          <a:pt x="242044" y="452552"/>
                          <a:pt x="253737" y="415576"/>
                          <a:pt x="253737" y="368714"/>
                        </a:cubicBezTo>
                        <a:lnTo>
                          <a:pt x="253737" y="341370"/>
                        </a:lnTo>
                        <a:cubicBezTo>
                          <a:pt x="241683" y="363247"/>
                          <a:pt x="224333" y="380822"/>
                          <a:pt x="201688" y="394096"/>
                        </a:cubicBezTo>
                        <a:cubicBezTo>
                          <a:pt x="179035" y="407380"/>
                          <a:pt x="154456" y="414012"/>
                          <a:pt x="127953" y="414012"/>
                        </a:cubicBezTo>
                        <a:cubicBezTo>
                          <a:pt x="86025" y="414012"/>
                          <a:pt x="54217" y="400476"/>
                          <a:pt x="32530" y="373394"/>
                        </a:cubicBezTo>
                        <a:cubicBezTo>
                          <a:pt x="10843" y="346322"/>
                          <a:pt x="0" y="309608"/>
                          <a:pt x="0" y="263252"/>
                        </a:cubicBezTo>
                        <a:lnTo>
                          <a:pt x="0" y="23440"/>
                        </a:lnTo>
                        <a:cubicBezTo>
                          <a:pt x="0" y="16681"/>
                          <a:pt x="2042" y="11078"/>
                          <a:pt x="6145" y="6642"/>
                        </a:cubicBezTo>
                        <a:cubicBezTo>
                          <a:pt x="10229" y="2223"/>
                          <a:pt x="15416" y="0"/>
                          <a:pt x="21687" y="0"/>
                        </a:cubicBezTo>
                        <a:cubicBezTo>
                          <a:pt x="27958" y="0"/>
                          <a:pt x="33127" y="2223"/>
                          <a:pt x="37229" y="6642"/>
                        </a:cubicBezTo>
                        <a:cubicBezTo>
                          <a:pt x="41314" y="11069"/>
                          <a:pt x="43374" y="16672"/>
                          <a:pt x="43374" y="23440"/>
                        </a:cubicBezTo>
                        <a:lnTo>
                          <a:pt x="43374" y="256222"/>
                        </a:lnTo>
                        <a:cubicBezTo>
                          <a:pt x="43374" y="293713"/>
                          <a:pt x="50964" y="322105"/>
                          <a:pt x="66145" y="341370"/>
                        </a:cubicBezTo>
                        <a:cubicBezTo>
                          <a:pt x="81326" y="360644"/>
                          <a:pt x="105055" y="370277"/>
                          <a:pt x="137350" y="370277"/>
                        </a:cubicBezTo>
                        <a:cubicBezTo>
                          <a:pt x="157104" y="370277"/>
                          <a:pt x="176025" y="364946"/>
                          <a:pt x="194098" y="354265"/>
                        </a:cubicBezTo>
                        <a:cubicBezTo>
                          <a:pt x="212170" y="343602"/>
                          <a:pt x="226628" y="329533"/>
                          <a:pt x="237472" y="312084"/>
                        </a:cubicBezTo>
                        <a:cubicBezTo>
                          <a:pt x="248315" y="294644"/>
                          <a:pt x="253737" y="276029"/>
                          <a:pt x="253737" y="256231"/>
                        </a:cubicBezTo>
                        <a:lnTo>
                          <a:pt x="253737" y="23440"/>
                        </a:lnTo>
                        <a:cubicBezTo>
                          <a:pt x="253737" y="16681"/>
                          <a:pt x="255779" y="11078"/>
                          <a:pt x="259882" y="6642"/>
                        </a:cubicBezTo>
                        <a:cubicBezTo>
                          <a:pt x="263975" y="2223"/>
                          <a:pt x="269153" y="0"/>
                          <a:pt x="275424" y="0"/>
                        </a:cubicBezTo>
                        <a:cubicBezTo>
                          <a:pt x="281695" y="0"/>
                          <a:pt x="286864" y="2223"/>
                          <a:pt x="290966" y="6642"/>
                        </a:cubicBezTo>
                        <a:close/>
                      </a:path>
                    </a:pathLst>
                  </a:custGeom>
                  <a:solidFill>
                    <a:srgbClr val="714C6C"/>
                  </a:solidFill>
                  <a:ln w="901" cap="flat">
                    <a:noFill/>
                    <a:prstDash val="solid"/>
                    <a:miter/>
                  </a:ln>
                </p:spPr>
                <p:txBody>
                  <a:bodyPr rtlCol="0" anchor="ctr"/>
                  <a:lstStyle/>
                  <a:p>
                    <a:endParaRPr lang="en-US" dirty="0"/>
                  </a:p>
                </p:txBody>
              </p:sp>
              <p:sp>
                <p:nvSpPr>
                  <p:cNvPr id="516" name="Freeform: Shape 515">
                    <a:extLst>
                      <a:ext uri="{FF2B5EF4-FFF2-40B4-BE49-F238E27FC236}">
                        <a16:creationId xmlns:a16="http://schemas.microsoft.com/office/drawing/2014/main" id="{1C91189E-C464-8E81-42A0-AE420C0C4DCF}"/>
                      </a:ext>
                    </a:extLst>
                  </p:cNvPr>
                  <p:cNvSpPr/>
                  <p:nvPr/>
                </p:nvSpPr>
                <p:spPr>
                  <a:xfrm>
                    <a:off x="3369516" y="265811"/>
                    <a:ext cx="313375" cy="578697"/>
                  </a:xfrm>
                  <a:custGeom>
                    <a:avLst/>
                    <a:gdLst>
                      <a:gd name="connsiteX0" fmla="*/ 131025 w 313375"/>
                      <a:gd name="connsiteY0" fmla="*/ 578697 h 578697"/>
                      <a:gd name="connsiteX1" fmla="*/ 72181 w 313375"/>
                      <a:gd name="connsiteY1" fmla="*/ 571396 h 578697"/>
                      <a:gd name="connsiteX2" fmla="*/ 25988 w 313375"/>
                      <a:gd name="connsiteY2" fmla="*/ 551525 h 578697"/>
                      <a:gd name="connsiteX3" fmla="*/ 7229 w 313375"/>
                      <a:gd name="connsiteY3" fmla="*/ 522131 h 578697"/>
                      <a:gd name="connsiteX4" fmla="*/ 8883 w 313375"/>
                      <a:gd name="connsiteY4" fmla="*/ 512471 h 578697"/>
                      <a:gd name="connsiteX5" fmla="*/ 8964 w 313375"/>
                      <a:gd name="connsiteY5" fmla="*/ 512146 h 578697"/>
                      <a:gd name="connsiteX6" fmla="*/ 19066 w 313375"/>
                      <a:gd name="connsiteY6" fmla="*/ 496160 h 578697"/>
                      <a:gd name="connsiteX7" fmla="*/ 34871 w 313375"/>
                      <a:gd name="connsiteY7" fmla="*/ 490567 h 578697"/>
                      <a:gd name="connsiteX8" fmla="*/ 47413 w 313375"/>
                      <a:gd name="connsiteY8" fmla="*/ 493892 h 578697"/>
                      <a:gd name="connsiteX9" fmla="*/ 47684 w 313375"/>
                      <a:gd name="connsiteY9" fmla="*/ 494046 h 578697"/>
                      <a:gd name="connsiteX10" fmla="*/ 131739 w 313375"/>
                      <a:gd name="connsiteY10" fmla="*/ 520251 h 578697"/>
                      <a:gd name="connsiteX11" fmla="*/ 220646 w 313375"/>
                      <a:gd name="connsiteY11" fmla="*/ 482453 h 578697"/>
                      <a:gd name="connsiteX12" fmla="*/ 253728 w 313375"/>
                      <a:gd name="connsiteY12" fmla="*/ 376846 h 578697"/>
                      <a:gd name="connsiteX13" fmla="*/ 253728 w 313375"/>
                      <a:gd name="connsiteY13" fmla="*/ 375807 h 578697"/>
                      <a:gd name="connsiteX14" fmla="*/ 213923 w 313375"/>
                      <a:gd name="connsiteY14" fmla="*/ 409250 h 578697"/>
                      <a:gd name="connsiteX15" fmla="*/ 136076 w 313375"/>
                      <a:gd name="connsiteY15" fmla="*/ 430286 h 578697"/>
                      <a:gd name="connsiteX16" fmla="*/ 34311 w 313375"/>
                      <a:gd name="connsiteY16" fmla="*/ 386614 h 578697"/>
                      <a:gd name="connsiteX17" fmla="*/ 0 w 313375"/>
                      <a:gd name="connsiteY17" fmla="*/ 271394 h 578697"/>
                      <a:gd name="connsiteX18" fmla="*/ 0 w 313375"/>
                      <a:gd name="connsiteY18" fmla="*/ 31573 h 578697"/>
                      <a:gd name="connsiteX19" fmla="*/ 8304 w 313375"/>
                      <a:gd name="connsiteY19" fmla="*/ 9253 h 578697"/>
                      <a:gd name="connsiteX20" fmla="*/ 29820 w 313375"/>
                      <a:gd name="connsiteY20" fmla="*/ 0 h 578697"/>
                      <a:gd name="connsiteX21" fmla="*/ 51326 w 313375"/>
                      <a:gd name="connsiteY21" fmla="*/ 9244 h 578697"/>
                      <a:gd name="connsiteX22" fmla="*/ 59639 w 313375"/>
                      <a:gd name="connsiteY22" fmla="*/ 31573 h 578697"/>
                      <a:gd name="connsiteX23" fmla="*/ 59639 w 313375"/>
                      <a:gd name="connsiteY23" fmla="*/ 264354 h 578697"/>
                      <a:gd name="connsiteX24" fmla="*/ 80666 w 313375"/>
                      <a:gd name="connsiteY24" fmla="*/ 344461 h 578697"/>
                      <a:gd name="connsiteX25" fmla="*/ 145483 w 313375"/>
                      <a:gd name="connsiteY25" fmla="*/ 370268 h 578697"/>
                      <a:gd name="connsiteX26" fmla="*/ 198092 w 313375"/>
                      <a:gd name="connsiteY26" fmla="*/ 355385 h 578697"/>
                      <a:gd name="connsiteX27" fmla="*/ 238692 w 313375"/>
                      <a:gd name="connsiteY27" fmla="*/ 315915 h 578697"/>
                      <a:gd name="connsiteX28" fmla="*/ 253728 w 313375"/>
                      <a:gd name="connsiteY28" fmla="*/ 264354 h 578697"/>
                      <a:gd name="connsiteX29" fmla="*/ 253728 w 313375"/>
                      <a:gd name="connsiteY29" fmla="*/ 31573 h 578697"/>
                      <a:gd name="connsiteX30" fmla="*/ 262032 w 313375"/>
                      <a:gd name="connsiteY30" fmla="*/ 9253 h 578697"/>
                      <a:gd name="connsiteX31" fmla="*/ 283547 w 313375"/>
                      <a:gd name="connsiteY31" fmla="*/ 0 h 578697"/>
                      <a:gd name="connsiteX32" fmla="*/ 305054 w 313375"/>
                      <a:gd name="connsiteY32" fmla="*/ 9244 h 578697"/>
                      <a:gd name="connsiteX33" fmla="*/ 305072 w 313375"/>
                      <a:gd name="connsiteY33" fmla="*/ 9262 h 578697"/>
                      <a:gd name="connsiteX34" fmla="*/ 313376 w 313375"/>
                      <a:gd name="connsiteY34" fmla="*/ 31573 h 578697"/>
                      <a:gd name="connsiteX35" fmla="*/ 313376 w 313375"/>
                      <a:gd name="connsiteY35" fmla="*/ 376060 h 578697"/>
                      <a:gd name="connsiteX36" fmla="*/ 290072 w 313375"/>
                      <a:gd name="connsiteY36" fmla="*/ 485218 h 578697"/>
                      <a:gd name="connsiteX37" fmla="*/ 224695 w 313375"/>
                      <a:gd name="connsiteY37" fmla="*/ 554977 h 578697"/>
                      <a:gd name="connsiteX38" fmla="*/ 131025 w 313375"/>
                      <a:gd name="connsiteY38" fmla="*/ 578697 h 578697"/>
                      <a:gd name="connsiteX39" fmla="*/ 23494 w 313375"/>
                      <a:gd name="connsiteY39" fmla="*/ 522266 h 578697"/>
                      <a:gd name="connsiteX40" fmla="*/ 35061 w 313375"/>
                      <a:gd name="connsiteY40" fmla="*/ 538025 h 578697"/>
                      <a:gd name="connsiteX41" fmla="*/ 76365 w 313375"/>
                      <a:gd name="connsiteY41" fmla="*/ 555673 h 578697"/>
                      <a:gd name="connsiteX42" fmla="*/ 131016 w 313375"/>
                      <a:gd name="connsiteY42" fmla="*/ 562432 h 578697"/>
                      <a:gd name="connsiteX43" fmla="*/ 216634 w 313375"/>
                      <a:gd name="connsiteY43" fmla="*/ 540845 h 578697"/>
                      <a:gd name="connsiteX44" fmla="*/ 275596 w 313375"/>
                      <a:gd name="connsiteY44" fmla="*/ 477808 h 578697"/>
                      <a:gd name="connsiteX45" fmla="*/ 297111 w 313375"/>
                      <a:gd name="connsiteY45" fmla="*/ 376060 h 578697"/>
                      <a:gd name="connsiteX46" fmla="*/ 297111 w 313375"/>
                      <a:gd name="connsiteY46" fmla="*/ 31573 h 578697"/>
                      <a:gd name="connsiteX47" fmla="*/ 293135 w 313375"/>
                      <a:gd name="connsiteY47" fmla="*/ 20304 h 578697"/>
                      <a:gd name="connsiteX48" fmla="*/ 283556 w 313375"/>
                      <a:gd name="connsiteY48" fmla="*/ 16274 h 578697"/>
                      <a:gd name="connsiteX49" fmla="*/ 273978 w 313375"/>
                      <a:gd name="connsiteY49" fmla="*/ 20304 h 578697"/>
                      <a:gd name="connsiteX50" fmla="*/ 270002 w 313375"/>
                      <a:gd name="connsiteY50" fmla="*/ 31573 h 578697"/>
                      <a:gd name="connsiteX51" fmla="*/ 270002 w 313375"/>
                      <a:gd name="connsiteY51" fmla="*/ 264354 h 578697"/>
                      <a:gd name="connsiteX52" fmla="*/ 252508 w 313375"/>
                      <a:gd name="connsiteY52" fmla="*/ 324500 h 578697"/>
                      <a:gd name="connsiteX53" fmla="*/ 206360 w 313375"/>
                      <a:gd name="connsiteY53" fmla="*/ 369391 h 578697"/>
                      <a:gd name="connsiteX54" fmla="*/ 145483 w 313375"/>
                      <a:gd name="connsiteY54" fmla="*/ 386533 h 578697"/>
                      <a:gd name="connsiteX55" fmla="*/ 67889 w 313375"/>
                      <a:gd name="connsiteY55" fmla="*/ 354527 h 578697"/>
                      <a:gd name="connsiteX56" fmla="*/ 43374 w 313375"/>
                      <a:gd name="connsiteY56" fmla="*/ 264345 h 578697"/>
                      <a:gd name="connsiteX57" fmla="*/ 43374 w 313375"/>
                      <a:gd name="connsiteY57" fmla="*/ 31573 h 578697"/>
                      <a:gd name="connsiteX58" fmla="*/ 39389 w 313375"/>
                      <a:gd name="connsiteY58" fmla="*/ 20295 h 578697"/>
                      <a:gd name="connsiteX59" fmla="*/ 29820 w 313375"/>
                      <a:gd name="connsiteY59" fmla="*/ 16274 h 578697"/>
                      <a:gd name="connsiteX60" fmla="*/ 20250 w 313375"/>
                      <a:gd name="connsiteY60" fmla="*/ 20304 h 578697"/>
                      <a:gd name="connsiteX61" fmla="*/ 16265 w 313375"/>
                      <a:gd name="connsiteY61" fmla="*/ 31573 h 578697"/>
                      <a:gd name="connsiteX62" fmla="*/ 16265 w 313375"/>
                      <a:gd name="connsiteY62" fmla="*/ 271385 h 578697"/>
                      <a:gd name="connsiteX63" fmla="*/ 47006 w 313375"/>
                      <a:gd name="connsiteY63" fmla="*/ 376440 h 578697"/>
                      <a:gd name="connsiteX64" fmla="*/ 136085 w 313375"/>
                      <a:gd name="connsiteY64" fmla="*/ 414012 h 578697"/>
                      <a:gd name="connsiteX65" fmla="*/ 205709 w 313375"/>
                      <a:gd name="connsiteY65" fmla="*/ 395208 h 578697"/>
                      <a:gd name="connsiteX66" fmla="*/ 254749 w 313375"/>
                      <a:gd name="connsiteY66" fmla="*/ 345572 h 578697"/>
                      <a:gd name="connsiteX67" fmla="*/ 270002 w 313375"/>
                      <a:gd name="connsiteY67" fmla="*/ 317885 h 578697"/>
                      <a:gd name="connsiteX68" fmla="*/ 270002 w 313375"/>
                      <a:gd name="connsiteY68" fmla="*/ 376837 h 578697"/>
                      <a:gd name="connsiteX69" fmla="*/ 232963 w 313375"/>
                      <a:gd name="connsiteY69" fmla="*/ 493070 h 578697"/>
                      <a:gd name="connsiteX70" fmla="*/ 131748 w 313375"/>
                      <a:gd name="connsiteY70" fmla="*/ 536507 h 578697"/>
                      <a:gd name="connsiteX71" fmla="*/ 39570 w 313375"/>
                      <a:gd name="connsiteY71" fmla="*/ 508124 h 578697"/>
                      <a:gd name="connsiteX72" fmla="*/ 34880 w 313375"/>
                      <a:gd name="connsiteY72" fmla="*/ 506823 h 578697"/>
                      <a:gd name="connsiteX73" fmla="*/ 29024 w 313375"/>
                      <a:gd name="connsiteY73" fmla="*/ 509019 h 578697"/>
                      <a:gd name="connsiteX74" fmla="*/ 24687 w 313375"/>
                      <a:gd name="connsiteY74" fmla="*/ 516329 h 578697"/>
                      <a:gd name="connsiteX75" fmla="*/ 23494 w 313375"/>
                      <a:gd name="connsiteY75" fmla="*/ 522257 h 57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13375" h="578697">
                        <a:moveTo>
                          <a:pt x="131025" y="578697"/>
                        </a:moveTo>
                        <a:cubicBezTo>
                          <a:pt x="110170" y="578697"/>
                          <a:pt x="90371" y="576239"/>
                          <a:pt x="72181" y="571396"/>
                        </a:cubicBezTo>
                        <a:cubicBezTo>
                          <a:pt x="53802" y="566498"/>
                          <a:pt x="38259" y="559812"/>
                          <a:pt x="25988" y="551525"/>
                        </a:cubicBezTo>
                        <a:cubicBezTo>
                          <a:pt x="13545" y="543203"/>
                          <a:pt x="7229" y="533299"/>
                          <a:pt x="7229" y="522131"/>
                        </a:cubicBezTo>
                        <a:cubicBezTo>
                          <a:pt x="7229" y="520802"/>
                          <a:pt x="7428" y="518715"/>
                          <a:pt x="8883" y="512471"/>
                        </a:cubicBezTo>
                        <a:lnTo>
                          <a:pt x="8964" y="512146"/>
                        </a:lnTo>
                        <a:cubicBezTo>
                          <a:pt x="10889" y="505215"/>
                          <a:pt x="14286" y="499838"/>
                          <a:pt x="19066" y="496160"/>
                        </a:cubicBezTo>
                        <a:cubicBezTo>
                          <a:pt x="23838" y="492456"/>
                          <a:pt x="29169" y="490567"/>
                          <a:pt x="34871" y="490567"/>
                        </a:cubicBezTo>
                        <a:cubicBezTo>
                          <a:pt x="39109" y="490567"/>
                          <a:pt x="43329" y="491688"/>
                          <a:pt x="47413" y="493892"/>
                        </a:cubicBezTo>
                        <a:lnTo>
                          <a:pt x="47684" y="494046"/>
                        </a:lnTo>
                        <a:cubicBezTo>
                          <a:pt x="77115" y="511441"/>
                          <a:pt x="105389" y="520251"/>
                          <a:pt x="131739" y="520251"/>
                        </a:cubicBezTo>
                        <a:cubicBezTo>
                          <a:pt x="169592" y="520251"/>
                          <a:pt x="198679" y="507889"/>
                          <a:pt x="220646" y="482453"/>
                        </a:cubicBezTo>
                        <a:cubicBezTo>
                          <a:pt x="242595" y="457016"/>
                          <a:pt x="253728" y="421476"/>
                          <a:pt x="253728" y="376846"/>
                        </a:cubicBezTo>
                        <a:lnTo>
                          <a:pt x="253728" y="375807"/>
                        </a:lnTo>
                        <a:cubicBezTo>
                          <a:pt x="242821" y="388919"/>
                          <a:pt x="229511" y="400115"/>
                          <a:pt x="213923" y="409250"/>
                        </a:cubicBezTo>
                        <a:cubicBezTo>
                          <a:pt x="190104" y="423211"/>
                          <a:pt x="163917" y="430286"/>
                          <a:pt x="136076" y="430286"/>
                        </a:cubicBezTo>
                        <a:cubicBezTo>
                          <a:pt x="91754" y="430286"/>
                          <a:pt x="57506" y="415594"/>
                          <a:pt x="34311" y="386614"/>
                        </a:cubicBezTo>
                        <a:cubicBezTo>
                          <a:pt x="11539" y="358196"/>
                          <a:pt x="0" y="319421"/>
                          <a:pt x="0" y="271394"/>
                        </a:cubicBezTo>
                        <a:lnTo>
                          <a:pt x="0" y="31573"/>
                        </a:lnTo>
                        <a:cubicBezTo>
                          <a:pt x="0" y="22717"/>
                          <a:pt x="2792" y="15208"/>
                          <a:pt x="8304" y="9253"/>
                        </a:cubicBezTo>
                        <a:cubicBezTo>
                          <a:pt x="13907" y="3199"/>
                          <a:pt x="21344" y="0"/>
                          <a:pt x="29820" y="0"/>
                        </a:cubicBezTo>
                        <a:cubicBezTo>
                          <a:pt x="38295" y="0"/>
                          <a:pt x="45714" y="3199"/>
                          <a:pt x="51326" y="9244"/>
                        </a:cubicBezTo>
                        <a:cubicBezTo>
                          <a:pt x="56847" y="15226"/>
                          <a:pt x="59639" y="22735"/>
                          <a:pt x="59639" y="31573"/>
                        </a:cubicBezTo>
                        <a:lnTo>
                          <a:pt x="59639" y="264354"/>
                        </a:lnTo>
                        <a:cubicBezTo>
                          <a:pt x="59639" y="299813"/>
                          <a:pt x="66714" y="326768"/>
                          <a:pt x="80666" y="344461"/>
                        </a:cubicBezTo>
                        <a:cubicBezTo>
                          <a:pt x="94347" y="361828"/>
                          <a:pt x="115546" y="370268"/>
                          <a:pt x="145483" y="370268"/>
                        </a:cubicBezTo>
                        <a:cubicBezTo>
                          <a:pt x="163682" y="370268"/>
                          <a:pt x="181384" y="365262"/>
                          <a:pt x="198092" y="355385"/>
                        </a:cubicBezTo>
                        <a:cubicBezTo>
                          <a:pt x="214944" y="345436"/>
                          <a:pt x="228598" y="332162"/>
                          <a:pt x="238692" y="315915"/>
                        </a:cubicBezTo>
                        <a:cubicBezTo>
                          <a:pt x="248668" y="299858"/>
                          <a:pt x="253728" y="282517"/>
                          <a:pt x="253728" y="264354"/>
                        </a:cubicBezTo>
                        <a:lnTo>
                          <a:pt x="253728" y="31573"/>
                        </a:lnTo>
                        <a:cubicBezTo>
                          <a:pt x="253728" y="22717"/>
                          <a:pt x="256520" y="15208"/>
                          <a:pt x="262032" y="9253"/>
                        </a:cubicBezTo>
                        <a:cubicBezTo>
                          <a:pt x="267635" y="3199"/>
                          <a:pt x="275071" y="0"/>
                          <a:pt x="283547" y="0"/>
                        </a:cubicBezTo>
                        <a:cubicBezTo>
                          <a:pt x="292023" y="0"/>
                          <a:pt x="299442" y="3199"/>
                          <a:pt x="305054" y="9244"/>
                        </a:cubicBezTo>
                        <a:lnTo>
                          <a:pt x="305072" y="9262"/>
                        </a:lnTo>
                        <a:cubicBezTo>
                          <a:pt x="310584" y="15226"/>
                          <a:pt x="313376" y="22735"/>
                          <a:pt x="313376" y="31573"/>
                        </a:cubicBezTo>
                        <a:lnTo>
                          <a:pt x="313376" y="376060"/>
                        </a:lnTo>
                        <a:cubicBezTo>
                          <a:pt x="313376" y="418286"/>
                          <a:pt x="305533" y="455010"/>
                          <a:pt x="290072" y="485218"/>
                        </a:cubicBezTo>
                        <a:cubicBezTo>
                          <a:pt x="274466" y="515670"/>
                          <a:pt x="252472" y="539137"/>
                          <a:pt x="224695" y="554977"/>
                        </a:cubicBezTo>
                        <a:cubicBezTo>
                          <a:pt x="197053" y="570718"/>
                          <a:pt x="165543" y="578697"/>
                          <a:pt x="131025" y="578697"/>
                        </a:cubicBezTo>
                        <a:close/>
                        <a:moveTo>
                          <a:pt x="23494" y="522266"/>
                        </a:moveTo>
                        <a:cubicBezTo>
                          <a:pt x="23557" y="527625"/>
                          <a:pt x="27452" y="532929"/>
                          <a:pt x="35061" y="538025"/>
                        </a:cubicBezTo>
                        <a:cubicBezTo>
                          <a:pt x="45850" y="545317"/>
                          <a:pt x="59738" y="551245"/>
                          <a:pt x="76365" y="555673"/>
                        </a:cubicBezTo>
                        <a:cubicBezTo>
                          <a:pt x="93190" y="560155"/>
                          <a:pt x="111579" y="562432"/>
                          <a:pt x="131016" y="562432"/>
                        </a:cubicBezTo>
                        <a:cubicBezTo>
                          <a:pt x="162670" y="562432"/>
                          <a:pt x="191477" y="555167"/>
                          <a:pt x="216634" y="540845"/>
                        </a:cubicBezTo>
                        <a:cubicBezTo>
                          <a:pt x="241619" y="526604"/>
                          <a:pt x="261454" y="505386"/>
                          <a:pt x="275596" y="477808"/>
                        </a:cubicBezTo>
                        <a:cubicBezTo>
                          <a:pt x="289873" y="449922"/>
                          <a:pt x="297111" y="415684"/>
                          <a:pt x="297111" y="376060"/>
                        </a:cubicBezTo>
                        <a:lnTo>
                          <a:pt x="297111" y="31573"/>
                        </a:lnTo>
                        <a:cubicBezTo>
                          <a:pt x="297111" y="26901"/>
                          <a:pt x="295810" y="23214"/>
                          <a:pt x="293135" y="20304"/>
                        </a:cubicBezTo>
                        <a:cubicBezTo>
                          <a:pt x="290578" y="17548"/>
                          <a:pt x="287532" y="16274"/>
                          <a:pt x="283556" y="16274"/>
                        </a:cubicBezTo>
                        <a:cubicBezTo>
                          <a:pt x="279581" y="16274"/>
                          <a:pt x="276526" y="17557"/>
                          <a:pt x="273978" y="20304"/>
                        </a:cubicBezTo>
                        <a:cubicBezTo>
                          <a:pt x="271303" y="23196"/>
                          <a:pt x="270002" y="26883"/>
                          <a:pt x="270002" y="31573"/>
                        </a:cubicBezTo>
                        <a:lnTo>
                          <a:pt x="270002" y="264354"/>
                        </a:lnTo>
                        <a:cubicBezTo>
                          <a:pt x="270002" y="285599"/>
                          <a:pt x="264120" y="305831"/>
                          <a:pt x="252508" y="324500"/>
                        </a:cubicBezTo>
                        <a:cubicBezTo>
                          <a:pt x="241014" y="342997"/>
                          <a:pt x="225490" y="358096"/>
                          <a:pt x="206360" y="369391"/>
                        </a:cubicBezTo>
                        <a:cubicBezTo>
                          <a:pt x="187113" y="380768"/>
                          <a:pt x="166628" y="386533"/>
                          <a:pt x="145483" y="386533"/>
                        </a:cubicBezTo>
                        <a:cubicBezTo>
                          <a:pt x="110721" y="386533"/>
                          <a:pt x="84615" y="375762"/>
                          <a:pt x="67889" y="354527"/>
                        </a:cubicBezTo>
                        <a:cubicBezTo>
                          <a:pt x="51624" y="333888"/>
                          <a:pt x="43374" y="303545"/>
                          <a:pt x="43374" y="264345"/>
                        </a:cubicBezTo>
                        <a:lnTo>
                          <a:pt x="43374" y="31573"/>
                        </a:lnTo>
                        <a:cubicBezTo>
                          <a:pt x="43374" y="26892"/>
                          <a:pt x="42073" y="23205"/>
                          <a:pt x="39389" y="20295"/>
                        </a:cubicBezTo>
                        <a:cubicBezTo>
                          <a:pt x="36850" y="17557"/>
                          <a:pt x="33804" y="16274"/>
                          <a:pt x="29820" y="16274"/>
                        </a:cubicBezTo>
                        <a:cubicBezTo>
                          <a:pt x="25835" y="16274"/>
                          <a:pt x="22789" y="17557"/>
                          <a:pt x="20250" y="20304"/>
                        </a:cubicBezTo>
                        <a:cubicBezTo>
                          <a:pt x="17575" y="23196"/>
                          <a:pt x="16265" y="26883"/>
                          <a:pt x="16265" y="31573"/>
                        </a:cubicBezTo>
                        <a:lnTo>
                          <a:pt x="16265" y="271385"/>
                        </a:lnTo>
                        <a:cubicBezTo>
                          <a:pt x="16265" y="315626"/>
                          <a:pt x="26612" y="350976"/>
                          <a:pt x="47006" y="376440"/>
                        </a:cubicBezTo>
                        <a:cubicBezTo>
                          <a:pt x="67248" y="401723"/>
                          <a:pt x="96389" y="414012"/>
                          <a:pt x="136085" y="414012"/>
                        </a:cubicBezTo>
                        <a:cubicBezTo>
                          <a:pt x="160998" y="414012"/>
                          <a:pt x="184420" y="407687"/>
                          <a:pt x="205709" y="395208"/>
                        </a:cubicBezTo>
                        <a:cubicBezTo>
                          <a:pt x="226972" y="382747"/>
                          <a:pt x="243472" y="366039"/>
                          <a:pt x="254749" y="345572"/>
                        </a:cubicBezTo>
                        <a:lnTo>
                          <a:pt x="270002" y="317885"/>
                        </a:lnTo>
                        <a:lnTo>
                          <a:pt x="270002" y="376837"/>
                        </a:lnTo>
                        <a:cubicBezTo>
                          <a:pt x="270002" y="425488"/>
                          <a:pt x="257541" y="464597"/>
                          <a:pt x="232963" y="493070"/>
                        </a:cubicBezTo>
                        <a:cubicBezTo>
                          <a:pt x="208068" y="521896"/>
                          <a:pt x="174010" y="536507"/>
                          <a:pt x="131748" y="536507"/>
                        </a:cubicBezTo>
                        <a:cubicBezTo>
                          <a:pt x="102498" y="536507"/>
                          <a:pt x="71485" y="526956"/>
                          <a:pt x="39570" y="508124"/>
                        </a:cubicBezTo>
                        <a:cubicBezTo>
                          <a:pt x="37916" y="507248"/>
                          <a:pt x="36380" y="506823"/>
                          <a:pt x="34880" y="506823"/>
                        </a:cubicBezTo>
                        <a:cubicBezTo>
                          <a:pt x="32820" y="506823"/>
                          <a:pt x="30958" y="507519"/>
                          <a:pt x="29024" y="509019"/>
                        </a:cubicBezTo>
                        <a:cubicBezTo>
                          <a:pt x="27100" y="510501"/>
                          <a:pt x="25645" y="512959"/>
                          <a:pt x="24687" y="516329"/>
                        </a:cubicBezTo>
                        <a:cubicBezTo>
                          <a:pt x="23720" y="520504"/>
                          <a:pt x="23530" y="521923"/>
                          <a:pt x="23494" y="522257"/>
                        </a:cubicBezTo>
                        <a:close/>
                      </a:path>
                    </a:pathLst>
                  </a:custGeom>
                  <a:solidFill>
                    <a:srgbClr val="714C6C"/>
                  </a:solidFill>
                  <a:ln w="901" cap="flat">
                    <a:noFill/>
                    <a:prstDash val="solid"/>
                    <a:miter/>
                  </a:ln>
                </p:spPr>
                <p:txBody>
                  <a:bodyPr rtlCol="0" anchor="ctr"/>
                  <a:lstStyle/>
                  <a:p>
                    <a:endParaRPr lang="en-US" dirty="0"/>
                  </a:p>
                </p:txBody>
              </p:sp>
            </p:grpSp>
            <p:grpSp>
              <p:nvGrpSpPr>
                <p:cNvPr id="506" name="Graphic 1035">
                  <a:extLst>
                    <a:ext uri="{FF2B5EF4-FFF2-40B4-BE49-F238E27FC236}">
                      <a16:creationId xmlns:a16="http://schemas.microsoft.com/office/drawing/2014/main" id="{E73F86EA-D001-2682-8440-71C734FE04C4}"/>
                    </a:ext>
                  </a:extLst>
                </p:cNvPr>
                <p:cNvGrpSpPr/>
                <p:nvPr/>
              </p:nvGrpSpPr>
              <p:grpSpPr>
                <a:xfrm>
                  <a:off x="3751929" y="263462"/>
                  <a:ext cx="382042" cy="432626"/>
                  <a:chOff x="3751929" y="263462"/>
                  <a:chExt cx="382042" cy="432626"/>
                </a:xfrm>
                <a:solidFill>
                  <a:srgbClr val="714C6C"/>
                </a:solidFill>
              </p:grpSpPr>
              <p:sp>
                <p:nvSpPr>
                  <p:cNvPr id="513" name="Freeform: Shape 512">
                    <a:extLst>
                      <a:ext uri="{FF2B5EF4-FFF2-40B4-BE49-F238E27FC236}">
                        <a16:creationId xmlns:a16="http://schemas.microsoft.com/office/drawing/2014/main" id="{4BCCF71B-87BE-9D16-5047-7045572B4C92}"/>
                      </a:ext>
                    </a:extLst>
                  </p:cNvPr>
                  <p:cNvSpPr/>
                  <p:nvPr/>
                </p:nvSpPr>
                <p:spPr>
                  <a:xfrm>
                    <a:off x="3760061" y="271594"/>
                    <a:ext cx="365785" cy="416361"/>
                  </a:xfrm>
                  <a:custGeom>
                    <a:avLst/>
                    <a:gdLst>
                      <a:gd name="connsiteX0" fmla="*/ 341930 w 365785"/>
                      <a:gd name="connsiteY0" fmla="*/ 314813 h 416361"/>
                      <a:gd name="connsiteX1" fmla="*/ 276147 w 365785"/>
                      <a:gd name="connsiteY1" fmla="*/ 389416 h 416361"/>
                      <a:gd name="connsiteX2" fmla="*/ 182893 w 365785"/>
                      <a:gd name="connsiteY2" fmla="*/ 416362 h 416361"/>
                      <a:gd name="connsiteX3" fmla="*/ 89639 w 365785"/>
                      <a:gd name="connsiteY3" fmla="*/ 389416 h 416361"/>
                      <a:gd name="connsiteX4" fmla="*/ 23856 w 365785"/>
                      <a:gd name="connsiteY4" fmla="*/ 314813 h 416361"/>
                      <a:gd name="connsiteX5" fmla="*/ 0 w 365785"/>
                      <a:gd name="connsiteY5" fmla="*/ 208574 h 416361"/>
                      <a:gd name="connsiteX6" fmla="*/ 23856 w 365785"/>
                      <a:gd name="connsiteY6" fmla="*/ 102335 h 416361"/>
                      <a:gd name="connsiteX7" fmla="*/ 89639 w 365785"/>
                      <a:gd name="connsiteY7" fmla="*/ 27344 h 416361"/>
                      <a:gd name="connsiteX8" fmla="*/ 182893 w 365785"/>
                      <a:gd name="connsiteY8" fmla="*/ 0 h 416361"/>
                      <a:gd name="connsiteX9" fmla="*/ 276147 w 365785"/>
                      <a:gd name="connsiteY9" fmla="*/ 27344 h 416361"/>
                      <a:gd name="connsiteX10" fmla="*/ 341930 w 365785"/>
                      <a:gd name="connsiteY10" fmla="*/ 102335 h 416361"/>
                      <a:gd name="connsiteX11" fmla="*/ 365786 w 365785"/>
                      <a:gd name="connsiteY11" fmla="*/ 208574 h 416361"/>
                      <a:gd name="connsiteX12" fmla="*/ 341930 w 365785"/>
                      <a:gd name="connsiteY12" fmla="*/ 314813 h 416361"/>
                      <a:gd name="connsiteX13" fmla="*/ 304340 w 365785"/>
                      <a:gd name="connsiteY13" fmla="*/ 124212 h 416361"/>
                      <a:gd name="connsiteX14" fmla="*/ 254098 w 365785"/>
                      <a:gd name="connsiteY14" fmla="*/ 65232 h 416361"/>
                      <a:gd name="connsiteX15" fmla="*/ 182893 w 365785"/>
                      <a:gd name="connsiteY15" fmla="*/ 43753 h 416361"/>
                      <a:gd name="connsiteX16" fmla="*/ 112049 w 365785"/>
                      <a:gd name="connsiteY16" fmla="*/ 65232 h 416361"/>
                      <a:gd name="connsiteX17" fmla="*/ 61808 w 365785"/>
                      <a:gd name="connsiteY17" fmla="*/ 124212 h 416361"/>
                      <a:gd name="connsiteX18" fmla="*/ 43374 w 365785"/>
                      <a:gd name="connsiteY18" fmla="*/ 208574 h 416361"/>
                      <a:gd name="connsiteX19" fmla="*/ 61808 w 365785"/>
                      <a:gd name="connsiteY19" fmla="*/ 292159 h 416361"/>
                      <a:gd name="connsiteX20" fmla="*/ 112049 w 365785"/>
                      <a:gd name="connsiteY20" fmla="*/ 351138 h 416361"/>
                      <a:gd name="connsiteX21" fmla="*/ 182893 w 365785"/>
                      <a:gd name="connsiteY21" fmla="*/ 372617 h 416361"/>
                      <a:gd name="connsiteX22" fmla="*/ 254098 w 365785"/>
                      <a:gd name="connsiteY22" fmla="*/ 351527 h 416361"/>
                      <a:gd name="connsiteX23" fmla="*/ 304340 w 365785"/>
                      <a:gd name="connsiteY23" fmla="*/ 292945 h 416361"/>
                      <a:gd name="connsiteX24" fmla="*/ 322412 w 365785"/>
                      <a:gd name="connsiteY24" fmla="*/ 208583 h 416361"/>
                      <a:gd name="connsiteX25" fmla="*/ 304340 w 365785"/>
                      <a:gd name="connsiteY25" fmla="*/ 124221 h 4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5785" h="416361">
                        <a:moveTo>
                          <a:pt x="341930" y="314813"/>
                        </a:moveTo>
                        <a:cubicBezTo>
                          <a:pt x="326027" y="346584"/>
                          <a:pt x="304087" y="371443"/>
                          <a:pt x="276147" y="389416"/>
                        </a:cubicBezTo>
                        <a:cubicBezTo>
                          <a:pt x="248189" y="407380"/>
                          <a:pt x="217104" y="416362"/>
                          <a:pt x="182893" y="416362"/>
                        </a:cubicBezTo>
                        <a:cubicBezTo>
                          <a:pt x="148682" y="416362"/>
                          <a:pt x="117579" y="407380"/>
                          <a:pt x="89639" y="389416"/>
                        </a:cubicBezTo>
                        <a:cubicBezTo>
                          <a:pt x="61681" y="371452"/>
                          <a:pt x="39759" y="346584"/>
                          <a:pt x="23856" y="314813"/>
                        </a:cubicBezTo>
                        <a:cubicBezTo>
                          <a:pt x="7952" y="283050"/>
                          <a:pt x="0" y="247637"/>
                          <a:pt x="0" y="208574"/>
                        </a:cubicBezTo>
                        <a:cubicBezTo>
                          <a:pt x="0" y="169510"/>
                          <a:pt x="7952" y="134106"/>
                          <a:pt x="23856" y="102335"/>
                        </a:cubicBezTo>
                        <a:cubicBezTo>
                          <a:pt x="39759" y="70573"/>
                          <a:pt x="61681" y="45579"/>
                          <a:pt x="89639" y="27344"/>
                        </a:cubicBezTo>
                        <a:cubicBezTo>
                          <a:pt x="117579" y="9118"/>
                          <a:pt x="148673" y="0"/>
                          <a:pt x="182893" y="0"/>
                        </a:cubicBezTo>
                        <a:cubicBezTo>
                          <a:pt x="217113" y="0"/>
                          <a:pt x="248189" y="9118"/>
                          <a:pt x="276147" y="27344"/>
                        </a:cubicBezTo>
                        <a:cubicBezTo>
                          <a:pt x="304096" y="45579"/>
                          <a:pt x="326027" y="70573"/>
                          <a:pt x="341930" y="102335"/>
                        </a:cubicBezTo>
                        <a:cubicBezTo>
                          <a:pt x="357834" y="134106"/>
                          <a:pt x="365786" y="169510"/>
                          <a:pt x="365786" y="208574"/>
                        </a:cubicBezTo>
                        <a:cubicBezTo>
                          <a:pt x="365786" y="247637"/>
                          <a:pt x="357834" y="283050"/>
                          <a:pt x="341930" y="314813"/>
                        </a:cubicBezTo>
                        <a:close/>
                        <a:moveTo>
                          <a:pt x="304340" y="124212"/>
                        </a:moveTo>
                        <a:cubicBezTo>
                          <a:pt x="292285" y="99218"/>
                          <a:pt x="275532" y="79564"/>
                          <a:pt x="254098" y="65232"/>
                        </a:cubicBezTo>
                        <a:cubicBezTo>
                          <a:pt x="232646" y="50919"/>
                          <a:pt x="208917" y="43753"/>
                          <a:pt x="182893" y="43753"/>
                        </a:cubicBezTo>
                        <a:cubicBezTo>
                          <a:pt x="156869" y="43753"/>
                          <a:pt x="133248" y="50919"/>
                          <a:pt x="112049" y="65232"/>
                        </a:cubicBezTo>
                        <a:cubicBezTo>
                          <a:pt x="90841" y="79564"/>
                          <a:pt x="74097" y="99209"/>
                          <a:pt x="61808" y="124212"/>
                        </a:cubicBezTo>
                        <a:cubicBezTo>
                          <a:pt x="49518" y="149206"/>
                          <a:pt x="43374" y="177327"/>
                          <a:pt x="43374" y="208574"/>
                        </a:cubicBezTo>
                        <a:cubicBezTo>
                          <a:pt x="43374" y="239821"/>
                          <a:pt x="49518" y="267156"/>
                          <a:pt x="61808" y="292159"/>
                        </a:cubicBezTo>
                        <a:cubicBezTo>
                          <a:pt x="74097" y="317153"/>
                          <a:pt x="90832" y="336816"/>
                          <a:pt x="112049" y="351138"/>
                        </a:cubicBezTo>
                        <a:cubicBezTo>
                          <a:pt x="133248" y="365470"/>
                          <a:pt x="156869" y="372617"/>
                          <a:pt x="182893" y="372617"/>
                        </a:cubicBezTo>
                        <a:cubicBezTo>
                          <a:pt x="208917" y="372617"/>
                          <a:pt x="232646" y="365587"/>
                          <a:pt x="254098" y="351527"/>
                        </a:cubicBezTo>
                        <a:cubicBezTo>
                          <a:pt x="275532" y="337466"/>
                          <a:pt x="292285" y="317939"/>
                          <a:pt x="304340" y="292945"/>
                        </a:cubicBezTo>
                        <a:cubicBezTo>
                          <a:pt x="316385" y="267951"/>
                          <a:pt x="322412" y="239830"/>
                          <a:pt x="322412" y="208583"/>
                        </a:cubicBezTo>
                        <a:cubicBezTo>
                          <a:pt x="322412" y="177336"/>
                          <a:pt x="316385" y="149215"/>
                          <a:pt x="304340" y="124221"/>
                        </a:cubicBezTo>
                        <a:close/>
                      </a:path>
                    </a:pathLst>
                  </a:custGeom>
                  <a:solidFill>
                    <a:srgbClr val="714C6C"/>
                  </a:solidFill>
                  <a:ln w="901" cap="flat">
                    <a:noFill/>
                    <a:prstDash val="solid"/>
                    <a:miter/>
                  </a:ln>
                </p:spPr>
                <p:txBody>
                  <a:bodyPr rtlCol="0" anchor="ctr"/>
                  <a:lstStyle/>
                  <a:p>
                    <a:endParaRPr lang="en-US" dirty="0"/>
                  </a:p>
                </p:txBody>
              </p:sp>
              <p:sp>
                <p:nvSpPr>
                  <p:cNvPr id="514" name="Freeform: Shape 513">
                    <a:extLst>
                      <a:ext uri="{FF2B5EF4-FFF2-40B4-BE49-F238E27FC236}">
                        <a16:creationId xmlns:a16="http://schemas.microsoft.com/office/drawing/2014/main" id="{CA0E435B-A31B-DF5C-8628-23B99899AA6C}"/>
                      </a:ext>
                    </a:extLst>
                  </p:cNvPr>
                  <p:cNvSpPr/>
                  <p:nvPr/>
                </p:nvSpPr>
                <p:spPr>
                  <a:xfrm>
                    <a:off x="3751929" y="263462"/>
                    <a:ext cx="382042" cy="432626"/>
                  </a:xfrm>
                  <a:custGeom>
                    <a:avLst/>
                    <a:gdLst>
                      <a:gd name="connsiteX0" fmla="*/ 191026 w 382042"/>
                      <a:gd name="connsiteY0" fmla="*/ 432627 h 432626"/>
                      <a:gd name="connsiteX1" fmla="*/ 93371 w 382042"/>
                      <a:gd name="connsiteY1" fmla="*/ 404389 h 432626"/>
                      <a:gd name="connsiteX2" fmla="*/ 24714 w 382042"/>
                      <a:gd name="connsiteY2" fmla="*/ 326587 h 432626"/>
                      <a:gd name="connsiteX3" fmla="*/ 0 w 382042"/>
                      <a:gd name="connsiteY3" fmla="*/ 216706 h 432626"/>
                      <a:gd name="connsiteX4" fmla="*/ 24714 w 382042"/>
                      <a:gd name="connsiteY4" fmla="*/ 106826 h 432626"/>
                      <a:gd name="connsiteX5" fmla="*/ 93326 w 382042"/>
                      <a:gd name="connsiteY5" fmla="*/ 28663 h 432626"/>
                      <a:gd name="connsiteX6" fmla="*/ 191026 w 382042"/>
                      <a:gd name="connsiteY6" fmla="*/ 0 h 432626"/>
                      <a:gd name="connsiteX7" fmla="*/ 288716 w 382042"/>
                      <a:gd name="connsiteY7" fmla="*/ 28663 h 432626"/>
                      <a:gd name="connsiteX8" fmla="*/ 357328 w 382042"/>
                      <a:gd name="connsiteY8" fmla="*/ 106826 h 432626"/>
                      <a:gd name="connsiteX9" fmla="*/ 382042 w 382042"/>
                      <a:gd name="connsiteY9" fmla="*/ 216706 h 432626"/>
                      <a:gd name="connsiteX10" fmla="*/ 357328 w 382042"/>
                      <a:gd name="connsiteY10" fmla="*/ 326587 h 432626"/>
                      <a:gd name="connsiteX11" fmla="*/ 288671 w 382042"/>
                      <a:gd name="connsiteY11" fmla="*/ 404389 h 432626"/>
                      <a:gd name="connsiteX12" fmla="*/ 191017 w 382042"/>
                      <a:gd name="connsiteY12" fmla="*/ 432627 h 432626"/>
                      <a:gd name="connsiteX13" fmla="*/ 191026 w 382042"/>
                      <a:gd name="connsiteY13" fmla="*/ 16274 h 432626"/>
                      <a:gd name="connsiteX14" fmla="*/ 102218 w 382042"/>
                      <a:gd name="connsiteY14" fmla="*/ 42289 h 432626"/>
                      <a:gd name="connsiteX15" fmla="*/ 39262 w 382042"/>
                      <a:gd name="connsiteY15" fmla="*/ 114109 h 432626"/>
                      <a:gd name="connsiteX16" fmla="*/ 16265 w 382042"/>
                      <a:gd name="connsiteY16" fmla="*/ 216706 h 432626"/>
                      <a:gd name="connsiteX17" fmla="*/ 39262 w 382042"/>
                      <a:gd name="connsiteY17" fmla="*/ 319304 h 432626"/>
                      <a:gd name="connsiteX18" fmla="*/ 102172 w 382042"/>
                      <a:gd name="connsiteY18" fmla="*/ 390708 h 432626"/>
                      <a:gd name="connsiteX19" fmla="*/ 191026 w 382042"/>
                      <a:gd name="connsiteY19" fmla="*/ 416371 h 432626"/>
                      <a:gd name="connsiteX20" fmla="*/ 279879 w 382042"/>
                      <a:gd name="connsiteY20" fmla="*/ 390708 h 432626"/>
                      <a:gd name="connsiteX21" fmla="*/ 342789 w 382042"/>
                      <a:gd name="connsiteY21" fmla="*/ 319313 h 432626"/>
                      <a:gd name="connsiteX22" fmla="*/ 342789 w 382042"/>
                      <a:gd name="connsiteY22" fmla="*/ 319313 h 432626"/>
                      <a:gd name="connsiteX23" fmla="*/ 365786 w 382042"/>
                      <a:gd name="connsiteY23" fmla="*/ 216716 h 432626"/>
                      <a:gd name="connsiteX24" fmla="*/ 342789 w 382042"/>
                      <a:gd name="connsiteY24" fmla="*/ 114118 h 432626"/>
                      <a:gd name="connsiteX25" fmla="*/ 279834 w 382042"/>
                      <a:gd name="connsiteY25" fmla="*/ 42299 h 432626"/>
                      <a:gd name="connsiteX26" fmla="*/ 191026 w 382042"/>
                      <a:gd name="connsiteY26" fmla="*/ 16283 h 432626"/>
                      <a:gd name="connsiteX27" fmla="*/ 191026 w 382042"/>
                      <a:gd name="connsiteY27" fmla="*/ 388883 h 432626"/>
                      <a:gd name="connsiteX28" fmla="*/ 115627 w 382042"/>
                      <a:gd name="connsiteY28" fmla="*/ 366003 h 432626"/>
                      <a:gd name="connsiteX29" fmla="*/ 62639 w 382042"/>
                      <a:gd name="connsiteY29" fmla="*/ 303879 h 432626"/>
                      <a:gd name="connsiteX30" fmla="*/ 43374 w 382042"/>
                      <a:gd name="connsiteY30" fmla="*/ 216706 h 432626"/>
                      <a:gd name="connsiteX31" fmla="*/ 62639 w 382042"/>
                      <a:gd name="connsiteY31" fmla="*/ 128757 h 432626"/>
                      <a:gd name="connsiteX32" fmla="*/ 115627 w 382042"/>
                      <a:gd name="connsiteY32" fmla="*/ 66633 h 432626"/>
                      <a:gd name="connsiteX33" fmla="*/ 191026 w 382042"/>
                      <a:gd name="connsiteY33" fmla="*/ 43762 h 432626"/>
                      <a:gd name="connsiteX34" fmla="*/ 266749 w 382042"/>
                      <a:gd name="connsiteY34" fmla="*/ 66615 h 432626"/>
                      <a:gd name="connsiteX35" fmla="*/ 319801 w 382042"/>
                      <a:gd name="connsiteY35" fmla="*/ 128820 h 432626"/>
                      <a:gd name="connsiteX36" fmla="*/ 319801 w 382042"/>
                      <a:gd name="connsiteY36" fmla="*/ 128820 h 432626"/>
                      <a:gd name="connsiteX37" fmla="*/ 338677 w 382042"/>
                      <a:gd name="connsiteY37" fmla="*/ 216716 h 432626"/>
                      <a:gd name="connsiteX38" fmla="*/ 319801 w 382042"/>
                      <a:gd name="connsiteY38" fmla="*/ 304611 h 432626"/>
                      <a:gd name="connsiteX39" fmla="*/ 266695 w 382042"/>
                      <a:gd name="connsiteY39" fmla="*/ 366464 h 432626"/>
                      <a:gd name="connsiteX40" fmla="*/ 191026 w 382042"/>
                      <a:gd name="connsiteY40" fmla="*/ 388892 h 432626"/>
                      <a:gd name="connsiteX41" fmla="*/ 191026 w 382042"/>
                      <a:gd name="connsiteY41" fmla="*/ 60019 h 432626"/>
                      <a:gd name="connsiteX42" fmla="*/ 124736 w 382042"/>
                      <a:gd name="connsiteY42" fmla="*/ 80106 h 432626"/>
                      <a:gd name="connsiteX43" fmla="*/ 77242 w 382042"/>
                      <a:gd name="connsiteY43" fmla="*/ 135932 h 432626"/>
                      <a:gd name="connsiteX44" fmla="*/ 59639 w 382042"/>
                      <a:gd name="connsiteY44" fmla="*/ 216706 h 432626"/>
                      <a:gd name="connsiteX45" fmla="*/ 77242 w 382042"/>
                      <a:gd name="connsiteY45" fmla="*/ 296704 h 432626"/>
                      <a:gd name="connsiteX46" fmla="*/ 124736 w 382042"/>
                      <a:gd name="connsiteY46" fmla="*/ 352530 h 432626"/>
                      <a:gd name="connsiteX47" fmla="*/ 191035 w 382042"/>
                      <a:gd name="connsiteY47" fmla="*/ 372617 h 432626"/>
                      <a:gd name="connsiteX48" fmla="*/ 257785 w 382042"/>
                      <a:gd name="connsiteY48" fmla="*/ 352855 h 432626"/>
                      <a:gd name="connsiteX49" fmla="*/ 305162 w 382042"/>
                      <a:gd name="connsiteY49" fmla="*/ 297535 h 432626"/>
                      <a:gd name="connsiteX50" fmla="*/ 322430 w 382042"/>
                      <a:gd name="connsiteY50" fmla="*/ 216706 h 432626"/>
                      <a:gd name="connsiteX51" fmla="*/ 305162 w 382042"/>
                      <a:gd name="connsiteY51" fmla="*/ 135869 h 432626"/>
                      <a:gd name="connsiteX52" fmla="*/ 257731 w 382042"/>
                      <a:gd name="connsiteY52" fmla="*/ 80124 h 432626"/>
                      <a:gd name="connsiteX53" fmla="*/ 191044 w 382042"/>
                      <a:gd name="connsiteY53" fmla="*/ 60009 h 43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2042" h="432626">
                        <a:moveTo>
                          <a:pt x="191026" y="432627"/>
                        </a:moveTo>
                        <a:cubicBezTo>
                          <a:pt x="155378" y="432627"/>
                          <a:pt x="122522" y="423121"/>
                          <a:pt x="93371" y="404389"/>
                        </a:cubicBezTo>
                        <a:cubicBezTo>
                          <a:pt x="64302" y="385711"/>
                          <a:pt x="41205" y="359533"/>
                          <a:pt x="24714" y="326587"/>
                        </a:cubicBezTo>
                        <a:cubicBezTo>
                          <a:pt x="8313" y="293840"/>
                          <a:pt x="0" y="256872"/>
                          <a:pt x="0" y="216706"/>
                        </a:cubicBezTo>
                        <a:cubicBezTo>
                          <a:pt x="0" y="176541"/>
                          <a:pt x="8313" y="139591"/>
                          <a:pt x="24714" y="106826"/>
                        </a:cubicBezTo>
                        <a:cubicBezTo>
                          <a:pt x="41196" y="73907"/>
                          <a:pt x="64284" y="47612"/>
                          <a:pt x="93326" y="28663"/>
                        </a:cubicBezTo>
                        <a:cubicBezTo>
                          <a:pt x="122486" y="9642"/>
                          <a:pt x="155360" y="0"/>
                          <a:pt x="191026" y="0"/>
                        </a:cubicBezTo>
                        <a:cubicBezTo>
                          <a:pt x="226692" y="0"/>
                          <a:pt x="259547" y="9642"/>
                          <a:pt x="288716" y="28663"/>
                        </a:cubicBezTo>
                        <a:cubicBezTo>
                          <a:pt x="317768" y="47621"/>
                          <a:pt x="340855" y="73916"/>
                          <a:pt x="357328" y="106826"/>
                        </a:cubicBezTo>
                        <a:cubicBezTo>
                          <a:pt x="373729" y="139591"/>
                          <a:pt x="382042" y="176559"/>
                          <a:pt x="382042" y="216706"/>
                        </a:cubicBezTo>
                        <a:cubicBezTo>
                          <a:pt x="382042" y="256854"/>
                          <a:pt x="373729" y="293831"/>
                          <a:pt x="357328" y="326587"/>
                        </a:cubicBezTo>
                        <a:cubicBezTo>
                          <a:pt x="340846" y="359515"/>
                          <a:pt x="317740" y="385693"/>
                          <a:pt x="288671" y="404389"/>
                        </a:cubicBezTo>
                        <a:cubicBezTo>
                          <a:pt x="259511" y="423130"/>
                          <a:pt x="226655" y="432627"/>
                          <a:pt x="191017" y="432627"/>
                        </a:cubicBezTo>
                        <a:close/>
                        <a:moveTo>
                          <a:pt x="191026" y="16274"/>
                        </a:moveTo>
                        <a:cubicBezTo>
                          <a:pt x="158567" y="16274"/>
                          <a:pt x="128694" y="25030"/>
                          <a:pt x="102218" y="42289"/>
                        </a:cubicBezTo>
                        <a:cubicBezTo>
                          <a:pt x="75624" y="59639"/>
                          <a:pt x="54443" y="83802"/>
                          <a:pt x="39262" y="114109"/>
                        </a:cubicBezTo>
                        <a:cubicBezTo>
                          <a:pt x="24000" y="144588"/>
                          <a:pt x="16265" y="179107"/>
                          <a:pt x="16265" y="216706"/>
                        </a:cubicBezTo>
                        <a:cubicBezTo>
                          <a:pt x="16265" y="254306"/>
                          <a:pt x="24000" y="288834"/>
                          <a:pt x="39262" y="319304"/>
                        </a:cubicBezTo>
                        <a:cubicBezTo>
                          <a:pt x="54425" y="349602"/>
                          <a:pt x="75597" y="373620"/>
                          <a:pt x="102172" y="390708"/>
                        </a:cubicBezTo>
                        <a:cubicBezTo>
                          <a:pt x="128658" y="407732"/>
                          <a:pt x="158549" y="416371"/>
                          <a:pt x="191026" y="416371"/>
                        </a:cubicBezTo>
                        <a:cubicBezTo>
                          <a:pt x="223502" y="416371"/>
                          <a:pt x="253394" y="407741"/>
                          <a:pt x="279879" y="390708"/>
                        </a:cubicBezTo>
                        <a:cubicBezTo>
                          <a:pt x="306463" y="373620"/>
                          <a:pt x="327626" y="349593"/>
                          <a:pt x="342789" y="319313"/>
                        </a:cubicBezTo>
                        <a:lnTo>
                          <a:pt x="342789" y="319313"/>
                        </a:lnTo>
                        <a:cubicBezTo>
                          <a:pt x="358051" y="288843"/>
                          <a:pt x="365786" y="254324"/>
                          <a:pt x="365786" y="216716"/>
                        </a:cubicBezTo>
                        <a:cubicBezTo>
                          <a:pt x="365786" y="179107"/>
                          <a:pt x="358051" y="144598"/>
                          <a:pt x="342789" y="114118"/>
                        </a:cubicBezTo>
                        <a:cubicBezTo>
                          <a:pt x="327617" y="83820"/>
                          <a:pt x="306436" y="59657"/>
                          <a:pt x="279834" y="42299"/>
                        </a:cubicBezTo>
                        <a:cubicBezTo>
                          <a:pt x="253348" y="25039"/>
                          <a:pt x="223466" y="16283"/>
                          <a:pt x="191026" y="16283"/>
                        </a:cubicBezTo>
                        <a:close/>
                        <a:moveTo>
                          <a:pt x="191026" y="388883"/>
                        </a:moveTo>
                        <a:cubicBezTo>
                          <a:pt x="163456" y="388883"/>
                          <a:pt x="138091" y="381184"/>
                          <a:pt x="115627" y="366003"/>
                        </a:cubicBezTo>
                        <a:cubicBezTo>
                          <a:pt x="93344" y="350958"/>
                          <a:pt x="75516" y="330057"/>
                          <a:pt x="62639" y="303879"/>
                        </a:cubicBezTo>
                        <a:cubicBezTo>
                          <a:pt x="49853" y="277873"/>
                          <a:pt x="43374" y="248541"/>
                          <a:pt x="43374" y="216706"/>
                        </a:cubicBezTo>
                        <a:cubicBezTo>
                          <a:pt x="43374" y="184872"/>
                          <a:pt x="49853" y="154763"/>
                          <a:pt x="62639" y="128757"/>
                        </a:cubicBezTo>
                        <a:cubicBezTo>
                          <a:pt x="75498" y="102597"/>
                          <a:pt x="93326" y="81687"/>
                          <a:pt x="115627" y="66633"/>
                        </a:cubicBezTo>
                        <a:cubicBezTo>
                          <a:pt x="138110" y="51452"/>
                          <a:pt x="163474" y="43762"/>
                          <a:pt x="191026" y="43762"/>
                        </a:cubicBezTo>
                        <a:cubicBezTo>
                          <a:pt x="218577" y="43762"/>
                          <a:pt x="244032" y="51452"/>
                          <a:pt x="266749" y="66615"/>
                        </a:cubicBezTo>
                        <a:cubicBezTo>
                          <a:pt x="289331" y="81705"/>
                          <a:pt x="307177" y="102633"/>
                          <a:pt x="319801" y="128820"/>
                        </a:cubicBezTo>
                        <a:lnTo>
                          <a:pt x="319801" y="128820"/>
                        </a:lnTo>
                        <a:cubicBezTo>
                          <a:pt x="332325" y="154826"/>
                          <a:pt x="338677" y="184402"/>
                          <a:pt x="338677" y="216716"/>
                        </a:cubicBezTo>
                        <a:cubicBezTo>
                          <a:pt x="338677" y="249029"/>
                          <a:pt x="332325" y="278605"/>
                          <a:pt x="319801" y="304611"/>
                        </a:cubicBezTo>
                        <a:cubicBezTo>
                          <a:pt x="307159" y="330843"/>
                          <a:pt x="289285" y="351653"/>
                          <a:pt x="266695" y="366464"/>
                        </a:cubicBezTo>
                        <a:cubicBezTo>
                          <a:pt x="243996" y="381346"/>
                          <a:pt x="218541" y="388892"/>
                          <a:pt x="191026" y="388892"/>
                        </a:cubicBezTo>
                        <a:close/>
                        <a:moveTo>
                          <a:pt x="191026" y="60019"/>
                        </a:moveTo>
                        <a:cubicBezTo>
                          <a:pt x="166781" y="60019"/>
                          <a:pt x="144471" y="66778"/>
                          <a:pt x="124736" y="80106"/>
                        </a:cubicBezTo>
                        <a:cubicBezTo>
                          <a:pt x="104820" y="93561"/>
                          <a:pt x="88835" y="112347"/>
                          <a:pt x="77242" y="135932"/>
                        </a:cubicBezTo>
                        <a:cubicBezTo>
                          <a:pt x="65567" y="159688"/>
                          <a:pt x="59639" y="186860"/>
                          <a:pt x="59639" y="216706"/>
                        </a:cubicBezTo>
                        <a:cubicBezTo>
                          <a:pt x="59639" y="246553"/>
                          <a:pt x="65558" y="272948"/>
                          <a:pt x="77242" y="296704"/>
                        </a:cubicBezTo>
                        <a:cubicBezTo>
                          <a:pt x="88844" y="320307"/>
                          <a:pt x="104829" y="339093"/>
                          <a:pt x="124736" y="352530"/>
                        </a:cubicBezTo>
                        <a:cubicBezTo>
                          <a:pt x="144462" y="365858"/>
                          <a:pt x="166763" y="372617"/>
                          <a:pt x="191035" y="372617"/>
                        </a:cubicBezTo>
                        <a:cubicBezTo>
                          <a:pt x="215306" y="372617"/>
                          <a:pt x="237779" y="365967"/>
                          <a:pt x="257785" y="352855"/>
                        </a:cubicBezTo>
                        <a:cubicBezTo>
                          <a:pt x="277873" y="339680"/>
                          <a:pt x="293813" y="321066"/>
                          <a:pt x="305162" y="297535"/>
                        </a:cubicBezTo>
                        <a:cubicBezTo>
                          <a:pt x="316620" y="273752"/>
                          <a:pt x="322430" y="246553"/>
                          <a:pt x="322430" y="216706"/>
                        </a:cubicBezTo>
                        <a:cubicBezTo>
                          <a:pt x="322430" y="186860"/>
                          <a:pt x="316620" y="159661"/>
                          <a:pt x="305162" y="135869"/>
                        </a:cubicBezTo>
                        <a:cubicBezTo>
                          <a:pt x="293813" y="112329"/>
                          <a:pt x="277855" y="93579"/>
                          <a:pt x="257731" y="80124"/>
                        </a:cubicBezTo>
                        <a:cubicBezTo>
                          <a:pt x="237743" y="66778"/>
                          <a:pt x="215306" y="60009"/>
                          <a:pt x="191044" y="60009"/>
                        </a:cubicBezTo>
                        <a:close/>
                      </a:path>
                    </a:pathLst>
                  </a:custGeom>
                  <a:solidFill>
                    <a:srgbClr val="714C6C"/>
                  </a:solidFill>
                  <a:ln w="901" cap="flat">
                    <a:noFill/>
                    <a:prstDash val="solid"/>
                    <a:miter/>
                  </a:ln>
                </p:spPr>
                <p:txBody>
                  <a:bodyPr rtlCol="0" anchor="ctr"/>
                  <a:lstStyle/>
                  <a:p>
                    <a:endParaRPr lang="en-US" dirty="0"/>
                  </a:p>
                </p:txBody>
              </p:sp>
            </p:grpSp>
            <p:grpSp>
              <p:nvGrpSpPr>
                <p:cNvPr id="507" name="Graphic 1035">
                  <a:extLst>
                    <a:ext uri="{FF2B5EF4-FFF2-40B4-BE49-F238E27FC236}">
                      <a16:creationId xmlns:a16="http://schemas.microsoft.com/office/drawing/2014/main" id="{139C2F94-E539-1F24-93C5-8F2F72723878}"/>
                    </a:ext>
                  </a:extLst>
                </p:cNvPr>
                <p:cNvGrpSpPr/>
                <p:nvPr/>
              </p:nvGrpSpPr>
              <p:grpSpPr>
                <a:xfrm>
                  <a:off x="4182043" y="263462"/>
                  <a:ext cx="382042" cy="432626"/>
                  <a:chOff x="4182043" y="263462"/>
                  <a:chExt cx="382042" cy="432626"/>
                </a:xfrm>
                <a:solidFill>
                  <a:srgbClr val="714C6C"/>
                </a:solidFill>
              </p:grpSpPr>
              <p:sp>
                <p:nvSpPr>
                  <p:cNvPr id="511" name="Freeform: Shape 510">
                    <a:extLst>
                      <a:ext uri="{FF2B5EF4-FFF2-40B4-BE49-F238E27FC236}">
                        <a16:creationId xmlns:a16="http://schemas.microsoft.com/office/drawing/2014/main" id="{F905CAF6-780C-CA38-D127-69FAF187A7EC}"/>
                      </a:ext>
                    </a:extLst>
                  </p:cNvPr>
                  <p:cNvSpPr/>
                  <p:nvPr/>
                </p:nvSpPr>
                <p:spPr>
                  <a:xfrm>
                    <a:off x="4190176" y="271594"/>
                    <a:ext cx="365785" cy="416361"/>
                  </a:xfrm>
                  <a:custGeom>
                    <a:avLst/>
                    <a:gdLst>
                      <a:gd name="connsiteX0" fmla="*/ 341930 w 365785"/>
                      <a:gd name="connsiteY0" fmla="*/ 314813 h 416361"/>
                      <a:gd name="connsiteX1" fmla="*/ 276147 w 365785"/>
                      <a:gd name="connsiteY1" fmla="*/ 389416 h 416361"/>
                      <a:gd name="connsiteX2" fmla="*/ 182893 w 365785"/>
                      <a:gd name="connsiteY2" fmla="*/ 416362 h 416361"/>
                      <a:gd name="connsiteX3" fmla="*/ 89639 w 365785"/>
                      <a:gd name="connsiteY3" fmla="*/ 389416 h 416361"/>
                      <a:gd name="connsiteX4" fmla="*/ 23856 w 365785"/>
                      <a:gd name="connsiteY4" fmla="*/ 314813 h 416361"/>
                      <a:gd name="connsiteX5" fmla="*/ 0 w 365785"/>
                      <a:gd name="connsiteY5" fmla="*/ 208574 h 416361"/>
                      <a:gd name="connsiteX6" fmla="*/ 23856 w 365785"/>
                      <a:gd name="connsiteY6" fmla="*/ 102335 h 416361"/>
                      <a:gd name="connsiteX7" fmla="*/ 89639 w 365785"/>
                      <a:gd name="connsiteY7" fmla="*/ 27344 h 416361"/>
                      <a:gd name="connsiteX8" fmla="*/ 182893 w 365785"/>
                      <a:gd name="connsiteY8" fmla="*/ 0 h 416361"/>
                      <a:gd name="connsiteX9" fmla="*/ 276147 w 365785"/>
                      <a:gd name="connsiteY9" fmla="*/ 27344 h 416361"/>
                      <a:gd name="connsiteX10" fmla="*/ 341930 w 365785"/>
                      <a:gd name="connsiteY10" fmla="*/ 102335 h 416361"/>
                      <a:gd name="connsiteX11" fmla="*/ 365786 w 365785"/>
                      <a:gd name="connsiteY11" fmla="*/ 208574 h 416361"/>
                      <a:gd name="connsiteX12" fmla="*/ 341930 w 365785"/>
                      <a:gd name="connsiteY12" fmla="*/ 314813 h 416361"/>
                      <a:gd name="connsiteX13" fmla="*/ 304340 w 365785"/>
                      <a:gd name="connsiteY13" fmla="*/ 124212 h 416361"/>
                      <a:gd name="connsiteX14" fmla="*/ 254098 w 365785"/>
                      <a:gd name="connsiteY14" fmla="*/ 65232 h 416361"/>
                      <a:gd name="connsiteX15" fmla="*/ 182893 w 365785"/>
                      <a:gd name="connsiteY15" fmla="*/ 43753 h 416361"/>
                      <a:gd name="connsiteX16" fmla="*/ 112049 w 365785"/>
                      <a:gd name="connsiteY16" fmla="*/ 65232 h 416361"/>
                      <a:gd name="connsiteX17" fmla="*/ 61808 w 365785"/>
                      <a:gd name="connsiteY17" fmla="*/ 124212 h 416361"/>
                      <a:gd name="connsiteX18" fmla="*/ 43374 w 365785"/>
                      <a:gd name="connsiteY18" fmla="*/ 208574 h 416361"/>
                      <a:gd name="connsiteX19" fmla="*/ 61808 w 365785"/>
                      <a:gd name="connsiteY19" fmla="*/ 292159 h 416361"/>
                      <a:gd name="connsiteX20" fmla="*/ 112049 w 365785"/>
                      <a:gd name="connsiteY20" fmla="*/ 351138 h 416361"/>
                      <a:gd name="connsiteX21" fmla="*/ 182893 w 365785"/>
                      <a:gd name="connsiteY21" fmla="*/ 372617 h 416361"/>
                      <a:gd name="connsiteX22" fmla="*/ 254098 w 365785"/>
                      <a:gd name="connsiteY22" fmla="*/ 351527 h 416361"/>
                      <a:gd name="connsiteX23" fmla="*/ 304340 w 365785"/>
                      <a:gd name="connsiteY23" fmla="*/ 292945 h 416361"/>
                      <a:gd name="connsiteX24" fmla="*/ 322412 w 365785"/>
                      <a:gd name="connsiteY24" fmla="*/ 208583 h 416361"/>
                      <a:gd name="connsiteX25" fmla="*/ 304340 w 365785"/>
                      <a:gd name="connsiteY25" fmla="*/ 124221 h 4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5785" h="416361">
                        <a:moveTo>
                          <a:pt x="341930" y="314813"/>
                        </a:moveTo>
                        <a:cubicBezTo>
                          <a:pt x="326027" y="346584"/>
                          <a:pt x="304087" y="371443"/>
                          <a:pt x="276147" y="389416"/>
                        </a:cubicBezTo>
                        <a:cubicBezTo>
                          <a:pt x="248189" y="407380"/>
                          <a:pt x="217104" y="416362"/>
                          <a:pt x="182893" y="416362"/>
                        </a:cubicBezTo>
                        <a:cubicBezTo>
                          <a:pt x="148682" y="416362"/>
                          <a:pt x="117579" y="407380"/>
                          <a:pt x="89639" y="389416"/>
                        </a:cubicBezTo>
                        <a:cubicBezTo>
                          <a:pt x="61681" y="371452"/>
                          <a:pt x="39759" y="346584"/>
                          <a:pt x="23856" y="314813"/>
                        </a:cubicBezTo>
                        <a:cubicBezTo>
                          <a:pt x="7952" y="283050"/>
                          <a:pt x="0" y="247637"/>
                          <a:pt x="0" y="208574"/>
                        </a:cubicBezTo>
                        <a:cubicBezTo>
                          <a:pt x="0" y="169510"/>
                          <a:pt x="7952" y="134106"/>
                          <a:pt x="23856" y="102335"/>
                        </a:cubicBezTo>
                        <a:cubicBezTo>
                          <a:pt x="39759" y="70573"/>
                          <a:pt x="61681" y="45579"/>
                          <a:pt x="89639" y="27344"/>
                        </a:cubicBezTo>
                        <a:cubicBezTo>
                          <a:pt x="117579" y="9118"/>
                          <a:pt x="148673" y="0"/>
                          <a:pt x="182893" y="0"/>
                        </a:cubicBezTo>
                        <a:cubicBezTo>
                          <a:pt x="217113" y="0"/>
                          <a:pt x="248189" y="9118"/>
                          <a:pt x="276147" y="27344"/>
                        </a:cubicBezTo>
                        <a:cubicBezTo>
                          <a:pt x="304096" y="45579"/>
                          <a:pt x="326027" y="70573"/>
                          <a:pt x="341930" y="102335"/>
                        </a:cubicBezTo>
                        <a:cubicBezTo>
                          <a:pt x="357834" y="134106"/>
                          <a:pt x="365786" y="169510"/>
                          <a:pt x="365786" y="208574"/>
                        </a:cubicBezTo>
                        <a:cubicBezTo>
                          <a:pt x="365786" y="247637"/>
                          <a:pt x="357834" y="283050"/>
                          <a:pt x="341930" y="314813"/>
                        </a:cubicBezTo>
                        <a:close/>
                        <a:moveTo>
                          <a:pt x="304340" y="124212"/>
                        </a:moveTo>
                        <a:cubicBezTo>
                          <a:pt x="292285" y="99218"/>
                          <a:pt x="275532" y="79564"/>
                          <a:pt x="254098" y="65232"/>
                        </a:cubicBezTo>
                        <a:cubicBezTo>
                          <a:pt x="232646" y="50919"/>
                          <a:pt x="208917" y="43753"/>
                          <a:pt x="182893" y="43753"/>
                        </a:cubicBezTo>
                        <a:cubicBezTo>
                          <a:pt x="156869" y="43753"/>
                          <a:pt x="133248" y="50919"/>
                          <a:pt x="112049" y="65232"/>
                        </a:cubicBezTo>
                        <a:cubicBezTo>
                          <a:pt x="90841" y="79564"/>
                          <a:pt x="74097" y="99209"/>
                          <a:pt x="61808" y="124212"/>
                        </a:cubicBezTo>
                        <a:cubicBezTo>
                          <a:pt x="49518" y="149206"/>
                          <a:pt x="43374" y="177327"/>
                          <a:pt x="43374" y="208574"/>
                        </a:cubicBezTo>
                        <a:cubicBezTo>
                          <a:pt x="43374" y="239821"/>
                          <a:pt x="49518" y="267156"/>
                          <a:pt x="61808" y="292159"/>
                        </a:cubicBezTo>
                        <a:cubicBezTo>
                          <a:pt x="74097" y="317153"/>
                          <a:pt x="90832" y="336816"/>
                          <a:pt x="112049" y="351138"/>
                        </a:cubicBezTo>
                        <a:cubicBezTo>
                          <a:pt x="133248" y="365470"/>
                          <a:pt x="156869" y="372617"/>
                          <a:pt x="182893" y="372617"/>
                        </a:cubicBezTo>
                        <a:cubicBezTo>
                          <a:pt x="208917" y="372617"/>
                          <a:pt x="232646" y="365587"/>
                          <a:pt x="254098" y="351527"/>
                        </a:cubicBezTo>
                        <a:cubicBezTo>
                          <a:pt x="275532" y="337466"/>
                          <a:pt x="292285" y="317939"/>
                          <a:pt x="304340" y="292945"/>
                        </a:cubicBezTo>
                        <a:cubicBezTo>
                          <a:pt x="316385" y="267951"/>
                          <a:pt x="322412" y="239830"/>
                          <a:pt x="322412" y="208583"/>
                        </a:cubicBezTo>
                        <a:cubicBezTo>
                          <a:pt x="322412" y="177336"/>
                          <a:pt x="316385" y="149215"/>
                          <a:pt x="304340" y="124221"/>
                        </a:cubicBezTo>
                        <a:close/>
                      </a:path>
                    </a:pathLst>
                  </a:custGeom>
                  <a:solidFill>
                    <a:srgbClr val="714C6C"/>
                  </a:solidFill>
                  <a:ln w="901" cap="flat">
                    <a:noFill/>
                    <a:prstDash val="solid"/>
                    <a:miter/>
                  </a:ln>
                </p:spPr>
                <p:txBody>
                  <a:bodyPr rtlCol="0" anchor="ctr"/>
                  <a:lstStyle/>
                  <a:p>
                    <a:endParaRPr lang="en-US" dirty="0"/>
                  </a:p>
                </p:txBody>
              </p:sp>
              <p:sp>
                <p:nvSpPr>
                  <p:cNvPr id="512" name="Freeform: Shape 511">
                    <a:extLst>
                      <a:ext uri="{FF2B5EF4-FFF2-40B4-BE49-F238E27FC236}">
                        <a16:creationId xmlns:a16="http://schemas.microsoft.com/office/drawing/2014/main" id="{F1D8DAFB-5097-9C43-C42F-F719D5B9F000}"/>
                      </a:ext>
                    </a:extLst>
                  </p:cNvPr>
                  <p:cNvSpPr/>
                  <p:nvPr/>
                </p:nvSpPr>
                <p:spPr>
                  <a:xfrm>
                    <a:off x="4182043" y="263462"/>
                    <a:ext cx="382042" cy="432626"/>
                  </a:xfrm>
                  <a:custGeom>
                    <a:avLst/>
                    <a:gdLst>
                      <a:gd name="connsiteX0" fmla="*/ 191025 w 382042"/>
                      <a:gd name="connsiteY0" fmla="*/ 432627 h 432626"/>
                      <a:gd name="connsiteX1" fmla="*/ 93371 w 382042"/>
                      <a:gd name="connsiteY1" fmla="*/ 404389 h 432626"/>
                      <a:gd name="connsiteX2" fmla="*/ 24714 w 382042"/>
                      <a:gd name="connsiteY2" fmla="*/ 326587 h 432626"/>
                      <a:gd name="connsiteX3" fmla="*/ 0 w 382042"/>
                      <a:gd name="connsiteY3" fmla="*/ 216706 h 432626"/>
                      <a:gd name="connsiteX4" fmla="*/ 24714 w 382042"/>
                      <a:gd name="connsiteY4" fmla="*/ 106826 h 432626"/>
                      <a:gd name="connsiteX5" fmla="*/ 93326 w 382042"/>
                      <a:gd name="connsiteY5" fmla="*/ 28663 h 432626"/>
                      <a:gd name="connsiteX6" fmla="*/ 191025 w 382042"/>
                      <a:gd name="connsiteY6" fmla="*/ 0 h 432626"/>
                      <a:gd name="connsiteX7" fmla="*/ 288716 w 382042"/>
                      <a:gd name="connsiteY7" fmla="*/ 28663 h 432626"/>
                      <a:gd name="connsiteX8" fmla="*/ 357328 w 382042"/>
                      <a:gd name="connsiteY8" fmla="*/ 106826 h 432626"/>
                      <a:gd name="connsiteX9" fmla="*/ 382042 w 382042"/>
                      <a:gd name="connsiteY9" fmla="*/ 216706 h 432626"/>
                      <a:gd name="connsiteX10" fmla="*/ 357328 w 382042"/>
                      <a:gd name="connsiteY10" fmla="*/ 326587 h 432626"/>
                      <a:gd name="connsiteX11" fmla="*/ 288671 w 382042"/>
                      <a:gd name="connsiteY11" fmla="*/ 404389 h 432626"/>
                      <a:gd name="connsiteX12" fmla="*/ 191017 w 382042"/>
                      <a:gd name="connsiteY12" fmla="*/ 432627 h 432626"/>
                      <a:gd name="connsiteX13" fmla="*/ 191025 w 382042"/>
                      <a:gd name="connsiteY13" fmla="*/ 16274 h 432626"/>
                      <a:gd name="connsiteX14" fmla="*/ 102218 w 382042"/>
                      <a:gd name="connsiteY14" fmla="*/ 42289 h 432626"/>
                      <a:gd name="connsiteX15" fmla="*/ 39262 w 382042"/>
                      <a:gd name="connsiteY15" fmla="*/ 114109 h 432626"/>
                      <a:gd name="connsiteX16" fmla="*/ 16265 w 382042"/>
                      <a:gd name="connsiteY16" fmla="*/ 216706 h 432626"/>
                      <a:gd name="connsiteX17" fmla="*/ 39262 w 382042"/>
                      <a:gd name="connsiteY17" fmla="*/ 319304 h 432626"/>
                      <a:gd name="connsiteX18" fmla="*/ 102172 w 382042"/>
                      <a:gd name="connsiteY18" fmla="*/ 390708 h 432626"/>
                      <a:gd name="connsiteX19" fmla="*/ 191025 w 382042"/>
                      <a:gd name="connsiteY19" fmla="*/ 416371 h 432626"/>
                      <a:gd name="connsiteX20" fmla="*/ 279879 w 382042"/>
                      <a:gd name="connsiteY20" fmla="*/ 390708 h 432626"/>
                      <a:gd name="connsiteX21" fmla="*/ 342789 w 382042"/>
                      <a:gd name="connsiteY21" fmla="*/ 319313 h 432626"/>
                      <a:gd name="connsiteX22" fmla="*/ 342789 w 382042"/>
                      <a:gd name="connsiteY22" fmla="*/ 319313 h 432626"/>
                      <a:gd name="connsiteX23" fmla="*/ 365786 w 382042"/>
                      <a:gd name="connsiteY23" fmla="*/ 216716 h 432626"/>
                      <a:gd name="connsiteX24" fmla="*/ 342789 w 382042"/>
                      <a:gd name="connsiteY24" fmla="*/ 114118 h 432626"/>
                      <a:gd name="connsiteX25" fmla="*/ 279833 w 382042"/>
                      <a:gd name="connsiteY25" fmla="*/ 42299 h 432626"/>
                      <a:gd name="connsiteX26" fmla="*/ 191025 w 382042"/>
                      <a:gd name="connsiteY26" fmla="*/ 16283 h 432626"/>
                      <a:gd name="connsiteX27" fmla="*/ 191025 w 382042"/>
                      <a:gd name="connsiteY27" fmla="*/ 388883 h 432626"/>
                      <a:gd name="connsiteX28" fmla="*/ 115627 w 382042"/>
                      <a:gd name="connsiteY28" fmla="*/ 366003 h 432626"/>
                      <a:gd name="connsiteX29" fmla="*/ 62639 w 382042"/>
                      <a:gd name="connsiteY29" fmla="*/ 303879 h 432626"/>
                      <a:gd name="connsiteX30" fmla="*/ 43374 w 382042"/>
                      <a:gd name="connsiteY30" fmla="*/ 216706 h 432626"/>
                      <a:gd name="connsiteX31" fmla="*/ 62639 w 382042"/>
                      <a:gd name="connsiteY31" fmla="*/ 128757 h 432626"/>
                      <a:gd name="connsiteX32" fmla="*/ 115627 w 382042"/>
                      <a:gd name="connsiteY32" fmla="*/ 66633 h 432626"/>
                      <a:gd name="connsiteX33" fmla="*/ 191025 w 382042"/>
                      <a:gd name="connsiteY33" fmla="*/ 43762 h 432626"/>
                      <a:gd name="connsiteX34" fmla="*/ 266749 w 382042"/>
                      <a:gd name="connsiteY34" fmla="*/ 66615 h 432626"/>
                      <a:gd name="connsiteX35" fmla="*/ 319801 w 382042"/>
                      <a:gd name="connsiteY35" fmla="*/ 128820 h 432626"/>
                      <a:gd name="connsiteX36" fmla="*/ 319801 w 382042"/>
                      <a:gd name="connsiteY36" fmla="*/ 128820 h 432626"/>
                      <a:gd name="connsiteX37" fmla="*/ 338677 w 382042"/>
                      <a:gd name="connsiteY37" fmla="*/ 216716 h 432626"/>
                      <a:gd name="connsiteX38" fmla="*/ 319801 w 382042"/>
                      <a:gd name="connsiteY38" fmla="*/ 304611 h 432626"/>
                      <a:gd name="connsiteX39" fmla="*/ 266695 w 382042"/>
                      <a:gd name="connsiteY39" fmla="*/ 366464 h 432626"/>
                      <a:gd name="connsiteX40" fmla="*/ 191025 w 382042"/>
                      <a:gd name="connsiteY40" fmla="*/ 388892 h 432626"/>
                      <a:gd name="connsiteX41" fmla="*/ 191025 w 382042"/>
                      <a:gd name="connsiteY41" fmla="*/ 60019 h 432626"/>
                      <a:gd name="connsiteX42" fmla="*/ 124736 w 382042"/>
                      <a:gd name="connsiteY42" fmla="*/ 80106 h 432626"/>
                      <a:gd name="connsiteX43" fmla="*/ 77242 w 382042"/>
                      <a:gd name="connsiteY43" fmla="*/ 135932 h 432626"/>
                      <a:gd name="connsiteX44" fmla="*/ 59639 w 382042"/>
                      <a:gd name="connsiteY44" fmla="*/ 216706 h 432626"/>
                      <a:gd name="connsiteX45" fmla="*/ 77242 w 382042"/>
                      <a:gd name="connsiteY45" fmla="*/ 296704 h 432626"/>
                      <a:gd name="connsiteX46" fmla="*/ 124736 w 382042"/>
                      <a:gd name="connsiteY46" fmla="*/ 352530 h 432626"/>
                      <a:gd name="connsiteX47" fmla="*/ 191035 w 382042"/>
                      <a:gd name="connsiteY47" fmla="*/ 372617 h 432626"/>
                      <a:gd name="connsiteX48" fmla="*/ 257785 w 382042"/>
                      <a:gd name="connsiteY48" fmla="*/ 352855 h 432626"/>
                      <a:gd name="connsiteX49" fmla="*/ 305162 w 382042"/>
                      <a:gd name="connsiteY49" fmla="*/ 297535 h 432626"/>
                      <a:gd name="connsiteX50" fmla="*/ 322430 w 382042"/>
                      <a:gd name="connsiteY50" fmla="*/ 216706 h 432626"/>
                      <a:gd name="connsiteX51" fmla="*/ 305162 w 382042"/>
                      <a:gd name="connsiteY51" fmla="*/ 135869 h 432626"/>
                      <a:gd name="connsiteX52" fmla="*/ 257731 w 382042"/>
                      <a:gd name="connsiteY52" fmla="*/ 80124 h 432626"/>
                      <a:gd name="connsiteX53" fmla="*/ 191044 w 382042"/>
                      <a:gd name="connsiteY53" fmla="*/ 60009 h 43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2042" h="432626">
                        <a:moveTo>
                          <a:pt x="191025" y="432627"/>
                        </a:moveTo>
                        <a:cubicBezTo>
                          <a:pt x="155378" y="432627"/>
                          <a:pt x="122522" y="423121"/>
                          <a:pt x="93371" y="404389"/>
                        </a:cubicBezTo>
                        <a:cubicBezTo>
                          <a:pt x="64302" y="385711"/>
                          <a:pt x="41205" y="359533"/>
                          <a:pt x="24714" y="326587"/>
                        </a:cubicBezTo>
                        <a:cubicBezTo>
                          <a:pt x="8313" y="293840"/>
                          <a:pt x="0" y="256872"/>
                          <a:pt x="0" y="216706"/>
                        </a:cubicBezTo>
                        <a:cubicBezTo>
                          <a:pt x="0" y="176541"/>
                          <a:pt x="8313" y="139591"/>
                          <a:pt x="24714" y="106826"/>
                        </a:cubicBezTo>
                        <a:cubicBezTo>
                          <a:pt x="41196" y="73907"/>
                          <a:pt x="64284" y="47612"/>
                          <a:pt x="93326" y="28663"/>
                        </a:cubicBezTo>
                        <a:cubicBezTo>
                          <a:pt x="122486" y="9642"/>
                          <a:pt x="155360" y="0"/>
                          <a:pt x="191025" y="0"/>
                        </a:cubicBezTo>
                        <a:cubicBezTo>
                          <a:pt x="226692" y="0"/>
                          <a:pt x="259547" y="9642"/>
                          <a:pt x="288716" y="28663"/>
                        </a:cubicBezTo>
                        <a:cubicBezTo>
                          <a:pt x="317767" y="47621"/>
                          <a:pt x="340855" y="73916"/>
                          <a:pt x="357328" y="106826"/>
                        </a:cubicBezTo>
                        <a:cubicBezTo>
                          <a:pt x="373729" y="139591"/>
                          <a:pt x="382042" y="176559"/>
                          <a:pt x="382042" y="216706"/>
                        </a:cubicBezTo>
                        <a:cubicBezTo>
                          <a:pt x="382042" y="256854"/>
                          <a:pt x="373729" y="293831"/>
                          <a:pt x="357328" y="326587"/>
                        </a:cubicBezTo>
                        <a:cubicBezTo>
                          <a:pt x="340846" y="359515"/>
                          <a:pt x="317740" y="385693"/>
                          <a:pt x="288671" y="404389"/>
                        </a:cubicBezTo>
                        <a:cubicBezTo>
                          <a:pt x="259511" y="423130"/>
                          <a:pt x="226655" y="432627"/>
                          <a:pt x="191017" y="432627"/>
                        </a:cubicBezTo>
                        <a:close/>
                        <a:moveTo>
                          <a:pt x="191025" y="16274"/>
                        </a:moveTo>
                        <a:cubicBezTo>
                          <a:pt x="158567" y="16274"/>
                          <a:pt x="128694" y="25030"/>
                          <a:pt x="102218" y="42289"/>
                        </a:cubicBezTo>
                        <a:cubicBezTo>
                          <a:pt x="75624" y="59639"/>
                          <a:pt x="54443" y="83802"/>
                          <a:pt x="39262" y="114109"/>
                        </a:cubicBezTo>
                        <a:cubicBezTo>
                          <a:pt x="24000" y="144588"/>
                          <a:pt x="16265" y="179107"/>
                          <a:pt x="16265" y="216706"/>
                        </a:cubicBezTo>
                        <a:cubicBezTo>
                          <a:pt x="16265" y="254306"/>
                          <a:pt x="24000" y="288834"/>
                          <a:pt x="39262" y="319304"/>
                        </a:cubicBezTo>
                        <a:cubicBezTo>
                          <a:pt x="54425" y="349602"/>
                          <a:pt x="75597" y="373620"/>
                          <a:pt x="102172" y="390708"/>
                        </a:cubicBezTo>
                        <a:cubicBezTo>
                          <a:pt x="128658" y="407732"/>
                          <a:pt x="158549" y="416371"/>
                          <a:pt x="191025" y="416371"/>
                        </a:cubicBezTo>
                        <a:cubicBezTo>
                          <a:pt x="223502" y="416371"/>
                          <a:pt x="253393" y="407741"/>
                          <a:pt x="279879" y="390708"/>
                        </a:cubicBezTo>
                        <a:cubicBezTo>
                          <a:pt x="306463" y="373620"/>
                          <a:pt x="327626" y="349593"/>
                          <a:pt x="342789" y="319313"/>
                        </a:cubicBezTo>
                        <a:lnTo>
                          <a:pt x="342789" y="319313"/>
                        </a:lnTo>
                        <a:cubicBezTo>
                          <a:pt x="358051" y="288843"/>
                          <a:pt x="365786" y="254324"/>
                          <a:pt x="365786" y="216716"/>
                        </a:cubicBezTo>
                        <a:cubicBezTo>
                          <a:pt x="365786" y="179107"/>
                          <a:pt x="358051" y="144598"/>
                          <a:pt x="342789" y="114118"/>
                        </a:cubicBezTo>
                        <a:cubicBezTo>
                          <a:pt x="327617" y="83820"/>
                          <a:pt x="306436" y="59657"/>
                          <a:pt x="279833" y="42299"/>
                        </a:cubicBezTo>
                        <a:cubicBezTo>
                          <a:pt x="253348" y="25039"/>
                          <a:pt x="223466" y="16283"/>
                          <a:pt x="191025" y="16283"/>
                        </a:cubicBezTo>
                        <a:close/>
                        <a:moveTo>
                          <a:pt x="191025" y="388883"/>
                        </a:moveTo>
                        <a:cubicBezTo>
                          <a:pt x="163456" y="388883"/>
                          <a:pt x="138091" y="381184"/>
                          <a:pt x="115627" y="366003"/>
                        </a:cubicBezTo>
                        <a:cubicBezTo>
                          <a:pt x="93344" y="350958"/>
                          <a:pt x="75516" y="330057"/>
                          <a:pt x="62639" y="303879"/>
                        </a:cubicBezTo>
                        <a:cubicBezTo>
                          <a:pt x="49853" y="277873"/>
                          <a:pt x="43374" y="248541"/>
                          <a:pt x="43374" y="216706"/>
                        </a:cubicBezTo>
                        <a:cubicBezTo>
                          <a:pt x="43374" y="184872"/>
                          <a:pt x="49853" y="154763"/>
                          <a:pt x="62639" y="128757"/>
                        </a:cubicBezTo>
                        <a:cubicBezTo>
                          <a:pt x="75498" y="102597"/>
                          <a:pt x="93326" y="81687"/>
                          <a:pt x="115627" y="66633"/>
                        </a:cubicBezTo>
                        <a:cubicBezTo>
                          <a:pt x="138109" y="51452"/>
                          <a:pt x="163474" y="43762"/>
                          <a:pt x="191025" y="43762"/>
                        </a:cubicBezTo>
                        <a:cubicBezTo>
                          <a:pt x="218577" y="43762"/>
                          <a:pt x="244032" y="51452"/>
                          <a:pt x="266749" y="66615"/>
                        </a:cubicBezTo>
                        <a:cubicBezTo>
                          <a:pt x="289331" y="81705"/>
                          <a:pt x="307177" y="102633"/>
                          <a:pt x="319801" y="128820"/>
                        </a:cubicBezTo>
                        <a:lnTo>
                          <a:pt x="319801" y="128820"/>
                        </a:lnTo>
                        <a:cubicBezTo>
                          <a:pt x="332325" y="154826"/>
                          <a:pt x="338677" y="184402"/>
                          <a:pt x="338677" y="216716"/>
                        </a:cubicBezTo>
                        <a:cubicBezTo>
                          <a:pt x="338677" y="249029"/>
                          <a:pt x="332325" y="278605"/>
                          <a:pt x="319801" y="304611"/>
                        </a:cubicBezTo>
                        <a:cubicBezTo>
                          <a:pt x="307159" y="330843"/>
                          <a:pt x="289285" y="351653"/>
                          <a:pt x="266695" y="366464"/>
                        </a:cubicBezTo>
                        <a:cubicBezTo>
                          <a:pt x="243996" y="381346"/>
                          <a:pt x="218541" y="388892"/>
                          <a:pt x="191025" y="388892"/>
                        </a:cubicBezTo>
                        <a:close/>
                        <a:moveTo>
                          <a:pt x="191025" y="60019"/>
                        </a:moveTo>
                        <a:cubicBezTo>
                          <a:pt x="166781" y="60019"/>
                          <a:pt x="144471" y="66778"/>
                          <a:pt x="124736" y="80106"/>
                        </a:cubicBezTo>
                        <a:cubicBezTo>
                          <a:pt x="104820" y="93561"/>
                          <a:pt x="88835" y="112347"/>
                          <a:pt x="77242" y="135932"/>
                        </a:cubicBezTo>
                        <a:cubicBezTo>
                          <a:pt x="65567" y="159688"/>
                          <a:pt x="59639" y="186860"/>
                          <a:pt x="59639" y="216706"/>
                        </a:cubicBezTo>
                        <a:cubicBezTo>
                          <a:pt x="59639" y="246553"/>
                          <a:pt x="65558" y="272948"/>
                          <a:pt x="77242" y="296704"/>
                        </a:cubicBezTo>
                        <a:cubicBezTo>
                          <a:pt x="88844" y="320307"/>
                          <a:pt x="104829" y="339093"/>
                          <a:pt x="124736" y="352530"/>
                        </a:cubicBezTo>
                        <a:cubicBezTo>
                          <a:pt x="144462" y="365858"/>
                          <a:pt x="166763" y="372617"/>
                          <a:pt x="191035" y="372617"/>
                        </a:cubicBezTo>
                        <a:cubicBezTo>
                          <a:pt x="215306" y="372617"/>
                          <a:pt x="237779" y="365967"/>
                          <a:pt x="257785" y="352855"/>
                        </a:cubicBezTo>
                        <a:cubicBezTo>
                          <a:pt x="277873" y="339680"/>
                          <a:pt x="293812" y="321066"/>
                          <a:pt x="305162" y="297535"/>
                        </a:cubicBezTo>
                        <a:cubicBezTo>
                          <a:pt x="316620" y="273752"/>
                          <a:pt x="322430" y="246553"/>
                          <a:pt x="322430" y="216706"/>
                        </a:cubicBezTo>
                        <a:cubicBezTo>
                          <a:pt x="322430" y="186860"/>
                          <a:pt x="316620" y="159661"/>
                          <a:pt x="305162" y="135869"/>
                        </a:cubicBezTo>
                        <a:cubicBezTo>
                          <a:pt x="293812" y="112329"/>
                          <a:pt x="277855" y="93579"/>
                          <a:pt x="257731" y="80124"/>
                        </a:cubicBezTo>
                        <a:cubicBezTo>
                          <a:pt x="237743" y="66778"/>
                          <a:pt x="215306" y="60009"/>
                          <a:pt x="191044" y="60009"/>
                        </a:cubicBezTo>
                        <a:close/>
                      </a:path>
                    </a:pathLst>
                  </a:custGeom>
                  <a:solidFill>
                    <a:srgbClr val="714C6C"/>
                  </a:solidFill>
                  <a:ln w="901" cap="flat">
                    <a:noFill/>
                    <a:prstDash val="solid"/>
                    <a:miter/>
                  </a:ln>
                </p:spPr>
                <p:txBody>
                  <a:bodyPr rtlCol="0" anchor="ctr"/>
                  <a:lstStyle/>
                  <a:p>
                    <a:endParaRPr lang="en-US" dirty="0"/>
                  </a:p>
                </p:txBody>
              </p:sp>
            </p:grpSp>
            <p:grpSp>
              <p:nvGrpSpPr>
                <p:cNvPr id="508" name="Graphic 1035">
                  <a:extLst>
                    <a:ext uri="{FF2B5EF4-FFF2-40B4-BE49-F238E27FC236}">
                      <a16:creationId xmlns:a16="http://schemas.microsoft.com/office/drawing/2014/main" id="{06C1D78F-8BE2-0335-2B89-C09427D9F71B}"/>
                    </a:ext>
                  </a:extLst>
                </p:cNvPr>
                <p:cNvGrpSpPr/>
                <p:nvPr/>
              </p:nvGrpSpPr>
              <p:grpSpPr>
                <a:xfrm>
                  <a:off x="4604929" y="267365"/>
                  <a:ext cx="297481" cy="420906"/>
                  <a:chOff x="4604929" y="267365"/>
                  <a:chExt cx="297481" cy="420906"/>
                </a:xfrm>
                <a:solidFill>
                  <a:srgbClr val="714C6C"/>
                </a:solidFill>
              </p:grpSpPr>
              <p:sp>
                <p:nvSpPr>
                  <p:cNvPr id="509" name="Freeform: Shape 508">
                    <a:extLst>
                      <a:ext uri="{FF2B5EF4-FFF2-40B4-BE49-F238E27FC236}">
                        <a16:creationId xmlns:a16="http://schemas.microsoft.com/office/drawing/2014/main" id="{574A09C3-F55C-6D55-CC09-04D605C9B28D}"/>
                      </a:ext>
                    </a:extLst>
                  </p:cNvPr>
                  <p:cNvSpPr/>
                  <p:nvPr/>
                </p:nvSpPr>
                <p:spPr>
                  <a:xfrm>
                    <a:off x="4613062" y="275507"/>
                    <a:ext cx="281206" cy="404641"/>
                  </a:xfrm>
                  <a:custGeom>
                    <a:avLst/>
                    <a:gdLst>
                      <a:gd name="connsiteX0" fmla="*/ 271086 w 281206"/>
                      <a:gd name="connsiteY0" fmla="*/ 367141 h 404641"/>
                      <a:gd name="connsiteX1" fmla="*/ 276870 w 281206"/>
                      <a:gd name="connsiteY1" fmla="*/ 382765 h 404641"/>
                      <a:gd name="connsiteX2" fmla="*/ 271086 w 281206"/>
                      <a:gd name="connsiteY2" fmla="*/ 398389 h 404641"/>
                      <a:gd name="connsiteX3" fmla="*/ 255906 w 281206"/>
                      <a:gd name="connsiteY3" fmla="*/ 404642 h 404641"/>
                      <a:gd name="connsiteX4" fmla="*/ 20964 w 281206"/>
                      <a:gd name="connsiteY4" fmla="*/ 404642 h 404641"/>
                      <a:gd name="connsiteX5" fmla="*/ 5783 w 281206"/>
                      <a:gd name="connsiteY5" fmla="*/ 397223 h 404641"/>
                      <a:gd name="connsiteX6" fmla="*/ 0 w 281206"/>
                      <a:gd name="connsiteY6" fmla="*/ 381988 h 404641"/>
                      <a:gd name="connsiteX7" fmla="*/ 6506 w 281206"/>
                      <a:gd name="connsiteY7" fmla="*/ 364024 h 404641"/>
                      <a:gd name="connsiteX8" fmla="*/ 220484 w 281206"/>
                      <a:gd name="connsiteY8" fmla="*/ 43753 h 404641"/>
                      <a:gd name="connsiteX9" fmla="*/ 39036 w 281206"/>
                      <a:gd name="connsiteY9" fmla="*/ 43753 h 404641"/>
                      <a:gd name="connsiteX10" fmla="*/ 24217 w 281206"/>
                      <a:gd name="connsiteY10" fmla="*/ 37500 h 404641"/>
                      <a:gd name="connsiteX11" fmla="*/ 18072 w 281206"/>
                      <a:gd name="connsiteY11" fmla="*/ 21877 h 404641"/>
                      <a:gd name="connsiteX12" fmla="*/ 24217 w 281206"/>
                      <a:gd name="connsiteY12" fmla="*/ 6253 h 404641"/>
                      <a:gd name="connsiteX13" fmla="*/ 39036 w 281206"/>
                      <a:gd name="connsiteY13" fmla="*/ 0 h 404641"/>
                      <a:gd name="connsiteX14" fmla="*/ 260966 w 281206"/>
                      <a:gd name="connsiteY14" fmla="*/ 0 h 404641"/>
                      <a:gd name="connsiteX15" fmla="*/ 275424 w 281206"/>
                      <a:gd name="connsiteY15" fmla="*/ 7030 h 404641"/>
                      <a:gd name="connsiteX16" fmla="*/ 281207 w 281206"/>
                      <a:gd name="connsiteY16" fmla="*/ 23431 h 404641"/>
                      <a:gd name="connsiteX17" fmla="*/ 275424 w 281206"/>
                      <a:gd name="connsiteY17" fmla="*/ 40618 h 404641"/>
                      <a:gd name="connsiteX18" fmla="*/ 60723 w 281206"/>
                      <a:gd name="connsiteY18" fmla="*/ 360888 h 404641"/>
                      <a:gd name="connsiteX19" fmla="*/ 255906 w 281206"/>
                      <a:gd name="connsiteY19" fmla="*/ 360888 h 404641"/>
                      <a:gd name="connsiteX20" fmla="*/ 271086 w 281206"/>
                      <a:gd name="connsiteY20" fmla="*/ 367141 h 40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206" h="404641">
                        <a:moveTo>
                          <a:pt x="271086" y="367141"/>
                        </a:moveTo>
                        <a:cubicBezTo>
                          <a:pt x="274936" y="371316"/>
                          <a:pt x="276870" y="376512"/>
                          <a:pt x="276870" y="382765"/>
                        </a:cubicBezTo>
                        <a:cubicBezTo>
                          <a:pt x="276870" y="389018"/>
                          <a:pt x="274936" y="394223"/>
                          <a:pt x="271086" y="398389"/>
                        </a:cubicBezTo>
                        <a:cubicBezTo>
                          <a:pt x="267219" y="402563"/>
                          <a:pt x="262159" y="404642"/>
                          <a:pt x="255906" y="404642"/>
                        </a:cubicBezTo>
                        <a:lnTo>
                          <a:pt x="20964" y="404642"/>
                        </a:lnTo>
                        <a:cubicBezTo>
                          <a:pt x="14693" y="404642"/>
                          <a:pt x="9633" y="402175"/>
                          <a:pt x="5783" y="397223"/>
                        </a:cubicBezTo>
                        <a:cubicBezTo>
                          <a:pt x="1916" y="392280"/>
                          <a:pt x="0" y="387202"/>
                          <a:pt x="0" y="381988"/>
                        </a:cubicBezTo>
                        <a:cubicBezTo>
                          <a:pt x="0" y="375229"/>
                          <a:pt x="2169" y="369229"/>
                          <a:pt x="6506" y="364024"/>
                        </a:cubicBezTo>
                        <a:lnTo>
                          <a:pt x="220484" y="43753"/>
                        </a:lnTo>
                        <a:lnTo>
                          <a:pt x="39036" y="43753"/>
                        </a:lnTo>
                        <a:cubicBezTo>
                          <a:pt x="33253" y="43753"/>
                          <a:pt x="28301" y="41675"/>
                          <a:pt x="24217" y="37500"/>
                        </a:cubicBezTo>
                        <a:cubicBezTo>
                          <a:pt x="20115" y="33335"/>
                          <a:pt x="18072" y="28130"/>
                          <a:pt x="18072" y="21877"/>
                        </a:cubicBezTo>
                        <a:cubicBezTo>
                          <a:pt x="18072" y="15624"/>
                          <a:pt x="20115" y="10428"/>
                          <a:pt x="24217" y="6253"/>
                        </a:cubicBezTo>
                        <a:cubicBezTo>
                          <a:pt x="28310" y="2087"/>
                          <a:pt x="33253" y="0"/>
                          <a:pt x="39036" y="0"/>
                        </a:cubicBezTo>
                        <a:lnTo>
                          <a:pt x="260966" y="0"/>
                        </a:lnTo>
                        <a:cubicBezTo>
                          <a:pt x="266749" y="0"/>
                          <a:pt x="271565" y="2340"/>
                          <a:pt x="275424" y="7030"/>
                        </a:cubicBezTo>
                        <a:cubicBezTo>
                          <a:pt x="279273" y="11720"/>
                          <a:pt x="281207" y="17187"/>
                          <a:pt x="281207" y="23431"/>
                        </a:cubicBezTo>
                        <a:cubicBezTo>
                          <a:pt x="281207" y="29169"/>
                          <a:pt x="279273" y="34889"/>
                          <a:pt x="275424" y="40618"/>
                        </a:cubicBezTo>
                        <a:lnTo>
                          <a:pt x="60723" y="360888"/>
                        </a:lnTo>
                        <a:lnTo>
                          <a:pt x="255906" y="360888"/>
                        </a:lnTo>
                        <a:cubicBezTo>
                          <a:pt x="262159" y="360888"/>
                          <a:pt x="267219" y="362976"/>
                          <a:pt x="271086" y="367141"/>
                        </a:cubicBezTo>
                        <a:close/>
                      </a:path>
                    </a:pathLst>
                  </a:custGeom>
                  <a:solidFill>
                    <a:srgbClr val="714C6C"/>
                  </a:solidFill>
                  <a:ln w="901" cap="flat">
                    <a:noFill/>
                    <a:prstDash val="solid"/>
                    <a:miter/>
                  </a:ln>
                </p:spPr>
                <p:txBody>
                  <a:bodyPr rtlCol="0" anchor="ctr"/>
                  <a:lstStyle/>
                  <a:p>
                    <a:endParaRPr lang="en-US" dirty="0"/>
                  </a:p>
                </p:txBody>
              </p:sp>
              <p:sp>
                <p:nvSpPr>
                  <p:cNvPr id="510" name="Freeform: Shape 509">
                    <a:extLst>
                      <a:ext uri="{FF2B5EF4-FFF2-40B4-BE49-F238E27FC236}">
                        <a16:creationId xmlns:a16="http://schemas.microsoft.com/office/drawing/2014/main" id="{3CFEF894-F432-9616-D3EF-448D86B02764}"/>
                      </a:ext>
                    </a:extLst>
                  </p:cNvPr>
                  <p:cNvSpPr/>
                  <p:nvPr/>
                </p:nvSpPr>
                <p:spPr>
                  <a:xfrm>
                    <a:off x="4604929" y="267365"/>
                    <a:ext cx="297481" cy="420906"/>
                  </a:xfrm>
                  <a:custGeom>
                    <a:avLst/>
                    <a:gdLst>
                      <a:gd name="connsiteX0" fmla="*/ 264038 w 297481"/>
                      <a:gd name="connsiteY0" fmla="*/ 420907 h 420906"/>
                      <a:gd name="connsiteX1" fmla="*/ 29097 w 297481"/>
                      <a:gd name="connsiteY1" fmla="*/ 420907 h 420906"/>
                      <a:gd name="connsiteX2" fmla="*/ 7491 w 297481"/>
                      <a:gd name="connsiteY2" fmla="*/ 410344 h 420906"/>
                      <a:gd name="connsiteX3" fmla="*/ 0 w 297481"/>
                      <a:gd name="connsiteY3" fmla="*/ 390121 h 420906"/>
                      <a:gd name="connsiteX4" fmla="*/ 8096 w 297481"/>
                      <a:gd name="connsiteY4" fmla="*/ 367304 h 420906"/>
                      <a:gd name="connsiteX5" fmla="*/ 213399 w 297481"/>
                      <a:gd name="connsiteY5" fmla="*/ 60019 h 420906"/>
                      <a:gd name="connsiteX6" fmla="*/ 47169 w 297481"/>
                      <a:gd name="connsiteY6" fmla="*/ 60019 h 420906"/>
                      <a:gd name="connsiteX7" fmla="*/ 26539 w 297481"/>
                      <a:gd name="connsiteY7" fmla="*/ 51326 h 420906"/>
                      <a:gd name="connsiteX8" fmla="*/ 18072 w 297481"/>
                      <a:gd name="connsiteY8" fmla="*/ 30009 h 420906"/>
                      <a:gd name="connsiteX9" fmla="*/ 26548 w 297481"/>
                      <a:gd name="connsiteY9" fmla="*/ 8684 h 420906"/>
                      <a:gd name="connsiteX10" fmla="*/ 47169 w 297481"/>
                      <a:gd name="connsiteY10" fmla="*/ 0 h 420906"/>
                      <a:gd name="connsiteX11" fmla="*/ 269098 w 297481"/>
                      <a:gd name="connsiteY11" fmla="*/ 0 h 420906"/>
                      <a:gd name="connsiteX12" fmla="*/ 289837 w 297481"/>
                      <a:gd name="connsiteY12" fmla="*/ 9994 h 420906"/>
                      <a:gd name="connsiteX13" fmla="*/ 297481 w 297481"/>
                      <a:gd name="connsiteY13" fmla="*/ 31573 h 420906"/>
                      <a:gd name="connsiteX14" fmla="*/ 290315 w 297481"/>
                      <a:gd name="connsiteY14" fmla="*/ 53296 h 420906"/>
                      <a:gd name="connsiteX15" fmla="*/ 84109 w 297481"/>
                      <a:gd name="connsiteY15" fmla="*/ 360897 h 420906"/>
                      <a:gd name="connsiteX16" fmla="*/ 264047 w 297481"/>
                      <a:gd name="connsiteY16" fmla="*/ 360897 h 420906"/>
                      <a:gd name="connsiteX17" fmla="*/ 285192 w 297481"/>
                      <a:gd name="connsiteY17" fmla="*/ 369744 h 420906"/>
                      <a:gd name="connsiteX18" fmla="*/ 285210 w 297481"/>
                      <a:gd name="connsiteY18" fmla="*/ 369762 h 420906"/>
                      <a:gd name="connsiteX19" fmla="*/ 293153 w 297481"/>
                      <a:gd name="connsiteY19" fmla="*/ 390898 h 420906"/>
                      <a:gd name="connsiteX20" fmla="*/ 285210 w 297481"/>
                      <a:gd name="connsiteY20" fmla="*/ 412042 h 420906"/>
                      <a:gd name="connsiteX21" fmla="*/ 264056 w 297481"/>
                      <a:gd name="connsiteY21" fmla="*/ 420898 h 420906"/>
                      <a:gd name="connsiteX22" fmla="*/ 47169 w 297481"/>
                      <a:gd name="connsiteY22" fmla="*/ 16274 h 420906"/>
                      <a:gd name="connsiteX23" fmla="*/ 38151 w 297481"/>
                      <a:gd name="connsiteY23" fmla="*/ 20088 h 420906"/>
                      <a:gd name="connsiteX24" fmla="*/ 34338 w 297481"/>
                      <a:gd name="connsiteY24" fmla="*/ 30009 h 420906"/>
                      <a:gd name="connsiteX25" fmla="*/ 38142 w 297481"/>
                      <a:gd name="connsiteY25" fmla="*/ 39922 h 420906"/>
                      <a:gd name="connsiteX26" fmla="*/ 47169 w 297481"/>
                      <a:gd name="connsiteY26" fmla="*/ 43744 h 420906"/>
                      <a:gd name="connsiteX27" fmla="*/ 243833 w 297481"/>
                      <a:gd name="connsiteY27" fmla="*/ 43744 h 420906"/>
                      <a:gd name="connsiteX28" fmla="*/ 20892 w 297481"/>
                      <a:gd name="connsiteY28" fmla="*/ 377352 h 420906"/>
                      <a:gd name="connsiteX29" fmla="*/ 16265 w 297481"/>
                      <a:gd name="connsiteY29" fmla="*/ 390121 h 420906"/>
                      <a:gd name="connsiteX30" fmla="*/ 20322 w 297481"/>
                      <a:gd name="connsiteY30" fmla="*/ 400350 h 420906"/>
                      <a:gd name="connsiteX31" fmla="*/ 29097 w 297481"/>
                      <a:gd name="connsiteY31" fmla="*/ 404642 h 420906"/>
                      <a:gd name="connsiteX32" fmla="*/ 264038 w 297481"/>
                      <a:gd name="connsiteY32" fmla="*/ 404642 h 420906"/>
                      <a:gd name="connsiteX33" fmla="*/ 273255 w 297481"/>
                      <a:gd name="connsiteY33" fmla="*/ 401000 h 420906"/>
                      <a:gd name="connsiteX34" fmla="*/ 276870 w 297481"/>
                      <a:gd name="connsiteY34" fmla="*/ 390898 h 420906"/>
                      <a:gd name="connsiteX35" fmla="*/ 273255 w 297481"/>
                      <a:gd name="connsiteY35" fmla="*/ 380804 h 420906"/>
                      <a:gd name="connsiteX36" fmla="*/ 264038 w 297481"/>
                      <a:gd name="connsiteY36" fmla="*/ 377163 h 420906"/>
                      <a:gd name="connsiteX37" fmla="*/ 53612 w 297481"/>
                      <a:gd name="connsiteY37" fmla="*/ 377163 h 420906"/>
                      <a:gd name="connsiteX38" fmla="*/ 276797 w 297481"/>
                      <a:gd name="connsiteY38" fmla="*/ 44232 h 420906"/>
                      <a:gd name="connsiteX39" fmla="*/ 281207 w 297481"/>
                      <a:gd name="connsiteY39" fmla="*/ 31573 h 420906"/>
                      <a:gd name="connsiteX40" fmla="*/ 277276 w 297481"/>
                      <a:gd name="connsiteY40" fmla="*/ 20331 h 420906"/>
                      <a:gd name="connsiteX41" fmla="*/ 269098 w 297481"/>
                      <a:gd name="connsiteY41" fmla="*/ 16274 h 420906"/>
                      <a:gd name="connsiteX42" fmla="*/ 47169 w 297481"/>
                      <a:gd name="connsiteY42" fmla="*/ 16274 h 4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7481" h="420906">
                        <a:moveTo>
                          <a:pt x="264038" y="420907"/>
                        </a:moveTo>
                        <a:lnTo>
                          <a:pt x="29097" y="420907"/>
                        </a:lnTo>
                        <a:cubicBezTo>
                          <a:pt x="20331" y="420907"/>
                          <a:pt x="12868" y="417256"/>
                          <a:pt x="7491" y="410344"/>
                        </a:cubicBezTo>
                        <a:cubicBezTo>
                          <a:pt x="2521" y="403982"/>
                          <a:pt x="0" y="397178"/>
                          <a:pt x="0" y="390121"/>
                        </a:cubicBezTo>
                        <a:cubicBezTo>
                          <a:pt x="0" y="381581"/>
                          <a:pt x="2729" y="373910"/>
                          <a:pt x="8096" y="367304"/>
                        </a:cubicBezTo>
                        <a:lnTo>
                          <a:pt x="213399" y="60019"/>
                        </a:lnTo>
                        <a:lnTo>
                          <a:pt x="47169" y="60019"/>
                        </a:lnTo>
                        <a:cubicBezTo>
                          <a:pt x="39127" y="60019"/>
                          <a:pt x="32187" y="57091"/>
                          <a:pt x="26539" y="51326"/>
                        </a:cubicBezTo>
                        <a:cubicBezTo>
                          <a:pt x="20928" y="45624"/>
                          <a:pt x="18072" y="38449"/>
                          <a:pt x="18072" y="30009"/>
                        </a:cubicBezTo>
                        <a:cubicBezTo>
                          <a:pt x="18072" y="21569"/>
                          <a:pt x="20928" y="14413"/>
                          <a:pt x="26548" y="8684"/>
                        </a:cubicBezTo>
                        <a:cubicBezTo>
                          <a:pt x="32133" y="3000"/>
                          <a:pt x="39262" y="0"/>
                          <a:pt x="47169" y="0"/>
                        </a:cubicBezTo>
                        <a:lnTo>
                          <a:pt x="269098" y="0"/>
                        </a:lnTo>
                        <a:cubicBezTo>
                          <a:pt x="277276" y="0"/>
                          <a:pt x="284442" y="3452"/>
                          <a:pt x="289837" y="9994"/>
                        </a:cubicBezTo>
                        <a:cubicBezTo>
                          <a:pt x="294906" y="16166"/>
                          <a:pt x="297481" y="23422"/>
                          <a:pt x="297481" y="31573"/>
                        </a:cubicBezTo>
                        <a:cubicBezTo>
                          <a:pt x="297481" y="38919"/>
                          <a:pt x="295068" y="46229"/>
                          <a:pt x="290315" y="53296"/>
                        </a:cubicBezTo>
                        <a:lnTo>
                          <a:pt x="84109" y="360897"/>
                        </a:lnTo>
                        <a:lnTo>
                          <a:pt x="264047" y="360897"/>
                        </a:lnTo>
                        <a:cubicBezTo>
                          <a:pt x="272505" y="360897"/>
                          <a:pt x="279815" y="363961"/>
                          <a:pt x="285192" y="369744"/>
                        </a:cubicBezTo>
                        <a:lnTo>
                          <a:pt x="285210" y="369762"/>
                        </a:lnTo>
                        <a:cubicBezTo>
                          <a:pt x="290478" y="375473"/>
                          <a:pt x="293153" y="382584"/>
                          <a:pt x="293153" y="390898"/>
                        </a:cubicBezTo>
                        <a:cubicBezTo>
                          <a:pt x="293153" y="399211"/>
                          <a:pt x="290478" y="406350"/>
                          <a:pt x="285210" y="412042"/>
                        </a:cubicBezTo>
                        <a:cubicBezTo>
                          <a:pt x="279770" y="417916"/>
                          <a:pt x="272650" y="420898"/>
                          <a:pt x="264056" y="420898"/>
                        </a:cubicBezTo>
                        <a:close/>
                        <a:moveTo>
                          <a:pt x="47169" y="16274"/>
                        </a:moveTo>
                        <a:cubicBezTo>
                          <a:pt x="43573" y="16274"/>
                          <a:pt x="40708" y="17485"/>
                          <a:pt x="38151" y="20088"/>
                        </a:cubicBezTo>
                        <a:cubicBezTo>
                          <a:pt x="35548" y="22735"/>
                          <a:pt x="34338" y="25889"/>
                          <a:pt x="34338" y="30009"/>
                        </a:cubicBezTo>
                        <a:cubicBezTo>
                          <a:pt x="34338" y="34130"/>
                          <a:pt x="35548" y="37292"/>
                          <a:pt x="38142" y="39922"/>
                        </a:cubicBezTo>
                        <a:cubicBezTo>
                          <a:pt x="40699" y="42533"/>
                          <a:pt x="43564" y="43744"/>
                          <a:pt x="47169" y="43744"/>
                        </a:cubicBezTo>
                        <a:lnTo>
                          <a:pt x="243833" y="43744"/>
                        </a:lnTo>
                        <a:lnTo>
                          <a:pt x="20892" y="377352"/>
                        </a:lnTo>
                        <a:cubicBezTo>
                          <a:pt x="17783" y="381093"/>
                          <a:pt x="16265" y="385268"/>
                          <a:pt x="16265" y="390121"/>
                        </a:cubicBezTo>
                        <a:cubicBezTo>
                          <a:pt x="16265" y="393509"/>
                          <a:pt x="17593" y="396853"/>
                          <a:pt x="20322" y="400350"/>
                        </a:cubicBezTo>
                        <a:cubicBezTo>
                          <a:pt x="22636" y="403322"/>
                          <a:pt x="25337" y="404642"/>
                          <a:pt x="29097" y="404642"/>
                        </a:cubicBezTo>
                        <a:lnTo>
                          <a:pt x="264038" y="404642"/>
                        </a:lnTo>
                        <a:cubicBezTo>
                          <a:pt x="268023" y="404642"/>
                          <a:pt x="270951" y="403485"/>
                          <a:pt x="273255" y="401000"/>
                        </a:cubicBezTo>
                        <a:cubicBezTo>
                          <a:pt x="275722" y="398334"/>
                          <a:pt x="276870" y="395127"/>
                          <a:pt x="276870" y="390898"/>
                        </a:cubicBezTo>
                        <a:cubicBezTo>
                          <a:pt x="276870" y="386669"/>
                          <a:pt x="275722" y="383479"/>
                          <a:pt x="273255" y="380804"/>
                        </a:cubicBezTo>
                        <a:cubicBezTo>
                          <a:pt x="270942" y="378319"/>
                          <a:pt x="268014" y="377163"/>
                          <a:pt x="264038" y="377163"/>
                        </a:cubicBezTo>
                        <a:lnTo>
                          <a:pt x="53612" y="377163"/>
                        </a:lnTo>
                        <a:lnTo>
                          <a:pt x="276797" y="44232"/>
                        </a:lnTo>
                        <a:cubicBezTo>
                          <a:pt x="279761" y="39823"/>
                          <a:pt x="281207" y="35684"/>
                          <a:pt x="281207" y="31573"/>
                        </a:cubicBezTo>
                        <a:cubicBezTo>
                          <a:pt x="281207" y="27226"/>
                          <a:pt x="279924" y="23548"/>
                          <a:pt x="277276" y="20331"/>
                        </a:cubicBezTo>
                        <a:cubicBezTo>
                          <a:pt x="274963" y="17521"/>
                          <a:pt x="272442" y="16274"/>
                          <a:pt x="269098" y="16274"/>
                        </a:cubicBezTo>
                        <a:lnTo>
                          <a:pt x="47169" y="16274"/>
                        </a:lnTo>
                        <a:close/>
                      </a:path>
                    </a:pathLst>
                  </a:custGeom>
                  <a:solidFill>
                    <a:srgbClr val="714C6C"/>
                  </a:solidFill>
                  <a:ln w="901" cap="flat">
                    <a:noFill/>
                    <a:prstDash val="solid"/>
                    <a:miter/>
                  </a:ln>
                </p:spPr>
                <p:txBody>
                  <a:bodyPr rtlCol="0" anchor="ctr"/>
                  <a:lstStyle/>
                  <a:p>
                    <a:endParaRPr lang="en-US" dirty="0"/>
                  </a:p>
                </p:txBody>
              </p:sp>
            </p:grpSp>
          </p:grpSp>
          <p:grpSp>
            <p:nvGrpSpPr>
              <p:cNvPr id="443" name="Graphic 1035">
                <a:extLst>
                  <a:ext uri="{FF2B5EF4-FFF2-40B4-BE49-F238E27FC236}">
                    <a16:creationId xmlns:a16="http://schemas.microsoft.com/office/drawing/2014/main" id="{745C5C29-364B-D9B1-37EB-D5C14625F0F0}"/>
                  </a:ext>
                </a:extLst>
              </p:cNvPr>
              <p:cNvGrpSpPr/>
              <p:nvPr/>
            </p:nvGrpSpPr>
            <p:grpSpPr>
              <a:xfrm>
                <a:off x="3374432" y="904952"/>
                <a:ext cx="2229387" cy="87190"/>
                <a:chOff x="3374432" y="904952"/>
                <a:chExt cx="2229387" cy="87190"/>
              </a:xfrm>
              <a:solidFill>
                <a:srgbClr val="714C6C"/>
              </a:solidFill>
            </p:grpSpPr>
            <p:sp>
              <p:nvSpPr>
                <p:cNvPr id="459" name="Freeform: Shape 458">
                  <a:extLst>
                    <a:ext uri="{FF2B5EF4-FFF2-40B4-BE49-F238E27FC236}">
                      <a16:creationId xmlns:a16="http://schemas.microsoft.com/office/drawing/2014/main" id="{0C7E929F-C20B-DCD2-D50C-457FE3D9E151}"/>
                    </a:ext>
                  </a:extLst>
                </p:cNvPr>
                <p:cNvSpPr/>
                <p:nvPr/>
              </p:nvSpPr>
              <p:spPr>
                <a:xfrm>
                  <a:off x="3374432" y="909379"/>
                  <a:ext cx="35656" cy="61934"/>
                </a:xfrm>
                <a:custGeom>
                  <a:avLst/>
                  <a:gdLst>
                    <a:gd name="connsiteX0" fmla="*/ 35657 w 35656"/>
                    <a:gd name="connsiteY0" fmla="*/ 61934 h 61934"/>
                    <a:gd name="connsiteX1" fmla="*/ 0 w 35656"/>
                    <a:gd name="connsiteY1" fmla="*/ 61934 h 61934"/>
                    <a:gd name="connsiteX2" fmla="*/ 0 w 35656"/>
                    <a:gd name="connsiteY2" fmla="*/ 0 h 61934"/>
                    <a:gd name="connsiteX3" fmla="*/ 35657 w 35656"/>
                    <a:gd name="connsiteY3" fmla="*/ 0 h 61934"/>
                    <a:gd name="connsiteX4" fmla="*/ 35657 w 35656"/>
                    <a:gd name="connsiteY4" fmla="*/ 10753 h 61934"/>
                    <a:gd name="connsiteX5" fmla="*/ 13103 w 35656"/>
                    <a:gd name="connsiteY5" fmla="*/ 10753 h 61934"/>
                    <a:gd name="connsiteX6" fmla="*/ 13103 w 35656"/>
                    <a:gd name="connsiteY6" fmla="*/ 24371 h 61934"/>
                    <a:gd name="connsiteX7" fmla="*/ 34094 w 35656"/>
                    <a:gd name="connsiteY7" fmla="*/ 24371 h 61934"/>
                    <a:gd name="connsiteX8" fmla="*/ 34094 w 35656"/>
                    <a:gd name="connsiteY8" fmla="*/ 35124 h 61934"/>
                    <a:gd name="connsiteX9" fmla="*/ 13103 w 35656"/>
                    <a:gd name="connsiteY9" fmla="*/ 35124 h 61934"/>
                    <a:gd name="connsiteX10" fmla="*/ 13103 w 35656"/>
                    <a:gd name="connsiteY10" fmla="*/ 51082 h 61934"/>
                    <a:gd name="connsiteX11" fmla="*/ 35657 w 35656"/>
                    <a:gd name="connsiteY11" fmla="*/ 51082 h 61934"/>
                    <a:gd name="connsiteX12" fmla="*/ 35657 w 35656"/>
                    <a:gd name="connsiteY12" fmla="*/ 61925 h 6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656" h="61934">
                      <a:moveTo>
                        <a:pt x="35657" y="61934"/>
                      </a:moveTo>
                      <a:lnTo>
                        <a:pt x="0" y="61934"/>
                      </a:lnTo>
                      <a:lnTo>
                        <a:pt x="0" y="0"/>
                      </a:lnTo>
                      <a:lnTo>
                        <a:pt x="35657" y="0"/>
                      </a:lnTo>
                      <a:lnTo>
                        <a:pt x="35657" y="10753"/>
                      </a:lnTo>
                      <a:lnTo>
                        <a:pt x="13103" y="10753"/>
                      </a:lnTo>
                      <a:lnTo>
                        <a:pt x="13103" y="24371"/>
                      </a:lnTo>
                      <a:lnTo>
                        <a:pt x="34094" y="24371"/>
                      </a:lnTo>
                      <a:lnTo>
                        <a:pt x="34094" y="35124"/>
                      </a:lnTo>
                      <a:lnTo>
                        <a:pt x="13103" y="35124"/>
                      </a:lnTo>
                      <a:lnTo>
                        <a:pt x="13103" y="51082"/>
                      </a:lnTo>
                      <a:lnTo>
                        <a:pt x="35657" y="51082"/>
                      </a:lnTo>
                      <a:lnTo>
                        <a:pt x="35657" y="61925"/>
                      </a:lnTo>
                      <a:close/>
                    </a:path>
                  </a:pathLst>
                </a:custGeom>
                <a:solidFill>
                  <a:srgbClr val="714C6C"/>
                </a:solidFill>
                <a:ln w="901" cap="flat">
                  <a:noFill/>
                  <a:prstDash val="solid"/>
                  <a:miter/>
                </a:ln>
              </p:spPr>
              <p:txBody>
                <a:bodyPr rtlCol="0" anchor="ctr"/>
                <a:lstStyle/>
                <a:p>
                  <a:endParaRPr lang="en-US" dirty="0"/>
                </a:p>
              </p:txBody>
            </p:sp>
            <p:sp>
              <p:nvSpPr>
                <p:cNvPr id="460" name="Freeform: Shape 459">
                  <a:extLst>
                    <a:ext uri="{FF2B5EF4-FFF2-40B4-BE49-F238E27FC236}">
                      <a16:creationId xmlns:a16="http://schemas.microsoft.com/office/drawing/2014/main" id="{89203533-C8A8-DCDF-5C21-3054F94699E7}"/>
                    </a:ext>
                  </a:extLst>
                </p:cNvPr>
                <p:cNvSpPr/>
                <p:nvPr/>
              </p:nvSpPr>
              <p:spPr>
                <a:xfrm>
                  <a:off x="3415637" y="942777"/>
                  <a:ext cx="22726" cy="10581"/>
                </a:xfrm>
                <a:custGeom>
                  <a:avLst/>
                  <a:gdLst>
                    <a:gd name="connsiteX0" fmla="*/ 0 w 22726"/>
                    <a:gd name="connsiteY0" fmla="*/ 10581 h 10581"/>
                    <a:gd name="connsiteX1" fmla="*/ 0 w 22726"/>
                    <a:gd name="connsiteY1" fmla="*/ 0 h 10581"/>
                    <a:gd name="connsiteX2" fmla="*/ 22726 w 22726"/>
                    <a:gd name="connsiteY2" fmla="*/ 0 h 10581"/>
                    <a:gd name="connsiteX3" fmla="*/ 22726 w 22726"/>
                    <a:gd name="connsiteY3" fmla="*/ 10581 h 10581"/>
                    <a:gd name="connsiteX4" fmla="*/ 0 w 22726"/>
                    <a:gd name="connsiteY4" fmla="*/ 10581 h 10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6" h="10581">
                      <a:moveTo>
                        <a:pt x="0" y="10581"/>
                      </a:moveTo>
                      <a:lnTo>
                        <a:pt x="0" y="0"/>
                      </a:lnTo>
                      <a:lnTo>
                        <a:pt x="22726" y="0"/>
                      </a:lnTo>
                      <a:lnTo>
                        <a:pt x="22726" y="10581"/>
                      </a:lnTo>
                      <a:lnTo>
                        <a:pt x="0" y="10581"/>
                      </a:lnTo>
                      <a:close/>
                    </a:path>
                  </a:pathLst>
                </a:custGeom>
                <a:solidFill>
                  <a:srgbClr val="714C6C"/>
                </a:solidFill>
                <a:ln w="901" cap="flat">
                  <a:noFill/>
                  <a:prstDash val="solid"/>
                  <a:miter/>
                </a:ln>
              </p:spPr>
              <p:txBody>
                <a:bodyPr rtlCol="0" anchor="ctr"/>
                <a:lstStyle/>
                <a:p>
                  <a:endParaRPr lang="en-US" dirty="0"/>
                </a:p>
              </p:txBody>
            </p:sp>
            <p:sp>
              <p:nvSpPr>
                <p:cNvPr id="461" name="Freeform: Shape 460">
                  <a:extLst>
                    <a:ext uri="{FF2B5EF4-FFF2-40B4-BE49-F238E27FC236}">
                      <a16:creationId xmlns:a16="http://schemas.microsoft.com/office/drawing/2014/main" id="{9D0C5324-D5F0-3035-48EC-ACA335D4CB34}"/>
                    </a:ext>
                  </a:extLst>
                </p:cNvPr>
                <p:cNvSpPr/>
                <p:nvPr/>
              </p:nvSpPr>
              <p:spPr>
                <a:xfrm>
                  <a:off x="3445041" y="905385"/>
                  <a:ext cx="14051" cy="65928"/>
                </a:xfrm>
                <a:custGeom>
                  <a:avLst/>
                  <a:gdLst>
                    <a:gd name="connsiteX0" fmla="*/ 7030 w 14051"/>
                    <a:gd name="connsiteY0" fmla="*/ 0 h 65928"/>
                    <a:gd name="connsiteX1" fmla="*/ 11973 w 14051"/>
                    <a:gd name="connsiteY1" fmla="*/ 1346 h 65928"/>
                    <a:gd name="connsiteX2" fmla="*/ 14051 w 14051"/>
                    <a:gd name="connsiteY2" fmla="*/ 6334 h 65928"/>
                    <a:gd name="connsiteX3" fmla="*/ 11973 w 14051"/>
                    <a:gd name="connsiteY3" fmla="*/ 11277 h 65928"/>
                    <a:gd name="connsiteX4" fmla="*/ 7030 w 14051"/>
                    <a:gd name="connsiteY4" fmla="*/ 12669 h 65928"/>
                    <a:gd name="connsiteX5" fmla="*/ 2042 w 14051"/>
                    <a:gd name="connsiteY5" fmla="*/ 11277 h 65928"/>
                    <a:gd name="connsiteX6" fmla="*/ 0 w 14051"/>
                    <a:gd name="connsiteY6" fmla="*/ 6334 h 65928"/>
                    <a:gd name="connsiteX7" fmla="*/ 2042 w 14051"/>
                    <a:gd name="connsiteY7" fmla="*/ 1346 h 65928"/>
                    <a:gd name="connsiteX8" fmla="*/ 7030 w 14051"/>
                    <a:gd name="connsiteY8" fmla="*/ 0 h 65928"/>
                    <a:gd name="connsiteX9" fmla="*/ 13446 w 14051"/>
                    <a:gd name="connsiteY9" fmla="*/ 18560 h 65928"/>
                    <a:gd name="connsiteX10" fmla="*/ 13446 w 14051"/>
                    <a:gd name="connsiteY10" fmla="*/ 65928 h 65928"/>
                    <a:gd name="connsiteX11" fmla="*/ 524 w 14051"/>
                    <a:gd name="connsiteY11" fmla="*/ 65928 h 65928"/>
                    <a:gd name="connsiteX12" fmla="*/ 524 w 14051"/>
                    <a:gd name="connsiteY12" fmla="*/ 18560 h 65928"/>
                    <a:gd name="connsiteX13" fmla="*/ 13446 w 14051"/>
                    <a:gd name="connsiteY13" fmla="*/ 18560 h 6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51" h="65928">
                      <a:moveTo>
                        <a:pt x="7030" y="0"/>
                      </a:moveTo>
                      <a:cubicBezTo>
                        <a:pt x="8937" y="0"/>
                        <a:pt x="10590" y="452"/>
                        <a:pt x="11973" y="1346"/>
                      </a:cubicBezTo>
                      <a:cubicBezTo>
                        <a:pt x="13365" y="2241"/>
                        <a:pt x="14051" y="3904"/>
                        <a:pt x="14051" y="6334"/>
                      </a:cubicBezTo>
                      <a:cubicBezTo>
                        <a:pt x="14051" y="8765"/>
                        <a:pt x="13356" y="10356"/>
                        <a:pt x="11973" y="11277"/>
                      </a:cubicBezTo>
                      <a:cubicBezTo>
                        <a:pt x="10581" y="12208"/>
                        <a:pt x="8937" y="12669"/>
                        <a:pt x="7030" y="12669"/>
                      </a:cubicBezTo>
                      <a:cubicBezTo>
                        <a:pt x="5124" y="12669"/>
                        <a:pt x="3398" y="12208"/>
                        <a:pt x="2042" y="11277"/>
                      </a:cubicBezTo>
                      <a:cubicBezTo>
                        <a:pt x="687" y="10356"/>
                        <a:pt x="0" y="8702"/>
                        <a:pt x="0" y="6334"/>
                      </a:cubicBezTo>
                      <a:cubicBezTo>
                        <a:pt x="0" y="3967"/>
                        <a:pt x="678" y="2241"/>
                        <a:pt x="2042" y="1346"/>
                      </a:cubicBezTo>
                      <a:cubicBezTo>
                        <a:pt x="3398" y="452"/>
                        <a:pt x="5060" y="0"/>
                        <a:pt x="7030" y="0"/>
                      </a:cubicBezTo>
                      <a:close/>
                      <a:moveTo>
                        <a:pt x="13446" y="18560"/>
                      </a:moveTo>
                      <a:lnTo>
                        <a:pt x="13446" y="65928"/>
                      </a:lnTo>
                      <a:lnTo>
                        <a:pt x="524" y="65928"/>
                      </a:lnTo>
                      <a:lnTo>
                        <a:pt x="524" y="18560"/>
                      </a:lnTo>
                      <a:lnTo>
                        <a:pt x="13446" y="18560"/>
                      </a:lnTo>
                      <a:close/>
                    </a:path>
                  </a:pathLst>
                </a:custGeom>
                <a:solidFill>
                  <a:srgbClr val="714C6C"/>
                </a:solidFill>
                <a:ln w="901" cap="flat">
                  <a:noFill/>
                  <a:prstDash val="solid"/>
                  <a:miter/>
                </a:ln>
              </p:spPr>
              <p:txBody>
                <a:bodyPr rtlCol="0" anchor="ctr"/>
                <a:lstStyle/>
                <a:p>
                  <a:endParaRPr lang="en-US" dirty="0"/>
                </a:p>
              </p:txBody>
            </p:sp>
            <p:sp>
              <p:nvSpPr>
                <p:cNvPr id="462" name="Freeform: Shape 461">
                  <a:extLst>
                    <a:ext uri="{FF2B5EF4-FFF2-40B4-BE49-F238E27FC236}">
                      <a16:creationId xmlns:a16="http://schemas.microsoft.com/office/drawing/2014/main" id="{7977281C-0EC6-03C6-C1E0-69BC1A445999}"/>
                    </a:ext>
                  </a:extLst>
                </p:cNvPr>
                <p:cNvSpPr/>
                <p:nvPr/>
              </p:nvSpPr>
              <p:spPr>
                <a:xfrm>
                  <a:off x="3469863" y="923087"/>
                  <a:ext cx="43717" cy="48235"/>
                </a:xfrm>
                <a:custGeom>
                  <a:avLst/>
                  <a:gdLst>
                    <a:gd name="connsiteX0" fmla="*/ 26883 w 43717"/>
                    <a:gd name="connsiteY0" fmla="*/ 0 h 48235"/>
                    <a:gd name="connsiteX1" fmla="*/ 39118 w 43717"/>
                    <a:gd name="connsiteY1" fmla="*/ 4121 h 48235"/>
                    <a:gd name="connsiteX2" fmla="*/ 43717 w 43717"/>
                    <a:gd name="connsiteY2" fmla="*/ 17350 h 48235"/>
                    <a:gd name="connsiteX3" fmla="*/ 43717 w 43717"/>
                    <a:gd name="connsiteY3" fmla="*/ 48235 h 48235"/>
                    <a:gd name="connsiteX4" fmla="*/ 30795 w 43717"/>
                    <a:gd name="connsiteY4" fmla="*/ 48235 h 48235"/>
                    <a:gd name="connsiteX5" fmla="*/ 30795 w 43717"/>
                    <a:gd name="connsiteY5" fmla="*/ 20566 h 48235"/>
                    <a:gd name="connsiteX6" fmla="*/ 28970 w 43717"/>
                    <a:gd name="connsiteY6" fmla="*/ 12886 h 48235"/>
                    <a:gd name="connsiteX7" fmla="*/ 23160 w 43717"/>
                    <a:gd name="connsiteY7" fmla="*/ 10328 h 48235"/>
                    <a:gd name="connsiteX8" fmla="*/ 15090 w 43717"/>
                    <a:gd name="connsiteY8" fmla="*/ 14359 h 48235"/>
                    <a:gd name="connsiteX9" fmla="*/ 12922 w 43717"/>
                    <a:gd name="connsiteY9" fmla="*/ 25943 h 48235"/>
                    <a:gd name="connsiteX10" fmla="*/ 12922 w 43717"/>
                    <a:gd name="connsiteY10" fmla="*/ 48235 h 48235"/>
                    <a:gd name="connsiteX11" fmla="*/ 0 w 43717"/>
                    <a:gd name="connsiteY11" fmla="*/ 48235 h 48235"/>
                    <a:gd name="connsiteX12" fmla="*/ 0 w 43717"/>
                    <a:gd name="connsiteY12" fmla="*/ 867 h 48235"/>
                    <a:gd name="connsiteX13" fmla="*/ 9886 w 43717"/>
                    <a:gd name="connsiteY13" fmla="*/ 867 h 48235"/>
                    <a:gd name="connsiteX14" fmla="*/ 11621 w 43717"/>
                    <a:gd name="connsiteY14" fmla="*/ 6940 h 48235"/>
                    <a:gd name="connsiteX15" fmla="*/ 12316 w 43717"/>
                    <a:gd name="connsiteY15" fmla="*/ 6940 h 48235"/>
                    <a:gd name="connsiteX16" fmla="*/ 18515 w 43717"/>
                    <a:gd name="connsiteY16" fmla="*/ 1645 h 48235"/>
                    <a:gd name="connsiteX17" fmla="*/ 26883 w 43717"/>
                    <a:gd name="connsiteY17" fmla="*/ 0 h 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717" h="48235">
                      <a:moveTo>
                        <a:pt x="26883" y="0"/>
                      </a:moveTo>
                      <a:cubicBezTo>
                        <a:pt x="31970" y="0"/>
                        <a:pt x="36045" y="1374"/>
                        <a:pt x="39118" y="4121"/>
                      </a:cubicBezTo>
                      <a:cubicBezTo>
                        <a:pt x="42181" y="6868"/>
                        <a:pt x="43717" y="11277"/>
                        <a:pt x="43717" y="17350"/>
                      </a:cubicBezTo>
                      <a:lnTo>
                        <a:pt x="43717" y="48235"/>
                      </a:lnTo>
                      <a:lnTo>
                        <a:pt x="30795" y="48235"/>
                      </a:lnTo>
                      <a:lnTo>
                        <a:pt x="30795" y="20566"/>
                      </a:lnTo>
                      <a:cubicBezTo>
                        <a:pt x="30795" y="17151"/>
                        <a:pt x="30190" y="14594"/>
                        <a:pt x="28970" y="12886"/>
                      </a:cubicBezTo>
                      <a:cubicBezTo>
                        <a:pt x="27759" y="11178"/>
                        <a:pt x="25816" y="10328"/>
                        <a:pt x="23160" y="10328"/>
                      </a:cubicBezTo>
                      <a:cubicBezTo>
                        <a:pt x="19229" y="10328"/>
                        <a:pt x="16536" y="11675"/>
                        <a:pt x="15090" y="14359"/>
                      </a:cubicBezTo>
                      <a:cubicBezTo>
                        <a:pt x="13645" y="17051"/>
                        <a:pt x="12922" y="20910"/>
                        <a:pt x="12922" y="25943"/>
                      </a:cubicBezTo>
                      <a:lnTo>
                        <a:pt x="12922" y="48235"/>
                      </a:lnTo>
                      <a:lnTo>
                        <a:pt x="0" y="48235"/>
                      </a:lnTo>
                      <a:lnTo>
                        <a:pt x="0" y="867"/>
                      </a:lnTo>
                      <a:lnTo>
                        <a:pt x="9886" y="867"/>
                      </a:lnTo>
                      <a:lnTo>
                        <a:pt x="11621" y="6940"/>
                      </a:lnTo>
                      <a:lnTo>
                        <a:pt x="12316" y="6940"/>
                      </a:lnTo>
                      <a:cubicBezTo>
                        <a:pt x="13816" y="4509"/>
                        <a:pt x="15886" y="2747"/>
                        <a:pt x="18515" y="1645"/>
                      </a:cubicBezTo>
                      <a:cubicBezTo>
                        <a:pt x="21145" y="551"/>
                        <a:pt x="23937" y="0"/>
                        <a:pt x="26883" y="0"/>
                      </a:cubicBezTo>
                      <a:close/>
                    </a:path>
                  </a:pathLst>
                </a:custGeom>
                <a:solidFill>
                  <a:srgbClr val="714C6C"/>
                </a:solidFill>
                <a:ln w="901" cap="flat">
                  <a:noFill/>
                  <a:prstDash val="solid"/>
                  <a:miter/>
                </a:ln>
              </p:spPr>
              <p:txBody>
                <a:bodyPr rtlCol="0" anchor="ctr"/>
                <a:lstStyle/>
                <a:p>
                  <a:endParaRPr lang="en-US" dirty="0"/>
                </a:p>
              </p:txBody>
            </p:sp>
            <p:sp>
              <p:nvSpPr>
                <p:cNvPr id="463" name="Freeform: Shape 462">
                  <a:extLst>
                    <a:ext uri="{FF2B5EF4-FFF2-40B4-BE49-F238E27FC236}">
                      <a16:creationId xmlns:a16="http://schemas.microsoft.com/office/drawing/2014/main" id="{CD280B73-3058-B9B3-53BF-76995D20A9CE}"/>
                    </a:ext>
                  </a:extLst>
                </p:cNvPr>
                <p:cNvSpPr/>
                <p:nvPr/>
              </p:nvSpPr>
              <p:spPr>
                <a:xfrm>
                  <a:off x="3517909" y="923946"/>
                  <a:ext cx="49355" cy="47367"/>
                </a:xfrm>
                <a:custGeom>
                  <a:avLst/>
                  <a:gdLst>
                    <a:gd name="connsiteX0" fmla="*/ 18045 w 49355"/>
                    <a:gd name="connsiteY0" fmla="*/ 47368 h 47367"/>
                    <a:gd name="connsiteX1" fmla="*/ 0 w 49355"/>
                    <a:gd name="connsiteY1" fmla="*/ 0 h 47367"/>
                    <a:gd name="connsiteX2" fmla="*/ 13536 w 49355"/>
                    <a:gd name="connsiteY2" fmla="*/ 0 h 47367"/>
                    <a:gd name="connsiteX3" fmla="*/ 22645 w 49355"/>
                    <a:gd name="connsiteY3" fmla="*/ 26982 h 47367"/>
                    <a:gd name="connsiteX4" fmla="*/ 23856 w 49355"/>
                    <a:gd name="connsiteY4" fmla="*/ 32015 h 47367"/>
                    <a:gd name="connsiteX5" fmla="*/ 24461 w 49355"/>
                    <a:gd name="connsiteY5" fmla="*/ 36696 h 47367"/>
                    <a:gd name="connsiteX6" fmla="*/ 24804 w 49355"/>
                    <a:gd name="connsiteY6" fmla="*/ 36696 h 47367"/>
                    <a:gd name="connsiteX7" fmla="*/ 26711 w 49355"/>
                    <a:gd name="connsiteY7" fmla="*/ 26982 h 47367"/>
                    <a:gd name="connsiteX8" fmla="*/ 35820 w 49355"/>
                    <a:gd name="connsiteY8" fmla="*/ 0 h 47367"/>
                    <a:gd name="connsiteX9" fmla="*/ 49356 w 49355"/>
                    <a:gd name="connsiteY9" fmla="*/ 0 h 47367"/>
                    <a:gd name="connsiteX10" fmla="*/ 31310 w 49355"/>
                    <a:gd name="connsiteY10" fmla="*/ 47368 h 47367"/>
                    <a:gd name="connsiteX11" fmla="*/ 18036 w 49355"/>
                    <a:gd name="connsiteY11" fmla="*/ 47368 h 4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5" h="47367">
                      <a:moveTo>
                        <a:pt x="18045" y="47368"/>
                      </a:moveTo>
                      <a:lnTo>
                        <a:pt x="0" y="0"/>
                      </a:lnTo>
                      <a:lnTo>
                        <a:pt x="13536" y="0"/>
                      </a:lnTo>
                      <a:lnTo>
                        <a:pt x="22645" y="26982"/>
                      </a:lnTo>
                      <a:cubicBezTo>
                        <a:pt x="23169" y="28600"/>
                        <a:pt x="23566" y="30280"/>
                        <a:pt x="23856" y="32015"/>
                      </a:cubicBezTo>
                      <a:cubicBezTo>
                        <a:pt x="24145" y="33750"/>
                        <a:pt x="24344" y="35313"/>
                        <a:pt x="24461" y="36696"/>
                      </a:cubicBezTo>
                      <a:lnTo>
                        <a:pt x="24804" y="36696"/>
                      </a:lnTo>
                      <a:cubicBezTo>
                        <a:pt x="24976" y="33570"/>
                        <a:pt x="25618" y="30335"/>
                        <a:pt x="26711" y="26982"/>
                      </a:cubicBezTo>
                      <a:lnTo>
                        <a:pt x="35820" y="0"/>
                      </a:lnTo>
                      <a:lnTo>
                        <a:pt x="49356" y="0"/>
                      </a:lnTo>
                      <a:lnTo>
                        <a:pt x="31310" y="47368"/>
                      </a:lnTo>
                      <a:lnTo>
                        <a:pt x="18036" y="47368"/>
                      </a:lnTo>
                      <a:close/>
                    </a:path>
                  </a:pathLst>
                </a:custGeom>
                <a:solidFill>
                  <a:srgbClr val="714C6C"/>
                </a:solidFill>
                <a:ln w="901" cap="flat">
                  <a:noFill/>
                  <a:prstDash val="solid"/>
                  <a:miter/>
                </a:ln>
              </p:spPr>
              <p:txBody>
                <a:bodyPr rtlCol="0" anchor="ctr"/>
                <a:lstStyle/>
                <a:p>
                  <a:endParaRPr lang="en-US" dirty="0"/>
                </a:p>
              </p:txBody>
            </p:sp>
            <p:sp>
              <p:nvSpPr>
                <p:cNvPr id="464" name="Freeform: Shape 463">
                  <a:extLst>
                    <a:ext uri="{FF2B5EF4-FFF2-40B4-BE49-F238E27FC236}">
                      <a16:creationId xmlns:a16="http://schemas.microsoft.com/office/drawing/2014/main" id="{4170BA35-199C-8ED2-D15C-EB64056B0DA1}"/>
                    </a:ext>
                  </a:extLst>
                </p:cNvPr>
                <p:cNvSpPr/>
                <p:nvPr/>
              </p:nvSpPr>
              <p:spPr>
                <a:xfrm>
                  <a:off x="3569008" y="923087"/>
                  <a:ext cx="45894" cy="49093"/>
                </a:xfrm>
                <a:custGeom>
                  <a:avLst/>
                  <a:gdLst>
                    <a:gd name="connsiteX0" fmla="*/ 45886 w 45894"/>
                    <a:gd name="connsiteY0" fmla="*/ 24461 h 49093"/>
                    <a:gd name="connsiteX1" fmla="*/ 39687 w 45894"/>
                    <a:gd name="connsiteY1" fmla="*/ 42678 h 49093"/>
                    <a:gd name="connsiteX2" fmla="*/ 22816 w 45894"/>
                    <a:gd name="connsiteY2" fmla="*/ 49094 h 49093"/>
                    <a:gd name="connsiteX3" fmla="*/ 11060 w 45894"/>
                    <a:gd name="connsiteY3" fmla="*/ 46229 h 49093"/>
                    <a:gd name="connsiteX4" fmla="*/ 2946 w 45894"/>
                    <a:gd name="connsiteY4" fmla="*/ 37862 h 49093"/>
                    <a:gd name="connsiteX5" fmla="*/ 0 w 45894"/>
                    <a:gd name="connsiteY5" fmla="*/ 24461 h 49093"/>
                    <a:gd name="connsiteX6" fmla="*/ 6163 w 45894"/>
                    <a:gd name="connsiteY6" fmla="*/ 6334 h 49093"/>
                    <a:gd name="connsiteX7" fmla="*/ 23079 w 45894"/>
                    <a:gd name="connsiteY7" fmla="*/ 0 h 49093"/>
                    <a:gd name="connsiteX8" fmla="*/ 34880 w 45894"/>
                    <a:gd name="connsiteY8" fmla="*/ 2864 h 49093"/>
                    <a:gd name="connsiteX9" fmla="*/ 42949 w 45894"/>
                    <a:gd name="connsiteY9" fmla="*/ 11196 h 49093"/>
                    <a:gd name="connsiteX10" fmla="*/ 45895 w 45894"/>
                    <a:gd name="connsiteY10" fmla="*/ 24470 h 49093"/>
                    <a:gd name="connsiteX11" fmla="*/ 13184 w 45894"/>
                    <a:gd name="connsiteY11" fmla="*/ 24461 h 49093"/>
                    <a:gd name="connsiteX12" fmla="*/ 15479 w 45894"/>
                    <a:gd name="connsiteY12" fmla="*/ 35088 h 49093"/>
                    <a:gd name="connsiteX13" fmla="*/ 22979 w 45894"/>
                    <a:gd name="connsiteY13" fmla="*/ 38684 h 49093"/>
                    <a:gd name="connsiteX14" fmla="*/ 30398 w 45894"/>
                    <a:gd name="connsiteY14" fmla="*/ 35088 h 49093"/>
                    <a:gd name="connsiteX15" fmla="*/ 32693 w 45894"/>
                    <a:gd name="connsiteY15" fmla="*/ 24461 h 49093"/>
                    <a:gd name="connsiteX16" fmla="*/ 30398 w 45894"/>
                    <a:gd name="connsiteY16" fmla="*/ 13925 h 49093"/>
                    <a:gd name="connsiteX17" fmla="*/ 22898 w 45894"/>
                    <a:gd name="connsiteY17" fmla="*/ 10410 h 49093"/>
                    <a:gd name="connsiteX18" fmla="*/ 15479 w 45894"/>
                    <a:gd name="connsiteY18" fmla="*/ 13925 h 49093"/>
                    <a:gd name="connsiteX19" fmla="*/ 13184 w 45894"/>
                    <a:gd name="connsiteY19" fmla="*/ 24461 h 4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94" h="49093">
                      <a:moveTo>
                        <a:pt x="45886" y="24461"/>
                      </a:moveTo>
                      <a:cubicBezTo>
                        <a:pt x="45886" y="32323"/>
                        <a:pt x="43817" y="38395"/>
                        <a:pt x="39687" y="42678"/>
                      </a:cubicBezTo>
                      <a:cubicBezTo>
                        <a:pt x="35548" y="46961"/>
                        <a:pt x="29928" y="49094"/>
                        <a:pt x="22816" y="49094"/>
                      </a:cubicBezTo>
                      <a:cubicBezTo>
                        <a:pt x="18425" y="49094"/>
                        <a:pt x="14503" y="48136"/>
                        <a:pt x="11060" y="46229"/>
                      </a:cubicBezTo>
                      <a:cubicBezTo>
                        <a:pt x="7618" y="44323"/>
                        <a:pt x="4916" y="41530"/>
                        <a:pt x="2946" y="37862"/>
                      </a:cubicBezTo>
                      <a:cubicBezTo>
                        <a:pt x="976" y="34193"/>
                        <a:pt x="0" y="29720"/>
                        <a:pt x="0" y="24461"/>
                      </a:cubicBezTo>
                      <a:cubicBezTo>
                        <a:pt x="0" y="16600"/>
                        <a:pt x="2051" y="10554"/>
                        <a:pt x="6163" y="6334"/>
                      </a:cubicBezTo>
                      <a:cubicBezTo>
                        <a:pt x="10265" y="2114"/>
                        <a:pt x="15904" y="0"/>
                        <a:pt x="23079" y="0"/>
                      </a:cubicBezTo>
                      <a:cubicBezTo>
                        <a:pt x="27533" y="0"/>
                        <a:pt x="31464" y="958"/>
                        <a:pt x="34880" y="2864"/>
                      </a:cubicBezTo>
                      <a:cubicBezTo>
                        <a:pt x="38295" y="4771"/>
                        <a:pt x="40979" y="7545"/>
                        <a:pt x="42949" y="11196"/>
                      </a:cubicBezTo>
                      <a:cubicBezTo>
                        <a:pt x="44919" y="14837"/>
                        <a:pt x="45895" y="19265"/>
                        <a:pt x="45895" y="24470"/>
                      </a:cubicBezTo>
                      <a:close/>
                      <a:moveTo>
                        <a:pt x="13184" y="24461"/>
                      </a:moveTo>
                      <a:cubicBezTo>
                        <a:pt x="13184" y="29142"/>
                        <a:pt x="13952" y="32684"/>
                        <a:pt x="15479" y="35088"/>
                      </a:cubicBezTo>
                      <a:cubicBezTo>
                        <a:pt x="17006" y="37491"/>
                        <a:pt x="19509" y="38684"/>
                        <a:pt x="22979" y="38684"/>
                      </a:cubicBezTo>
                      <a:cubicBezTo>
                        <a:pt x="26449" y="38684"/>
                        <a:pt x="28862" y="37482"/>
                        <a:pt x="30398" y="35088"/>
                      </a:cubicBezTo>
                      <a:cubicBezTo>
                        <a:pt x="31934" y="32684"/>
                        <a:pt x="32693" y="29142"/>
                        <a:pt x="32693" y="24461"/>
                      </a:cubicBezTo>
                      <a:cubicBezTo>
                        <a:pt x="32693" y="19780"/>
                        <a:pt x="31925" y="16265"/>
                        <a:pt x="30398" y="13925"/>
                      </a:cubicBezTo>
                      <a:cubicBezTo>
                        <a:pt x="28862" y="11584"/>
                        <a:pt x="26368" y="10410"/>
                        <a:pt x="22898" y="10410"/>
                      </a:cubicBezTo>
                      <a:cubicBezTo>
                        <a:pt x="19428" y="10410"/>
                        <a:pt x="17015" y="11584"/>
                        <a:pt x="15479" y="13925"/>
                      </a:cubicBezTo>
                      <a:cubicBezTo>
                        <a:pt x="13943" y="16265"/>
                        <a:pt x="13184" y="19780"/>
                        <a:pt x="13184" y="24461"/>
                      </a:cubicBezTo>
                      <a:close/>
                    </a:path>
                  </a:pathLst>
                </a:custGeom>
                <a:solidFill>
                  <a:srgbClr val="714C6C"/>
                </a:solidFill>
                <a:ln w="901" cap="flat">
                  <a:noFill/>
                  <a:prstDash val="solid"/>
                  <a:miter/>
                </a:ln>
              </p:spPr>
              <p:txBody>
                <a:bodyPr rtlCol="0" anchor="ctr"/>
                <a:lstStyle/>
                <a:p>
                  <a:endParaRPr lang="en-US" dirty="0"/>
                </a:p>
              </p:txBody>
            </p:sp>
            <p:sp>
              <p:nvSpPr>
                <p:cNvPr id="465" name="Freeform: Shape 464">
                  <a:extLst>
                    <a:ext uri="{FF2B5EF4-FFF2-40B4-BE49-F238E27FC236}">
                      <a16:creationId xmlns:a16="http://schemas.microsoft.com/office/drawing/2014/main" id="{71B955A3-DD18-4182-D8EB-AFAC59315C4A}"/>
                    </a:ext>
                  </a:extLst>
                </p:cNvPr>
                <p:cNvSpPr/>
                <p:nvPr/>
              </p:nvSpPr>
              <p:spPr>
                <a:xfrm>
                  <a:off x="3622873" y="905385"/>
                  <a:ext cx="14051" cy="65928"/>
                </a:xfrm>
                <a:custGeom>
                  <a:avLst/>
                  <a:gdLst>
                    <a:gd name="connsiteX0" fmla="*/ 7030 w 14051"/>
                    <a:gd name="connsiteY0" fmla="*/ 0 h 65928"/>
                    <a:gd name="connsiteX1" fmla="*/ 11973 w 14051"/>
                    <a:gd name="connsiteY1" fmla="*/ 1346 h 65928"/>
                    <a:gd name="connsiteX2" fmla="*/ 14051 w 14051"/>
                    <a:gd name="connsiteY2" fmla="*/ 6334 h 65928"/>
                    <a:gd name="connsiteX3" fmla="*/ 11973 w 14051"/>
                    <a:gd name="connsiteY3" fmla="*/ 11277 h 65928"/>
                    <a:gd name="connsiteX4" fmla="*/ 7030 w 14051"/>
                    <a:gd name="connsiteY4" fmla="*/ 12669 h 65928"/>
                    <a:gd name="connsiteX5" fmla="*/ 2042 w 14051"/>
                    <a:gd name="connsiteY5" fmla="*/ 11277 h 65928"/>
                    <a:gd name="connsiteX6" fmla="*/ 0 w 14051"/>
                    <a:gd name="connsiteY6" fmla="*/ 6334 h 65928"/>
                    <a:gd name="connsiteX7" fmla="*/ 2042 w 14051"/>
                    <a:gd name="connsiteY7" fmla="*/ 1346 h 65928"/>
                    <a:gd name="connsiteX8" fmla="*/ 7030 w 14051"/>
                    <a:gd name="connsiteY8" fmla="*/ 0 h 65928"/>
                    <a:gd name="connsiteX9" fmla="*/ 13446 w 14051"/>
                    <a:gd name="connsiteY9" fmla="*/ 18560 h 65928"/>
                    <a:gd name="connsiteX10" fmla="*/ 13446 w 14051"/>
                    <a:gd name="connsiteY10" fmla="*/ 65928 h 65928"/>
                    <a:gd name="connsiteX11" fmla="*/ 524 w 14051"/>
                    <a:gd name="connsiteY11" fmla="*/ 65928 h 65928"/>
                    <a:gd name="connsiteX12" fmla="*/ 524 w 14051"/>
                    <a:gd name="connsiteY12" fmla="*/ 18560 h 65928"/>
                    <a:gd name="connsiteX13" fmla="*/ 13446 w 14051"/>
                    <a:gd name="connsiteY13" fmla="*/ 18560 h 6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51" h="65928">
                      <a:moveTo>
                        <a:pt x="7030" y="0"/>
                      </a:moveTo>
                      <a:cubicBezTo>
                        <a:pt x="8937" y="0"/>
                        <a:pt x="10590" y="452"/>
                        <a:pt x="11973" y="1346"/>
                      </a:cubicBezTo>
                      <a:cubicBezTo>
                        <a:pt x="13365" y="2241"/>
                        <a:pt x="14051" y="3904"/>
                        <a:pt x="14051" y="6334"/>
                      </a:cubicBezTo>
                      <a:cubicBezTo>
                        <a:pt x="14051" y="8765"/>
                        <a:pt x="13356" y="10356"/>
                        <a:pt x="11973" y="11277"/>
                      </a:cubicBezTo>
                      <a:cubicBezTo>
                        <a:pt x="10581" y="12208"/>
                        <a:pt x="8937" y="12669"/>
                        <a:pt x="7030" y="12669"/>
                      </a:cubicBezTo>
                      <a:cubicBezTo>
                        <a:pt x="5124" y="12669"/>
                        <a:pt x="3398" y="12208"/>
                        <a:pt x="2042" y="11277"/>
                      </a:cubicBezTo>
                      <a:cubicBezTo>
                        <a:pt x="687" y="10356"/>
                        <a:pt x="0" y="8702"/>
                        <a:pt x="0" y="6334"/>
                      </a:cubicBezTo>
                      <a:cubicBezTo>
                        <a:pt x="0" y="3967"/>
                        <a:pt x="678" y="2241"/>
                        <a:pt x="2042" y="1346"/>
                      </a:cubicBezTo>
                      <a:cubicBezTo>
                        <a:pt x="3398" y="452"/>
                        <a:pt x="5060" y="0"/>
                        <a:pt x="7030" y="0"/>
                      </a:cubicBezTo>
                      <a:close/>
                      <a:moveTo>
                        <a:pt x="13446" y="18560"/>
                      </a:moveTo>
                      <a:lnTo>
                        <a:pt x="13446" y="65928"/>
                      </a:lnTo>
                      <a:lnTo>
                        <a:pt x="524" y="65928"/>
                      </a:lnTo>
                      <a:lnTo>
                        <a:pt x="524" y="18560"/>
                      </a:lnTo>
                      <a:lnTo>
                        <a:pt x="13446" y="18560"/>
                      </a:lnTo>
                      <a:close/>
                    </a:path>
                  </a:pathLst>
                </a:custGeom>
                <a:solidFill>
                  <a:srgbClr val="714C6C"/>
                </a:solidFill>
                <a:ln w="901" cap="flat">
                  <a:noFill/>
                  <a:prstDash val="solid"/>
                  <a:miter/>
                </a:ln>
              </p:spPr>
              <p:txBody>
                <a:bodyPr rtlCol="0" anchor="ctr"/>
                <a:lstStyle/>
                <a:p>
                  <a:endParaRPr lang="en-US" dirty="0"/>
                </a:p>
              </p:txBody>
            </p:sp>
            <p:sp>
              <p:nvSpPr>
                <p:cNvPr id="466" name="Freeform: Shape 465">
                  <a:extLst>
                    <a:ext uri="{FF2B5EF4-FFF2-40B4-BE49-F238E27FC236}">
                      <a16:creationId xmlns:a16="http://schemas.microsoft.com/office/drawing/2014/main" id="{4DB52182-1908-A3A8-A584-1C81CECC65D9}"/>
                    </a:ext>
                  </a:extLst>
                </p:cNvPr>
                <p:cNvSpPr/>
                <p:nvPr/>
              </p:nvSpPr>
              <p:spPr>
                <a:xfrm>
                  <a:off x="3644822" y="923078"/>
                  <a:ext cx="37988" cy="49102"/>
                </a:xfrm>
                <a:custGeom>
                  <a:avLst/>
                  <a:gdLst>
                    <a:gd name="connsiteX0" fmla="*/ 22121 w 37988"/>
                    <a:gd name="connsiteY0" fmla="*/ 49103 h 49102"/>
                    <a:gd name="connsiteX1" fmla="*/ 5765 w 37988"/>
                    <a:gd name="connsiteY1" fmla="*/ 43293 h 49102"/>
                    <a:gd name="connsiteX2" fmla="*/ 0 w 37988"/>
                    <a:gd name="connsiteY2" fmla="*/ 24813 h 49102"/>
                    <a:gd name="connsiteX3" fmla="*/ 2946 w 37988"/>
                    <a:gd name="connsiteY3" fmla="*/ 10672 h 49102"/>
                    <a:gd name="connsiteX4" fmla="*/ 11142 w 37988"/>
                    <a:gd name="connsiteY4" fmla="*/ 2602 h 49102"/>
                    <a:gd name="connsiteX5" fmla="*/ 23241 w 37988"/>
                    <a:gd name="connsiteY5" fmla="*/ 0 h 49102"/>
                    <a:gd name="connsiteX6" fmla="*/ 31699 w 37988"/>
                    <a:gd name="connsiteY6" fmla="*/ 958 h 49102"/>
                    <a:gd name="connsiteX7" fmla="*/ 37988 w 37988"/>
                    <a:gd name="connsiteY7" fmla="*/ 3217 h 49102"/>
                    <a:gd name="connsiteX8" fmla="*/ 34175 w 37988"/>
                    <a:gd name="connsiteY8" fmla="*/ 13193 h 49102"/>
                    <a:gd name="connsiteX9" fmla="*/ 28491 w 37988"/>
                    <a:gd name="connsiteY9" fmla="*/ 11196 h 49102"/>
                    <a:gd name="connsiteX10" fmla="*/ 23241 w 37988"/>
                    <a:gd name="connsiteY10" fmla="*/ 10419 h 49102"/>
                    <a:gd name="connsiteX11" fmla="*/ 13175 w 37988"/>
                    <a:gd name="connsiteY11" fmla="*/ 24732 h 49102"/>
                    <a:gd name="connsiteX12" fmla="*/ 15822 w 37988"/>
                    <a:gd name="connsiteY12" fmla="*/ 35232 h 49102"/>
                    <a:gd name="connsiteX13" fmla="*/ 23241 w 37988"/>
                    <a:gd name="connsiteY13" fmla="*/ 38612 h 49102"/>
                    <a:gd name="connsiteX14" fmla="*/ 30443 w 37988"/>
                    <a:gd name="connsiteY14" fmla="*/ 37527 h 49102"/>
                    <a:gd name="connsiteX15" fmla="*/ 36515 w 37988"/>
                    <a:gd name="connsiteY15" fmla="*/ 34536 h 49102"/>
                    <a:gd name="connsiteX16" fmla="*/ 36515 w 37988"/>
                    <a:gd name="connsiteY16" fmla="*/ 45552 h 49102"/>
                    <a:gd name="connsiteX17" fmla="*/ 30317 w 37988"/>
                    <a:gd name="connsiteY17" fmla="*/ 48280 h 49102"/>
                    <a:gd name="connsiteX18" fmla="*/ 22121 w 37988"/>
                    <a:gd name="connsiteY18" fmla="*/ 49103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988" h="49102">
                      <a:moveTo>
                        <a:pt x="22121" y="49103"/>
                      </a:moveTo>
                      <a:cubicBezTo>
                        <a:pt x="15063" y="49103"/>
                        <a:pt x="9615" y="47169"/>
                        <a:pt x="5765" y="43293"/>
                      </a:cubicBezTo>
                      <a:cubicBezTo>
                        <a:pt x="1916" y="39416"/>
                        <a:pt x="0" y="33262"/>
                        <a:pt x="0" y="24813"/>
                      </a:cubicBezTo>
                      <a:cubicBezTo>
                        <a:pt x="0" y="19030"/>
                        <a:pt x="985" y="14313"/>
                        <a:pt x="2946" y="10672"/>
                      </a:cubicBezTo>
                      <a:cubicBezTo>
                        <a:pt x="4907" y="7030"/>
                        <a:pt x="7645" y="4337"/>
                        <a:pt x="11142" y="2602"/>
                      </a:cubicBezTo>
                      <a:cubicBezTo>
                        <a:pt x="14639" y="867"/>
                        <a:pt x="18669" y="0"/>
                        <a:pt x="23241" y="0"/>
                      </a:cubicBezTo>
                      <a:cubicBezTo>
                        <a:pt x="26476" y="0"/>
                        <a:pt x="29295" y="316"/>
                        <a:pt x="31699" y="958"/>
                      </a:cubicBezTo>
                      <a:cubicBezTo>
                        <a:pt x="34103" y="1599"/>
                        <a:pt x="36199" y="2349"/>
                        <a:pt x="37988" y="3217"/>
                      </a:cubicBezTo>
                      <a:lnTo>
                        <a:pt x="34175" y="13193"/>
                      </a:lnTo>
                      <a:cubicBezTo>
                        <a:pt x="32151" y="12380"/>
                        <a:pt x="30253" y="11720"/>
                        <a:pt x="28491" y="11196"/>
                      </a:cubicBezTo>
                      <a:cubicBezTo>
                        <a:pt x="26729" y="10672"/>
                        <a:pt x="24976" y="10419"/>
                        <a:pt x="23241" y="10419"/>
                      </a:cubicBezTo>
                      <a:cubicBezTo>
                        <a:pt x="16536" y="10419"/>
                        <a:pt x="13175" y="15190"/>
                        <a:pt x="13175" y="24732"/>
                      </a:cubicBezTo>
                      <a:cubicBezTo>
                        <a:pt x="13175" y="29476"/>
                        <a:pt x="14051" y="32973"/>
                        <a:pt x="15822" y="35232"/>
                      </a:cubicBezTo>
                      <a:cubicBezTo>
                        <a:pt x="17584" y="37491"/>
                        <a:pt x="20060" y="38612"/>
                        <a:pt x="23241" y="38612"/>
                      </a:cubicBezTo>
                      <a:cubicBezTo>
                        <a:pt x="25961" y="38612"/>
                        <a:pt x="28356" y="38250"/>
                        <a:pt x="30443" y="37527"/>
                      </a:cubicBezTo>
                      <a:cubicBezTo>
                        <a:pt x="32521" y="36804"/>
                        <a:pt x="34545" y="35811"/>
                        <a:pt x="36515" y="34536"/>
                      </a:cubicBezTo>
                      <a:lnTo>
                        <a:pt x="36515" y="45552"/>
                      </a:lnTo>
                      <a:cubicBezTo>
                        <a:pt x="34545" y="46826"/>
                        <a:pt x="32485" y="47738"/>
                        <a:pt x="30317" y="48280"/>
                      </a:cubicBezTo>
                      <a:cubicBezTo>
                        <a:pt x="28148" y="48823"/>
                        <a:pt x="25419" y="49103"/>
                        <a:pt x="22121" y="49103"/>
                      </a:cubicBezTo>
                      <a:close/>
                    </a:path>
                  </a:pathLst>
                </a:custGeom>
                <a:solidFill>
                  <a:srgbClr val="714C6C"/>
                </a:solidFill>
                <a:ln w="901" cap="flat">
                  <a:noFill/>
                  <a:prstDash val="solid"/>
                  <a:miter/>
                </a:ln>
              </p:spPr>
              <p:txBody>
                <a:bodyPr rtlCol="0" anchor="ctr"/>
                <a:lstStyle/>
                <a:p>
                  <a:endParaRPr lang="en-US" dirty="0"/>
                </a:p>
              </p:txBody>
            </p:sp>
            <p:sp>
              <p:nvSpPr>
                <p:cNvPr id="467" name="Freeform: Shape 466">
                  <a:extLst>
                    <a:ext uri="{FF2B5EF4-FFF2-40B4-BE49-F238E27FC236}">
                      <a16:creationId xmlns:a16="http://schemas.microsoft.com/office/drawing/2014/main" id="{C715A356-A2E0-592C-8F86-8ABCF55AF876}"/>
                    </a:ext>
                  </a:extLst>
                </p:cNvPr>
                <p:cNvSpPr/>
                <p:nvPr/>
              </p:nvSpPr>
              <p:spPr>
                <a:xfrm>
                  <a:off x="3689579" y="905385"/>
                  <a:ext cx="14051" cy="65928"/>
                </a:xfrm>
                <a:custGeom>
                  <a:avLst/>
                  <a:gdLst>
                    <a:gd name="connsiteX0" fmla="*/ 7030 w 14051"/>
                    <a:gd name="connsiteY0" fmla="*/ 0 h 65928"/>
                    <a:gd name="connsiteX1" fmla="*/ 11973 w 14051"/>
                    <a:gd name="connsiteY1" fmla="*/ 1346 h 65928"/>
                    <a:gd name="connsiteX2" fmla="*/ 14051 w 14051"/>
                    <a:gd name="connsiteY2" fmla="*/ 6334 h 65928"/>
                    <a:gd name="connsiteX3" fmla="*/ 11973 w 14051"/>
                    <a:gd name="connsiteY3" fmla="*/ 11277 h 65928"/>
                    <a:gd name="connsiteX4" fmla="*/ 7030 w 14051"/>
                    <a:gd name="connsiteY4" fmla="*/ 12669 h 65928"/>
                    <a:gd name="connsiteX5" fmla="*/ 2042 w 14051"/>
                    <a:gd name="connsiteY5" fmla="*/ 11277 h 65928"/>
                    <a:gd name="connsiteX6" fmla="*/ 0 w 14051"/>
                    <a:gd name="connsiteY6" fmla="*/ 6334 h 65928"/>
                    <a:gd name="connsiteX7" fmla="*/ 2042 w 14051"/>
                    <a:gd name="connsiteY7" fmla="*/ 1346 h 65928"/>
                    <a:gd name="connsiteX8" fmla="*/ 7030 w 14051"/>
                    <a:gd name="connsiteY8" fmla="*/ 0 h 65928"/>
                    <a:gd name="connsiteX9" fmla="*/ 13446 w 14051"/>
                    <a:gd name="connsiteY9" fmla="*/ 18560 h 65928"/>
                    <a:gd name="connsiteX10" fmla="*/ 13446 w 14051"/>
                    <a:gd name="connsiteY10" fmla="*/ 65928 h 65928"/>
                    <a:gd name="connsiteX11" fmla="*/ 524 w 14051"/>
                    <a:gd name="connsiteY11" fmla="*/ 65928 h 65928"/>
                    <a:gd name="connsiteX12" fmla="*/ 524 w 14051"/>
                    <a:gd name="connsiteY12" fmla="*/ 18560 h 65928"/>
                    <a:gd name="connsiteX13" fmla="*/ 13446 w 14051"/>
                    <a:gd name="connsiteY13" fmla="*/ 18560 h 6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51" h="65928">
                      <a:moveTo>
                        <a:pt x="7030" y="0"/>
                      </a:moveTo>
                      <a:cubicBezTo>
                        <a:pt x="8937" y="0"/>
                        <a:pt x="10590" y="452"/>
                        <a:pt x="11973" y="1346"/>
                      </a:cubicBezTo>
                      <a:cubicBezTo>
                        <a:pt x="13365" y="2241"/>
                        <a:pt x="14051" y="3904"/>
                        <a:pt x="14051" y="6334"/>
                      </a:cubicBezTo>
                      <a:cubicBezTo>
                        <a:pt x="14051" y="8765"/>
                        <a:pt x="13356" y="10356"/>
                        <a:pt x="11973" y="11277"/>
                      </a:cubicBezTo>
                      <a:cubicBezTo>
                        <a:pt x="10581" y="12208"/>
                        <a:pt x="8937" y="12669"/>
                        <a:pt x="7030" y="12669"/>
                      </a:cubicBezTo>
                      <a:cubicBezTo>
                        <a:pt x="5124" y="12669"/>
                        <a:pt x="3398" y="12208"/>
                        <a:pt x="2042" y="11277"/>
                      </a:cubicBezTo>
                      <a:cubicBezTo>
                        <a:pt x="687" y="10356"/>
                        <a:pt x="0" y="8702"/>
                        <a:pt x="0" y="6334"/>
                      </a:cubicBezTo>
                      <a:cubicBezTo>
                        <a:pt x="0" y="3967"/>
                        <a:pt x="678" y="2241"/>
                        <a:pt x="2042" y="1346"/>
                      </a:cubicBezTo>
                      <a:cubicBezTo>
                        <a:pt x="3398" y="452"/>
                        <a:pt x="5060" y="0"/>
                        <a:pt x="7030" y="0"/>
                      </a:cubicBezTo>
                      <a:close/>
                      <a:moveTo>
                        <a:pt x="13446" y="18560"/>
                      </a:moveTo>
                      <a:lnTo>
                        <a:pt x="13446" y="65928"/>
                      </a:lnTo>
                      <a:lnTo>
                        <a:pt x="524" y="65928"/>
                      </a:lnTo>
                      <a:lnTo>
                        <a:pt x="524" y="18560"/>
                      </a:lnTo>
                      <a:lnTo>
                        <a:pt x="13446" y="18560"/>
                      </a:lnTo>
                      <a:close/>
                    </a:path>
                  </a:pathLst>
                </a:custGeom>
                <a:solidFill>
                  <a:srgbClr val="714C6C"/>
                </a:solidFill>
                <a:ln w="901" cap="flat">
                  <a:no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2E899048-E503-F951-B2A4-1F58B91AE277}"/>
                    </a:ext>
                  </a:extLst>
                </p:cNvPr>
                <p:cNvSpPr/>
                <p:nvPr/>
              </p:nvSpPr>
              <p:spPr>
                <a:xfrm>
                  <a:off x="3714401" y="923087"/>
                  <a:ext cx="43717" cy="48235"/>
                </a:xfrm>
                <a:custGeom>
                  <a:avLst/>
                  <a:gdLst>
                    <a:gd name="connsiteX0" fmla="*/ 26883 w 43717"/>
                    <a:gd name="connsiteY0" fmla="*/ 0 h 48235"/>
                    <a:gd name="connsiteX1" fmla="*/ 39118 w 43717"/>
                    <a:gd name="connsiteY1" fmla="*/ 4121 h 48235"/>
                    <a:gd name="connsiteX2" fmla="*/ 43717 w 43717"/>
                    <a:gd name="connsiteY2" fmla="*/ 17350 h 48235"/>
                    <a:gd name="connsiteX3" fmla="*/ 43717 w 43717"/>
                    <a:gd name="connsiteY3" fmla="*/ 48235 h 48235"/>
                    <a:gd name="connsiteX4" fmla="*/ 30795 w 43717"/>
                    <a:gd name="connsiteY4" fmla="*/ 48235 h 48235"/>
                    <a:gd name="connsiteX5" fmla="*/ 30795 w 43717"/>
                    <a:gd name="connsiteY5" fmla="*/ 20566 h 48235"/>
                    <a:gd name="connsiteX6" fmla="*/ 28970 w 43717"/>
                    <a:gd name="connsiteY6" fmla="*/ 12886 h 48235"/>
                    <a:gd name="connsiteX7" fmla="*/ 23160 w 43717"/>
                    <a:gd name="connsiteY7" fmla="*/ 10328 h 48235"/>
                    <a:gd name="connsiteX8" fmla="*/ 15090 w 43717"/>
                    <a:gd name="connsiteY8" fmla="*/ 14359 h 48235"/>
                    <a:gd name="connsiteX9" fmla="*/ 12922 w 43717"/>
                    <a:gd name="connsiteY9" fmla="*/ 25943 h 48235"/>
                    <a:gd name="connsiteX10" fmla="*/ 12922 w 43717"/>
                    <a:gd name="connsiteY10" fmla="*/ 48235 h 48235"/>
                    <a:gd name="connsiteX11" fmla="*/ 0 w 43717"/>
                    <a:gd name="connsiteY11" fmla="*/ 48235 h 48235"/>
                    <a:gd name="connsiteX12" fmla="*/ 0 w 43717"/>
                    <a:gd name="connsiteY12" fmla="*/ 867 h 48235"/>
                    <a:gd name="connsiteX13" fmla="*/ 9886 w 43717"/>
                    <a:gd name="connsiteY13" fmla="*/ 867 h 48235"/>
                    <a:gd name="connsiteX14" fmla="*/ 11621 w 43717"/>
                    <a:gd name="connsiteY14" fmla="*/ 6940 h 48235"/>
                    <a:gd name="connsiteX15" fmla="*/ 12316 w 43717"/>
                    <a:gd name="connsiteY15" fmla="*/ 6940 h 48235"/>
                    <a:gd name="connsiteX16" fmla="*/ 18515 w 43717"/>
                    <a:gd name="connsiteY16" fmla="*/ 1645 h 48235"/>
                    <a:gd name="connsiteX17" fmla="*/ 26883 w 43717"/>
                    <a:gd name="connsiteY17" fmla="*/ 0 h 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717" h="48235">
                      <a:moveTo>
                        <a:pt x="26883" y="0"/>
                      </a:moveTo>
                      <a:cubicBezTo>
                        <a:pt x="31970" y="0"/>
                        <a:pt x="36045" y="1374"/>
                        <a:pt x="39118" y="4121"/>
                      </a:cubicBezTo>
                      <a:cubicBezTo>
                        <a:pt x="42181" y="6868"/>
                        <a:pt x="43717" y="11277"/>
                        <a:pt x="43717" y="17350"/>
                      </a:cubicBezTo>
                      <a:lnTo>
                        <a:pt x="43717" y="48235"/>
                      </a:lnTo>
                      <a:lnTo>
                        <a:pt x="30795" y="48235"/>
                      </a:lnTo>
                      <a:lnTo>
                        <a:pt x="30795" y="20566"/>
                      </a:lnTo>
                      <a:cubicBezTo>
                        <a:pt x="30795" y="17151"/>
                        <a:pt x="30190" y="14594"/>
                        <a:pt x="28970" y="12886"/>
                      </a:cubicBezTo>
                      <a:cubicBezTo>
                        <a:pt x="27759" y="11178"/>
                        <a:pt x="25816" y="10328"/>
                        <a:pt x="23160" y="10328"/>
                      </a:cubicBezTo>
                      <a:cubicBezTo>
                        <a:pt x="19229" y="10328"/>
                        <a:pt x="16536" y="11675"/>
                        <a:pt x="15090" y="14359"/>
                      </a:cubicBezTo>
                      <a:cubicBezTo>
                        <a:pt x="13645" y="17051"/>
                        <a:pt x="12922" y="20910"/>
                        <a:pt x="12922" y="25943"/>
                      </a:cubicBezTo>
                      <a:lnTo>
                        <a:pt x="12922" y="48235"/>
                      </a:lnTo>
                      <a:lnTo>
                        <a:pt x="0" y="48235"/>
                      </a:lnTo>
                      <a:lnTo>
                        <a:pt x="0" y="867"/>
                      </a:lnTo>
                      <a:lnTo>
                        <a:pt x="9886" y="867"/>
                      </a:lnTo>
                      <a:lnTo>
                        <a:pt x="11621" y="6940"/>
                      </a:lnTo>
                      <a:lnTo>
                        <a:pt x="12316" y="6940"/>
                      </a:lnTo>
                      <a:cubicBezTo>
                        <a:pt x="13816" y="4509"/>
                        <a:pt x="15886" y="2747"/>
                        <a:pt x="18515" y="1645"/>
                      </a:cubicBezTo>
                      <a:cubicBezTo>
                        <a:pt x="21145" y="551"/>
                        <a:pt x="23937" y="0"/>
                        <a:pt x="26883" y="0"/>
                      </a:cubicBezTo>
                      <a:close/>
                    </a:path>
                  </a:pathLst>
                </a:custGeom>
                <a:solidFill>
                  <a:srgbClr val="714C6C"/>
                </a:solidFill>
                <a:ln w="901" cap="flat">
                  <a:noFill/>
                  <a:prstDash val="solid"/>
                  <a:miter/>
                </a:ln>
              </p:spPr>
              <p:txBody>
                <a:bodyPr rtlCol="0" anchor="ctr"/>
                <a:lstStyle/>
                <a:p>
                  <a:endParaRPr lang="en-US" dirty="0"/>
                </a:p>
              </p:txBody>
            </p:sp>
            <p:sp>
              <p:nvSpPr>
                <p:cNvPr id="469" name="Freeform: Shape 468">
                  <a:extLst>
                    <a:ext uri="{FF2B5EF4-FFF2-40B4-BE49-F238E27FC236}">
                      <a16:creationId xmlns:a16="http://schemas.microsoft.com/office/drawing/2014/main" id="{7C91041F-C24C-86EA-CAE4-A4313C4C8B1A}"/>
                    </a:ext>
                  </a:extLst>
                </p:cNvPr>
                <p:cNvSpPr/>
                <p:nvPr/>
              </p:nvSpPr>
              <p:spPr>
                <a:xfrm>
                  <a:off x="3766377" y="923087"/>
                  <a:ext cx="44214" cy="69054"/>
                </a:xfrm>
                <a:custGeom>
                  <a:avLst/>
                  <a:gdLst>
                    <a:gd name="connsiteX0" fmla="*/ 18190 w 44214"/>
                    <a:gd name="connsiteY0" fmla="*/ 0 h 69054"/>
                    <a:gd name="connsiteX1" fmla="*/ 31898 w 44214"/>
                    <a:gd name="connsiteY1" fmla="*/ 6940 h 69054"/>
                    <a:gd name="connsiteX2" fmla="*/ 32241 w 44214"/>
                    <a:gd name="connsiteY2" fmla="*/ 6940 h 69054"/>
                    <a:gd name="connsiteX3" fmla="*/ 33280 w 44214"/>
                    <a:gd name="connsiteY3" fmla="*/ 867 h 69054"/>
                    <a:gd name="connsiteX4" fmla="*/ 44214 w 44214"/>
                    <a:gd name="connsiteY4" fmla="*/ 867 h 69054"/>
                    <a:gd name="connsiteX5" fmla="*/ 44214 w 44214"/>
                    <a:gd name="connsiteY5" fmla="*/ 48317 h 69054"/>
                    <a:gd name="connsiteX6" fmla="*/ 38232 w 44214"/>
                    <a:gd name="connsiteY6" fmla="*/ 63760 h 69054"/>
                    <a:gd name="connsiteX7" fmla="*/ 20539 w 44214"/>
                    <a:gd name="connsiteY7" fmla="*/ 69055 h 69054"/>
                    <a:gd name="connsiteX8" fmla="*/ 11214 w 44214"/>
                    <a:gd name="connsiteY8" fmla="*/ 68449 h 69054"/>
                    <a:gd name="connsiteX9" fmla="*/ 2846 w 44214"/>
                    <a:gd name="connsiteY9" fmla="*/ 66281 h 69054"/>
                    <a:gd name="connsiteX10" fmla="*/ 2846 w 44214"/>
                    <a:gd name="connsiteY10" fmla="*/ 55961 h 69054"/>
                    <a:gd name="connsiteX11" fmla="*/ 21326 w 44214"/>
                    <a:gd name="connsiteY11" fmla="*/ 59603 h 69054"/>
                    <a:gd name="connsiteX12" fmla="*/ 31301 w 44214"/>
                    <a:gd name="connsiteY12" fmla="*/ 48850 h 69054"/>
                    <a:gd name="connsiteX13" fmla="*/ 31301 w 44214"/>
                    <a:gd name="connsiteY13" fmla="*/ 47892 h 69054"/>
                    <a:gd name="connsiteX14" fmla="*/ 31392 w 44214"/>
                    <a:gd name="connsiteY14" fmla="*/ 44901 h 69054"/>
                    <a:gd name="connsiteX15" fmla="*/ 31654 w 44214"/>
                    <a:gd name="connsiteY15" fmla="*/ 42082 h 69054"/>
                    <a:gd name="connsiteX16" fmla="*/ 31311 w 44214"/>
                    <a:gd name="connsiteY16" fmla="*/ 42082 h 69054"/>
                    <a:gd name="connsiteX17" fmla="*/ 25500 w 44214"/>
                    <a:gd name="connsiteY17" fmla="*/ 47458 h 69054"/>
                    <a:gd name="connsiteX18" fmla="*/ 17865 w 44214"/>
                    <a:gd name="connsiteY18" fmla="*/ 49103 h 69054"/>
                    <a:gd name="connsiteX19" fmla="*/ 4726 w 44214"/>
                    <a:gd name="connsiteY19" fmla="*/ 42642 h 69054"/>
                    <a:gd name="connsiteX20" fmla="*/ 0 w 44214"/>
                    <a:gd name="connsiteY20" fmla="*/ 24642 h 69054"/>
                    <a:gd name="connsiteX21" fmla="*/ 4861 w 44214"/>
                    <a:gd name="connsiteY21" fmla="*/ 6515 h 69054"/>
                    <a:gd name="connsiteX22" fmla="*/ 18217 w 44214"/>
                    <a:gd name="connsiteY22" fmla="*/ 9 h 69054"/>
                    <a:gd name="connsiteX23" fmla="*/ 22265 w 44214"/>
                    <a:gd name="connsiteY23" fmla="*/ 10500 h 69054"/>
                    <a:gd name="connsiteX24" fmla="*/ 13157 w 44214"/>
                    <a:gd name="connsiteY24" fmla="*/ 24813 h 69054"/>
                    <a:gd name="connsiteX25" fmla="*/ 22437 w 44214"/>
                    <a:gd name="connsiteY25" fmla="*/ 38955 h 69054"/>
                    <a:gd name="connsiteX26" fmla="*/ 29765 w 44214"/>
                    <a:gd name="connsiteY26" fmla="*/ 36136 h 69054"/>
                    <a:gd name="connsiteX27" fmla="*/ 32151 w 44214"/>
                    <a:gd name="connsiteY27" fmla="*/ 26286 h 69054"/>
                    <a:gd name="connsiteX28" fmla="*/ 32151 w 44214"/>
                    <a:gd name="connsiteY28" fmla="*/ 24723 h 69054"/>
                    <a:gd name="connsiteX29" fmla="*/ 29810 w 44214"/>
                    <a:gd name="connsiteY29" fmla="*/ 13789 h 69054"/>
                    <a:gd name="connsiteX30" fmla="*/ 22265 w 44214"/>
                    <a:gd name="connsiteY30" fmla="*/ 10491 h 6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214" h="69054">
                      <a:moveTo>
                        <a:pt x="18190" y="0"/>
                      </a:moveTo>
                      <a:cubicBezTo>
                        <a:pt x="24027" y="0"/>
                        <a:pt x="28600" y="2313"/>
                        <a:pt x="31898" y="6940"/>
                      </a:cubicBezTo>
                      <a:lnTo>
                        <a:pt x="32241" y="6940"/>
                      </a:lnTo>
                      <a:lnTo>
                        <a:pt x="33280" y="867"/>
                      </a:lnTo>
                      <a:lnTo>
                        <a:pt x="44214" y="867"/>
                      </a:lnTo>
                      <a:lnTo>
                        <a:pt x="44214" y="48317"/>
                      </a:lnTo>
                      <a:cubicBezTo>
                        <a:pt x="44214" y="55085"/>
                        <a:pt x="42217" y="60226"/>
                        <a:pt x="38232" y="63760"/>
                      </a:cubicBezTo>
                      <a:cubicBezTo>
                        <a:pt x="34238" y="67284"/>
                        <a:pt x="28347" y="69055"/>
                        <a:pt x="20539" y="69055"/>
                      </a:cubicBezTo>
                      <a:cubicBezTo>
                        <a:pt x="17187" y="69055"/>
                        <a:pt x="14078" y="68856"/>
                        <a:pt x="11214" y="68449"/>
                      </a:cubicBezTo>
                      <a:cubicBezTo>
                        <a:pt x="8349" y="68043"/>
                        <a:pt x="5557" y="67320"/>
                        <a:pt x="2846" y="66281"/>
                      </a:cubicBezTo>
                      <a:lnTo>
                        <a:pt x="2846" y="55961"/>
                      </a:lnTo>
                      <a:cubicBezTo>
                        <a:pt x="8630" y="58392"/>
                        <a:pt x="14783" y="59603"/>
                        <a:pt x="21326" y="59603"/>
                      </a:cubicBezTo>
                      <a:cubicBezTo>
                        <a:pt x="27868" y="59603"/>
                        <a:pt x="31301" y="56015"/>
                        <a:pt x="31301" y="48850"/>
                      </a:cubicBezTo>
                      <a:lnTo>
                        <a:pt x="31301" y="47892"/>
                      </a:lnTo>
                      <a:cubicBezTo>
                        <a:pt x="31301" y="46970"/>
                        <a:pt x="31329" y="45967"/>
                        <a:pt x="31392" y="44901"/>
                      </a:cubicBezTo>
                      <a:cubicBezTo>
                        <a:pt x="31446" y="43835"/>
                        <a:pt x="31536" y="42895"/>
                        <a:pt x="31654" y="42082"/>
                      </a:cubicBezTo>
                      <a:lnTo>
                        <a:pt x="31311" y="42082"/>
                      </a:lnTo>
                      <a:cubicBezTo>
                        <a:pt x="29693" y="44567"/>
                        <a:pt x="27750" y="46365"/>
                        <a:pt x="25500" y="47458"/>
                      </a:cubicBezTo>
                      <a:cubicBezTo>
                        <a:pt x="23250" y="48552"/>
                        <a:pt x="20702" y="49103"/>
                        <a:pt x="17865" y="49103"/>
                      </a:cubicBezTo>
                      <a:cubicBezTo>
                        <a:pt x="12253" y="49103"/>
                        <a:pt x="7871" y="46952"/>
                        <a:pt x="4726" y="42642"/>
                      </a:cubicBezTo>
                      <a:cubicBezTo>
                        <a:pt x="1572" y="38332"/>
                        <a:pt x="0" y="32332"/>
                        <a:pt x="0" y="24642"/>
                      </a:cubicBezTo>
                      <a:cubicBezTo>
                        <a:pt x="0" y="16952"/>
                        <a:pt x="1618" y="10853"/>
                        <a:pt x="4861" y="6515"/>
                      </a:cubicBezTo>
                      <a:cubicBezTo>
                        <a:pt x="8096" y="2178"/>
                        <a:pt x="12551" y="9"/>
                        <a:pt x="18217" y="9"/>
                      </a:cubicBezTo>
                      <a:close/>
                      <a:moveTo>
                        <a:pt x="22265" y="10500"/>
                      </a:moveTo>
                      <a:cubicBezTo>
                        <a:pt x="16193" y="10500"/>
                        <a:pt x="13157" y="15271"/>
                        <a:pt x="13157" y="24813"/>
                      </a:cubicBezTo>
                      <a:cubicBezTo>
                        <a:pt x="13157" y="34356"/>
                        <a:pt x="16247" y="38955"/>
                        <a:pt x="22437" y="38955"/>
                      </a:cubicBezTo>
                      <a:cubicBezTo>
                        <a:pt x="25735" y="38955"/>
                        <a:pt x="28175" y="38015"/>
                        <a:pt x="29765" y="36136"/>
                      </a:cubicBezTo>
                      <a:cubicBezTo>
                        <a:pt x="31356" y="34256"/>
                        <a:pt x="32151" y="30976"/>
                        <a:pt x="32151" y="26286"/>
                      </a:cubicBezTo>
                      <a:lnTo>
                        <a:pt x="32151" y="24723"/>
                      </a:lnTo>
                      <a:cubicBezTo>
                        <a:pt x="32151" y="19636"/>
                        <a:pt x="31374" y="15994"/>
                        <a:pt x="29810" y="13789"/>
                      </a:cubicBezTo>
                      <a:cubicBezTo>
                        <a:pt x="28247" y="11593"/>
                        <a:pt x="25735" y="10491"/>
                        <a:pt x="22265" y="10491"/>
                      </a:cubicBezTo>
                      <a:close/>
                    </a:path>
                  </a:pathLst>
                </a:custGeom>
                <a:solidFill>
                  <a:srgbClr val="714C6C"/>
                </a:solidFill>
                <a:ln w="901" cap="flat">
                  <a:noFill/>
                  <a:prstDash val="solid"/>
                  <a:miter/>
                </a:ln>
              </p:spPr>
              <p:txBody>
                <a:bodyPr rtlCol="0" anchor="ctr"/>
                <a:lstStyle/>
                <a:p>
                  <a:endParaRPr lang="en-US" dirty="0"/>
                </a:p>
              </p:txBody>
            </p:sp>
            <p:sp>
              <p:nvSpPr>
                <p:cNvPr id="470" name="Freeform: Shape 469">
                  <a:extLst>
                    <a:ext uri="{FF2B5EF4-FFF2-40B4-BE49-F238E27FC236}">
                      <a16:creationId xmlns:a16="http://schemas.microsoft.com/office/drawing/2014/main" id="{8D1CB56C-0C60-CAE3-B547-71388B8C60E9}"/>
                    </a:ext>
                  </a:extLst>
                </p:cNvPr>
                <p:cNvSpPr/>
                <p:nvPr/>
              </p:nvSpPr>
              <p:spPr>
                <a:xfrm>
                  <a:off x="3839056" y="908512"/>
                  <a:ext cx="61590" cy="63678"/>
                </a:xfrm>
                <a:custGeom>
                  <a:avLst/>
                  <a:gdLst>
                    <a:gd name="connsiteX0" fmla="*/ 23413 w 61590"/>
                    <a:gd name="connsiteY0" fmla="*/ 0 h 63678"/>
                    <a:gd name="connsiteX1" fmla="*/ 32350 w 61590"/>
                    <a:gd name="connsiteY1" fmla="*/ 1563 h 63678"/>
                    <a:gd name="connsiteX2" fmla="*/ 38512 w 61590"/>
                    <a:gd name="connsiteY2" fmla="*/ 6163 h 63678"/>
                    <a:gd name="connsiteX3" fmla="*/ 40771 w 61590"/>
                    <a:gd name="connsiteY3" fmla="*/ 13446 h 63678"/>
                    <a:gd name="connsiteX4" fmla="*/ 37211 w 61590"/>
                    <a:gd name="connsiteY4" fmla="*/ 23512 h 63678"/>
                    <a:gd name="connsiteX5" fmla="*/ 28365 w 61590"/>
                    <a:gd name="connsiteY5" fmla="*/ 30624 h 63678"/>
                    <a:gd name="connsiteX6" fmla="*/ 40419 w 61590"/>
                    <a:gd name="connsiteY6" fmla="*/ 42335 h 63678"/>
                    <a:gd name="connsiteX7" fmla="*/ 43455 w 61590"/>
                    <a:gd name="connsiteY7" fmla="*/ 36136 h 63678"/>
                    <a:gd name="connsiteX8" fmla="*/ 45624 w 61590"/>
                    <a:gd name="connsiteY8" fmla="*/ 29585 h 63678"/>
                    <a:gd name="connsiteX9" fmla="*/ 59070 w 61590"/>
                    <a:gd name="connsiteY9" fmla="*/ 29585 h 63678"/>
                    <a:gd name="connsiteX10" fmla="*/ 55256 w 61590"/>
                    <a:gd name="connsiteY10" fmla="*/ 39994 h 63678"/>
                    <a:gd name="connsiteX11" fmla="*/ 48841 w 61590"/>
                    <a:gd name="connsiteY11" fmla="*/ 50404 h 63678"/>
                    <a:gd name="connsiteX12" fmla="*/ 61591 w 61590"/>
                    <a:gd name="connsiteY12" fmla="*/ 62811 h 63678"/>
                    <a:gd name="connsiteX13" fmla="*/ 45633 w 61590"/>
                    <a:gd name="connsiteY13" fmla="*/ 62811 h 63678"/>
                    <a:gd name="connsiteX14" fmla="*/ 40771 w 61590"/>
                    <a:gd name="connsiteY14" fmla="*/ 58040 h 63678"/>
                    <a:gd name="connsiteX15" fmla="*/ 32404 w 61590"/>
                    <a:gd name="connsiteY15" fmla="*/ 62160 h 63678"/>
                    <a:gd name="connsiteX16" fmla="*/ 22473 w 61590"/>
                    <a:gd name="connsiteY16" fmla="*/ 63678 h 63678"/>
                    <a:gd name="connsiteX17" fmla="*/ 5946 w 61590"/>
                    <a:gd name="connsiteY17" fmla="*/ 58817 h 63678"/>
                    <a:gd name="connsiteX18" fmla="*/ 0 w 61590"/>
                    <a:gd name="connsiteY18" fmla="*/ 46067 h 63678"/>
                    <a:gd name="connsiteX19" fmla="*/ 3036 w 61590"/>
                    <a:gd name="connsiteY19" fmla="*/ 35530 h 63678"/>
                    <a:gd name="connsiteX20" fmla="*/ 11368 w 61590"/>
                    <a:gd name="connsiteY20" fmla="*/ 28545 h 63678"/>
                    <a:gd name="connsiteX21" fmla="*/ 6642 w 61590"/>
                    <a:gd name="connsiteY21" fmla="*/ 21344 h 63678"/>
                    <a:gd name="connsiteX22" fmla="*/ 5295 w 61590"/>
                    <a:gd name="connsiteY22" fmla="*/ 14313 h 63678"/>
                    <a:gd name="connsiteX23" fmla="*/ 7590 w 61590"/>
                    <a:gd name="connsiteY23" fmla="*/ 6678 h 63678"/>
                    <a:gd name="connsiteX24" fmla="*/ 13970 w 61590"/>
                    <a:gd name="connsiteY24" fmla="*/ 1735 h 63678"/>
                    <a:gd name="connsiteX25" fmla="*/ 23422 w 61590"/>
                    <a:gd name="connsiteY25" fmla="*/ 0 h 63678"/>
                    <a:gd name="connsiteX26" fmla="*/ 18904 w 61590"/>
                    <a:gd name="connsiteY26" fmla="*/ 36262 h 63678"/>
                    <a:gd name="connsiteX27" fmla="*/ 15045 w 61590"/>
                    <a:gd name="connsiteY27" fmla="*/ 40121 h 63678"/>
                    <a:gd name="connsiteX28" fmla="*/ 13618 w 61590"/>
                    <a:gd name="connsiteY28" fmla="*/ 44847 h 63678"/>
                    <a:gd name="connsiteX29" fmla="*/ 16392 w 61590"/>
                    <a:gd name="connsiteY29" fmla="*/ 50702 h 63678"/>
                    <a:gd name="connsiteX30" fmla="*/ 23332 w 61590"/>
                    <a:gd name="connsiteY30" fmla="*/ 52826 h 63678"/>
                    <a:gd name="connsiteX31" fmla="*/ 28536 w 61590"/>
                    <a:gd name="connsiteY31" fmla="*/ 52130 h 63678"/>
                    <a:gd name="connsiteX32" fmla="*/ 32964 w 61590"/>
                    <a:gd name="connsiteY32" fmla="*/ 50223 h 63678"/>
                    <a:gd name="connsiteX33" fmla="*/ 18913 w 61590"/>
                    <a:gd name="connsiteY33" fmla="*/ 36253 h 63678"/>
                    <a:gd name="connsiteX34" fmla="*/ 23332 w 61590"/>
                    <a:gd name="connsiteY34" fmla="*/ 9976 h 63678"/>
                    <a:gd name="connsiteX35" fmla="*/ 19211 w 61590"/>
                    <a:gd name="connsiteY35" fmla="*/ 11060 h 63678"/>
                    <a:gd name="connsiteX36" fmla="*/ 17259 w 61590"/>
                    <a:gd name="connsiteY36" fmla="*/ 15181 h 63678"/>
                    <a:gd name="connsiteX37" fmla="*/ 18344 w 61590"/>
                    <a:gd name="connsiteY37" fmla="*/ 19347 h 63678"/>
                    <a:gd name="connsiteX38" fmla="*/ 21253 w 61590"/>
                    <a:gd name="connsiteY38" fmla="*/ 23422 h 63678"/>
                    <a:gd name="connsiteX39" fmla="*/ 26847 w 61590"/>
                    <a:gd name="connsiteY39" fmla="*/ 19428 h 63678"/>
                    <a:gd name="connsiteX40" fmla="*/ 28798 w 61590"/>
                    <a:gd name="connsiteY40" fmla="*/ 14828 h 63678"/>
                    <a:gd name="connsiteX41" fmla="*/ 27063 w 61590"/>
                    <a:gd name="connsiteY41" fmla="*/ 11096 h 63678"/>
                    <a:gd name="connsiteX42" fmla="*/ 23332 w 61590"/>
                    <a:gd name="connsiteY42" fmla="*/ 9967 h 6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1590" h="63678">
                      <a:moveTo>
                        <a:pt x="23413" y="0"/>
                      </a:moveTo>
                      <a:cubicBezTo>
                        <a:pt x="26765" y="0"/>
                        <a:pt x="29747" y="524"/>
                        <a:pt x="32350" y="1563"/>
                      </a:cubicBezTo>
                      <a:cubicBezTo>
                        <a:pt x="34952" y="2602"/>
                        <a:pt x="37003" y="4139"/>
                        <a:pt x="38512" y="6163"/>
                      </a:cubicBezTo>
                      <a:cubicBezTo>
                        <a:pt x="40012" y="8187"/>
                        <a:pt x="40771" y="10618"/>
                        <a:pt x="40771" y="13446"/>
                      </a:cubicBezTo>
                      <a:cubicBezTo>
                        <a:pt x="40771" y="17440"/>
                        <a:pt x="39588" y="20792"/>
                        <a:pt x="37211" y="23512"/>
                      </a:cubicBezTo>
                      <a:cubicBezTo>
                        <a:pt x="34844" y="26232"/>
                        <a:pt x="31889" y="28600"/>
                        <a:pt x="28365" y="30624"/>
                      </a:cubicBezTo>
                      <a:lnTo>
                        <a:pt x="40419" y="42335"/>
                      </a:lnTo>
                      <a:cubicBezTo>
                        <a:pt x="41576" y="40374"/>
                        <a:pt x="42588" y="38305"/>
                        <a:pt x="43455" y="36136"/>
                      </a:cubicBezTo>
                      <a:cubicBezTo>
                        <a:pt x="44323" y="33967"/>
                        <a:pt x="45046" y="31780"/>
                        <a:pt x="45624" y="29585"/>
                      </a:cubicBezTo>
                      <a:lnTo>
                        <a:pt x="59070" y="29585"/>
                      </a:lnTo>
                      <a:cubicBezTo>
                        <a:pt x="58202" y="32820"/>
                        <a:pt x="56928" y="36289"/>
                        <a:pt x="55256" y="39994"/>
                      </a:cubicBezTo>
                      <a:cubicBezTo>
                        <a:pt x="53576" y="43699"/>
                        <a:pt x="51443" y="47169"/>
                        <a:pt x="48841" y="50404"/>
                      </a:cubicBezTo>
                      <a:lnTo>
                        <a:pt x="61591" y="62811"/>
                      </a:lnTo>
                      <a:lnTo>
                        <a:pt x="45633" y="62811"/>
                      </a:lnTo>
                      <a:lnTo>
                        <a:pt x="40771" y="58040"/>
                      </a:lnTo>
                      <a:cubicBezTo>
                        <a:pt x="38223" y="59775"/>
                        <a:pt x="35440" y="61148"/>
                        <a:pt x="32404" y="62160"/>
                      </a:cubicBezTo>
                      <a:cubicBezTo>
                        <a:pt x="29368" y="63172"/>
                        <a:pt x="26060" y="63678"/>
                        <a:pt x="22473" y="63678"/>
                      </a:cubicBezTo>
                      <a:cubicBezTo>
                        <a:pt x="15416" y="63678"/>
                        <a:pt x="9904" y="62061"/>
                        <a:pt x="5946" y="58817"/>
                      </a:cubicBezTo>
                      <a:cubicBezTo>
                        <a:pt x="1988" y="55582"/>
                        <a:pt x="0" y="51326"/>
                        <a:pt x="0" y="46067"/>
                      </a:cubicBezTo>
                      <a:cubicBezTo>
                        <a:pt x="0" y="41675"/>
                        <a:pt x="1012" y="38160"/>
                        <a:pt x="3036" y="35530"/>
                      </a:cubicBezTo>
                      <a:cubicBezTo>
                        <a:pt x="5060" y="32901"/>
                        <a:pt x="7834" y="30570"/>
                        <a:pt x="11368" y="28545"/>
                      </a:cubicBezTo>
                      <a:cubicBezTo>
                        <a:pt x="9109" y="25943"/>
                        <a:pt x="7536" y="23539"/>
                        <a:pt x="6642" y="21344"/>
                      </a:cubicBezTo>
                      <a:cubicBezTo>
                        <a:pt x="5747" y="19148"/>
                        <a:pt x="5295" y="16807"/>
                        <a:pt x="5295" y="14313"/>
                      </a:cubicBezTo>
                      <a:cubicBezTo>
                        <a:pt x="5295" y="11368"/>
                        <a:pt x="6063" y="8819"/>
                        <a:pt x="7590" y="6678"/>
                      </a:cubicBezTo>
                      <a:cubicBezTo>
                        <a:pt x="9118" y="4536"/>
                        <a:pt x="11250" y="2892"/>
                        <a:pt x="13970" y="1735"/>
                      </a:cubicBezTo>
                      <a:cubicBezTo>
                        <a:pt x="16690" y="578"/>
                        <a:pt x="19844" y="0"/>
                        <a:pt x="23422" y="0"/>
                      </a:cubicBezTo>
                      <a:close/>
                      <a:moveTo>
                        <a:pt x="18904" y="36262"/>
                      </a:moveTo>
                      <a:cubicBezTo>
                        <a:pt x="17286" y="37473"/>
                        <a:pt x="15994" y="38765"/>
                        <a:pt x="15045" y="40121"/>
                      </a:cubicBezTo>
                      <a:cubicBezTo>
                        <a:pt x="14097" y="41476"/>
                        <a:pt x="13618" y="43058"/>
                        <a:pt x="13618" y="44847"/>
                      </a:cubicBezTo>
                      <a:cubicBezTo>
                        <a:pt x="13618" y="47332"/>
                        <a:pt x="14539" y="49283"/>
                        <a:pt x="16392" y="50702"/>
                      </a:cubicBezTo>
                      <a:cubicBezTo>
                        <a:pt x="18244" y="52121"/>
                        <a:pt x="20557" y="52826"/>
                        <a:pt x="23332" y="52826"/>
                      </a:cubicBezTo>
                      <a:cubicBezTo>
                        <a:pt x="25184" y="52826"/>
                        <a:pt x="26919" y="52600"/>
                        <a:pt x="28536" y="52130"/>
                      </a:cubicBezTo>
                      <a:cubicBezTo>
                        <a:pt x="30154" y="51669"/>
                        <a:pt x="31627" y="51028"/>
                        <a:pt x="32964" y="50223"/>
                      </a:cubicBezTo>
                      <a:lnTo>
                        <a:pt x="18913" y="36253"/>
                      </a:lnTo>
                      <a:close/>
                      <a:moveTo>
                        <a:pt x="23332" y="9976"/>
                      </a:moveTo>
                      <a:cubicBezTo>
                        <a:pt x="21886" y="9976"/>
                        <a:pt x="20512" y="10337"/>
                        <a:pt x="19211" y="11060"/>
                      </a:cubicBezTo>
                      <a:cubicBezTo>
                        <a:pt x="17910" y="11783"/>
                        <a:pt x="17259" y="13157"/>
                        <a:pt x="17259" y="15181"/>
                      </a:cubicBezTo>
                      <a:cubicBezTo>
                        <a:pt x="17259" y="16627"/>
                        <a:pt x="17621" y="18018"/>
                        <a:pt x="18344" y="19347"/>
                      </a:cubicBezTo>
                      <a:cubicBezTo>
                        <a:pt x="19066" y="20675"/>
                        <a:pt x="20033" y="22039"/>
                        <a:pt x="21253" y="23422"/>
                      </a:cubicBezTo>
                      <a:cubicBezTo>
                        <a:pt x="23684" y="22094"/>
                        <a:pt x="25545" y="20765"/>
                        <a:pt x="26847" y="19428"/>
                      </a:cubicBezTo>
                      <a:cubicBezTo>
                        <a:pt x="28148" y="18100"/>
                        <a:pt x="28798" y="16563"/>
                        <a:pt x="28798" y="14828"/>
                      </a:cubicBezTo>
                      <a:cubicBezTo>
                        <a:pt x="28798" y="13093"/>
                        <a:pt x="28220" y="11846"/>
                        <a:pt x="27063" y="11096"/>
                      </a:cubicBezTo>
                      <a:cubicBezTo>
                        <a:pt x="25907" y="10346"/>
                        <a:pt x="24660" y="9967"/>
                        <a:pt x="23332" y="9967"/>
                      </a:cubicBezTo>
                      <a:close/>
                    </a:path>
                  </a:pathLst>
                </a:custGeom>
                <a:solidFill>
                  <a:srgbClr val="714C6C"/>
                </a:solidFill>
                <a:ln w="901" cap="flat">
                  <a:noFill/>
                  <a:prstDash val="solid"/>
                  <a:miter/>
                </a:ln>
              </p:spPr>
              <p:txBody>
                <a:bodyPr rtlCol="0" anchor="ctr"/>
                <a:lstStyle/>
                <a:p>
                  <a:endParaRPr lang="en-US" dirty="0"/>
                </a:p>
              </p:txBody>
            </p:sp>
            <p:sp>
              <p:nvSpPr>
                <p:cNvPr id="471" name="Freeform: Shape 470">
                  <a:extLst>
                    <a:ext uri="{FF2B5EF4-FFF2-40B4-BE49-F238E27FC236}">
                      <a16:creationId xmlns:a16="http://schemas.microsoft.com/office/drawing/2014/main" id="{7FDAD556-3462-A786-5175-F523EECE60F1}"/>
                    </a:ext>
                  </a:extLst>
                </p:cNvPr>
                <p:cNvSpPr/>
                <p:nvPr/>
              </p:nvSpPr>
              <p:spPr>
                <a:xfrm>
                  <a:off x="3926662" y="909379"/>
                  <a:ext cx="42768" cy="61934"/>
                </a:xfrm>
                <a:custGeom>
                  <a:avLst/>
                  <a:gdLst>
                    <a:gd name="connsiteX0" fmla="*/ 19780 w 42768"/>
                    <a:gd name="connsiteY0" fmla="*/ 0 h 61934"/>
                    <a:gd name="connsiteX1" fmla="*/ 37256 w 42768"/>
                    <a:gd name="connsiteY1" fmla="*/ 5160 h 61934"/>
                    <a:gd name="connsiteX2" fmla="*/ 42768 w 42768"/>
                    <a:gd name="connsiteY2" fmla="*/ 19347 h 61934"/>
                    <a:gd name="connsiteX3" fmla="*/ 40509 w 42768"/>
                    <a:gd name="connsiteY3" fmla="*/ 29494 h 61934"/>
                    <a:gd name="connsiteX4" fmla="*/ 33009 w 42768"/>
                    <a:gd name="connsiteY4" fmla="*/ 37039 h 61934"/>
                    <a:gd name="connsiteX5" fmla="*/ 18741 w 42768"/>
                    <a:gd name="connsiteY5" fmla="*/ 39904 h 61934"/>
                    <a:gd name="connsiteX6" fmla="*/ 13103 w 42768"/>
                    <a:gd name="connsiteY6" fmla="*/ 39904 h 61934"/>
                    <a:gd name="connsiteX7" fmla="*/ 13103 w 42768"/>
                    <a:gd name="connsiteY7" fmla="*/ 61934 h 61934"/>
                    <a:gd name="connsiteX8" fmla="*/ 0 w 42768"/>
                    <a:gd name="connsiteY8" fmla="*/ 61934 h 61934"/>
                    <a:gd name="connsiteX9" fmla="*/ 0 w 42768"/>
                    <a:gd name="connsiteY9" fmla="*/ 0 h 61934"/>
                    <a:gd name="connsiteX10" fmla="*/ 19780 w 42768"/>
                    <a:gd name="connsiteY10" fmla="*/ 0 h 61934"/>
                    <a:gd name="connsiteX11" fmla="*/ 19084 w 42768"/>
                    <a:gd name="connsiteY11" fmla="*/ 10753 h 61934"/>
                    <a:gd name="connsiteX12" fmla="*/ 13103 w 42768"/>
                    <a:gd name="connsiteY12" fmla="*/ 10753 h 61934"/>
                    <a:gd name="connsiteX13" fmla="*/ 13103 w 42768"/>
                    <a:gd name="connsiteY13" fmla="*/ 29142 h 61934"/>
                    <a:gd name="connsiteX14" fmla="*/ 17440 w 42768"/>
                    <a:gd name="connsiteY14" fmla="*/ 29142 h 61934"/>
                    <a:gd name="connsiteX15" fmla="*/ 26241 w 42768"/>
                    <a:gd name="connsiteY15" fmla="*/ 26928 h 61934"/>
                    <a:gd name="connsiteX16" fmla="*/ 29494 w 42768"/>
                    <a:gd name="connsiteY16" fmla="*/ 19771 h 61934"/>
                    <a:gd name="connsiteX17" fmla="*/ 19084 w 42768"/>
                    <a:gd name="connsiteY17" fmla="*/ 10753 h 6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68" h="61934">
                      <a:moveTo>
                        <a:pt x="19780" y="0"/>
                      </a:moveTo>
                      <a:cubicBezTo>
                        <a:pt x="27759" y="0"/>
                        <a:pt x="33588" y="1726"/>
                        <a:pt x="37256" y="5160"/>
                      </a:cubicBezTo>
                      <a:cubicBezTo>
                        <a:pt x="40925" y="8602"/>
                        <a:pt x="42768" y="13328"/>
                        <a:pt x="42768" y="19347"/>
                      </a:cubicBezTo>
                      <a:cubicBezTo>
                        <a:pt x="42768" y="22988"/>
                        <a:pt x="42018" y="26377"/>
                        <a:pt x="40509" y="29494"/>
                      </a:cubicBezTo>
                      <a:cubicBezTo>
                        <a:pt x="39000" y="32621"/>
                        <a:pt x="36506" y="35133"/>
                        <a:pt x="33009" y="37039"/>
                      </a:cubicBezTo>
                      <a:cubicBezTo>
                        <a:pt x="29512" y="38946"/>
                        <a:pt x="24750" y="39904"/>
                        <a:pt x="18741" y="39904"/>
                      </a:cubicBezTo>
                      <a:lnTo>
                        <a:pt x="13103" y="39904"/>
                      </a:lnTo>
                      <a:lnTo>
                        <a:pt x="13103" y="61934"/>
                      </a:lnTo>
                      <a:lnTo>
                        <a:pt x="0" y="61934"/>
                      </a:lnTo>
                      <a:lnTo>
                        <a:pt x="0" y="0"/>
                      </a:lnTo>
                      <a:lnTo>
                        <a:pt x="19780" y="0"/>
                      </a:lnTo>
                      <a:close/>
                      <a:moveTo>
                        <a:pt x="19084" y="10753"/>
                      </a:moveTo>
                      <a:lnTo>
                        <a:pt x="13103" y="10753"/>
                      </a:lnTo>
                      <a:lnTo>
                        <a:pt x="13103" y="29142"/>
                      </a:lnTo>
                      <a:lnTo>
                        <a:pt x="17440" y="29142"/>
                      </a:lnTo>
                      <a:cubicBezTo>
                        <a:pt x="21145" y="29142"/>
                        <a:pt x="24072" y="28401"/>
                        <a:pt x="26241" y="26928"/>
                      </a:cubicBezTo>
                      <a:cubicBezTo>
                        <a:pt x="28410" y="25455"/>
                        <a:pt x="29494" y="23069"/>
                        <a:pt x="29494" y="19771"/>
                      </a:cubicBezTo>
                      <a:cubicBezTo>
                        <a:pt x="29494" y="13753"/>
                        <a:pt x="26024" y="10753"/>
                        <a:pt x="19084" y="10753"/>
                      </a:cubicBezTo>
                      <a:close/>
                    </a:path>
                  </a:pathLst>
                </a:custGeom>
                <a:solidFill>
                  <a:srgbClr val="714C6C"/>
                </a:solidFill>
                <a:ln w="901" cap="flat">
                  <a:noFill/>
                  <a:prstDash val="solid"/>
                  <a:miter/>
                </a:ln>
              </p:spPr>
              <p:txBody>
                <a:bodyPr rtlCol="0" anchor="ctr"/>
                <a:lstStyle/>
                <a:p>
                  <a:endParaRPr lang="en-US" dirty="0"/>
                </a:p>
              </p:txBody>
            </p:sp>
            <p:sp>
              <p:nvSpPr>
                <p:cNvPr id="472" name="Freeform: Shape 471">
                  <a:extLst>
                    <a:ext uri="{FF2B5EF4-FFF2-40B4-BE49-F238E27FC236}">
                      <a16:creationId xmlns:a16="http://schemas.microsoft.com/office/drawing/2014/main" id="{2835518B-A357-B151-EE73-E2D4081CD4C5}"/>
                    </a:ext>
                  </a:extLst>
                </p:cNvPr>
                <p:cNvSpPr/>
                <p:nvPr/>
              </p:nvSpPr>
              <p:spPr>
                <a:xfrm>
                  <a:off x="3974454" y="908494"/>
                  <a:ext cx="43464" cy="62819"/>
                </a:xfrm>
                <a:custGeom>
                  <a:avLst/>
                  <a:gdLst>
                    <a:gd name="connsiteX0" fmla="*/ 43464 w 43464"/>
                    <a:gd name="connsiteY0" fmla="*/ 62820 h 62819"/>
                    <a:gd name="connsiteX1" fmla="*/ 181 w 43464"/>
                    <a:gd name="connsiteY1" fmla="*/ 62820 h 62819"/>
                    <a:gd name="connsiteX2" fmla="*/ 181 w 43464"/>
                    <a:gd name="connsiteY2" fmla="*/ 53711 h 62819"/>
                    <a:gd name="connsiteX3" fmla="*/ 15705 w 43464"/>
                    <a:gd name="connsiteY3" fmla="*/ 38006 h 62819"/>
                    <a:gd name="connsiteX4" fmla="*/ 23250 w 43464"/>
                    <a:gd name="connsiteY4" fmla="*/ 29892 h 62819"/>
                    <a:gd name="connsiteX5" fmla="*/ 27416 w 43464"/>
                    <a:gd name="connsiteY5" fmla="*/ 23991 h 62819"/>
                    <a:gd name="connsiteX6" fmla="*/ 28717 w 43464"/>
                    <a:gd name="connsiteY6" fmla="*/ 18307 h 62819"/>
                    <a:gd name="connsiteX7" fmla="*/ 26675 w 43464"/>
                    <a:gd name="connsiteY7" fmla="*/ 12759 h 62819"/>
                    <a:gd name="connsiteX8" fmla="*/ 21163 w 43464"/>
                    <a:gd name="connsiteY8" fmla="*/ 10934 h 62819"/>
                    <a:gd name="connsiteX9" fmla="*/ 14223 w 43464"/>
                    <a:gd name="connsiteY9" fmla="*/ 12578 h 62819"/>
                    <a:gd name="connsiteX10" fmla="*/ 7111 w 43464"/>
                    <a:gd name="connsiteY10" fmla="*/ 17259 h 62819"/>
                    <a:gd name="connsiteX11" fmla="*/ 0 w 43464"/>
                    <a:gd name="connsiteY11" fmla="*/ 8846 h 62819"/>
                    <a:gd name="connsiteX12" fmla="*/ 5639 w 43464"/>
                    <a:gd name="connsiteY12" fmla="*/ 4554 h 62819"/>
                    <a:gd name="connsiteX13" fmla="*/ 12624 w 43464"/>
                    <a:gd name="connsiteY13" fmla="*/ 1256 h 62819"/>
                    <a:gd name="connsiteX14" fmla="*/ 22121 w 43464"/>
                    <a:gd name="connsiteY14" fmla="*/ 0 h 62819"/>
                    <a:gd name="connsiteX15" fmla="*/ 32576 w 43464"/>
                    <a:gd name="connsiteY15" fmla="*/ 2214 h 62819"/>
                    <a:gd name="connsiteX16" fmla="*/ 39344 w 43464"/>
                    <a:gd name="connsiteY16" fmla="*/ 8196 h 62819"/>
                    <a:gd name="connsiteX17" fmla="*/ 41729 w 43464"/>
                    <a:gd name="connsiteY17" fmla="*/ 16744 h 62819"/>
                    <a:gd name="connsiteX18" fmla="*/ 39687 w 43464"/>
                    <a:gd name="connsiteY18" fmla="*/ 26115 h 62819"/>
                    <a:gd name="connsiteX19" fmla="*/ 33786 w 43464"/>
                    <a:gd name="connsiteY19" fmla="*/ 34527 h 62819"/>
                    <a:gd name="connsiteX20" fmla="*/ 24461 w 43464"/>
                    <a:gd name="connsiteY20" fmla="*/ 43726 h 62819"/>
                    <a:gd name="connsiteX21" fmla="*/ 16482 w 43464"/>
                    <a:gd name="connsiteY21" fmla="*/ 51190 h 62819"/>
                    <a:gd name="connsiteX22" fmla="*/ 16482 w 43464"/>
                    <a:gd name="connsiteY22" fmla="*/ 51796 h 62819"/>
                    <a:gd name="connsiteX23" fmla="*/ 43464 w 43464"/>
                    <a:gd name="connsiteY23" fmla="*/ 51796 h 62819"/>
                    <a:gd name="connsiteX24" fmla="*/ 43464 w 43464"/>
                    <a:gd name="connsiteY24" fmla="*/ 62811 h 6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64" h="62819">
                      <a:moveTo>
                        <a:pt x="43464" y="62820"/>
                      </a:moveTo>
                      <a:lnTo>
                        <a:pt x="181" y="62820"/>
                      </a:lnTo>
                      <a:lnTo>
                        <a:pt x="181" y="53711"/>
                      </a:lnTo>
                      <a:lnTo>
                        <a:pt x="15705" y="38006"/>
                      </a:lnTo>
                      <a:cubicBezTo>
                        <a:pt x="18831" y="34771"/>
                        <a:pt x="21344" y="32061"/>
                        <a:pt x="23250" y="29892"/>
                      </a:cubicBezTo>
                      <a:cubicBezTo>
                        <a:pt x="25157" y="27723"/>
                        <a:pt x="26548" y="25753"/>
                        <a:pt x="27416" y="23991"/>
                      </a:cubicBezTo>
                      <a:cubicBezTo>
                        <a:pt x="28283" y="22229"/>
                        <a:pt x="28717" y="20331"/>
                        <a:pt x="28717" y="18307"/>
                      </a:cubicBezTo>
                      <a:cubicBezTo>
                        <a:pt x="28717" y="15822"/>
                        <a:pt x="28039" y="13970"/>
                        <a:pt x="26675" y="12759"/>
                      </a:cubicBezTo>
                      <a:cubicBezTo>
                        <a:pt x="25319" y="11548"/>
                        <a:pt x="23476" y="10934"/>
                        <a:pt x="21163" y="10934"/>
                      </a:cubicBezTo>
                      <a:cubicBezTo>
                        <a:pt x="18850" y="10934"/>
                        <a:pt x="16482" y="11485"/>
                        <a:pt x="14223" y="12578"/>
                      </a:cubicBezTo>
                      <a:cubicBezTo>
                        <a:pt x="11964" y="13681"/>
                        <a:pt x="9596" y="15235"/>
                        <a:pt x="7111" y="17259"/>
                      </a:cubicBezTo>
                      <a:lnTo>
                        <a:pt x="0" y="8846"/>
                      </a:lnTo>
                      <a:cubicBezTo>
                        <a:pt x="1735" y="7346"/>
                        <a:pt x="3614" y="5910"/>
                        <a:pt x="5639" y="4554"/>
                      </a:cubicBezTo>
                      <a:cubicBezTo>
                        <a:pt x="7663" y="3199"/>
                        <a:pt x="9994" y="2096"/>
                        <a:pt x="12624" y="1256"/>
                      </a:cubicBezTo>
                      <a:cubicBezTo>
                        <a:pt x="15253" y="416"/>
                        <a:pt x="18425" y="0"/>
                        <a:pt x="22121" y="0"/>
                      </a:cubicBezTo>
                      <a:cubicBezTo>
                        <a:pt x="26169" y="0"/>
                        <a:pt x="29657" y="741"/>
                        <a:pt x="32576" y="2214"/>
                      </a:cubicBezTo>
                      <a:cubicBezTo>
                        <a:pt x="35494" y="3687"/>
                        <a:pt x="37753" y="5684"/>
                        <a:pt x="39344" y="8196"/>
                      </a:cubicBezTo>
                      <a:cubicBezTo>
                        <a:pt x="40934" y="10708"/>
                        <a:pt x="41729" y="13563"/>
                        <a:pt x="41729" y="16744"/>
                      </a:cubicBezTo>
                      <a:cubicBezTo>
                        <a:pt x="41729" y="20160"/>
                        <a:pt x="41052" y="23277"/>
                        <a:pt x="39687" y="26115"/>
                      </a:cubicBezTo>
                      <a:cubicBezTo>
                        <a:pt x="38332" y="28952"/>
                        <a:pt x="36362" y="31753"/>
                        <a:pt x="33786" y="34527"/>
                      </a:cubicBezTo>
                      <a:cubicBezTo>
                        <a:pt x="31211" y="37302"/>
                        <a:pt x="28103" y="40365"/>
                        <a:pt x="24461" y="43726"/>
                      </a:cubicBezTo>
                      <a:lnTo>
                        <a:pt x="16482" y="51190"/>
                      </a:lnTo>
                      <a:lnTo>
                        <a:pt x="16482" y="51796"/>
                      </a:lnTo>
                      <a:lnTo>
                        <a:pt x="43464" y="51796"/>
                      </a:lnTo>
                      <a:lnTo>
                        <a:pt x="43464" y="62811"/>
                      </a:lnTo>
                      <a:close/>
                    </a:path>
                  </a:pathLst>
                </a:custGeom>
                <a:solidFill>
                  <a:srgbClr val="714C6C"/>
                </a:solidFill>
                <a:ln w="901" cap="flat">
                  <a:noFill/>
                  <a:prstDash val="solid"/>
                  <a:miter/>
                </a:ln>
              </p:spPr>
              <p:txBody>
                <a:bodyPr rtlCol="0" anchor="ctr"/>
                <a:lstStyle/>
                <a:p>
                  <a:endParaRPr lang="en-US" dirty="0"/>
                </a:p>
              </p:txBody>
            </p:sp>
            <p:sp>
              <p:nvSpPr>
                <p:cNvPr id="473" name="Freeform: Shape 472">
                  <a:extLst>
                    <a:ext uri="{FF2B5EF4-FFF2-40B4-BE49-F238E27FC236}">
                      <a16:creationId xmlns:a16="http://schemas.microsoft.com/office/drawing/2014/main" id="{56E237ED-BAE7-E46F-E2A6-9A1CCEC6D2A9}"/>
                    </a:ext>
                  </a:extLst>
                </p:cNvPr>
                <p:cNvSpPr/>
                <p:nvPr/>
              </p:nvSpPr>
              <p:spPr>
                <a:xfrm>
                  <a:off x="4026413" y="909379"/>
                  <a:ext cx="42768" cy="61934"/>
                </a:xfrm>
                <a:custGeom>
                  <a:avLst/>
                  <a:gdLst>
                    <a:gd name="connsiteX0" fmla="*/ 19780 w 42768"/>
                    <a:gd name="connsiteY0" fmla="*/ 0 h 61934"/>
                    <a:gd name="connsiteX1" fmla="*/ 37256 w 42768"/>
                    <a:gd name="connsiteY1" fmla="*/ 5160 h 61934"/>
                    <a:gd name="connsiteX2" fmla="*/ 42768 w 42768"/>
                    <a:gd name="connsiteY2" fmla="*/ 19347 h 61934"/>
                    <a:gd name="connsiteX3" fmla="*/ 40509 w 42768"/>
                    <a:gd name="connsiteY3" fmla="*/ 29494 h 61934"/>
                    <a:gd name="connsiteX4" fmla="*/ 33009 w 42768"/>
                    <a:gd name="connsiteY4" fmla="*/ 37039 h 61934"/>
                    <a:gd name="connsiteX5" fmla="*/ 18741 w 42768"/>
                    <a:gd name="connsiteY5" fmla="*/ 39904 h 61934"/>
                    <a:gd name="connsiteX6" fmla="*/ 13103 w 42768"/>
                    <a:gd name="connsiteY6" fmla="*/ 39904 h 61934"/>
                    <a:gd name="connsiteX7" fmla="*/ 13103 w 42768"/>
                    <a:gd name="connsiteY7" fmla="*/ 61934 h 61934"/>
                    <a:gd name="connsiteX8" fmla="*/ 0 w 42768"/>
                    <a:gd name="connsiteY8" fmla="*/ 61934 h 61934"/>
                    <a:gd name="connsiteX9" fmla="*/ 0 w 42768"/>
                    <a:gd name="connsiteY9" fmla="*/ 0 h 61934"/>
                    <a:gd name="connsiteX10" fmla="*/ 19780 w 42768"/>
                    <a:gd name="connsiteY10" fmla="*/ 0 h 61934"/>
                    <a:gd name="connsiteX11" fmla="*/ 19084 w 42768"/>
                    <a:gd name="connsiteY11" fmla="*/ 10753 h 61934"/>
                    <a:gd name="connsiteX12" fmla="*/ 13103 w 42768"/>
                    <a:gd name="connsiteY12" fmla="*/ 10753 h 61934"/>
                    <a:gd name="connsiteX13" fmla="*/ 13103 w 42768"/>
                    <a:gd name="connsiteY13" fmla="*/ 29142 h 61934"/>
                    <a:gd name="connsiteX14" fmla="*/ 17440 w 42768"/>
                    <a:gd name="connsiteY14" fmla="*/ 29142 h 61934"/>
                    <a:gd name="connsiteX15" fmla="*/ 26241 w 42768"/>
                    <a:gd name="connsiteY15" fmla="*/ 26928 h 61934"/>
                    <a:gd name="connsiteX16" fmla="*/ 29494 w 42768"/>
                    <a:gd name="connsiteY16" fmla="*/ 19771 h 61934"/>
                    <a:gd name="connsiteX17" fmla="*/ 19084 w 42768"/>
                    <a:gd name="connsiteY17" fmla="*/ 10753 h 6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68" h="61934">
                      <a:moveTo>
                        <a:pt x="19780" y="0"/>
                      </a:moveTo>
                      <a:cubicBezTo>
                        <a:pt x="27759" y="0"/>
                        <a:pt x="33588" y="1726"/>
                        <a:pt x="37256" y="5160"/>
                      </a:cubicBezTo>
                      <a:cubicBezTo>
                        <a:pt x="40925" y="8602"/>
                        <a:pt x="42768" y="13328"/>
                        <a:pt x="42768" y="19347"/>
                      </a:cubicBezTo>
                      <a:cubicBezTo>
                        <a:pt x="42768" y="22988"/>
                        <a:pt x="42018" y="26377"/>
                        <a:pt x="40509" y="29494"/>
                      </a:cubicBezTo>
                      <a:cubicBezTo>
                        <a:pt x="39000" y="32621"/>
                        <a:pt x="36506" y="35133"/>
                        <a:pt x="33009" y="37039"/>
                      </a:cubicBezTo>
                      <a:cubicBezTo>
                        <a:pt x="29512" y="38946"/>
                        <a:pt x="24750" y="39904"/>
                        <a:pt x="18741" y="39904"/>
                      </a:cubicBezTo>
                      <a:lnTo>
                        <a:pt x="13103" y="39904"/>
                      </a:lnTo>
                      <a:lnTo>
                        <a:pt x="13103" y="61934"/>
                      </a:lnTo>
                      <a:lnTo>
                        <a:pt x="0" y="61934"/>
                      </a:lnTo>
                      <a:lnTo>
                        <a:pt x="0" y="0"/>
                      </a:lnTo>
                      <a:lnTo>
                        <a:pt x="19780" y="0"/>
                      </a:lnTo>
                      <a:close/>
                      <a:moveTo>
                        <a:pt x="19084" y="10753"/>
                      </a:moveTo>
                      <a:lnTo>
                        <a:pt x="13103" y="10753"/>
                      </a:lnTo>
                      <a:lnTo>
                        <a:pt x="13103" y="29142"/>
                      </a:lnTo>
                      <a:lnTo>
                        <a:pt x="17440" y="29142"/>
                      </a:lnTo>
                      <a:cubicBezTo>
                        <a:pt x="21145" y="29142"/>
                        <a:pt x="24072" y="28401"/>
                        <a:pt x="26241" y="26928"/>
                      </a:cubicBezTo>
                      <a:cubicBezTo>
                        <a:pt x="28410" y="25455"/>
                        <a:pt x="29494" y="23069"/>
                        <a:pt x="29494" y="19771"/>
                      </a:cubicBezTo>
                      <a:cubicBezTo>
                        <a:pt x="29494" y="13753"/>
                        <a:pt x="26024" y="10753"/>
                        <a:pt x="19084" y="10753"/>
                      </a:cubicBezTo>
                      <a:close/>
                    </a:path>
                  </a:pathLst>
                </a:custGeom>
                <a:solidFill>
                  <a:srgbClr val="714C6C"/>
                </a:solidFill>
                <a:ln w="901" cap="flat">
                  <a:noFill/>
                  <a:prstDash val="solid"/>
                  <a:miter/>
                </a:ln>
              </p:spPr>
              <p:txBody>
                <a:bodyPr rtlCol="0" anchor="ctr"/>
                <a:lstStyle/>
                <a:p>
                  <a:endParaRPr lang="en-US" dirty="0"/>
                </a:p>
              </p:txBody>
            </p:sp>
            <p:sp>
              <p:nvSpPr>
                <p:cNvPr id="474" name="Freeform: Shape 473">
                  <a:extLst>
                    <a:ext uri="{FF2B5EF4-FFF2-40B4-BE49-F238E27FC236}">
                      <a16:creationId xmlns:a16="http://schemas.microsoft.com/office/drawing/2014/main" id="{0EA6D84D-0096-16BE-C373-1B4B7A93F639}"/>
                    </a:ext>
                  </a:extLst>
                </p:cNvPr>
                <p:cNvSpPr/>
                <p:nvPr/>
              </p:nvSpPr>
              <p:spPr>
                <a:xfrm>
                  <a:off x="4091302" y="909117"/>
                  <a:ext cx="59855" cy="62196"/>
                </a:xfrm>
                <a:custGeom>
                  <a:avLst/>
                  <a:gdLst>
                    <a:gd name="connsiteX0" fmla="*/ 45714 w 59855"/>
                    <a:gd name="connsiteY0" fmla="*/ 62196 h 62196"/>
                    <a:gd name="connsiteX1" fmla="*/ 41205 w 59855"/>
                    <a:gd name="connsiteY1" fmla="*/ 47449 h 62196"/>
                    <a:gd name="connsiteX2" fmla="*/ 18651 w 59855"/>
                    <a:gd name="connsiteY2" fmla="*/ 47449 h 62196"/>
                    <a:gd name="connsiteX3" fmla="*/ 14142 w 59855"/>
                    <a:gd name="connsiteY3" fmla="*/ 62196 h 62196"/>
                    <a:gd name="connsiteX4" fmla="*/ 0 w 59855"/>
                    <a:gd name="connsiteY4" fmla="*/ 62196 h 62196"/>
                    <a:gd name="connsiteX5" fmla="*/ 21859 w 59855"/>
                    <a:gd name="connsiteY5" fmla="*/ 0 h 62196"/>
                    <a:gd name="connsiteX6" fmla="*/ 37907 w 59855"/>
                    <a:gd name="connsiteY6" fmla="*/ 0 h 62196"/>
                    <a:gd name="connsiteX7" fmla="*/ 59856 w 59855"/>
                    <a:gd name="connsiteY7" fmla="*/ 62196 h 62196"/>
                    <a:gd name="connsiteX8" fmla="*/ 45714 w 59855"/>
                    <a:gd name="connsiteY8" fmla="*/ 62196 h 62196"/>
                    <a:gd name="connsiteX9" fmla="*/ 38079 w 59855"/>
                    <a:gd name="connsiteY9" fmla="*/ 36434 h 62196"/>
                    <a:gd name="connsiteX10" fmla="*/ 33570 w 59855"/>
                    <a:gd name="connsiteY10" fmla="*/ 22030 h 62196"/>
                    <a:gd name="connsiteX11" fmla="*/ 32440 w 59855"/>
                    <a:gd name="connsiteY11" fmla="*/ 18298 h 62196"/>
                    <a:gd name="connsiteX12" fmla="*/ 31048 w 59855"/>
                    <a:gd name="connsiteY12" fmla="*/ 13699 h 62196"/>
                    <a:gd name="connsiteX13" fmla="*/ 29919 w 59855"/>
                    <a:gd name="connsiteY13" fmla="*/ 9624 h 62196"/>
                    <a:gd name="connsiteX14" fmla="*/ 28744 w 59855"/>
                    <a:gd name="connsiteY14" fmla="*/ 13916 h 62196"/>
                    <a:gd name="connsiteX15" fmla="*/ 27353 w 59855"/>
                    <a:gd name="connsiteY15" fmla="*/ 18777 h 62196"/>
                    <a:gd name="connsiteX16" fmla="*/ 26359 w 59855"/>
                    <a:gd name="connsiteY16" fmla="*/ 22030 h 62196"/>
                    <a:gd name="connsiteX17" fmla="*/ 21931 w 59855"/>
                    <a:gd name="connsiteY17" fmla="*/ 36434 h 62196"/>
                    <a:gd name="connsiteX18" fmla="*/ 38070 w 59855"/>
                    <a:gd name="connsiteY18" fmla="*/ 36434 h 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855" h="62196">
                      <a:moveTo>
                        <a:pt x="45714" y="62196"/>
                      </a:moveTo>
                      <a:lnTo>
                        <a:pt x="41205" y="47449"/>
                      </a:lnTo>
                      <a:lnTo>
                        <a:pt x="18651" y="47449"/>
                      </a:lnTo>
                      <a:lnTo>
                        <a:pt x="14142" y="62196"/>
                      </a:lnTo>
                      <a:lnTo>
                        <a:pt x="0" y="62196"/>
                      </a:lnTo>
                      <a:lnTo>
                        <a:pt x="21859" y="0"/>
                      </a:lnTo>
                      <a:lnTo>
                        <a:pt x="37907" y="0"/>
                      </a:lnTo>
                      <a:lnTo>
                        <a:pt x="59856" y="62196"/>
                      </a:lnTo>
                      <a:lnTo>
                        <a:pt x="45714" y="62196"/>
                      </a:lnTo>
                      <a:close/>
                      <a:moveTo>
                        <a:pt x="38079" y="36434"/>
                      </a:moveTo>
                      <a:lnTo>
                        <a:pt x="33570" y="22030"/>
                      </a:lnTo>
                      <a:cubicBezTo>
                        <a:pt x="33280" y="21045"/>
                        <a:pt x="32901" y="19807"/>
                        <a:pt x="32440" y="18298"/>
                      </a:cubicBezTo>
                      <a:cubicBezTo>
                        <a:pt x="31979" y="16798"/>
                        <a:pt x="31518" y="15262"/>
                        <a:pt x="31048" y="13699"/>
                      </a:cubicBezTo>
                      <a:cubicBezTo>
                        <a:pt x="30588" y="12136"/>
                        <a:pt x="30208" y="10780"/>
                        <a:pt x="29919" y="9624"/>
                      </a:cubicBezTo>
                      <a:cubicBezTo>
                        <a:pt x="29630" y="10780"/>
                        <a:pt x="29241" y="12217"/>
                        <a:pt x="28744" y="13916"/>
                      </a:cubicBezTo>
                      <a:cubicBezTo>
                        <a:pt x="28256" y="15624"/>
                        <a:pt x="27786" y="17241"/>
                        <a:pt x="27353" y="18777"/>
                      </a:cubicBezTo>
                      <a:cubicBezTo>
                        <a:pt x="26919" y="20313"/>
                        <a:pt x="26585" y="21398"/>
                        <a:pt x="26359" y="22030"/>
                      </a:cubicBezTo>
                      <a:lnTo>
                        <a:pt x="21931" y="36434"/>
                      </a:lnTo>
                      <a:lnTo>
                        <a:pt x="38070" y="36434"/>
                      </a:lnTo>
                      <a:close/>
                    </a:path>
                  </a:pathLst>
                </a:custGeom>
                <a:solidFill>
                  <a:srgbClr val="714C6C"/>
                </a:solidFill>
                <a:ln w="901" cap="flat">
                  <a:noFill/>
                  <a:prstDash val="solid"/>
                  <a:miter/>
                </a:ln>
              </p:spPr>
              <p:txBody>
                <a:bodyPr rtlCol="0" anchor="ctr"/>
                <a:lstStyle/>
                <a:p>
                  <a:endParaRPr lang="en-US" dirty="0"/>
                </a:p>
              </p:txBody>
            </p:sp>
            <p:sp>
              <p:nvSpPr>
                <p:cNvPr id="475" name="Freeform: Shape 474">
                  <a:extLst>
                    <a:ext uri="{FF2B5EF4-FFF2-40B4-BE49-F238E27FC236}">
                      <a16:creationId xmlns:a16="http://schemas.microsoft.com/office/drawing/2014/main" id="{FB41ECA5-A0F5-9792-B7D2-9AF0CCDD1007}"/>
                    </a:ext>
                  </a:extLst>
                </p:cNvPr>
                <p:cNvSpPr/>
                <p:nvPr/>
              </p:nvSpPr>
              <p:spPr>
                <a:xfrm>
                  <a:off x="4155504" y="923955"/>
                  <a:ext cx="43717" cy="48235"/>
                </a:xfrm>
                <a:custGeom>
                  <a:avLst/>
                  <a:gdLst>
                    <a:gd name="connsiteX0" fmla="*/ 43717 w 43717"/>
                    <a:gd name="connsiteY0" fmla="*/ 0 h 48235"/>
                    <a:gd name="connsiteX1" fmla="*/ 43717 w 43717"/>
                    <a:gd name="connsiteY1" fmla="*/ 47368 h 48235"/>
                    <a:gd name="connsiteX2" fmla="*/ 33832 w 43717"/>
                    <a:gd name="connsiteY2" fmla="*/ 47368 h 48235"/>
                    <a:gd name="connsiteX3" fmla="*/ 32097 w 43717"/>
                    <a:gd name="connsiteY3" fmla="*/ 41295 h 48235"/>
                    <a:gd name="connsiteX4" fmla="*/ 31401 w 43717"/>
                    <a:gd name="connsiteY4" fmla="*/ 41295 h 48235"/>
                    <a:gd name="connsiteX5" fmla="*/ 25202 w 43717"/>
                    <a:gd name="connsiteY5" fmla="*/ 46591 h 48235"/>
                    <a:gd name="connsiteX6" fmla="*/ 16835 w 43717"/>
                    <a:gd name="connsiteY6" fmla="*/ 48235 h 48235"/>
                    <a:gd name="connsiteX7" fmla="*/ 4599 w 43717"/>
                    <a:gd name="connsiteY7" fmla="*/ 44115 h 48235"/>
                    <a:gd name="connsiteX8" fmla="*/ 0 w 43717"/>
                    <a:gd name="connsiteY8" fmla="*/ 30886 h 48235"/>
                    <a:gd name="connsiteX9" fmla="*/ 0 w 43717"/>
                    <a:gd name="connsiteY9" fmla="*/ 0 h 48235"/>
                    <a:gd name="connsiteX10" fmla="*/ 12922 w 43717"/>
                    <a:gd name="connsiteY10" fmla="*/ 0 h 48235"/>
                    <a:gd name="connsiteX11" fmla="*/ 12922 w 43717"/>
                    <a:gd name="connsiteY11" fmla="*/ 27669 h 48235"/>
                    <a:gd name="connsiteX12" fmla="*/ 14747 w 43717"/>
                    <a:gd name="connsiteY12" fmla="*/ 35350 h 48235"/>
                    <a:gd name="connsiteX13" fmla="*/ 20557 w 43717"/>
                    <a:gd name="connsiteY13" fmla="*/ 37907 h 48235"/>
                    <a:gd name="connsiteX14" fmla="*/ 28627 w 43717"/>
                    <a:gd name="connsiteY14" fmla="*/ 33877 h 48235"/>
                    <a:gd name="connsiteX15" fmla="*/ 30795 w 43717"/>
                    <a:gd name="connsiteY15" fmla="*/ 22292 h 48235"/>
                    <a:gd name="connsiteX16" fmla="*/ 30795 w 43717"/>
                    <a:gd name="connsiteY16" fmla="*/ 0 h 48235"/>
                    <a:gd name="connsiteX17" fmla="*/ 43717 w 43717"/>
                    <a:gd name="connsiteY17" fmla="*/ 0 h 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717" h="48235">
                      <a:moveTo>
                        <a:pt x="43717" y="0"/>
                      </a:moveTo>
                      <a:lnTo>
                        <a:pt x="43717" y="47368"/>
                      </a:lnTo>
                      <a:lnTo>
                        <a:pt x="33832" y="47368"/>
                      </a:lnTo>
                      <a:lnTo>
                        <a:pt x="32097" y="41295"/>
                      </a:lnTo>
                      <a:lnTo>
                        <a:pt x="31401" y="41295"/>
                      </a:lnTo>
                      <a:cubicBezTo>
                        <a:pt x="29892" y="43726"/>
                        <a:pt x="27832" y="45488"/>
                        <a:pt x="25202" y="46591"/>
                      </a:cubicBezTo>
                      <a:cubicBezTo>
                        <a:pt x="22573" y="47684"/>
                        <a:pt x="19780" y="48235"/>
                        <a:pt x="16835" y="48235"/>
                      </a:cubicBezTo>
                      <a:cubicBezTo>
                        <a:pt x="11747" y="48235"/>
                        <a:pt x="7672" y="46862"/>
                        <a:pt x="4599" y="44115"/>
                      </a:cubicBezTo>
                      <a:cubicBezTo>
                        <a:pt x="1536" y="41368"/>
                        <a:pt x="0" y="36958"/>
                        <a:pt x="0" y="30886"/>
                      </a:cubicBezTo>
                      <a:lnTo>
                        <a:pt x="0" y="0"/>
                      </a:lnTo>
                      <a:lnTo>
                        <a:pt x="12922" y="0"/>
                      </a:lnTo>
                      <a:lnTo>
                        <a:pt x="12922" y="27669"/>
                      </a:lnTo>
                      <a:cubicBezTo>
                        <a:pt x="12922" y="31085"/>
                        <a:pt x="13527" y="33642"/>
                        <a:pt x="14747" y="35350"/>
                      </a:cubicBezTo>
                      <a:cubicBezTo>
                        <a:pt x="15958" y="37057"/>
                        <a:pt x="17901" y="37907"/>
                        <a:pt x="20557" y="37907"/>
                      </a:cubicBezTo>
                      <a:cubicBezTo>
                        <a:pt x="24488" y="37907"/>
                        <a:pt x="27181" y="36560"/>
                        <a:pt x="28627" y="33877"/>
                      </a:cubicBezTo>
                      <a:cubicBezTo>
                        <a:pt x="30072" y="31184"/>
                        <a:pt x="30795" y="27326"/>
                        <a:pt x="30795" y="22292"/>
                      </a:cubicBezTo>
                      <a:lnTo>
                        <a:pt x="30795" y="0"/>
                      </a:lnTo>
                      <a:lnTo>
                        <a:pt x="43717" y="0"/>
                      </a:lnTo>
                      <a:close/>
                    </a:path>
                  </a:pathLst>
                </a:custGeom>
                <a:solidFill>
                  <a:srgbClr val="714C6C"/>
                </a:solidFill>
                <a:ln w="901" cap="flat">
                  <a:noFill/>
                  <a:prstDash val="solid"/>
                  <a:miter/>
                </a:ln>
              </p:spPr>
              <p:txBody>
                <a:bodyPr rtlCol="0" anchor="ctr"/>
                <a:lstStyle/>
                <a:p>
                  <a:endParaRPr lang="en-US" dirty="0"/>
                </a:p>
              </p:txBody>
            </p:sp>
            <p:sp>
              <p:nvSpPr>
                <p:cNvPr id="476" name="Freeform: Shape 475">
                  <a:extLst>
                    <a:ext uri="{FF2B5EF4-FFF2-40B4-BE49-F238E27FC236}">
                      <a16:creationId xmlns:a16="http://schemas.microsoft.com/office/drawing/2014/main" id="{6DDC8054-D1BF-35CE-AF44-5931388C00F4}"/>
                    </a:ext>
                  </a:extLst>
                </p:cNvPr>
                <p:cNvSpPr/>
                <p:nvPr/>
              </p:nvSpPr>
              <p:spPr>
                <a:xfrm>
                  <a:off x="4205809" y="913889"/>
                  <a:ext cx="32882" cy="58301"/>
                </a:xfrm>
                <a:custGeom>
                  <a:avLst/>
                  <a:gdLst>
                    <a:gd name="connsiteX0" fmla="*/ 24723 w 32882"/>
                    <a:gd name="connsiteY0" fmla="*/ 47973 h 58301"/>
                    <a:gd name="connsiteX1" fmla="*/ 28889 w 32882"/>
                    <a:gd name="connsiteY1" fmla="*/ 47585 h 58301"/>
                    <a:gd name="connsiteX2" fmla="*/ 32883 w 32882"/>
                    <a:gd name="connsiteY2" fmla="*/ 46500 h 58301"/>
                    <a:gd name="connsiteX3" fmla="*/ 32883 w 32882"/>
                    <a:gd name="connsiteY3" fmla="*/ 56133 h 58301"/>
                    <a:gd name="connsiteX4" fmla="*/ 27723 w 32882"/>
                    <a:gd name="connsiteY4" fmla="*/ 57696 h 58301"/>
                    <a:gd name="connsiteX5" fmla="*/ 21000 w 32882"/>
                    <a:gd name="connsiteY5" fmla="*/ 58302 h 58301"/>
                    <a:gd name="connsiteX6" fmla="*/ 13410 w 32882"/>
                    <a:gd name="connsiteY6" fmla="*/ 56910 h 58301"/>
                    <a:gd name="connsiteX7" fmla="*/ 8115 w 32882"/>
                    <a:gd name="connsiteY7" fmla="*/ 52139 h 58301"/>
                    <a:gd name="connsiteX8" fmla="*/ 6163 w 32882"/>
                    <a:gd name="connsiteY8" fmla="*/ 42597 h 58301"/>
                    <a:gd name="connsiteX9" fmla="*/ 6163 w 32882"/>
                    <a:gd name="connsiteY9" fmla="*/ 19780 h 58301"/>
                    <a:gd name="connsiteX10" fmla="*/ 0 w 32882"/>
                    <a:gd name="connsiteY10" fmla="*/ 19780 h 58301"/>
                    <a:gd name="connsiteX11" fmla="*/ 0 w 32882"/>
                    <a:gd name="connsiteY11" fmla="*/ 14313 h 58301"/>
                    <a:gd name="connsiteX12" fmla="*/ 7111 w 32882"/>
                    <a:gd name="connsiteY12" fmla="*/ 9976 h 58301"/>
                    <a:gd name="connsiteX13" fmla="*/ 10843 w 32882"/>
                    <a:gd name="connsiteY13" fmla="*/ 0 h 58301"/>
                    <a:gd name="connsiteX14" fmla="*/ 19084 w 32882"/>
                    <a:gd name="connsiteY14" fmla="*/ 0 h 58301"/>
                    <a:gd name="connsiteX15" fmla="*/ 19084 w 32882"/>
                    <a:gd name="connsiteY15" fmla="*/ 10066 h 58301"/>
                    <a:gd name="connsiteX16" fmla="*/ 32359 w 32882"/>
                    <a:gd name="connsiteY16" fmla="*/ 10066 h 58301"/>
                    <a:gd name="connsiteX17" fmla="*/ 32359 w 32882"/>
                    <a:gd name="connsiteY17" fmla="*/ 19780 h 58301"/>
                    <a:gd name="connsiteX18" fmla="*/ 19084 w 32882"/>
                    <a:gd name="connsiteY18" fmla="*/ 19780 h 58301"/>
                    <a:gd name="connsiteX19" fmla="*/ 19084 w 32882"/>
                    <a:gd name="connsiteY19" fmla="*/ 42597 h 58301"/>
                    <a:gd name="connsiteX20" fmla="*/ 20648 w 32882"/>
                    <a:gd name="connsiteY20" fmla="*/ 46627 h 58301"/>
                    <a:gd name="connsiteX21" fmla="*/ 24723 w 32882"/>
                    <a:gd name="connsiteY21" fmla="*/ 47973 h 5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82" h="58301">
                      <a:moveTo>
                        <a:pt x="24723" y="47973"/>
                      </a:moveTo>
                      <a:cubicBezTo>
                        <a:pt x="26169" y="47973"/>
                        <a:pt x="27551" y="47847"/>
                        <a:pt x="28889" y="47585"/>
                      </a:cubicBezTo>
                      <a:cubicBezTo>
                        <a:pt x="30217" y="47323"/>
                        <a:pt x="31545" y="46961"/>
                        <a:pt x="32883" y="46500"/>
                      </a:cubicBezTo>
                      <a:lnTo>
                        <a:pt x="32883" y="56133"/>
                      </a:lnTo>
                      <a:cubicBezTo>
                        <a:pt x="31491" y="56775"/>
                        <a:pt x="29774" y="57290"/>
                        <a:pt x="27723" y="57696"/>
                      </a:cubicBezTo>
                      <a:cubicBezTo>
                        <a:pt x="25672" y="58103"/>
                        <a:pt x="23431" y="58302"/>
                        <a:pt x="21000" y="58302"/>
                      </a:cubicBezTo>
                      <a:cubicBezTo>
                        <a:pt x="18163" y="58302"/>
                        <a:pt x="15633" y="57841"/>
                        <a:pt x="13410" y="56910"/>
                      </a:cubicBezTo>
                      <a:cubicBezTo>
                        <a:pt x="11187" y="55988"/>
                        <a:pt x="9416" y="54398"/>
                        <a:pt x="8115" y="52139"/>
                      </a:cubicBezTo>
                      <a:cubicBezTo>
                        <a:pt x="6813" y="49880"/>
                        <a:pt x="6163" y="46708"/>
                        <a:pt x="6163" y="42597"/>
                      </a:cubicBezTo>
                      <a:lnTo>
                        <a:pt x="6163" y="19780"/>
                      </a:lnTo>
                      <a:lnTo>
                        <a:pt x="0" y="19780"/>
                      </a:lnTo>
                      <a:lnTo>
                        <a:pt x="0" y="14313"/>
                      </a:lnTo>
                      <a:lnTo>
                        <a:pt x="7111" y="9976"/>
                      </a:lnTo>
                      <a:lnTo>
                        <a:pt x="10843" y="0"/>
                      </a:lnTo>
                      <a:lnTo>
                        <a:pt x="19084" y="0"/>
                      </a:lnTo>
                      <a:lnTo>
                        <a:pt x="19084" y="10066"/>
                      </a:lnTo>
                      <a:lnTo>
                        <a:pt x="32359" y="10066"/>
                      </a:lnTo>
                      <a:lnTo>
                        <a:pt x="32359" y="19780"/>
                      </a:lnTo>
                      <a:lnTo>
                        <a:pt x="19084" y="19780"/>
                      </a:lnTo>
                      <a:lnTo>
                        <a:pt x="19084" y="42597"/>
                      </a:lnTo>
                      <a:cubicBezTo>
                        <a:pt x="19084" y="44386"/>
                        <a:pt x="19609" y="45732"/>
                        <a:pt x="20648" y="46627"/>
                      </a:cubicBezTo>
                      <a:cubicBezTo>
                        <a:pt x="21687" y="47521"/>
                        <a:pt x="23051" y="47973"/>
                        <a:pt x="24723" y="47973"/>
                      </a:cubicBezTo>
                      <a:close/>
                    </a:path>
                  </a:pathLst>
                </a:custGeom>
                <a:solidFill>
                  <a:srgbClr val="714C6C"/>
                </a:solidFill>
                <a:ln w="901" cap="flat">
                  <a:noFill/>
                  <a:prstDash val="solid"/>
                  <a:miter/>
                </a:ln>
              </p:spPr>
              <p:txBody>
                <a:bodyPr rtlCol="0" anchor="ctr"/>
                <a:lstStyle/>
                <a:p>
                  <a:endParaRPr lang="en-US" dirty="0"/>
                </a:p>
              </p:txBody>
            </p:sp>
            <p:sp>
              <p:nvSpPr>
                <p:cNvPr id="477" name="Freeform: Shape 476">
                  <a:extLst>
                    <a:ext uri="{FF2B5EF4-FFF2-40B4-BE49-F238E27FC236}">
                      <a16:creationId xmlns:a16="http://schemas.microsoft.com/office/drawing/2014/main" id="{0CA933C3-11CE-B4C3-D1CE-0903878BA04D}"/>
                    </a:ext>
                  </a:extLst>
                </p:cNvPr>
                <p:cNvSpPr/>
                <p:nvPr/>
              </p:nvSpPr>
              <p:spPr>
                <a:xfrm>
                  <a:off x="4243200" y="923087"/>
                  <a:ext cx="45894" cy="49093"/>
                </a:xfrm>
                <a:custGeom>
                  <a:avLst/>
                  <a:gdLst>
                    <a:gd name="connsiteX0" fmla="*/ 45886 w 45894"/>
                    <a:gd name="connsiteY0" fmla="*/ 24461 h 49093"/>
                    <a:gd name="connsiteX1" fmla="*/ 39687 w 45894"/>
                    <a:gd name="connsiteY1" fmla="*/ 42678 h 49093"/>
                    <a:gd name="connsiteX2" fmla="*/ 22816 w 45894"/>
                    <a:gd name="connsiteY2" fmla="*/ 49094 h 49093"/>
                    <a:gd name="connsiteX3" fmla="*/ 11060 w 45894"/>
                    <a:gd name="connsiteY3" fmla="*/ 46229 h 49093"/>
                    <a:gd name="connsiteX4" fmla="*/ 2946 w 45894"/>
                    <a:gd name="connsiteY4" fmla="*/ 37862 h 49093"/>
                    <a:gd name="connsiteX5" fmla="*/ 0 w 45894"/>
                    <a:gd name="connsiteY5" fmla="*/ 24461 h 49093"/>
                    <a:gd name="connsiteX6" fmla="*/ 6163 w 45894"/>
                    <a:gd name="connsiteY6" fmla="*/ 6334 h 49093"/>
                    <a:gd name="connsiteX7" fmla="*/ 23079 w 45894"/>
                    <a:gd name="connsiteY7" fmla="*/ 0 h 49093"/>
                    <a:gd name="connsiteX8" fmla="*/ 34880 w 45894"/>
                    <a:gd name="connsiteY8" fmla="*/ 2864 h 49093"/>
                    <a:gd name="connsiteX9" fmla="*/ 42949 w 45894"/>
                    <a:gd name="connsiteY9" fmla="*/ 11196 h 49093"/>
                    <a:gd name="connsiteX10" fmla="*/ 45895 w 45894"/>
                    <a:gd name="connsiteY10" fmla="*/ 24470 h 49093"/>
                    <a:gd name="connsiteX11" fmla="*/ 13184 w 45894"/>
                    <a:gd name="connsiteY11" fmla="*/ 24461 h 49093"/>
                    <a:gd name="connsiteX12" fmla="*/ 15479 w 45894"/>
                    <a:gd name="connsiteY12" fmla="*/ 35088 h 49093"/>
                    <a:gd name="connsiteX13" fmla="*/ 22979 w 45894"/>
                    <a:gd name="connsiteY13" fmla="*/ 38684 h 49093"/>
                    <a:gd name="connsiteX14" fmla="*/ 30398 w 45894"/>
                    <a:gd name="connsiteY14" fmla="*/ 35088 h 49093"/>
                    <a:gd name="connsiteX15" fmla="*/ 32693 w 45894"/>
                    <a:gd name="connsiteY15" fmla="*/ 24461 h 49093"/>
                    <a:gd name="connsiteX16" fmla="*/ 30398 w 45894"/>
                    <a:gd name="connsiteY16" fmla="*/ 13925 h 49093"/>
                    <a:gd name="connsiteX17" fmla="*/ 22898 w 45894"/>
                    <a:gd name="connsiteY17" fmla="*/ 10410 h 49093"/>
                    <a:gd name="connsiteX18" fmla="*/ 15479 w 45894"/>
                    <a:gd name="connsiteY18" fmla="*/ 13925 h 49093"/>
                    <a:gd name="connsiteX19" fmla="*/ 13184 w 45894"/>
                    <a:gd name="connsiteY19" fmla="*/ 24461 h 4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94" h="49093">
                      <a:moveTo>
                        <a:pt x="45886" y="24461"/>
                      </a:moveTo>
                      <a:cubicBezTo>
                        <a:pt x="45886" y="32323"/>
                        <a:pt x="43817" y="38395"/>
                        <a:pt x="39687" y="42678"/>
                      </a:cubicBezTo>
                      <a:cubicBezTo>
                        <a:pt x="35548" y="46961"/>
                        <a:pt x="29928" y="49094"/>
                        <a:pt x="22816" y="49094"/>
                      </a:cubicBezTo>
                      <a:cubicBezTo>
                        <a:pt x="18416" y="49094"/>
                        <a:pt x="14503" y="48136"/>
                        <a:pt x="11060" y="46229"/>
                      </a:cubicBezTo>
                      <a:cubicBezTo>
                        <a:pt x="7618" y="44323"/>
                        <a:pt x="4916" y="41530"/>
                        <a:pt x="2946" y="37862"/>
                      </a:cubicBezTo>
                      <a:cubicBezTo>
                        <a:pt x="976" y="34193"/>
                        <a:pt x="0" y="29720"/>
                        <a:pt x="0" y="24461"/>
                      </a:cubicBezTo>
                      <a:cubicBezTo>
                        <a:pt x="0" y="16600"/>
                        <a:pt x="2051" y="10554"/>
                        <a:pt x="6163" y="6334"/>
                      </a:cubicBezTo>
                      <a:cubicBezTo>
                        <a:pt x="10265" y="2114"/>
                        <a:pt x="15904" y="0"/>
                        <a:pt x="23079" y="0"/>
                      </a:cubicBezTo>
                      <a:cubicBezTo>
                        <a:pt x="27533" y="0"/>
                        <a:pt x="31464" y="958"/>
                        <a:pt x="34880" y="2864"/>
                      </a:cubicBezTo>
                      <a:cubicBezTo>
                        <a:pt x="38295" y="4771"/>
                        <a:pt x="40979" y="7545"/>
                        <a:pt x="42949" y="11196"/>
                      </a:cubicBezTo>
                      <a:cubicBezTo>
                        <a:pt x="44910" y="14837"/>
                        <a:pt x="45895" y="19265"/>
                        <a:pt x="45895" y="24470"/>
                      </a:cubicBezTo>
                      <a:close/>
                      <a:moveTo>
                        <a:pt x="13184" y="24461"/>
                      </a:moveTo>
                      <a:cubicBezTo>
                        <a:pt x="13184" y="29142"/>
                        <a:pt x="13952" y="32684"/>
                        <a:pt x="15479" y="35088"/>
                      </a:cubicBezTo>
                      <a:cubicBezTo>
                        <a:pt x="17015" y="37491"/>
                        <a:pt x="19509" y="38684"/>
                        <a:pt x="22979" y="38684"/>
                      </a:cubicBezTo>
                      <a:cubicBezTo>
                        <a:pt x="26449" y="38684"/>
                        <a:pt x="28862" y="37482"/>
                        <a:pt x="30398" y="35088"/>
                      </a:cubicBezTo>
                      <a:cubicBezTo>
                        <a:pt x="31934" y="32684"/>
                        <a:pt x="32693" y="29142"/>
                        <a:pt x="32693" y="24461"/>
                      </a:cubicBezTo>
                      <a:cubicBezTo>
                        <a:pt x="32693" y="19780"/>
                        <a:pt x="31925" y="16265"/>
                        <a:pt x="30398" y="13925"/>
                      </a:cubicBezTo>
                      <a:cubicBezTo>
                        <a:pt x="28862" y="11584"/>
                        <a:pt x="26368" y="10410"/>
                        <a:pt x="22898" y="10410"/>
                      </a:cubicBezTo>
                      <a:cubicBezTo>
                        <a:pt x="19428" y="10410"/>
                        <a:pt x="17015" y="11584"/>
                        <a:pt x="15479" y="13925"/>
                      </a:cubicBezTo>
                      <a:cubicBezTo>
                        <a:pt x="13943" y="16265"/>
                        <a:pt x="13184" y="19780"/>
                        <a:pt x="13184" y="24461"/>
                      </a:cubicBezTo>
                      <a:close/>
                    </a:path>
                  </a:pathLst>
                </a:custGeom>
                <a:solidFill>
                  <a:srgbClr val="714C6C"/>
                </a:solidFill>
                <a:ln w="901" cap="flat">
                  <a:noFill/>
                  <a:prstDash val="solid"/>
                  <a:miter/>
                </a:ln>
              </p:spPr>
              <p:txBody>
                <a:bodyPr rtlCol="0" anchor="ctr"/>
                <a:lstStyle/>
                <a:p>
                  <a:endParaRPr lang="en-US" dirty="0"/>
                </a:p>
              </p:txBody>
            </p:sp>
            <p:sp>
              <p:nvSpPr>
                <p:cNvPr id="478" name="Freeform: Shape 477">
                  <a:extLst>
                    <a:ext uri="{FF2B5EF4-FFF2-40B4-BE49-F238E27FC236}">
                      <a16:creationId xmlns:a16="http://schemas.microsoft.com/office/drawing/2014/main" id="{982046AA-8EBD-BC68-97A3-0799B21C7535}"/>
                    </a:ext>
                  </a:extLst>
                </p:cNvPr>
                <p:cNvSpPr/>
                <p:nvPr/>
              </p:nvSpPr>
              <p:spPr>
                <a:xfrm>
                  <a:off x="4297599" y="923087"/>
                  <a:ext cx="71901" cy="48235"/>
                </a:xfrm>
                <a:custGeom>
                  <a:avLst/>
                  <a:gdLst>
                    <a:gd name="connsiteX0" fmla="*/ 55591 w 71901"/>
                    <a:gd name="connsiteY0" fmla="*/ 0 h 48235"/>
                    <a:gd name="connsiteX1" fmla="*/ 67781 w 71901"/>
                    <a:gd name="connsiteY1" fmla="*/ 4121 h 48235"/>
                    <a:gd name="connsiteX2" fmla="*/ 71901 w 71901"/>
                    <a:gd name="connsiteY2" fmla="*/ 17350 h 48235"/>
                    <a:gd name="connsiteX3" fmla="*/ 71901 w 71901"/>
                    <a:gd name="connsiteY3" fmla="*/ 48235 h 48235"/>
                    <a:gd name="connsiteX4" fmla="*/ 58979 w 71901"/>
                    <a:gd name="connsiteY4" fmla="*/ 48235 h 48235"/>
                    <a:gd name="connsiteX5" fmla="*/ 58979 w 71901"/>
                    <a:gd name="connsiteY5" fmla="*/ 20566 h 48235"/>
                    <a:gd name="connsiteX6" fmla="*/ 51868 w 71901"/>
                    <a:gd name="connsiteY6" fmla="*/ 10328 h 48235"/>
                    <a:gd name="connsiteX7" fmla="*/ 44585 w 71901"/>
                    <a:gd name="connsiteY7" fmla="*/ 13970 h 48235"/>
                    <a:gd name="connsiteX8" fmla="*/ 42416 w 71901"/>
                    <a:gd name="connsiteY8" fmla="*/ 24470 h 48235"/>
                    <a:gd name="connsiteX9" fmla="*/ 42416 w 71901"/>
                    <a:gd name="connsiteY9" fmla="*/ 48235 h 48235"/>
                    <a:gd name="connsiteX10" fmla="*/ 29494 w 71901"/>
                    <a:gd name="connsiteY10" fmla="*/ 48235 h 48235"/>
                    <a:gd name="connsiteX11" fmla="*/ 29494 w 71901"/>
                    <a:gd name="connsiteY11" fmla="*/ 20566 h 48235"/>
                    <a:gd name="connsiteX12" fmla="*/ 22383 w 71901"/>
                    <a:gd name="connsiteY12" fmla="*/ 10328 h 48235"/>
                    <a:gd name="connsiteX13" fmla="*/ 14964 w 71901"/>
                    <a:gd name="connsiteY13" fmla="*/ 14359 h 48235"/>
                    <a:gd name="connsiteX14" fmla="*/ 12922 w 71901"/>
                    <a:gd name="connsiteY14" fmla="*/ 25943 h 48235"/>
                    <a:gd name="connsiteX15" fmla="*/ 12922 w 71901"/>
                    <a:gd name="connsiteY15" fmla="*/ 48235 h 48235"/>
                    <a:gd name="connsiteX16" fmla="*/ 0 w 71901"/>
                    <a:gd name="connsiteY16" fmla="*/ 48235 h 48235"/>
                    <a:gd name="connsiteX17" fmla="*/ 0 w 71901"/>
                    <a:gd name="connsiteY17" fmla="*/ 867 h 48235"/>
                    <a:gd name="connsiteX18" fmla="*/ 9886 w 71901"/>
                    <a:gd name="connsiteY18" fmla="*/ 867 h 48235"/>
                    <a:gd name="connsiteX19" fmla="*/ 11621 w 71901"/>
                    <a:gd name="connsiteY19" fmla="*/ 6940 h 48235"/>
                    <a:gd name="connsiteX20" fmla="*/ 12316 w 71901"/>
                    <a:gd name="connsiteY20" fmla="*/ 6940 h 48235"/>
                    <a:gd name="connsiteX21" fmla="*/ 18262 w 71901"/>
                    <a:gd name="connsiteY21" fmla="*/ 1645 h 48235"/>
                    <a:gd name="connsiteX22" fmla="*/ 26115 w 71901"/>
                    <a:gd name="connsiteY22" fmla="*/ 0 h 48235"/>
                    <a:gd name="connsiteX23" fmla="*/ 34916 w 71901"/>
                    <a:gd name="connsiteY23" fmla="*/ 1690 h 48235"/>
                    <a:gd name="connsiteX24" fmla="*/ 40509 w 71901"/>
                    <a:gd name="connsiteY24" fmla="*/ 6940 h 48235"/>
                    <a:gd name="connsiteX25" fmla="*/ 41639 w 71901"/>
                    <a:gd name="connsiteY25" fmla="*/ 6940 h 48235"/>
                    <a:gd name="connsiteX26" fmla="*/ 47666 w 71901"/>
                    <a:gd name="connsiteY26" fmla="*/ 1645 h 48235"/>
                    <a:gd name="connsiteX27" fmla="*/ 55600 w 71901"/>
                    <a:gd name="connsiteY27" fmla="*/ 0 h 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901" h="48235">
                      <a:moveTo>
                        <a:pt x="55591" y="0"/>
                      </a:moveTo>
                      <a:cubicBezTo>
                        <a:pt x="60967" y="0"/>
                        <a:pt x="65034" y="1374"/>
                        <a:pt x="67781" y="4121"/>
                      </a:cubicBezTo>
                      <a:cubicBezTo>
                        <a:pt x="70528" y="6868"/>
                        <a:pt x="71901" y="11277"/>
                        <a:pt x="71901" y="17350"/>
                      </a:cubicBezTo>
                      <a:lnTo>
                        <a:pt x="71901" y="48235"/>
                      </a:lnTo>
                      <a:lnTo>
                        <a:pt x="58979" y="48235"/>
                      </a:lnTo>
                      <a:lnTo>
                        <a:pt x="58979" y="20566"/>
                      </a:lnTo>
                      <a:cubicBezTo>
                        <a:pt x="58979" y="13744"/>
                        <a:pt x="56612" y="10328"/>
                        <a:pt x="51868" y="10328"/>
                      </a:cubicBezTo>
                      <a:cubicBezTo>
                        <a:pt x="48452" y="10328"/>
                        <a:pt x="46021" y="11539"/>
                        <a:pt x="44585" y="13970"/>
                      </a:cubicBezTo>
                      <a:cubicBezTo>
                        <a:pt x="43139" y="16401"/>
                        <a:pt x="42416" y="19898"/>
                        <a:pt x="42416" y="24470"/>
                      </a:cubicBezTo>
                      <a:lnTo>
                        <a:pt x="42416" y="48235"/>
                      </a:lnTo>
                      <a:lnTo>
                        <a:pt x="29494" y="48235"/>
                      </a:lnTo>
                      <a:lnTo>
                        <a:pt x="29494" y="20566"/>
                      </a:lnTo>
                      <a:cubicBezTo>
                        <a:pt x="29494" y="13744"/>
                        <a:pt x="27127" y="10328"/>
                        <a:pt x="22383" y="10328"/>
                      </a:cubicBezTo>
                      <a:cubicBezTo>
                        <a:pt x="18795" y="10328"/>
                        <a:pt x="16319" y="11675"/>
                        <a:pt x="14964" y="14359"/>
                      </a:cubicBezTo>
                      <a:cubicBezTo>
                        <a:pt x="13608" y="17051"/>
                        <a:pt x="12922" y="20910"/>
                        <a:pt x="12922" y="25943"/>
                      </a:cubicBezTo>
                      <a:lnTo>
                        <a:pt x="12922" y="48235"/>
                      </a:lnTo>
                      <a:lnTo>
                        <a:pt x="0" y="48235"/>
                      </a:lnTo>
                      <a:lnTo>
                        <a:pt x="0" y="867"/>
                      </a:lnTo>
                      <a:lnTo>
                        <a:pt x="9886" y="867"/>
                      </a:lnTo>
                      <a:lnTo>
                        <a:pt x="11621" y="6940"/>
                      </a:lnTo>
                      <a:lnTo>
                        <a:pt x="12316" y="6940"/>
                      </a:lnTo>
                      <a:cubicBezTo>
                        <a:pt x="13762" y="4509"/>
                        <a:pt x="15741" y="2747"/>
                        <a:pt x="18262" y="1645"/>
                      </a:cubicBezTo>
                      <a:cubicBezTo>
                        <a:pt x="20774" y="551"/>
                        <a:pt x="23395" y="0"/>
                        <a:pt x="26115" y="0"/>
                      </a:cubicBezTo>
                      <a:cubicBezTo>
                        <a:pt x="29585" y="0"/>
                        <a:pt x="32521" y="560"/>
                        <a:pt x="34916" y="1690"/>
                      </a:cubicBezTo>
                      <a:cubicBezTo>
                        <a:pt x="37320" y="2819"/>
                        <a:pt x="39181" y="4563"/>
                        <a:pt x="40509" y="6940"/>
                      </a:cubicBezTo>
                      <a:lnTo>
                        <a:pt x="41639" y="6940"/>
                      </a:lnTo>
                      <a:cubicBezTo>
                        <a:pt x="43085" y="4509"/>
                        <a:pt x="45091" y="2747"/>
                        <a:pt x="47666" y="1645"/>
                      </a:cubicBezTo>
                      <a:cubicBezTo>
                        <a:pt x="50241" y="551"/>
                        <a:pt x="52880" y="0"/>
                        <a:pt x="55600" y="0"/>
                      </a:cubicBezTo>
                      <a:close/>
                    </a:path>
                  </a:pathLst>
                </a:custGeom>
                <a:solidFill>
                  <a:srgbClr val="714C6C"/>
                </a:solidFill>
                <a:ln w="901" cap="flat">
                  <a:noFill/>
                  <a:prstDash val="solid"/>
                  <a:miter/>
                </a:ln>
              </p:spPr>
              <p:txBody>
                <a:bodyPr rtlCol="0" anchor="ctr"/>
                <a:lstStyle/>
                <a:p>
                  <a:endParaRPr lang="en-US" dirty="0"/>
                </a:p>
              </p:txBody>
            </p:sp>
            <p:sp>
              <p:nvSpPr>
                <p:cNvPr id="479" name="Freeform: Shape 478">
                  <a:extLst>
                    <a:ext uri="{FF2B5EF4-FFF2-40B4-BE49-F238E27FC236}">
                      <a16:creationId xmlns:a16="http://schemas.microsoft.com/office/drawing/2014/main" id="{F9862927-D410-DA00-3380-4784FE711661}"/>
                    </a:ext>
                  </a:extLst>
                </p:cNvPr>
                <p:cNvSpPr/>
                <p:nvPr/>
              </p:nvSpPr>
              <p:spPr>
                <a:xfrm>
                  <a:off x="4377497" y="922979"/>
                  <a:ext cx="42235" cy="49202"/>
                </a:xfrm>
                <a:custGeom>
                  <a:avLst/>
                  <a:gdLst>
                    <a:gd name="connsiteX0" fmla="*/ 22536 w 42235"/>
                    <a:gd name="connsiteY0" fmla="*/ 18 h 49202"/>
                    <a:gd name="connsiteX1" fmla="*/ 37157 w 42235"/>
                    <a:gd name="connsiteY1" fmla="*/ 4139 h 49202"/>
                    <a:gd name="connsiteX2" fmla="*/ 42235 w 42235"/>
                    <a:gd name="connsiteY2" fmla="*/ 16762 h 49202"/>
                    <a:gd name="connsiteX3" fmla="*/ 42235 w 42235"/>
                    <a:gd name="connsiteY3" fmla="*/ 48335 h 49202"/>
                    <a:gd name="connsiteX4" fmla="*/ 33217 w 42235"/>
                    <a:gd name="connsiteY4" fmla="*/ 48335 h 49202"/>
                    <a:gd name="connsiteX5" fmla="*/ 30705 w 42235"/>
                    <a:gd name="connsiteY5" fmla="*/ 41919 h 49202"/>
                    <a:gd name="connsiteX6" fmla="*/ 30362 w 42235"/>
                    <a:gd name="connsiteY6" fmla="*/ 41919 h 49202"/>
                    <a:gd name="connsiteX7" fmla="*/ 23946 w 42235"/>
                    <a:gd name="connsiteY7" fmla="*/ 47467 h 49202"/>
                    <a:gd name="connsiteX8" fmla="*/ 14666 w 42235"/>
                    <a:gd name="connsiteY8" fmla="*/ 49202 h 49202"/>
                    <a:gd name="connsiteX9" fmla="*/ 4166 w 42235"/>
                    <a:gd name="connsiteY9" fmla="*/ 45561 h 49202"/>
                    <a:gd name="connsiteX10" fmla="*/ 0 w 42235"/>
                    <a:gd name="connsiteY10" fmla="*/ 34193 h 49202"/>
                    <a:gd name="connsiteX11" fmla="*/ 5295 w 42235"/>
                    <a:gd name="connsiteY11" fmla="*/ 23088 h 49202"/>
                    <a:gd name="connsiteX12" fmla="*/ 21172 w 42235"/>
                    <a:gd name="connsiteY12" fmla="*/ 19094 h 49202"/>
                    <a:gd name="connsiteX13" fmla="*/ 29413 w 42235"/>
                    <a:gd name="connsiteY13" fmla="*/ 18831 h 49202"/>
                    <a:gd name="connsiteX14" fmla="*/ 29413 w 42235"/>
                    <a:gd name="connsiteY14" fmla="*/ 16753 h 49202"/>
                    <a:gd name="connsiteX15" fmla="*/ 27461 w 42235"/>
                    <a:gd name="connsiteY15" fmla="*/ 11286 h 49202"/>
                    <a:gd name="connsiteX16" fmla="*/ 22039 w 42235"/>
                    <a:gd name="connsiteY16" fmla="*/ 9551 h 49202"/>
                    <a:gd name="connsiteX17" fmla="*/ 15271 w 42235"/>
                    <a:gd name="connsiteY17" fmla="*/ 10545 h 49202"/>
                    <a:gd name="connsiteX18" fmla="*/ 8675 w 42235"/>
                    <a:gd name="connsiteY18" fmla="*/ 13021 h 49202"/>
                    <a:gd name="connsiteX19" fmla="*/ 4428 w 42235"/>
                    <a:gd name="connsiteY19" fmla="*/ 4256 h 49202"/>
                    <a:gd name="connsiteX20" fmla="*/ 12841 w 42235"/>
                    <a:gd name="connsiteY20" fmla="*/ 1175 h 49202"/>
                    <a:gd name="connsiteX21" fmla="*/ 22554 w 42235"/>
                    <a:gd name="connsiteY21" fmla="*/ 0 h 49202"/>
                    <a:gd name="connsiteX22" fmla="*/ 29386 w 42235"/>
                    <a:gd name="connsiteY22" fmla="*/ 26386 h 49202"/>
                    <a:gd name="connsiteX23" fmla="*/ 24353 w 42235"/>
                    <a:gd name="connsiteY23" fmla="*/ 26557 h 49202"/>
                    <a:gd name="connsiteX24" fmla="*/ 15678 w 42235"/>
                    <a:gd name="connsiteY24" fmla="*/ 28817 h 49202"/>
                    <a:gd name="connsiteX25" fmla="*/ 13247 w 42235"/>
                    <a:gd name="connsiteY25" fmla="*/ 34283 h 49202"/>
                    <a:gd name="connsiteX26" fmla="*/ 14982 w 42235"/>
                    <a:gd name="connsiteY26" fmla="*/ 38494 h 49202"/>
                    <a:gd name="connsiteX27" fmla="*/ 19491 w 42235"/>
                    <a:gd name="connsiteY27" fmla="*/ 39750 h 49202"/>
                    <a:gd name="connsiteX28" fmla="*/ 26521 w 42235"/>
                    <a:gd name="connsiteY28" fmla="*/ 37274 h 49202"/>
                    <a:gd name="connsiteX29" fmla="*/ 29386 w 42235"/>
                    <a:gd name="connsiteY29" fmla="*/ 30289 h 49202"/>
                    <a:gd name="connsiteX30" fmla="*/ 29386 w 42235"/>
                    <a:gd name="connsiteY30" fmla="*/ 26386 h 4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35" h="49202">
                      <a:moveTo>
                        <a:pt x="22536" y="18"/>
                      </a:moveTo>
                      <a:cubicBezTo>
                        <a:pt x="28898" y="18"/>
                        <a:pt x="33768" y="1392"/>
                        <a:pt x="37157" y="4139"/>
                      </a:cubicBezTo>
                      <a:cubicBezTo>
                        <a:pt x="40536" y="6886"/>
                        <a:pt x="42235" y="11096"/>
                        <a:pt x="42235" y="16762"/>
                      </a:cubicBezTo>
                      <a:lnTo>
                        <a:pt x="42235" y="48335"/>
                      </a:lnTo>
                      <a:lnTo>
                        <a:pt x="33217" y="48335"/>
                      </a:lnTo>
                      <a:lnTo>
                        <a:pt x="30705" y="41919"/>
                      </a:lnTo>
                      <a:lnTo>
                        <a:pt x="30362" y="41919"/>
                      </a:lnTo>
                      <a:cubicBezTo>
                        <a:pt x="28338" y="44467"/>
                        <a:pt x="26196" y="46311"/>
                        <a:pt x="23946" y="47467"/>
                      </a:cubicBezTo>
                      <a:cubicBezTo>
                        <a:pt x="21696" y="48624"/>
                        <a:pt x="18597" y="49202"/>
                        <a:pt x="14666" y="49202"/>
                      </a:cubicBezTo>
                      <a:cubicBezTo>
                        <a:pt x="10446" y="49202"/>
                        <a:pt x="6949" y="47991"/>
                        <a:pt x="4166" y="45561"/>
                      </a:cubicBezTo>
                      <a:cubicBezTo>
                        <a:pt x="1392" y="43130"/>
                        <a:pt x="0" y="39344"/>
                        <a:pt x="0" y="34193"/>
                      </a:cubicBezTo>
                      <a:cubicBezTo>
                        <a:pt x="0" y="29042"/>
                        <a:pt x="1762" y="25464"/>
                        <a:pt x="5295" y="23088"/>
                      </a:cubicBezTo>
                      <a:cubicBezTo>
                        <a:pt x="8819" y="20720"/>
                        <a:pt x="14115" y="19383"/>
                        <a:pt x="21172" y="19094"/>
                      </a:cubicBezTo>
                      <a:lnTo>
                        <a:pt x="29413" y="18831"/>
                      </a:lnTo>
                      <a:lnTo>
                        <a:pt x="29413" y="16753"/>
                      </a:lnTo>
                      <a:cubicBezTo>
                        <a:pt x="29413" y="14268"/>
                        <a:pt x="28762" y="12443"/>
                        <a:pt x="27461" y="11286"/>
                      </a:cubicBezTo>
                      <a:cubicBezTo>
                        <a:pt x="26160" y="10130"/>
                        <a:pt x="24353" y="9551"/>
                        <a:pt x="22039" y="9551"/>
                      </a:cubicBezTo>
                      <a:cubicBezTo>
                        <a:pt x="19726" y="9551"/>
                        <a:pt x="17467" y="9886"/>
                        <a:pt x="15271" y="10545"/>
                      </a:cubicBezTo>
                      <a:cubicBezTo>
                        <a:pt x="13075" y="11214"/>
                        <a:pt x="10880" y="12036"/>
                        <a:pt x="8675" y="13021"/>
                      </a:cubicBezTo>
                      <a:lnTo>
                        <a:pt x="4428" y="4256"/>
                      </a:lnTo>
                      <a:cubicBezTo>
                        <a:pt x="6913" y="2982"/>
                        <a:pt x="9723" y="1961"/>
                        <a:pt x="12841" y="1175"/>
                      </a:cubicBezTo>
                      <a:cubicBezTo>
                        <a:pt x="15958" y="389"/>
                        <a:pt x="19202" y="0"/>
                        <a:pt x="22554" y="0"/>
                      </a:cubicBezTo>
                      <a:close/>
                      <a:moveTo>
                        <a:pt x="29386" y="26386"/>
                      </a:moveTo>
                      <a:lnTo>
                        <a:pt x="24353" y="26557"/>
                      </a:lnTo>
                      <a:cubicBezTo>
                        <a:pt x="20187" y="26675"/>
                        <a:pt x="17295" y="27425"/>
                        <a:pt x="15678" y="28817"/>
                      </a:cubicBezTo>
                      <a:cubicBezTo>
                        <a:pt x="14060" y="30208"/>
                        <a:pt x="13247" y="32024"/>
                        <a:pt x="13247" y="34283"/>
                      </a:cubicBezTo>
                      <a:cubicBezTo>
                        <a:pt x="13247" y="36253"/>
                        <a:pt x="13825" y="37654"/>
                        <a:pt x="14982" y="38494"/>
                      </a:cubicBezTo>
                      <a:cubicBezTo>
                        <a:pt x="16139" y="39335"/>
                        <a:pt x="17639" y="39750"/>
                        <a:pt x="19491" y="39750"/>
                      </a:cubicBezTo>
                      <a:cubicBezTo>
                        <a:pt x="22265" y="39750"/>
                        <a:pt x="24606" y="38928"/>
                        <a:pt x="26521" y="37274"/>
                      </a:cubicBezTo>
                      <a:cubicBezTo>
                        <a:pt x="28428" y="35630"/>
                        <a:pt x="29386" y="33298"/>
                        <a:pt x="29386" y="30289"/>
                      </a:cubicBezTo>
                      <a:lnTo>
                        <a:pt x="29386" y="26386"/>
                      </a:lnTo>
                      <a:close/>
                    </a:path>
                  </a:pathLst>
                </a:custGeom>
                <a:solidFill>
                  <a:srgbClr val="714C6C"/>
                </a:solidFill>
                <a:ln w="901" cap="flat">
                  <a:noFill/>
                  <a:prstDash val="solid"/>
                  <a:miter/>
                </a:ln>
              </p:spPr>
              <p:txBody>
                <a:bodyPr rtlCol="0" anchor="ctr"/>
                <a:lstStyle/>
                <a:p>
                  <a:endParaRPr lang="en-US" dirty="0"/>
                </a:p>
              </p:txBody>
            </p:sp>
            <p:sp>
              <p:nvSpPr>
                <p:cNvPr id="480" name="Freeform: Shape 479">
                  <a:extLst>
                    <a:ext uri="{FF2B5EF4-FFF2-40B4-BE49-F238E27FC236}">
                      <a16:creationId xmlns:a16="http://schemas.microsoft.com/office/drawing/2014/main" id="{84300F91-BF35-099A-F089-BEDF2F4D1420}"/>
                    </a:ext>
                  </a:extLst>
                </p:cNvPr>
                <p:cNvSpPr/>
                <p:nvPr/>
              </p:nvSpPr>
              <p:spPr>
                <a:xfrm>
                  <a:off x="4426057" y="913889"/>
                  <a:ext cx="32882" cy="58301"/>
                </a:xfrm>
                <a:custGeom>
                  <a:avLst/>
                  <a:gdLst>
                    <a:gd name="connsiteX0" fmla="*/ 24723 w 32882"/>
                    <a:gd name="connsiteY0" fmla="*/ 47973 h 58301"/>
                    <a:gd name="connsiteX1" fmla="*/ 28889 w 32882"/>
                    <a:gd name="connsiteY1" fmla="*/ 47585 h 58301"/>
                    <a:gd name="connsiteX2" fmla="*/ 32883 w 32882"/>
                    <a:gd name="connsiteY2" fmla="*/ 46500 h 58301"/>
                    <a:gd name="connsiteX3" fmla="*/ 32883 w 32882"/>
                    <a:gd name="connsiteY3" fmla="*/ 56133 h 58301"/>
                    <a:gd name="connsiteX4" fmla="*/ 27723 w 32882"/>
                    <a:gd name="connsiteY4" fmla="*/ 57696 h 58301"/>
                    <a:gd name="connsiteX5" fmla="*/ 21000 w 32882"/>
                    <a:gd name="connsiteY5" fmla="*/ 58302 h 58301"/>
                    <a:gd name="connsiteX6" fmla="*/ 13410 w 32882"/>
                    <a:gd name="connsiteY6" fmla="*/ 56910 h 58301"/>
                    <a:gd name="connsiteX7" fmla="*/ 8115 w 32882"/>
                    <a:gd name="connsiteY7" fmla="*/ 52139 h 58301"/>
                    <a:gd name="connsiteX8" fmla="*/ 6163 w 32882"/>
                    <a:gd name="connsiteY8" fmla="*/ 42597 h 58301"/>
                    <a:gd name="connsiteX9" fmla="*/ 6163 w 32882"/>
                    <a:gd name="connsiteY9" fmla="*/ 19780 h 58301"/>
                    <a:gd name="connsiteX10" fmla="*/ 0 w 32882"/>
                    <a:gd name="connsiteY10" fmla="*/ 19780 h 58301"/>
                    <a:gd name="connsiteX11" fmla="*/ 0 w 32882"/>
                    <a:gd name="connsiteY11" fmla="*/ 14313 h 58301"/>
                    <a:gd name="connsiteX12" fmla="*/ 7111 w 32882"/>
                    <a:gd name="connsiteY12" fmla="*/ 9976 h 58301"/>
                    <a:gd name="connsiteX13" fmla="*/ 10843 w 32882"/>
                    <a:gd name="connsiteY13" fmla="*/ 0 h 58301"/>
                    <a:gd name="connsiteX14" fmla="*/ 19084 w 32882"/>
                    <a:gd name="connsiteY14" fmla="*/ 0 h 58301"/>
                    <a:gd name="connsiteX15" fmla="*/ 19084 w 32882"/>
                    <a:gd name="connsiteY15" fmla="*/ 10066 h 58301"/>
                    <a:gd name="connsiteX16" fmla="*/ 32359 w 32882"/>
                    <a:gd name="connsiteY16" fmla="*/ 10066 h 58301"/>
                    <a:gd name="connsiteX17" fmla="*/ 32359 w 32882"/>
                    <a:gd name="connsiteY17" fmla="*/ 19780 h 58301"/>
                    <a:gd name="connsiteX18" fmla="*/ 19084 w 32882"/>
                    <a:gd name="connsiteY18" fmla="*/ 19780 h 58301"/>
                    <a:gd name="connsiteX19" fmla="*/ 19084 w 32882"/>
                    <a:gd name="connsiteY19" fmla="*/ 42597 h 58301"/>
                    <a:gd name="connsiteX20" fmla="*/ 20648 w 32882"/>
                    <a:gd name="connsiteY20" fmla="*/ 46627 h 58301"/>
                    <a:gd name="connsiteX21" fmla="*/ 24723 w 32882"/>
                    <a:gd name="connsiteY21" fmla="*/ 47973 h 5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82" h="58301">
                      <a:moveTo>
                        <a:pt x="24723" y="47973"/>
                      </a:moveTo>
                      <a:cubicBezTo>
                        <a:pt x="26169" y="47973"/>
                        <a:pt x="27551" y="47847"/>
                        <a:pt x="28889" y="47585"/>
                      </a:cubicBezTo>
                      <a:cubicBezTo>
                        <a:pt x="30217" y="47323"/>
                        <a:pt x="31545" y="46961"/>
                        <a:pt x="32883" y="46500"/>
                      </a:cubicBezTo>
                      <a:lnTo>
                        <a:pt x="32883" y="56133"/>
                      </a:lnTo>
                      <a:cubicBezTo>
                        <a:pt x="31491" y="56775"/>
                        <a:pt x="29774" y="57290"/>
                        <a:pt x="27723" y="57696"/>
                      </a:cubicBezTo>
                      <a:cubicBezTo>
                        <a:pt x="25672" y="58103"/>
                        <a:pt x="23431" y="58302"/>
                        <a:pt x="21000" y="58302"/>
                      </a:cubicBezTo>
                      <a:cubicBezTo>
                        <a:pt x="18163" y="58302"/>
                        <a:pt x="15633" y="57841"/>
                        <a:pt x="13410" y="56910"/>
                      </a:cubicBezTo>
                      <a:cubicBezTo>
                        <a:pt x="11187" y="55988"/>
                        <a:pt x="9416" y="54398"/>
                        <a:pt x="8115" y="52139"/>
                      </a:cubicBezTo>
                      <a:cubicBezTo>
                        <a:pt x="6813" y="49880"/>
                        <a:pt x="6163" y="46708"/>
                        <a:pt x="6163" y="42597"/>
                      </a:cubicBezTo>
                      <a:lnTo>
                        <a:pt x="6163" y="19780"/>
                      </a:lnTo>
                      <a:lnTo>
                        <a:pt x="0" y="19780"/>
                      </a:lnTo>
                      <a:lnTo>
                        <a:pt x="0" y="14313"/>
                      </a:lnTo>
                      <a:lnTo>
                        <a:pt x="7111" y="9976"/>
                      </a:lnTo>
                      <a:lnTo>
                        <a:pt x="10843" y="0"/>
                      </a:lnTo>
                      <a:lnTo>
                        <a:pt x="19084" y="0"/>
                      </a:lnTo>
                      <a:lnTo>
                        <a:pt x="19084" y="10066"/>
                      </a:lnTo>
                      <a:lnTo>
                        <a:pt x="32359" y="10066"/>
                      </a:lnTo>
                      <a:lnTo>
                        <a:pt x="32359" y="19780"/>
                      </a:lnTo>
                      <a:lnTo>
                        <a:pt x="19084" y="19780"/>
                      </a:lnTo>
                      <a:lnTo>
                        <a:pt x="19084" y="42597"/>
                      </a:lnTo>
                      <a:cubicBezTo>
                        <a:pt x="19084" y="44386"/>
                        <a:pt x="19609" y="45732"/>
                        <a:pt x="20648" y="46627"/>
                      </a:cubicBezTo>
                      <a:cubicBezTo>
                        <a:pt x="21687" y="47521"/>
                        <a:pt x="23051" y="47973"/>
                        <a:pt x="24723" y="47973"/>
                      </a:cubicBezTo>
                      <a:close/>
                    </a:path>
                  </a:pathLst>
                </a:custGeom>
                <a:solidFill>
                  <a:srgbClr val="714C6C"/>
                </a:solidFill>
                <a:ln w="901" cap="flat">
                  <a:noFill/>
                  <a:prstDash val="solid"/>
                  <a:miter/>
                </a:ln>
              </p:spPr>
              <p:txBody>
                <a:bodyPr rtlCol="0" anchor="ctr"/>
                <a:lstStyle/>
                <a:p>
                  <a:endParaRPr lang="en-US" dirty="0"/>
                </a:p>
              </p:txBody>
            </p:sp>
            <p:sp>
              <p:nvSpPr>
                <p:cNvPr id="481" name="Freeform: Shape 480">
                  <a:extLst>
                    <a:ext uri="{FF2B5EF4-FFF2-40B4-BE49-F238E27FC236}">
                      <a16:creationId xmlns:a16="http://schemas.microsoft.com/office/drawing/2014/main" id="{F37328DB-E9F6-967E-6D00-A3BC4B5F8D74}"/>
                    </a:ext>
                  </a:extLst>
                </p:cNvPr>
                <p:cNvSpPr/>
                <p:nvPr/>
              </p:nvSpPr>
              <p:spPr>
                <a:xfrm>
                  <a:off x="4465790" y="905385"/>
                  <a:ext cx="14051" cy="65928"/>
                </a:xfrm>
                <a:custGeom>
                  <a:avLst/>
                  <a:gdLst>
                    <a:gd name="connsiteX0" fmla="*/ 7030 w 14051"/>
                    <a:gd name="connsiteY0" fmla="*/ 0 h 65928"/>
                    <a:gd name="connsiteX1" fmla="*/ 11973 w 14051"/>
                    <a:gd name="connsiteY1" fmla="*/ 1346 h 65928"/>
                    <a:gd name="connsiteX2" fmla="*/ 14051 w 14051"/>
                    <a:gd name="connsiteY2" fmla="*/ 6334 h 65928"/>
                    <a:gd name="connsiteX3" fmla="*/ 11973 w 14051"/>
                    <a:gd name="connsiteY3" fmla="*/ 11277 h 65928"/>
                    <a:gd name="connsiteX4" fmla="*/ 7030 w 14051"/>
                    <a:gd name="connsiteY4" fmla="*/ 12669 h 65928"/>
                    <a:gd name="connsiteX5" fmla="*/ 2042 w 14051"/>
                    <a:gd name="connsiteY5" fmla="*/ 11277 h 65928"/>
                    <a:gd name="connsiteX6" fmla="*/ 0 w 14051"/>
                    <a:gd name="connsiteY6" fmla="*/ 6334 h 65928"/>
                    <a:gd name="connsiteX7" fmla="*/ 2042 w 14051"/>
                    <a:gd name="connsiteY7" fmla="*/ 1346 h 65928"/>
                    <a:gd name="connsiteX8" fmla="*/ 7030 w 14051"/>
                    <a:gd name="connsiteY8" fmla="*/ 0 h 65928"/>
                    <a:gd name="connsiteX9" fmla="*/ 13446 w 14051"/>
                    <a:gd name="connsiteY9" fmla="*/ 18560 h 65928"/>
                    <a:gd name="connsiteX10" fmla="*/ 13446 w 14051"/>
                    <a:gd name="connsiteY10" fmla="*/ 65928 h 65928"/>
                    <a:gd name="connsiteX11" fmla="*/ 524 w 14051"/>
                    <a:gd name="connsiteY11" fmla="*/ 65928 h 65928"/>
                    <a:gd name="connsiteX12" fmla="*/ 524 w 14051"/>
                    <a:gd name="connsiteY12" fmla="*/ 18560 h 65928"/>
                    <a:gd name="connsiteX13" fmla="*/ 13446 w 14051"/>
                    <a:gd name="connsiteY13" fmla="*/ 18560 h 6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51" h="65928">
                      <a:moveTo>
                        <a:pt x="7030" y="0"/>
                      </a:moveTo>
                      <a:cubicBezTo>
                        <a:pt x="8937" y="0"/>
                        <a:pt x="10590" y="452"/>
                        <a:pt x="11973" y="1346"/>
                      </a:cubicBezTo>
                      <a:cubicBezTo>
                        <a:pt x="13364" y="2241"/>
                        <a:pt x="14051" y="3904"/>
                        <a:pt x="14051" y="6334"/>
                      </a:cubicBezTo>
                      <a:cubicBezTo>
                        <a:pt x="14051" y="8765"/>
                        <a:pt x="13355" y="10356"/>
                        <a:pt x="11973" y="11277"/>
                      </a:cubicBezTo>
                      <a:cubicBezTo>
                        <a:pt x="10581" y="12208"/>
                        <a:pt x="8937" y="12669"/>
                        <a:pt x="7030" y="12669"/>
                      </a:cubicBezTo>
                      <a:cubicBezTo>
                        <a:pt x="5123" y="12669"/>
                        <a:pt x="3398" y="12208"/>
                        <a:pt x="2042" y="11277"/>
                      </a:cubicBezTo>
                      <a:cubicBezTo>
                        <a:pt x="687" y="10356"/>
                        <a:pt x="0" y="8702"/>
                        <a:pt x="0" y="6334"/>
                      </a:cubicBezTo>
                      <a:cubicBezTo>
                        <a:pt x="0" y="3967"/>
                        <a:pt x="678" y="2241"/>
                        <a:pt x="2042" y="1346"/>
                      </a:cubicBezTo>
                      <a:cubicBezTo>
                        <a:pt x="3398" y="452"/>
                        <a:pt x="5060" y="0"/>
                        <a:pt x="7030" y="0"/>
                      </a:cubicBezTo>
                      <a:close/>
                      <a:moveTo>
                        <a:pt x="13446" y="18560"/>
                      </a:moveTo>
                      <a:lnTo>
                        <a:pt x="13446" y="65928"/>
                      </a:lnTo>
                      <a:lnTo>
                        <a:pt x="524" y="65928"/>
                      </a:lnTo>
                      <a:lnTo>
                        <a:pt x="524" y="18560"/>
                      </a:lnTo>
                      <a:lnTo>
                        <a:pt x="13446" y="18560"/>
                      </a:lnTo>
                      <a:close/>
                    </a:path>
                  </a:pathLst>
                </a:custGeom>
                <a:solidFill>
                  <a:srgbClr val="714C6C"/>
                </a:solidFill>
                <a:ln w="901" cap="flat">
                  <a:noFill/>
                  <a:prstDash val="solid"/>
                  <a:miter/>
                </a:ln>
              </p:spPr>
              <p:txBody>
                <a:bodyPr rtlCol="0" anchor="ctr"/>
                <a:lstStyle/>
                <a:p>
                  <a:endParaRPr lang="en-US" dirty="0"/>
                </a:p>
              </p:txBody>
            </p:sp>
            <p:sp>
              <p:nvSpPr>
                <p:cNvPr id="482" name="Freeform: Shape 481">
                  <a:extLst>
                    <a:ext uri="{FF2B5EF4-FFF2-40B4-BE49-F238E27FC236}">
                      <a16:creationId xmlns:a16="http://schemas.microsoft.com/office/drawing/2014/main" id="{A3C761D4-10BF-63FD-4D2B-712502DAA574}"/>
                    </a:ext>
                  </a:extLst>
                </p:cNvPr>
                <p:cNvSpPr/>
                <p:nvPr/>
              </p:nvSpPr>
              <p:spPr>
                <a:xfrm>
                  <a:off x="4487738" y="923087"/>
                  <a:ext cx="45894" cy="49093"/>
                </a:xfrm>
                <a:custGeom>
                  <a:avLst/>
                  <a:gdLst>
                    <a:gd name="connsiteX0" fmla="*/ 45886 w 45894"/>
                    <a:gd name="connsiteY0" fmla="*/ 24461 h 49093"/>
                    <a:gd name="connsiteX1" fmla="*/ 39687 w 45894"/>
                    <a:gd name="connsiteY1" fmla="*/ 42678 h 49093"/>
                    <a:gd name="connsiteX2" fmla="*/ 22816 w 45894"/>
                    <a:gd name="connsiteY2" fmla="*/ 49094 h 49093"/>
                    <a:gd name="connsiteX3" fmla="*/ 11060 w 45894"/>
                    <a:gd name="connsiteY3" fmla="*/ 46229 h 49093"/>
                    <a:gd name="connsiteX4" fmla="*/ 2946 w 45894"/>
                    <a:gd name="connsiteY4" fmla="*/ 37862 h 49093"/>
                    <a:gd name="connsiteX5" fmla="*/ 0 w 45894"/>
                    <a:gd name="connsiteY5" fmla="*/ 24461 h 49093"/>
                    <a:gd name="connsiteX6" fmla="*/ 6163 w 45894"/>
                    <a:gd name="connsiteY6" fmla="*/ 6334 h 49093"/>
                    <a:gd name="connsiteX7" fmla="*/ 23079 w 45894"/>
                    <a:gd name="connsiteY7" fmla="*/ 0 h 49093"/>
                    <a:gd name="connsiteX8" fmla="*/ 34880 w 45894"/>
                    <a:gd name="connsiteY8" fmla="*/ 2864 h 49093"/>
                    <a:gd name="connsiteX9" fmla="*/ 42949 w 45894"/>
                    <a:gd name="connsiteY9" fmla="*/ 11196 h 49093"/>
                    <a:gd name="connsiteX10" fmla="*/ 45895 w 45894"/>
                    <a:gd name="connsiteY10" fmla="*/ 24470 h 49093"/>
                    <a:gd name="connsiteX11" fmla="*/ 13184 w 45894"/>
                    <a:gd name="connsiteY11" fmla="*/ 24461 h 49093"/>
                    <a:gd name="connsiteX12" fmla="*/ 15479 w 45894"/>
                    <a:gd name="connsiteY12" fmla="*/ 35088 h 49093"/>
                    <a:gd name="connsiteX13" fmla="*/ 22979 w 45894"/>
                    <a:gd name="connsiteY13" fmla="*/ 38684 h 49093"/>
                    <a:gd name="connsiteX14" fmla="*/ 30398 w 45894"/>
                    <a:gd name="connsiteY14" fmla="*/ 35088 h 49093"/>
                    <a:gd name="connsiteX15" fmla="*/ 32693 w 45894"/>
                    <a:gd name="connsiteY15" fmla="*/ 24461 h 49093"/>
                    <a:gd name="connsiteX16" fmla="*/ 30398 w 45894"/>
                    <a:gd name="connsiteY16" fmla="*/ 13925 h 49093"/>
                    <a:gd name="connsiteX17" fmla="*/ 22898 w 45894"/>
                    <a:gd name="connsiteY17" fmla="*/ 10410 h 49093"/>
                    <a:gd name="connsiteX18" fmla="*/ 15479 w 45894"/>
                    <a:gd name="connsiteY18" fmla="*/ 13925 h 49093"/>
                    <a:gd name="connsiteX19" fmla="*/ 13184 w 45894"/>
                    <a:gd name="connsiteY19" fmla="*/ 24461 h 4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94" h="49093">
                      <a:moveTo>
                        <a:pt x="45886" y="24461"/>
                      </a:moveTo>
                      <a:cubicBezTo>
                        <a:pt x="45886" y="32323"/>
                        <a:pt x="43817" y="38395"/>
                        <a:pt x="39687" y="42678"/>
                      </a:cubicBezTo>
                      <a:cubicBezTo>
                        <a:pt x="35549" y="46961"/>
                        <a:pt x="29928" y="49094"/>
                        <a:pt x="22816" y="49094"/>
                      </a:cubicBezTo>
                      <a:cubicBezTo>
                        <a:pt x="18416" y="49094"/>
                        <a:pt x="14503" y="48136"/>
                        <a:pt x="11060" y="46229"/>
                      </a:cubicBezTo>
                      <a:cubicBezTo>
                        <a:pt x="7618" y="44323"/>
                        <a:pt x="4916" y="41530"/>
                        <a:pt x="2946" y="37862"/>
                      </a:cubicBezTo>
                      <a:cubicBezTo>
                        <a:pt x="976" y="34193"/>
                        <a:pt x="0" y="29720"/>
                        <a:pt x="0" y="24461"/>
                      </a:cubicBezTo>
                      <a:cubicBezTo>
                        <a:pt x="0" y="16600"/>
                        <a:pt x="2051" y="10554"/>
                        <a:pt x="6163" y="6334"/>
                      </a:cubicBezTo>
                      <a:cubicBezTo>
                        <a:pt x="10265" y="2114"/>
                        <a:pt x="15904" y="0"/>
                        <a:pt x="23079" y="0"/>
                      </a:cubicBezTo>
                      <a:cubicBezTo>
                        <a:pt x="27533" y="0"/>
                        <a:pt x="31464" y="958"/>
                        <a:pt x="34880" y="2864"/>
                      </a:cubicBezTo>
                      <a:cubicBezTo>
                        <a:pt x="38295" y="4771"/>
                        <a:pt x="40979" y="7545"/>
                        <a:pt x="42949" y="11196"/>
                      </a:cubicBezTo>
                      <a:cubicBezTo>
                        <a:pt x="44910" y="14837"/>
                        <a:pt x="45895" y="19265"/>
                        <a:pt x="45895" y="24470"/>
                      </a:cubicBezTo>
                      <a:close/>
                      <a:moveTo>
                        <a:pt x="13184" y="24461"/>
                      </a:moveTo>
                      <a:cubicBezTo>
                        <a:pt x="13184" y="29142"/>
                        <a:pt x="13952" y="32684"/>
                        <a:pt x="15479" y="35088"/>
                      </a:cubicBezTo>
                      <a:cubicBezTo>
                        <a:pt x="17015" y="37491"/>
                        <a:pt x="19509" y="38684"/>
                        <a:pt x="22979" y="38684"/>
                      </a:cubicBezTo>
                      <a:cubicBezTo>
                        <a:pt x="26449" y="38684"/>
                        <a:pt x="28862" y="37482"/>
                        <a:pt x="30398" y="35088"/>
                      </a:cubicBezTo>
                      <a:cubicBezTo>
                        <a:pt x="31934" y="32684"/>
                        <a:pt x="32693" y="29142"/>
                        <a:pt x="32693" y="24461"/>
                      </a:cubicBezTo>
                      <a:cubicBezTo>
                        <a:pt x="32693" y="19780"/>
                        <a:pt x="31925" y="16265"/>
                        <a:pt x="30398" y="13925"/>
                      </a:cubicBezTo>
                      <a:cubicBezTo>
                        <a:pt x="28862" y="11584"/>
                        <a:pt x="26368" y="10410"/>
                        <a:pt x="22898" y="10410"/>
                      </a:cubicBezTo>
                      <a:cubicBezTo>
                        <a:pt x="19428" y="10410"/>
                        <a:pt x="17015" y="11584"/>
                        <a:pt x="15479" y="13925"/>
                      </a:cubicBezTo>
                      <a:cubicBezTo>
                        <a:pt x="13943" y="16265"/>
                        <a:pt x="13184" y="19780"/>
                        <a:pt x="13184" y="24461"/>
                      </a:cubicBezTo>
                      <a:close/>
                    </a:path>
                  </a:pathLst>
                </a:custGeom>
                <a:solidFill>
                  <a:srgbClr val="714C6C"/>
                </a:solidFill>
                <a:ln w="901" cap="flat">
                  <a:noFill/>
                  <a:prstDash val="solid"/>
                  <a:miter/>
                </a:ln>
              </p:spPr>
              <p:txBody>
                <a:bodyPr rtlCol="0" anchor="ctr"/>
                <a:lstStyle/>
                <a:p>
                  <a:endParaRPr lang="en-US" dirty="0"/>
                </a:p>
              </p:txBody>
            </p:sp>
            <p:sp>
              <p:nvSpPr>
                <p:cNvPr id="483" name="Freeform: Shape 482">
                  <a:extLst>
                    <a:ext uri="{FF2B5EF4-FFF2-40B4-BE49-F238E27FC236}">
                      <a16:creationId xmlns:a16="http://schemas.microsoft.com/office/drawing/2014/main" id="{8D83C996-701C-6A83-E8B6-6D8A1C99D93C}"/>
                    </a:ext>
                  </a:extLst>
                </p:cNvPr>
                <p:cNvSpPr/>
                <p:nvPr/>
              </p:nvSpPr>
              <p:spPr>
                <a:xfrm>
                  <a:off x="4542137" y="923087"/>
                  <a:ext cx="43717" cy="48235"/>
                </a:xfrm>
                <a:custGeom>
                  <a:avLst/>
                  <a:gdLst>
                    <a:gd name="connsiteX0" fmla="*/ 26883 w 43717"/>
                    <a:gd name="connsiteY0" fmla="*/ 0 h 48235"/>
                    <a:gd name="connsiteX1" fmla="*/ 39118 w 43717"/>
                    <a:gd name="connsiteY1" fmla="*/ 4121 h 48235"/>
                    <a:gd name="connsiteX2" fmla="*/ 43717 w 43717"/>
                    <a:gd name="connsiteY2" fmla="*/ 17350 h 48235"/>
                    <a:gd name="connsiteX3" fmla="*/ 43717 w 43717"/>
                    <a:gd name="connsiteY3" fmla="*/ 48235 h 48235"/>
                    <a:gd name="connsiteX4" fmla="*/ 30795 w 43717"/>
                    <a:gd name="connsiteY4" fmla="*/ 48235 h 48235"/>
                    <a:gd name="connsiteX5" fmla="*/ 30795 w 43717"/>
                    <a:gd name="connsiteY5" fmla="*/ 20566 h 48235"/>
                    <a:gd name="connsiteX6" fmla="*/ 28970 w 43717"/>
                    <a:gd name="connsiteY6" fmla="*/ 12886 h 48235"/>
                    <a:gd name="connsiteX7" fmla="*/ 23160 w 43717"/>
                    <a:gd name="connsiteY7" fmla="*/ 10328 h 48235"/>
                    <a:gd name="connsiteX8" fmla="*/ 15090 w 43717"/>
                    <a:gd name="connsiteY8" fmla="*/ 14359 h 48235"/>
                    <a:gd name="connsiteX9" fmla="*/ 12922 w 43717"/>
                    <a:gd name="connsiteY9" fmla="*/ 25943 h 48235"/>
                    <a:gd name="connsiteX10" fmla="*/ 12922 w 43717"/>
                    <a:gd name="connsiteY10" fmla="*/ 48235 h 48235"/>
                    <a:gd name="connsiteX11" fmla="*/ 0 w 43717"/>
                    <a:gd name="connsiteY11" fmla="*/ 48235 h 48235"/>
                    <a:gd name="connsiteX12" fmla="*/ 0 w 43717"/>
                    <a:gd name="connsiteY12" fmla="*/ 867 h 48235"/>
                    <a:gd name="connsiteX13" fmla="*/ 9886 w 43717"/>
                    <a:gd name="connsiteY13" fmla="*/ 867 h 48235"/>
                    <a:gd name="connsiteX14" fmla="*/ 11621 w 43717"/>
                    <a:gd name="connsiteY14" fmla="*/ 6940 h 48235"/>
                    <a:gd name="connsiteX15" fmla="*/ 12316 w 43717"/>
                    <a:gd name="connsiteY15" fmla="*/ 6940 h 48235"/>
                    <a:gd name="connsiteX16" fmla="*/ 18515 w 43717"/>
                    <a:gd name="connsiteY16" fmla="*/ 1645 h 48235"/>
                    <a:gd name="connsiteX17" fmla="*/ 26883 w 43717"/>
                    <a:gd name="connsiteY17" fmla="*/ 0 h 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717" h="48235">
                      <a:moveTo>
                        <a:pt x="26883" y="0"/>
                      </a:moveTo>
                      <a:cubicBezTo>
                        <a:pt x="31970" y="0"/>
                        <a:pt x="36045" y="1374"/>
                        <a:pt x="39118" y="4121"/>
                      </a:cubicBezTo>
                      <a:cubicBezTo>
                        <a:pt x="42181" y="6868"/>
                        <a:pt x="43717" y="11277"/>
                        <a:pt x="43717" y="17350"/>
                      </a:cubicBezTo>
                      <a:lnTo>
                        <a:pt x="43717" y="48235"/>
                      </a:lnTo>
                      <a:lnTo>
                        <a:pt x="30795" y="48235"/>
                      </a:lnTo>
                      <a:lnTo>
                        <a:pt x="30795" y="20566"/>
                      </a:lnTo>
                      <a:cubicBezTo>
                        <a:pt x="30795" y="17151"/>
                        <a:pt x="30190" y="14594"/>
                        <a:pt x="28970" y="12886"/>
                      </a:cubicBezTo>
                      <a:cubicBezTo>
                        <a:pt x="27759" y="11178"/>
                        <a:pt x="25816" y="10328"/>
                        <a:pt x="23160" y="10328"/>
                      </a:cubicBezTo>
                      <a:cubicBezTo>
                        <a:pt x="19229" y="10328"/>
                        <a:pt x="16536" y="11675"/>
                        <a:pt x="15090" y="14359"/>
                      </a:cubicBezTo>
                      <a:cubicBezTo>
                        <a:pt x="13645" y="17051"/>
                        <a:pt x="12922" y="20910"/>
                        <a:pt x="12922" y="25943"/>
                      </a:cubicBezTo>
                      <a:lnTo>
                        <a:pt x="12922" y="48235"/>
                      </a:lnTo>
                      <a:lnTo>
                        <a:pt x="0" y="48235"/>
                      </a:lnTo>
                      <a:lnTo>
                        <a:pt x="0" y="867"/>
                      </a:lnTo>
                      <a:lnTo>
                        <a:pt x="9886" y="867"/>
                      </a:lnTo>
                      <a:lnTo>
                        <a:pt x="11621" y="6940"/>
                      </a:lnTo>
                      <a:lnTo>
                        <a:pt x="12316" y="6940"/>
                      </a:lnTo>
                      <a:cubicBezTo>
                        <a:pt x="13816" y="4509"/>
                        <a:pt x="15886" y="2747"/>
                        <a:pt x="18515" y="1645"/>
                      </a:cubicBezTo>
                      <a:cubicBezTo>
                        <a:pt x="21145" y="551"/>
                        <a:pt x="23937" y="0"/>
                        <a:pt x="26883" y="0"/>
                      </a:cubicBezTo>
                      <a:close/>
                    </a:path>
                  </a:pathLst>
                </a:custGeom>
                <a:solidFill>
                  <a:srgbClr val="714C6C"/>
                </a:solidFill>
                <a:ln w="901" cap="flat">
                  <a:noFill/>
                  <a:prstDash val="solid"/>
                  <a:miter/>
                </a:ln>
              </p:spPr>
              <p:txBody>
                <a:bodyPr rtlCol="0" anchor="ctr"/>
                <a:lstStyle/>
                <a:p>
                  <a:endParaRPr lang="en-US" dirty="0"/>
                </a:p>
              </p:txBody>
            </p:sp>
            <p:sp>
              <p:nvSpPr>
                <p:cNvPr id="484" name="Freeform: Shape 483">
                  <a:extLst>
                    <a:ext uri="{FF2B5EF4-FFF2-40B4-BE49-F238E27FC236}">
                      <a16:creationId xmlns:a16="http://schemas.microsoft.com/office/drawing/2014/main" id="{BC4FF7A0-3657-AA1F-9D9C-C210EB563E5E}"/>
                    </a:ext>
                  </a:extLst>
                </p:cNvPr>
                <p:cNvSpPr/>
                <p:nvPr/>
              </p:nvSpPr>
              <p:spPr>
                <a:xfrm>
                  <a:off x="4595125" y="958048"/>
                  <a:ext cx="14837" cy="14403"/>
                </a:xfrm>
                <a:custGeom>
                  <a:avLst/>
                  <a:gdLst>
                    <a:gd name="connsiteX0" fmla="*/ 0 w 14837"/>
                    <a:gd name="connsiteY0" fmla="*/ 7202 h 14403"/>
                    <a:gd name="connsiteX1" fmla="*/ 2169 w 14837"/>
                    <a:gd name="connsiteY1" fmla="*/ 1608 h 14403"/>
                    <a:gd name="connsiteX2" fmla="*/ 7464 w 14837"/>
                    <a:gd name="connsiteY2" fmla="*/ 0 h 14403"/>
                    <a:gd name="connsiteX3" fmla="*/ 12669 w 14837"/>
                    <a:gd name="connsiteY3" fmla="*/ 1608 h 14403"/>
                    <a:gd name="connsiteX4" fmla="*/ 14837 w 14837"/>
                    <a:gd name="connsiteY4" fmla="*/ 7202 h 14403"/>
                    <a:gd name="connsiteX5" fmla="*/ 12669 w 14837"/>
                    <a:gd name="connsiteY5" fmla="*/ 12714 h 14403"/>
                    <a:gd name="connsiteX6" fmla="*/ 7464 w 14837"/>
                    <a:gd name="connsiteY6" fmla="*/ 14404 h 14403"/>
                    <a:gd name="connsiteX7" fmla="*/ 2169 w 14837"/>
                    <a:gd name="connsiteY7" fmla="*/ 12714 h 14403"/>
                    <a:gd name="connsiteX8" fmla="*/ 0 w 14837"/>
                    <a:gd name="connsiteY8" fmla="*/ 7202 h 1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7" h="14403">
                      <a:moveTo>
                        <a:pt x="0" y="7202"/>
                      </a:moveTo>
                      <a:cubicBezTo>
                        <a:pt x="0" y="4545"/>
                        <a:pt x="723" y="2675"/>
                        <a:pt x="2169" y="1608"/>
                      </a:cubicBezTo>
                      <a:cubicBezTo>
                        <a:pt x="3614" y="542"/>
                        <a:pt x="5377" y="0"/>
                        <a:pt x="7464" y="0"/>
                      </a:cubicBezTo>
                      <a:cubicBezTo>
                        <a:pt x="9551" y="0"/>
                        <a:pt x="11223" y="533"/>
                        <a:pt x="12669" y="1608"/>
                      </a:cubicBezTo>
                      <a:cubicBezTo>
                        <a:pt x="14115" y="2684"/>
                        <a:pt x="14837" y="4545"/>
                        <a:pt x="14837" y="7202"/>
                      </a:cubicBezTo>
                      <a:cubicBezTo>
                        <a:pt x="14837" y="9858"/>
                        <a:pt x="14115" y="11584"/>
                        <a:pt x="12669" y="12714"/>
                      </a:cubicBezTo>
                      <a:cubicBezTo>
                        <a:pt x="11223" y="13843"/>
                        <a:pt x="9488" y="14404"/>
                        <a:pt x="7464" y="14404"/>
                      </a:cubicBezTo>
                      <a:cubicBezTo>
                        <a:pt x="5440" y="14404"/>
                        <a:pt x="3614" y="13843"/>
                        <a:pt x="2169" y="12714"/>
                      </a:cubicBezTo>
                      <a:cubicBezTo>
                        <a:pt x="723" y="11584"/>
                        <a:pt x="0" y="9750"/>
                        <a:pt x="0" y="7202"/>
                      </a:cubicBezTo>
                      <a:close/>
                    </a:path>
                  </a:pathLst>
                </a:custGeom>
                <a:solidFill>
                  <a:srgbClr val="714C6C"/>
                </a:solidFill>
                <a:ln w="901" cap="flat">
                  <a:noFill/>
                  <a:prstDash val="solid"/>
                  <a:miter/>
                </a:ln>
              </p:spPr>
              <p:txBody>
                <a:bodyPr rtlCol="0" anchor="ctr"/>
                <a:lstStyle/>
                <a:p>
                  <a:endParaRPr lang="en-US" dirty="0"/>
                </a:p>
              </p:txBody>
            </p:sp>
            <p:sp>
              <p:nvSpPr>
                <p:cNvPr id="485" name="Freeform: Shape 484">
                  <a:extLst>
                    <a:ext uri="{FF2B5EF4-FFF2-40B4-BE49-F238E27FC236}">
                      <a16:creationId xmlns:a16="http://schemas.microsoft.com/office/drawing/2014/main" id="{4C280B07-8FB6-7964-20EF-E458B51613FC}"/>
                    </a:ext>
                  </a:extLst>
                </p:cNvPr>
                <p:cNvSpPr/>
                <p:nvPr/>
              </p:nvSpPr>
              <p:spPr>
                <a:xfrm>
                  <a:off x="4661306" y="909379"/>
                  <a:ext cx="35656" cy="61934"/>
                </a:xfrm>
                <a:custGeom>
                  <a:avLst/>
                  <a:gdLst>
                    <a:gd name="connsiteX0" fmla="*/ 35657 w 35656"/>
                    <a:gd name="connsiteY0" fmla="*/ 61934 h 61934"/>
                    <a:gd name="connsiteX1" fmla="*/ 0 w 35656"/>
                    <a:gd name="connsiteY1" fmla="*/ 61934 h 61934"/>
                    <a:gd name="connsiteX2" fmla="*/ 0 w 35656"/>
                    <a:gd name="connsiteY2" fmla="*/ 0 h 61934"/>
                    <a:gd name="connsiteX3" fmla="*/ 35657 w 35656"/>
                    <a:gd name="connsiteY3" fmla="*/ 0 h 61934"/>
                    <a:gd name="connsiteX4" fmla="*/ 35657 w 35656"/>
                    <a:gd name="connsiteY4" fmla="*/ 10753 h 61934"/>
                    <a:gd name="connsiteX5" fmla="*/ 13103 w 35656"/>
                    <a:gd name="connsiteY5" fmla="*/ 10753 h 61934"/>
                    <a:gd name="connsiteX6" fmla="*/ 13103 w 35656"/>
                    <a:gd name="connsiteY6" fmla="*/ 24371 h 61934"/>
                    <a:gd name="connsiteX7" fmla="*/ 34094 w 35656"/>
                    <a:gd name="connsiteY7" fmla="*/ 24371 h 61934"/>
                    <a:gd name="connsiteX8" fmla="*/ 34094 w 35656"/>
                    <a:gd name="connsiteY8" fmla="*/ 35124 h 61934"/>
                    <a:gd name="connsiteX9" fmla="*/ 13103 w 35656"/>
                    <a:gd name="connsiteY9" fmla="*/ 35124 h 61934"/>
                    <a:gd name="connsiteX10" fmla="*/ 13103 w 35656"/>
                    <a:gd name="connsiteY10" fmla="*/ 51082 h 61934"/>
                    <a:gd name="connsiteX11" fmla="*/ 35657 w 35656"/>
                    <a:gd name="connsiteY11" fmla="*/ 51082 h 61934"/>
                    <a:gd name="connsiteX12" fmla="*/ 35657 w 35656"/>
                    <a:gd name="connsiteY12" fmla="*/ 61925 h 6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656" h="61934">
                      <a:moveTo>
                        <a:pt x="35657" y="61934"/>
                      </a:moveTo>
                      <a:lnTo>
                        <a:pt x="0" y="61934"/>
                      </a:lnTo>
                      <a:lnTo>
                        <a:pt x="0" y="0"/>
                      </a:lnTo>
                      <a:lnTo>
                        <a:pt x="35657" y="0"/>
                      </a:lnTo>
                      <a:lnTo>
                        <a:pt x="35657" y="10753"/>
                      </a:lnTo>
                      <a:lnTo>
                        <a:pt x="13103" y="10753"/>
                      </a:lnTo>
                      <a:lnTo>
                        <a:pt x="13103" y="24371"/>
                      </a:lnTo>
                      <a:lnTo>
                        <a:pt x="34094" y="24371"/>
                      </a:lnTo>
                      <a:lnTo>
                        <a:pt x="34094" y="35124"/>
                      </a:lnTo>
                      <a:lnTo>
                        <a:pt x="13103" y="35124"/>
                      </a:lnTo>
                      <a:lnTo>
                        <a:pt x="13103" y="51082"/>
                      </a:lnTo>
                      <a:lnTo>
                        <a:pt x="35657" y="51082"/>
                      </a:lnTo>
                      <a:lnTo>
                        <a:pt x="35657" y="61925"/>
                      </a:lnTo>
                      <a:close/>
                    </a:path>
                  </a:pathLst>
                </a:custGeom>
                <a:solidFill>
                  <a:srgbClr val="714C6C"/>
                </a:solidFill>
                <a:ln w="901" cap="flat">
                  <a:noFill/>
                  <a:prstDash val="solid"/>
                  <a:miter/>
                </a:ln>
              </p:spPr>
              <p:txBody>
                <a:bodyPr rtlCol="0" anchor="ctr"/>
                <a:lstStyle/>
                <a:p>
                  <a:endParaRPr lang="en-US" dirty="0"/>
                </a:p>
              </p:txBody>
            </p:sp>
            <p:sp>
              <p:nvSpPr>
                <p:cNvPr id="486" name="Freeform: Shape 485">
                  <a:extLst>
                    <a:ext uri="{FF2B5EF4-FFF2-40B4-BE49-F238E27FC236}">
                      <a16:creationId xmlns:a16="http://schemas.microsoft.com/office/drawing/2014/main" id="{4A515E92-A409-69A8-0E64-B3DAFC077F44}"/>
                    </a:ext>
                  </a:extLst>
                </p:cNvPr>
                <p:cNvSpPr/>
                <p:nvPr/>
              </p:nvSpPr>
              <p:spPr>
                <a:xfrm>
                  <a:off x="4703577" y="922979"/>
                  <a:ext cx="42235" cy="49202"/>
                </a:xfrm>
                <a:custGeom>
                  <a:avLst/>
                  <a:gdLst>
                    <a:gd name="connsiteX0" fmla="*/ 22536 w 42235"/>
                    <a:gd name="connsiteY0" fmla="*/ 18 h 49202"/>
                    <a:gd name="connsiteX1" fmla="*/ 37157 w 42235"/>
                    <a:gd name="connsiteY1" fmla="*/ 4139 h 49202"/>
                    <a:gd name="connsiteX2" fmla="*/ 42235 w 42235"/>
                    <a:gd name="connsiteY2" fmla="*/ 16762 h 49202"/>
                    <a:gd name="connsiteX3" fmla="*/ 42235 w 42235"/>
                    <a:gd name="connsiteY3" fmla="*/ 48335 h 49202"/>
                    <a:gd name="connsiteX4" fmla="*/ 33217 w 42235"/>
                    <a:gd name="connsiteY4" fmla="*/ 48335 h 49202"/>
                    <a:gd name="connsiteX5" fmla="*/ 30705 w 42235"/>
                    <a:gd name="connsiteY5" fmla="*/ 41919 h 49202"/>
                    <a:gd name="connsiteX6" fmla="*/ 30362 w 42235"/>
                    <a:gd name="connsiteY6" fmla="*/ 41919 h 49202"/>
                    <a:gd name="connsiteX7" fmla="*/ 23946 w 42235"/>
                    <a:gd name="connsiteY7" fmla="*/ 47467 h 49202"/>
                    <a:gd name="connsiteX8" fmla="*/ 14666 w 42235"/>
                    <a:gd name="connsiteY8" fmla="*/ 49202 h 49202"/>
                    <a:gd name="connsiteX9" fmla="*/ 4166 w 42235"/>
                    <a:gd name="connsiteY9" fmla="*/ 45561 h 49202"/>
                    <a:gd name="connsiteX10" fmla="*/ 0 w 42235"/>
                    <a:gd name="connsiteY10" fmla="*/ 34193 h 49202"/>
                    <a:gd name="connsiteX11" fmla="*/ 5295 w 42235"/>
                    <a:gd name="connsiteY11" fmla="*/ 23088 h 49202"/>
                    <a:gd name="connsiteX12" fmla="*/ 21172 w 42235"/>
                    <a:gd name="connsiteY12" fmla="*/ 19094 h 49202"/>
                    <a:gd name="connsiteX13" fmla="*/ 29413 w 42235"/>
                    <a:gd name="connsiteY13" fmla="*/ 18831 h 49202"/>
                    <a:gd name="connsiteX14" fmla="*/ 29413 w 42235"/>
                    <a:gd name="connsiteY14" fmla="*/ 16753 h 49202"/>
                    <a:gd name="connsiteX15" fmla="*/ 27461 w 42235"/>
                    <a:gd name="connsiteY15" fmla="*/ 11286 h 49202"/>
                    <a:gd name="connsiteX16" fmla="*/ 22039 w 42235"/>
                    <a:gd name="connsiteY16" fmla="*/ 9551 h 49202"/>
                    <a:gd name="connsiteX17" fmla="*/ 15271 w 42235"/>
                    <a:gd name="connsiteY17" fmla="*/ 10545 h 49202"/>
                    <a:gd name="connsiteX18" fmla="*/ 8675 w 42235"/>
                    <a:gd name="connsiteY18" fmla="*/ 13021 h 49202"/>
                    <a:gd name="connsiteX19" fmla="*/ 4428 w 42235"/>
                    <a:gd name="connsiteY19" fmla="*/ 4256 h 49202"/>
                    <a:gd name="connsiteX20" fmla="*/ 12841 w 42235"/>
                    <a:gd name="connsiteY20" fmla="*/ 1175 h 49202"/>
                    <a:gd name="connsiteX21" fmla="*/ 22554 w 42235"/>
                    <a:gd name="connsiteY21" fmla="*/ 0 h 49202"/>
                    <a:gd name="connsiteX22" fmla="*/ 29386 w 42235"/>
                    <a:gd name="connsiteY22" fmla="*/ 26386 h 49202"/>
                    <a:gd name="connsiteX23" fmla="*/ 24353 w 42235"/>
                    <a:gd name="connsiteY23" fmla="*/ 26557 h 49202"/>
                    <a:gd name="connsiteX24" fmla="*/ 15678 w 42235"/>
                    <a:gd name="connsiteY24" fmla="*/ 28817 h 49202"/>
                    <a:gd name="connsiteX25" fmla="*/ 13247 w 42235"/>
                    <a:gd name="connsiteY25" fmla="*/ 34283 h 49202"/>
                    <a:gd name="connsiteX26" fmla="*/ 14982 w 42235"/>
                    <a:gd name="connsiteY26" fmla="*/ 38494 h 49202"/>
                    <a:gd name="connsiteX27" fmla="*/ 19491 w 42235"/>
                    <a:gd name="connsiteY27" fmla="*/ 39750 h 49202"/>
                    <a:gd name="connsiteX28" fmla="*/ 26521 w 42235"/>
                    <a:gd name="connsiteY28" fmla="*/ 37274 h 49202"/>
                    <a:gd name="connsiteX29" fmla="*/ 29386 w 42235"/>
                    <a:gd name="connsiteY29" fmla="*/ 30289 h 49202"/>
                    <a:gd name="connsiteX30" fmla="*/ 29386 w 42235"/>
                    <a:gd name="connsiteY30" fmla="*/ 26386 h 4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35" h="49202">
                      <a:moveTo>
                        <a:pt x="22536" y="18"/>
                      </a:moveTo>
                      <a:cubicBezTo>
                        <a:pt x="28898" y="18"/>
                        <a:pt x="33768" y="1392"/>
                        <a:pt x="37157" y="4139"/>
                      </a:cubicBezTo>
                      <a:cubicBezTo>
                        <a:pt x="40536" y="6886"/>
                        <a:pt x="42235" y="11096"/>
                        <a:pt x="42235" y="16762"/>
                      </a:cubicBezTo>
                      <a:lnTo>
                        <a:pt x="42235" y="48335"/>
                      </a:lnTo>
                      <a:lnTo>
                        <a:pt x="33217" y="48335"/>
                      </a:lnTo>
                      <a:lnTo>
                        <a:pt x="30705" y="41919"/>
                      </a:lnTo>
                      <a:lnTo>
                        <a:pt x="30362" y="41919"/>
                      </a:lnTo>
                      <a:cubicBezTo>
                        <a:pt x="28338" y="44467"/>
                        <a:pt x="26196" y="46311"/>
                        <a:pt x="23946" y="47467"/>
                      </a:cubicBezTo>
                      <a:cubicBezTo>
                        <a:pt x="21696" y="48624"/>
                        <a:pt x="18597" y="49202"/>
                        <a:pt x="14666" y="49202"/>
                      </a:cubicBezTo>
                      <a:cubicBezTo>
                        <a:pt x="10446" y="49202"/>
                        <a:pt x="6949" y="47991"/>
                        <a:pt x="4166" y="45561"/>
                      </a:cubicBezTo>
                      <a:cubicBezTo>
                        <a:pt x="1392" y="43130"/>
                        <a:pt x="0" y="39344"/>
                        <a:pt x="0" y="34193"/>
                      </a:cubicBezTo>
                      <a:cubicBezTo>
                        <a:pt x="0" y="29042"/>
                        <a:pt x="1762" y="25464"/>
                        <a:pt x="5295" y="23088"/>
                      </a:cubicBezTo>
                      <a:cubicBezTo>
                        <a:pt x="8819" y="20720"/>
                        <a:pt x="14115" y="19383"/>
                        <a:pt x="21172" y="19094"/>
                      </a:cubicBezTo>
                      <a:lnTo>
                        <a:pt x="29413" y="18831"/>
                      </a:lnTo>
                      <a:lnTo>
                        <a:pt x="29413" y="16753"/>
                      </a:lnTo>
                      <a:cubicBezTo>
                        <a:pt x="29413" y="14268"/>
                        <a:pt x="28762" y="12443"/>
                        <a:pt x="27461" y="11286"/>
                      </a:cubicBezTo>
                      <a:cubicBezTo>
                        <a:pt x="26160" y="10130"/>
                        <a:pt x="24353" y="9551"/>
                        <a:pt x="22039" y="9551"/>
                      </a:cubicBezTo>
                      <a:cubicBezTo>
                        <a:pt x="19726" y="9551"/>
                        <a:pt x="17467" y="9886"/>
                        <a:pt x="15271" y="10545"/>
                      </a:cubicBezTo>
                      <a:cubicBezTo>
                        <a:pt x="13075" y="11214"/>
                        <a:pt x="10880" y="12036"/>
                        <a:pt x="8675" y="13021"/>
                      </a:cubicBezTo>
                      <a:lnTo>
                        <a:pt x="4428" y="4256"/>
                      </a:lnTo>
                      <a:cubicBezTo>
                        <a:pt x="6913" y="2982"/>
                        <a:pt x="9723" y="1961"/>
                        <a:pt x="12841" y="1175"/>
                      </a:cubicBezTo>
                      <a:cubicBezTo>
                        <a:pt x="15958" y="389"/>
                        <a:pt x="19202" y="0"/>
                        <a:pt x="22554" y="0"/>
                      </a:cubicBezTo>
                      <a:close/>
                      <a:moveTo>
                        <a:pt x="29386" y="26386"/>
                      </a:moveTo>
                      <a:lnTo>
                        <a:pt x="24353" y="26557"/>
                      </a:lnTo>
                      <a:cubicBezTo>
                        <a:pt x="20187" y="26675"/>
                        <a:pt x="17295" y="27425"/>
                        <a:pt x="15678" y="28817"/>
                      </a:cubicBezTo>
                      <a:cubicBezTo>
                        <a:pt x="14060" y="30208"/>
                        <a:pt x="13247" y="32024"/>
                        <a:pt x="13247" y="34283"/>
                      </a:cubicBezTo>
                      <a:cubicBezTo>
                        <a:pt x="13247" y="36253"/>
                        <a:pt x="13825" y="37654"/>
                        <a:pt x="14982" y="38494"/>
                      </a:cubicBezTo>
                      <a:cubicBezTo>
                        <a:pt x="16139" y="39335"/>
                        <a:pt x="17639" y="39750"/>
                        <a:pt x="19491" y="39750"/>
                      </a:cubicBezTo>
                      <a:cubicBezTo>
                        <a:pt x="22265" y="39750"/>
                        <a:pt x="24606" y="38928"/>
                        <a:pt x="26521" y="37274"/>
                      </a:cubicBezTo>
                      <a:cubicBezTo>
                        <a:pt x="28428" y="35630"/>
                        <a:pt x="29386" y="33298"/>
                        <a:pt x="29386" y="30289"/>
                      </a:cubicBezTo>
                      <a:lnTo>
                        <a:pt x="29386" y="26386"/>
                      </a:lnTo>
                      <a:close/>
                    </a:path>
                  </a:pathLst>
                </a:custGeom>
                <a:solidFill>
                  <a:srgbClr val="714C6C"/>
                </a:solidFill>
                <a:ln w="901" cap="flat">
                  <a:noFill/>
                  <a:prstDash val="solid"/>
                  <a:miter/>
                </a:ln>
              </p:spPr>
              <p:txBody>
                <a:bodyPr rtlCol="0" anchor="ctr"/>
                <a:lstStyle/>
                <a:p>
                  <a:endParaRPr lang="en-US" dirty="0"/>
                </a:p>
              </p:txBody>
            </p:sp>
            <p:sp>
              <p:nvSpPr>
                <p:cNvPr id="487" name="Freeform: Shape 486">
                  <a:extLst>
                    <a:ext uri="{FF2B5EF4-FFF2-40B4-BE49-F238E27FC236}">
                      <a16:creationId xmlns:a16="http://schemas.microsoft.com/office/drawing/2014/main" id="{AA5D9629-342D-4880-333E-266846C5AF81}"/>
                    </a:ext>
                  </a:extLst>
                </p:cNvPr>
                <p:cNvSpPr/>
                <p:nvPr/>
              </p:nvSpPr>
              <p:spPr>
                <a:xfrm>
                  <a:off x="4754036" y="923087"/>
                  <a:ext cx="35927" cy="49093"/>
                </a:xfrm>
                <a:custGeom>
                  <a:avLst/>
                  <a:gdLst>
                    <a:gd name="connsiteX0" fmla="*/ 35928 w 35927"/>
                    <a:gd name="connsiteY0" fmla="*/ 34175 h 49093"/>
                    <a:gd name="connsiteX1" fmla="*/ 30850 w 35927"/>
                    <a:gd name="connsiteY1" fmla="*/ 45235 h 49093"/>
                    <a:gd name="connsiteX2" fmla="*/ 15714 w 35927"/>
                    <a:gd name="connsiteY2" fmla="*/ 49094 h 49093"/>
                    <a:gd name="connsiteX3" fmla="*/ 7211 w 35927"/>
                    <a:gd name="connsiteY3" fmla="*/ 48443 h 49093"/>
                    <a:gd name="connsiteX4" fmla="*/ 99 w 35927"/>
                    <a:gd name="connsiteY4" fmla="*/ 46320 h 49093"/>
                    <a:gd name="connsiteX5" fmla="*/ 99 w 35927"/>
                    <a:gd name="connsiteY5" fmla="*/ 35648 h 49093"/>
                    <a:gd name="connsiteX6" fmla="*/ 8340 w 35927"/>
                    <a:gd name="connsiteY6" fmla="*/ 38512 h 49093"/>
                    <a:gd name="connsiteX7" fmla="*/ 16148 w 35927"/>
                    <a:gd name="connsiteY7" fmla="*/ 39642 h 49093"/>
                    <a:gd name="connsiteX8" fmla="*/ 21524 w 35927"/>
                    <a:gd name="connsiteY8" fmla="*/ 38512 h 49093"/>
                    <a:gd name="connsiteX9" fmla="*/ 23169 w 35927"/>
                    <a:gd name="connsiteY9" fmla="*/ 35567 h 49093"/>
                    <a:gd name="connsiteX10" fmla="*/ 22518 w 35927"/>
                    <a:gd name="connsiteY10" fmla="*/ 33398 h 49093"/>
                    <a:gd name="connsiteX11" fmla="*/ 19699 w 35927"/>
                    <a:gd name="connsiteY11" fmla="*/ 31229 h 49093"/>
                    <a:gd name="connsiteX12" fmla="*/ 12931 w 35927"/>
                    <a:gd name="connsiteY12" fmla="*/ 28103 h 49093"/>
                    <a:gd name="connsiteX13" fmla="*/ 5602 w 35927"/>
                    <a:gd name="connsiteY13" fmla="*/ 24325 h 49093"/>
                    <a:gd name="connsiteX14" fmla="*/ 1392 w 35927"/>
                    <a:gd name="connsiteY14" fmla="*/ 19816 h 49093"/>
                    <a:gd name="connsiteX15" fmla="*/ 0 w 35927"/>
                    <a:gd name="connsiteY15" fmla="*/ 13184 h 49093"/>
                    <a:gd name="connsiteX16" fmla="*/ 5114 w 35927"/>
                    <a:gd name="connsiteY16" fmla="*/ 3298 h 49093"/>
                    <a:gd name="connsiteX17" fmla="*/ 18732 w 35927"/>
                    <a:gd name="connsiteY17" fmla="*/ 0 h 49093"/>
                    <a:gd name="connsiteX18" fmla="*/ 27145 w 35927"/>
                    <a:gd name="connsiteY18" fmla="*/ 867 h 49093"/>
                    <a:gd name="connsiteX19" fmla="*/ 35386 w 35927"/>
                    <a:gd name="connsiteY19" fmla="*/ 3732 h 49093"/>
                    <a:gd name="connsiteX20" fmla="*/ 31482 w 35927"/>
                    <a:gd name="connsiteY20" fmla="*/ 13012 h 49093"/>
                    <a:gd name="connsiteX21" fmla="*/ 24886 w 35927"/>
                    <a:gd name="connsiteY21" fmla="*/ 10536 h 49093"/>
                    <a:gd name="connsiteX22" fmla="*/ 18551 w 35927"/>
                    <a:gd name="connsiteY22" fmla="*/ 9542 h 49093"/>
                    <a:gd name="connsiteX23" fmla="*/ 12822 w 35927"/>
                    <a:gd name="connsiteY23" fmla="*/ 12669 h 49093"/>
                    <a:gd name="connsiteX24" fmla="*/ 13563 w 35927"/>
                    <a:gd name="connsiteY24" fmla="*/ 14711 h 49093"/>
                    <a:gd name="connsiteX25" fmla="*/ 16428 w 35927"/>
                    <a:gd name="connsiteY25" fmla="*/ 16663 h 49093"/>
                    <a:gd name="connsiteX26" fmla="*/ 22717 w 35927"/>
                    <a:gd name="connsiteY26" fmla="*/ 19437 h 49093"/>
                    <a:gd name="connsiteX27" fmla="*/ 29747 w 35927"/>
                    <a:gd name="connsiteY27" fmla="*/ 22862 h 49093"/>
                    <a:gd name="connsiteX28" fmla="*/ 34301 w 35927"/>
                    <a:gd name="connsiteY28" fmla="*/ 27326 h 49093"/>
                    <a:gd name="connsiteX29" fmla="*/ 35910 w 35927"/>
                    <a:gd name="connsiteY29" fmla="*/ 34175 h 4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927" h="49093">
                      <a:moveTo>
                        <a:pt x="35928" y="34175"/>
                      </a:moveTo>
                      <a:cubicBezTo>
                        <a:pt x="35928" y="38973"/>
                        <a:pt x="34238" y="42660"/>
                        <a:pt x="30850" y="45235"/>
                      </a:cubicBezTo>
                      <a:cubicBezTo>
                        <a:pt x="27461" y="47811"/>
                        <a:pt x="22419" y="49094"/>
                        <a:pt x="15714" y="49094"/>
                      </a:cubicBezTo>
                      <a:cubicBezTo>
                        <a:pt x="12416" y="49094"/>
                        <a:pt x="9578" y="48877"/>
                        <a:pt x="7211" y="48443"/>
                      </a:cubicBezTo>
                      <a:cubicBezTo>
                        <a:pt x="4843" y="48009"/>
                        <a:pt x="2467" y="47305"/>
                        <a:pt x="99" y="46320"/>
                      </a:cubicBezTo>
                      <a:lnTo>
                        <a:pt x="99" y="35648"/>
                      </a:lnTo>
                      <a:cubicBezTo>
                        <a:pt x="2648" y="36804"/>
                        <a:pt x="5395" y="37762"/>
                        <a:pt x="8340" y="38512"/>
                      </a:cubicBezTo>
                      <a:cubicBezTo>
                        <a:pt x="11286" y="39262"/>
                        <a:pt x="13889" y="39642"/>
                        <a:pt x="16148" y="39642"/>
                      </a:cubicBezTo>
                      <a:cubicBezTo>
                        <a:pt x="18633" y="39642"/>
                        <a:pt x="20431" y="39262"/>
                        <a:pt x="21524" y="38512"/>
                      </a:cubicBezTo>
                      <a:cubicBezTo>
                        <a:pt x="22618" y="37762"/>
                        <a:pt x="23169" y="36777"/>
                        <a:pt x="23169" y="35567"/>
                      </a:cubicBezTo>
                      <a:cubicBezTo>
                        <a:pt x="23169" y="34753"/>
                        <a:pt x="22952" y="34030"/>
                        <a:pt x="22518" y="33398"/>
                      </a:cubicBezTo>
                      <a:cubicBezTo>
                        <a:pt x="22084" y="32765"/>
                        <a:pt x="21145" y="32042"/>
                        <a:pt x="19699" y="31229"/>
                      </a:cubicBezTo>
                      <a:cubicBezTo>
                        <a:pt x="18253" y="30416"/>
                        <a:pt x="15994" y="29377"/>
                        <a:pt x="12931" y="28103"/>
                      </a:cubicBezTo>
                      <a:cubicBezTo>
                        <a:pt x="9922" y="26829"/>
                        <a:pt x="7482" y="25572"/>
                        <a:pt x="5602" y="24325"/>
                      </a:cubicBezTo>
                      <a:cubicBezTo>
                        <a:pt x="3723" y="23078"/>
                        <a:pt x="2322" y="21578"/>
                        <a:pt x="1392" y="19816"/>
                      </a:cubicBezTo>
                      <a:cubicBezTo>
                        <a:pt x="461" y="18054"/>
                        <a:pt x="0" y="15840"/>
                        <a:pt x="0" y="13184"/>
                      </a:cubicBezTo>
                      <a:cubicBezTo>
                        <a:pt x="0" y="8792"/>
                        <a:pt x="1708" y="5494"/>
                        <a:pt x="5114" y="3298"/>
                      </a:cubicBezTo>
                      <a:cubicBezTo>
                        <a:pt x="8530" y="1102"/>
                        <a:pt x="13066" y="0"/>
                        <a:pt x="18732" y="0"/>
                      </a:cubicBezTo>
                      <a:cubicBezTo>
                        <a:pt x="21678" y="0"/>
                        <a:pt x="24488" y="289"/>
                        <a:pt x="27145" y="867"/>
                      </a:cubicBezTo>
                      <a:cubicBezTo>
                        <a:pt x="29801" y="1446"/>
                        <a:pt x="32548" y="2404"/>
                        <a:pt x="35386" y="3732"/>
                      </a:cubicBezTo>
                      <a:lnTo>
                        <a:pt x="31482" y="13012"/>
                      </a:lnTo>
                      <a:cubicBezTo>
                        <a:pt x="29169" y="12027"/>
                        <a:pt x="26973" y="11205"/>
                        <a:pt x="24886" y="10536"/>
                      </a:cubicBezTo>
                      <a:cubicBezTo>
                        <a:pt x="22807" y="9868"/>
                        <a:pt x="20693" y="9542"/>
                        <a:pt x="18551" y="9542"/>
                      </a:cubicBezTo>
                      <a:cubicBezTo>
                        <a:pt x="14738" y="9542"/>
                        <a:pt x="12822" y="10581"/>
                        <a:pt x="12822" y="12669"/>
                      </a:cubicBezTo>
                      <a:cubicBezTo>
                        <a:pt x="12822" y="13419"/>
                        <a:pt x="13066" y="14096"/>
                        <a:pt x="13563" y="14711"/>
                      </a:cubicBezTo>
                      <a:cubicBezTo>
                        <a:pt x="14051" y="15316"/>
                        <a:pt x="15009" y="15967"/>
                        <a:pt x="16428" y="16663"/>
                      </a:cubicBezTo>
                      <a:cubicBezTo>
                        <a:pt x="17847" y="17359"/>
                        <a:pt x="19943" y="18280"/>
                        <a:pt x="22717" y="19437"/>
                      </a:cubicBezTo>
                      <a:cubicBezTo>
                        <a:pt x="25437" y="20539"/>
                        <a:pt x="27777" y="21678"/>
                        <a:pt x="29747" y="22862"/>
                      </a:cubicBezTo>
                      <a:cubicBezTo>
                        <a:pt x="31708" y="24045"/>
                        <a:pt x="33226" y="25536"/>
                        <a:pt x="34301" y="27326"/>
                      </a:cubicBezTo>
                      <a:cubicBezTo>
                        <a:pt x="35368" y="29115"/>
                        <a:pt x="35910" y="31401"/>
                        <a:pt x="35910" y="34175"/>
                      </a:cubicBezTo>
                      <a:close/>
                    </a:path>
                  </a:pathLst>
                </a:custGeom>
                <a:solidFill>
                  <a:srgbClr val="714C6C"/>
                </a:solidFill>
                <a:ln w="901" cap="flat">
                  <a:noFill/>
                  <a:prstDash val="solid"/>
                  <a:miter/>
                </a:ln>
              </p:spPr>
              <p:txBody>
                <a:bodyPr rtlCol="0" anchor="ctr"/>
                <a:lstStyle/>
                <a:p>
                  <a:endParaRPr lang="en-US" dirty="0"/>
                </a:p>
              </p:txBody>
            </p:sp>
            <p:sp>
              <p:nvSpPr>
                <p:cNvPr id="488" name="Freeform: Shape 487">
                  <a:extLst>
                    <a:ext uri="{FF2B5EF4-FFF2-40B4-BE49-F238E27FC236}">
                      <a16:creationId xmlns:a16="http://schemas.microsoft.com/office/drawing/2014/main" id="{31FE9568-0856-7104-2C48-27115BCCA62F}"/>
                    </a:ext>
                  </a:extLst>
                </p:cNvPr>
                <p:cNvSpPr/>
                <p:nvPr/>
              </p:nvSpPr>
              <p:spPr>
                <a:xfrm>
                  <a:off x="4791084" y="923946"/>
                  <a:ext cx="49373" cy="68196"/>
                </a:xfrm>
                <a:custGeom>
                  <a:avLst/>
                  <a:gdLst>
                    <a:gd name="connsiteX0" fmla="*/ 0 w 49373"/>
                    <a:gd name="connsiteY0" fmla="*/ 9 h 68196"/>
                    <a:gd name="connsiteX1" fmla="*/ 14142 w 49373"/>
                    <a:gd name="connsiteY1" fmla="*/ 9 h 68196"/>
                    <a:gd name="connsiteX2" fmla="*/ 23078 w 49373"/>
                    <a:gd name="connsiteY2" fmla="*/ 26639 h 68196"/>
                    <a:gd name="connsiteX3" fmla="*/ 24118 w 49373"/>
                    <a:gd name="connsiteY3" fmla="*/ 30633 h 68196"/>
                    <a:gd name="connsiteX4" fmla="*/ 24642 w 49373"/>
                    <a:gd name="connsiteY4" fmla="*/ 34880 h 68196"/>
                    <a:gd name="connsiteX5" fmla="*/ 24904 w 49373"/>
                    <a:gd name="connsiteY5" fmla="*/ 34880 h 68196"/>
                    <a:gd name="connsiteX6" fmla="*/ 25600 w 49373"/>
                    <a:gd name="connsiteY6" fmla="*/ 30633 h 68196"/>
                    <a:gd name="connsiteX7" fmla="*/ 26729 w 49373"/>
                    <a:gd name="connsiteY7" fmla="*/ 26639 h 68196"/>
                    <a:gd name="connsiteX8" fmla="*/ 35494 w 49373"/>
                    <a:gd name="connsiteY8" fmla="*/ 9 h 68196"/>
                    <a:gd name="connsiteX9" fmla="*/ 49374 w 49373"/>
                    <a:gd name="connsiteY9" fmla="*/ 9 h 68196"/>
                    <a:gd name="connsiteX10" fmla="*/ 29332 w 49373"/>
                    <a:gd name="connsiteY10" fmla="*/ 53449 h 68196"/>
                    <a:gd name="connsiteX11" fmla="*/ 21434 w 49373"/>
                    <a:gd name="connsiteY11" fmla="*/ 64510 h 68196"/>
                    <a:gd name="connsiteX12" fmla="*/ 9551 w 49373"/>
                    <a:gd name="connsiteY12" fmla="*/ 68196 h 68196"/>
                    <a:gd name="connsiteX13" fmla="*/ 5738 w 49373"/>
                    <a:gd name="connsiteY13" fmla="*/ 67979 h 68196"/>
                    <a:gd name="connsiteX14" fmla="*/ 2964 w 49373"/>
                    <a:gd name="connsiteY14" fmla="*/ 67501 h 68196"/>
                    <a:gd name="connsiteX15" fmla="*/ 2964 w 49373"/>
                    <a:gd name="connsiteY15" fmla="*/ 57262 h 68196"/>
                    <a:gd name="connsiteX16" fmla="*/ 5223 w 49373"/>
                    <a:gd name="connsiteY16" fmla="*/ 57606 h 68196"/>
                    <a:gd name="connsiteX17" fmla="*/ 8087 w 49373"/>
                    <a:gd name="connsiteY17" fmla="*/ 57778 h 68196"/>
                    <a:gd name="connsiteX18" fmla="*/ 14503 w 49373"/>
                    <a:gd name="connsiteY18" fmla="*/ 55302 h 68196"/>
                    <a:gd name="connsiteX19" fmla="*/ 18063 w 49373"/>
                    <a:gd name="connsiteY19" fmla="*/ 49356 h 68196"/>
                    <a:gd name="connsiteX20" fmla="*/ 18840 w 49373"/>
                    <a:gd name="connsiteY20" fmla="*/ 47015 h 68196"/>
                    <a:gd name="connsiteX21" fmla="*/ 18 w 49373"/>
                    <a:gd name="connsiteY21" fmla="*/ 0 h 6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73" h="68196">
                      <a:moveTo>
                        <a:pt x="0" y="9"/>
                      </a:moveTo>
                      <a:lnTo>
                        <a:pt x="14142" y="9"/>
                      </a:lnTo>
                      <a:lnTo>
                        <a:pt x="23078" y="26639"/>
                      </a:lnTo>
                      <a:cubicBezTo>
                        <a:pt x="23539" y="27967"/>
                        <a:pt x="23892" y="29304"/>
                        <a:pt x="24118" y="30633"/>
                      </a:cubicBezTo>
                      <a:cubicBezTo>
                        <a:pt x="24344" y="31961"/>
                        <a:pt x="24524" y="33380"/>
                        <a:pt x="24642" y="34880"/>
                      </a:cubicBezTo>
                      <a:lnTo>
                        <a:pt x="24904" y="34880"/>
                      </a:lnTo>
                      <a:cubicBezTo>
                        <a:pt x="25075" y="33380"/>
                        <a:pt x="25310" y="31961"/>
                        <a:pt x="25600" y="30633"/>
                      </a:cubicBezTo>
                      <a:cubicBezTo>
                        <a:pt x="25889" y="29304"/>
                        <a:pt x="26259" y="27976"/>
                        <a:pt x="26729" y="26639"/>
                      </a:cubicBezTo>
                      <a:lnTo>
                        <a:pt x="35494" y="9"/>
                      </a:lnTo>
                      <a:lnTo>
                        <a:pt x="49374" y="9"/>
                      </a:lnTo>
                      <a:lnTo>
                        <a:pt x="29332" y="53449"/>
                      </a:lnTo>
                      <a:cubicBezTo>
                        <a:pt x="27479" y="58365"/>
                        <a:pt x="24850" y="62052"/>
                        <a:pt x="21434" y="64510"/>
                      </a:cubicBezTo>
                      <a:cubicBezTo>
                        <a:pt x="18018" y="66967"/>
                        <a:pt x="14060" y="68196"/>
                        <a:pt x="9551" y="68196"/>
                      </a:cubicBezTo>
                      <a:cubicBezTo>
                        <a:pt x="8042" y="68196"/>
                        <a:pt x="6777" y="68124"/>
                        <a:pt x="5738" y="67979"/>
                      </a:cubicBezTo>
                      <a:cubicBezTo>
                        <a:pt x="4699" y="67835"/>
                        <a:pt x="3768" y="67672"/>
                        <a:pt x="2964" y="67501"/>
                      </a:cubicBezTo>
                      <a:lnTo>
                        <a:pt x="2964" y="57262"/>
                      </a:lnTo>
                      <a:cubicBezTo>
                        <a:pt x="3542" y="57380"/>
                        <a:pt x="4292" y="57488"/>
                        <a:pt x="5223" y="57606"/>
                      </a:cubicBezTo>
                      <a:cubicBezTo>
                        <a:pt x="6145" y="57723"/>
                        <a:pt x="7102" y="57778"/>
                        <a:pt x="8087" y="57778"/>
                      </a:cubicBezTo>
                      <a:cubicBezTo>
                        <a:pt x="10807" y="57778"/>
                        <a:pt x="12949" y="56955"/>
                        <a:pt x="14503" y="55302"/>
                      </a:cubicBezTo>
                      <a:cubicBezTo>
                        <a:pt x="16066" y="53657"/>
                        <a:pt x="17250" y="51669"/>
                        <a:pt x="18063" y="49356"/>
                      </a:cubicBezTo>
                      <a:lnTo>
                        <a:pt x="18840" y="47015"/>
                      </a:lnTo>
                      <a:lnTo>
                        <a:pt x="18" y="0"/>
                      </a:lnTo>
                      <a:close/>
                    </a:path>
                  </a:pathLst>
                </a:custGeom>
                <a:solidFill>
                  <a:srgbClr val="714C6C"/>
                </a:solidFill>
                <a:ln w="901" cap="flat">
                  <a:noFill/>
                  <a:prstDash val="solid"/>
                  <a:miter/>
                </a:ln>
              </p:spPr>
              <p:txBody>
                <a:bodyPr rtlCol="0" anchor="ctr"/>
                <a:lstStyle/>
                <a:p>
                  <a:endParaRPr lang="en-US" dirty="0"/>
                </a:p>
              </p:txBody>
            </p:sp>
            <p:sp>
              <p:nvSpPr>
                <p:cNvPr id="489" name="Freeform: Shape 488">
                  <a:extLst>
                    <a:ext uri="{FF2B5EF4-FFF2-40B4-BE49-F238E27FC236}">
                      <a16:creationId xmlns:a16="http://schemas.microsoft.com/office/drawing/2014/main" id="{7FBC70C0-05A1-E46C-7BF6-9A3AF4725226}"/>
                    </a:ext>
                  </a:extLst>
                </p:cNvPr>
                <p:cNvSpPr/>
                <p:nvPr/>
              </p:nvSpPr>
              <p:spPr>
                <a:xfrm>
                  <a:off x="4839753" y="958048"/>
                  <a:ext cx="14837" cy="14403"/>
                </a:xfrm>
                <a:custGeom>
                  <a:avLst/>
                  <a:gdLst>
                    <a:gd name="connsiteX0" fmla="*/ 0 w 14837"/>
                    <a:gd name="connsiteY0" fmla="*/ 7202 h 14403"/>
                    <a:gd name="connsiteX1" fmla="*/ 2169 w 14837"/>
                    <a:gd name="connsiteY1" fmla="*/ 1608 h 14403"/>
                    <a:gd name="connsiteX2" fmla="*/ 7464 w 14837"/>
                    <a:gd name="connsiteY2" fmla="*/ 0 h 14403"/>
                    <a:gd name="connsiteX3" fmla="*/ 12669 w 14837"/>
                    <a:gd name="connsiteY3" fmla="*/ 1608 h 14403"/>
                    <a:gd name="connsiteX4" fmla="*/ 14837 w 14837"/>
                    <a:gd name="connsiteY4" fmla="*/ 7202 h 14403"/>
                    <a:gd name="connsiteX5" fmla="*/ 12669 w 14837"/>
                    <a:gd name="connsiteY5" fmla="*/ 12714 h 14403"/>
                    <a:gd name="connsiteX6" fmla="*/ 7464 w 14837"/>
                    <a:gd name="connsiteY6" fmla="*/ 14404 h 14403"/>
                    <a:gd name="connsiteX7" fmla="*/ 2169 w 14837"/>
                    <a:gd name="connsiteY7" fmla="*/ 12714 h 14403"/>
                    <a:gd name="connsiteX8" fmla="*/ 0 w 14837"/>
                    <a:gd name="connsiteY8" fmla="*/ 7202 h 1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7" h="14403">
                      <a:moveTo>
                        <a:pt x="0" y="7202"/>
                      </a:moveTo>
                      <a:cubicBezTo>
                        <a:pt x="0" y="4545"/>
                        <a:pt x="723" y="2675"/>
                        <a:pt x="2169" y="1608"/>
                      </a:cubicBezTo>
                      <a:cubicBezTo>
                        <a:pt x="3614" y="542"/>
                        <a:pt x="5377" y="0"/>
                        <a:pt x="7464" y="0"/>
                      </a:cubicBezTo>
                      <a:cubicBezTo>
                        <a:pt x="9551" y="0"/>
                        <a:pt x="11223" y="533"/>
                        <a:pt x="12669" y="1608"/>
                      </a:cubicBezTo>
                      <a:cubicBezTo>
                        <a:pt x="14115" y="2684"/>
                        <a:pt x="14837" y="4545"/>
                        <a:pt x="14837" y="7202"/>
                      </a:cubicBezTo>
                      <a:cubicBezTo>
                        <a:pt x="14837" y="9858"/>
                        <a:pt x="14115" y="11584"/>
                        <a:pt x="12669" y="12714"/>
                      </a:cubicBezTo>
                      <a:cubicBezTo>
                        <a:pt x="11223" y="13843"/>
                        <a:pt x="9488" y="14404"/>
                        <a:pt x="7464" y="14404"/>
                      </a:cubicBezTo>
                      <a:cubicBezTo>
                        <a:pt x="5440" y="14404"/>
                        <a:pt x="3614" y="13843"/>
                        <a:pt x="2169" y="12714"/>
                      </a:cubicBezTo>
                      <a:cubicBezTo>
                        <a:pt x="723" y="11584"/>
                        <a:pt x="0" y="9750"/>
                        <a:pt x="0" y="7202"/>
                      </a:cubicBezTo>
                      <a:close/>
                    </a:path>
                  </a:pathLst>
                </a:custGeom>
                <a:solidFill>
                  <a:srgbClr val="714C6C"/>
                </a:solidFill>
                <a:ln w="901" cap="flat">
                  <a:no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14B414AD-96BA-9DEB-9E25-018F4FC3B247}"/>
                    </a:ext>
                  </a:extLst>
                </p:cNvPr>
                <p:cNvSpPr/>
                <p:nvPr/>
              </p:nvSpPr>
              <p:spPr>
                <a:xfrm>
                  <a:off x="4905935" y="909379"/>
                  <a:ext cx="42768" cy="61934"/>
                </a:xfrm>
                <a:custGeom>
                  <a:avLst/>
                  <a:gdLst>
                    <a:gd name="connsiteX0" fmla="*/ 19780 w 42768"/>
                    <a:gd name="connsiteY0" fmla="*/ 0 h 61934"/>
                    <a:gd name="connsiteX1" fmla="*/ 37256 w 42768"/>
                    <a:gd name="connsiteY1" fmla="*/ 5160 h 61934"/>
                    <a:gd name="connsiteX2" fmla="*/ 42768 w 42768"/>
                    <a:gd name="connsiteY2" fmla="*/ 19347 h 61934"/>
                    <a:gd name="connsiteX3" fmla="*/ 40509 w 42768"/>
                    <a:gd name="connsiteY3" fmla="*/ 29494 h 61934"/>
                    <a:gd name="connsiteX4" fmla="*/ 33009 w 42768"/>
                    <a:gd name="connsiteY4" fmla="*/ 37039 h 61934"/>
                    <a:gd name="connsiteX5" fmla="*/ 18741 w 42768"/>
                    <a:gd name="connsiteY5" fmla="*/ 39904 h 61934"/>
                    <a:gd name="connsiteX6" fmla="*/ 13103 w 42768"/>
                    <a:gd name="connsiteY6" fmla="*/ 39904 h 61934"/>
                    <a:gd name="connsiteX7" fmla="*/ 13103 w 42768"/>
                    <a:gd name="connsiteY7" fmla="*/ 61934 h 61934"/>
                    <a:gd name="connsiteX8" fmla="*/ 0 w 42768"/>
                    <a:gd name="connsiteY8" fmla="*/ 61934 h 61934"/>
                    <a:gd name="connsiteX9" fmla="*/ 0 w 42768"/>
                    <a:gd name="connsiteY9" fmla="*/ 0 h 61934"/>
                    <a:gd name="connsiteX10" fmla="*/ 19780 w 42768"/>
                    <a:gd name="connsiteY10" fmla="*/ 0 h 61934"/>
                    <a:gd name="connsiteX11" fmla="*/ 19084 w 42768"/>
                    <a:gd name="connsiteY11" fmla="*/ 10753 h 61934"/>
                    <a:gd name="connsiteX12" fmla="*/ 13103 w 42768"/>
                    <a:gd name="connsiteY12" fmla="*/ 10753 h 61934"/>
                    <a:gd name="connsiteX13" fmla="*/ 13103 w 42768"/>
                    <a:gd name="connsiteY13" fmla="*/ 29142 h 61934"/>
                    <a:gd name="connsiteX14" fmla="*/ 17440 w 42768"/>
                    <a:gd name="connsiteY14" fmla="*/ 29142 h 61934"/>
                    <a:gd name="connsiteX15" fmla="*/ 26241 w 42768"/>
                    <a:gd name="connsiteY15" fmla="*/ 26928 h 61934"/>
                    <a:gd name="connsiteX16" fmla="*/ 29494 w 42768"/>
                    <a:gd name="connsiteY16" fmla="*/ 19771 h 61934"/>
                    <a:gd name="connsiteX17" fmla="*/ 19084 w 42768"/>
                    <a:gd name="connsiteY17" fmla="*/ 10753 h 6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68" h="61934">
                      <a:moveTo>
                        <a:pt x="19780" y="0"/>
                      </a:moveTo>
                      <a:cubicBezTo>
                        <a:pt x="27759" y="0"/>
                        <a:pt x="33588" y="1726"/>
                        <a:pt x="37256" y="5160"/>
                      </a:cubicBezTo>
                      <a:cubicBezTo>
                        <a:pt x="40925" y="8602"/>
                        <a:pt x="42768" y="13328"/>
                        <a:pt x="42768" y="19347"/>
                      </a:cubicBezTo>
                      <a:cubicBezTo>
                        <a:pt x="42768" y="22988"/>
                        <a:pt x="42018" y="26377"/>
                        <a:pt x="40509" y="29494"/>
                      </a:cubicBezTo>
                      <a:cubicBezTo>
                        <a:pt x="39000" y="32621"/>
                        <a:pt x="36506" y="35133"/>
                        <a:pt x="33009" y="37039"/>
                      </a:cubicBezTo>
                      <a:cubicBezTo>
                        <a:pt x="29512" y="38946"/>
                        <a:pt x="24750" y="39904"/>
                        <a:pt x="18741" y="39904"/>
                      </a:cubicBezTo>
                      <a:lnTo>
                        <a:pt x="13103" y="39904"/>
                      </a:lnTo>
                      <a:lnTo>
                        <a:pt x="13103" y="61934"/>
                      </a:lnTo>
                      <a:lnTo>
                        <a:pt x="0" y="61934"/>
                      </a:lnTo>
                      <a:lnTo>
                        <a:pt x="0" y="0"/>
                      </a:lnTo>
                      <a:lnTo>
                        <a:pt x="19780" y="0"/>
                      </a:lnTo>
                      <a:close/>
                      <a:moveTo>
                        <a:pt x="19084" y="10753"/>
                      </a:moveTo>
                      <a:lnTo>
                        <a:pt x="13103" y="10753"/>
                      </a:lnTo>
                      <a:lnTo>
                        <a:pt x="13103" y="29142"/>
                      </a:lnTo>
                      <a:lnTo>
                        <a:pt x="17440" y="29142"/>
                      </a:lnTo>
                      <a:cubicBezTo>
                        <a:pt x="21145" y="29142"/>
                        <a:pt x="24072" y="28401"/>
                        <a:pt x="26241" y="26928"/>
                      </a:cubicBezTo>
                      <a:cubicBezTo>
                        <a:pt x="28410" y="25455"/>
                        <a:pt x="29494" y="23069"/>
                        <a:pt x="29494" y="19771"/>
                      </a:cubicBezTo>
                      <a:cubicBezTo>
                        <a:pt x="29494" y="13753"/>
                        <a:pt x="26024" y="10753"/>
                        <a:pt x="19084" y="10753"/>
                      </a:cubicBezTo>
                      <a:close/>
                    </a:path>
                  </a:pathLst>
                </a:custGeom>
                <a:solidFill>
                  <a:srgbClr val="714C6C"/>
                </a:solidFill>
                <a:ln w="901" cap="flat">
                  <a:noFill/>
                  <a:prstDash val="solid"/>
                  <a:miter/>
                </a:ln>
              </p:spPr>
              <p:txBody>
                <a:bodyPr rtlCol="0" anchor="ctr"/>
                <a:lstStyle/>
                <a:p>
                  <a:endParaRPr lang="en-US" dirty="0"/>
                </a:p>
              </p:txBody>
            </p:sp>
            <p:sp>
              <p:nvSpPr>
                <p:cNvPr id="491" name="Freeform: Shape 490">
                  <a:extLst>
                    <a:ext uri="{FF2B5EF4-FFF2-40B4-BE49-F238E27FC236}">
                      <a16:creationId xmlns:a16="http://schemas.microsoft.com/office/drawing/2014/main" id="{E649F4C8-1CA2-34BA-9421-12F4DCAE2126}"/>
                    </a:ext>
                  </a:extLst>
                </p:cNvPr>
                <p:cNvSpPr/>
                <p:nvPr/>
              </p:nvSpPr>
              <p:spPr>
                <a:xfrm>
                  <a:off x="4954341" y="923087"/>
                  <a:ext cx="45894" cy="49093"/>
                </a:xfrm>
                <a:custGeom>
                  <a:avLst/>
                  <a:gdLst>
                    <a:gd name="connsiteX0" fmla="*/ 45886 w 45894"/>
                    <a:gd name="connsiteY0" fmla="*/ 24461 h 49093"/>
                    <a:gd name="connsiteX1" fmla="*/ 39687 w 45894"/>
                    <a:gd name="connsiteY1" fmla="*/ 42678 h 49093"/>
                    <a:gd name="connsiteX2" fmla="*/ 22816 w 45894"/>
                    <a:gd name="connsiteY2" fmla="*/ 49094 h 49093"/>
                    <a:gd name="connsiteX3" fmla="*/ 11060 w 45894"/>
                    <a:gd name="connsiteY3" fmla="*/ 46229 h 49093"/>
                    <a:gd name="connsiteX4" fmla="*/ 2946 w 45894"/>
                    <a:gd name="connsiteY4" fmla="*/ 37862 h 49093"/>
                    <a:gd name="connsiteX5" fmla="*/ 0 w 45894"/>
                    <a:gd name="connsiteY5" fmla="*/ 24461 h 49093"/>
                    <a:gd name="connsiteX6" fmla="*/ 6163 w 45894"/>
                    <a:gd name="connsiteY6" fmla="*/ 6334 h 49093"/>
                    <a:gd name="connsiteX7" fmla="*/ 23079 w 45894"/>
                    <a:gd name="connsiteY7" fmla="*/ 0 h 49093"/>
                    <a:gd name="connsiteX8" fmla="*/ 34880 w 45894"/>
                    <a:gd name="connsiteY8" fmla="*/ 2864 h 49093"/>
                    <a:gd name="connsiteX9" fmla="*/ 42949 w 45894"/>
                    <a:gd name="connsiteY9" fmla="*/ 11196 h 49093"/>
                    <a:gd name="connsiteX10" fmla="*/ 45895 w 45894"/>
                    <a:gd name="connsiteY10" fmla="*/ 24470 h 49093"/>
                    <a:gd name="connsiteX11" fmla="*/ 13184 w 45894"/>
                    <a:gd name="connsiteY11" fmla="*/ 24461 h 49093"/>
                    <a:gd name="connsiteX12" fmla="*/ 15479 w 45894"/>
                    <a:gd name="connsiteY12" fmla="*/ 35088 h 49093"/>
                    <a:gd name="connsiteX13" fmla="*/ 22979 w 45894"/>
                    <a:gd name="connsiteY13" fmla="*/ 38684 h 49093"/>
                    <a:gd name="connsiteX14" fmla="*/ 30398 w 45894"/>
                    <a:gd name="connsiteY14" fmla="*/ 35088 h 49093"/>
                    <a:gd name="connsiteX15" fmla="*/ 32693 w 45894"/>
                    <a:gd name="connsiteY15" fmla="*/ 24461 h 49093"/>
                    <a:gd name="connsiteX16" fmla="*/ 30398 w 45894"/>
                    <a:gd name="connsiteY16" fmla="*/ 13925 h 49093"/>
                    <a:gd name="connsiteX17" fmla="*/ 22898 w 45894"/>
                    <a:gd name="connsiteY17" fmla="*/ 10410 h 49093"/>
                    <a:gd name="connsiteX18" fmla="*/ 15479 w 45894"/>
                    <a:gd name="connsiteY18" fmla="*/ 13925 h 49093"/>
                    <a:gd name="connsiteX19" fmla="*/ 13184 w 45894"/>
                    <a:gd name="connsiteY19" fmla="*/ 24461 h 4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94" h="49093">
                      <a:moveTo>
                        <a:pt x="45886" y="24461"/>
                      </a:moveTo>
                      <a:cubicBezTo>
                        <a:pt x="45886" y="32323"/>
                        <a:pt x="43817" y="38395"/>
                        <a:pt x="39687" y="42678"/>
                      </a:cubicBezTo>
                      <a:cubicBezTo>
                        <a:pt x="35549" y="46961"/>
                        <a:pt x="29928" y="49094"/>
                        <a:pt x="22816" y="49094"/>
                      </a:cubicBezTo>
                      <a:cubicBezTo>
                        <a:pt x="18416" y="49094"/>
                        <a:pt x="14503" y="48136"/>
                        <a:pt x="11060" y="46229"/>
                      </a:cubicBezTo>
                      <a:cubicBezTo>
                        <a:pt x="7618" y="44323"/>
                        <a:pt x="4916" y="41530"/>
                        <a:pt x="2946" y="37862"/>
                      </a:cubicBezTo>
                      <a:cubicBezTo>
                        <a:pt x="976" y="34193"/>
                        <a:pt x="0" y="29720"/>
                        <a:pt x="0" y="24461"/>
                      </a:cubicBezTo>
                      <a:cubicBezTo>
                        <a:pt x="0" y="16600"/>
                        <a:pt x="2051" y="10554"/>
                        <a:pt x="6163" y="6334"/>
                      </a:cubicBezTo>
                      <a:cubicBezTo>
                        <a:pt x="10265" y="2114"/>
                        <a:pt x="15904" y="0"/>
                        <a:pt x="23079" y="0"/>
                      </a:cubicBezTo>
                      <a:cubicBezTo>
                        <a:pt x="27533" y="0"/>
                        <a:pt x="31464" y="958"/>
                        <a:pt x="34880" y="2864"/>
                      </a:cubicBezTo>
                      <a:cubicBezTo>
                        <a:pt x="38295" y="4771"/>
                        <a:pt x="40979" y="7545"/>
                        <a:pt x="42949" y="11196"/>
                      </a:cubicBezTo>
                      <a:cubicBezTo>
                        <a:pt x="44910" y="14837"/>
                        <a:pt x="45895" y="19265"/>
                        <a:pt x="45895" y="24470"/>
                      </a:cubicBezTo>
                      <a:close/>
                      <a:moveTo>
                        <a:pt x="13184" y="24461"/>
                      </a:moveTo>
                      <a:cubicBezTo>
                        <a:pt x="13184" y="29142"/>
                        <a:pt x="13952" y="32684"/>
                        <a:pt x="15479" y="35088"/>
                      </a:cubicBezTo>
                      <a:cubicBezTo>
                        <a:pt x="17015" y="37491"/>
                        <a:pt x="19509" y="38684"/>
                        <a:pt x="22979" y="38684"/>
                      </a:cubicBezTo>
                      <a:cubicBezTo>
                        <a:pt x="26449" y="38684"/>
                        <a:pt x="28862" y="37482"/>
                        <a:pt x="30398" y="35088"/>
                      </a:cubicBezTo>
                      <a:cubicBezTo>
                        <a:pt x="31934" y="32684"/>
                        <a:pt x="32693" y="29142"/>
                        <a:pt x="32693" y="24461"/>
                      </a:cubicBezTo>
                      <a:cubicBezTo>
                        <a:pt x="32693" y="19780"/>
                        <a:pt x="31925" y="16265"/>
                        <a:pt x="30398" y="13925"/>
                      </a:cubicBezTo>
                      <a:cubicBezTo>
                        <a:pt x="28862" y="11584"/>
                        <a:pt x="26368" y="10410"/>
                        <a:pt x="22898" y="10410"/>
                      </a:cubicBezTo>
                      <a:cubicBezTo>
                        <a:pt x="19428" y="10410"/>
                        <a:pt x="17015" y="11584"/>
                        <a:pt x="15479" y="13925"/>
                      </a:cubicBezTo>
                      <a:cubicBezTo>
                        <a:pt x="13943" y="16265"/>
                        <a:pt x="13184" y="19780"/>
                        <a:pt x="13184" y="24461"/>
                      </a:cubicBezTo>
                      <a:close/>
                    </a:path>
                  </a:pathLst>
                </a:custGeom>
                <a:solidFill>
                  <a:srgbClr val="714C6C"/>
                </a:solidFill>
                <a:ln w="901" cap="flat">
                  <a:noFill/>
                  <a:prstDash val="solid"/>
                  <a:miter/>
                </a:ln>
              </p:spPr>
              <p:txBody>
                <a:bodyPr rtlCol="0" anchor="ctr"/>
                <a:lstStyle/>
                <a:p>
                  <a:endParaRPr lang="en-US" dirty="0"/>
                </a:p>
              </p:txBody>
            </p:sp>
            <p:sp>
              <p:nvSpPr>
                <p:cNvPr id="492" name="Freeform: Shape 491">
                  <a:extLst>
                    <a:ext uri="{FF2B5EF4-FFF2-40B4-BE49-F238E27FC236}">
                      <a16:creationId xmlns:a16="http://schemas.microsoft.com/office/drawing/2014/main" id="{C2FD0ED6-7A70-4131-B14C-5784403A32E4}"/>
                    </a:ext>
                  </a:extLst>
                </p:cNvPr>
                <p:cNvSpPr/>
                <p:nvPr/>
              </p:nvSpPr>
              <p:spPr>
                <a:xfrm>
                  <a:off x="5001122" y="923928"/>
                  <a:ext cx="72506" cy="47385"/>
                </a:xfrm>
                <a:custGeom>
                  <a:avLst/>
                  <a:gdLst>
                    <a:gd name="connsiteX0" fmla="*/ 44829 w 72506"/>
                    <a:gd name="connsiteY0" fmla="*/ 47386 h 47385"/>
                    <a:gd name="connsiteX1" fmla="*/ 41187 w 72506"/>
                    <a:gd name="connsiteY1" fmla="*/ 30813 h 47385"/>
                    <a:gd name="connsiteX2" fmla="*/ 40193 w 72506"/>
                    <a:gd name="connsiteY2" fmla="*/ 26431 h 47385"/>
                    <a:gd name="connsiteX3" fmla="*/ 38765 w 72506"/>
                    <a:gd name="connsiteY3" fmla="*/ 20187 h 47385"/>
                    <a:gd name="connsiteX4" fmla="*/ 37292 w 72506"/>
                    <a:gd name="connsiteY4" fmla="*/ 14024 h 47385"/>
                    <a:gd name="connsiteX5" fmla="*/ 36335 w 72506"/>
                    <a:gd name="connsiteY5" fmla="*/ 9904 h 47385"/>
                    <a:gd name="connsiteX6" fmla="*/ 35991 w 72506"/>
                    <a:gd name="connsiteY6" fmla="*/ 9904 h 47385"/>
                    <a:gd name="connsiteX7" fmla="*/ 35079 w 72506"/>
                    <a:gd name="connsiteY7" fmla="*/ 14024 h 47385"/>
                    <a:gd name="connsiteX8" fmla="*/ 33651 w 72506"/>
                    <a:gd name="connsiteY8" fmla="*/ 20187 h 47385"/>
                    <a:gd name="connsiteX9" fmla="*/ 32178 w 72506"/>
                    <a:gd name="connsiteY9" fmla="*/ 26476 h 47385"/>
                    <a:gd name="connsiteX10" fmla="*/ 31139 w 72506"/>
                    <a:gd name="connsiteY10" fmla="*/ 30985 h 47385"/>
                    <a:gd name="connsiteX11" fmla="*/ 27326 w 72506"/>
                    <a:gd name="connsiteY11" fmla="*/ 47377 h 47385"/>
                    <a:gd name="connsiteX12" fmla="*/ 13446 w 72506"/>
                    <a:gd name="connsiteY12" fmla="*/ 47377 h 47385"/>
                    <a:gd name="connsiteX13" fmla="*/ 0 w 72506"/>
                    <a:gd name="connsiteY13" fmla="*/ 9 h 47385"/>
                    <a:gd name="connsiteX14" fmla="*/ 12840 w 72506"/>
                    <a:gd name="connsiteY14" fmla="*/ 9 h 47385"/>
                    <a:gd name="connsiteX15" fmla="*/ 18307 w 72506"/>
                    <a:gd name="connsiteY15" fmla="*/ 21000 h 47385"/>
                    <a:gd name="connsiteX16" fmla="*/ 19392 w 72506"/>
                    <a:gd name="connsiteY16" fmla="*/ 26250 h 47385"/>
                    <a:gd name="connsiteX17" fmla="*/ 20259 w 72506"/>
                    <a:gd name="connsiteY17" fmla="*/ 32060 h 47385"/>
                    <a:gd name="connsiteX18" fmla="*/ 20910 w 72506"/>
                    <a:gd name="connsiteY18" fmla="*/ 36524 h 47385"/>
                    <a:gd name="connsiteX19" fmla="*/ 21253 w 72506"/>
                    <a:gd name="connsiteY19" fmla="*/ 36524 h 47385"/>
                    <a:gd name="connsiteX20" fmla="*/ 21597 w 72506"/>
                    <a:gd name="connsiteY20" fmla="*/ 33271 h 47385"/>
                    <a:gd name="connsiteX21" fmla="*/ 22247 w 72506"/>
                    <a:gd name="connsiteY21" fmla="*/ 29060 h 47385"/>
                    <a:gd name="connsiteX22" fmla="*/ 22943 w 72506"/>
                    <a:gd name="connsiteY22" fmla="*/ 25157 h 47385"/>
                    <a:gd name="connsiteX23" fmla="*/ 23422 w 72506"/>
                    <a:gd name="connsiteY23" fmla="*/ 22726 h 47385"/>
                    <a:gd name="connsiteX24" fmla="*/ 29232 w 72506"/>
                    <a:gd name="connsiteY24" fmla="*/ 0 h 47385"/>
                    <a:gd name="connsiteX25" fmla="*/ 43455 w 72506"/>
                    <a:gd name="connsiteY25" fmla="*/ 0 h 47385"/>
                    <a:gd name="connsiteX26" fmla="*/ 49003 w 72506"/>
                    <a:gd name="connsiteY26" fmla="*/ 22726 h 47385"/>
                    <a:gd name="connsiteX27" fmla="*/ 49780 w 72506"/>
                    <a:gd name="connsiteY27" fmla="*/ 26630 h 47385"/>
                    <a:gd name="connsiteX28" fmla="*/ 50648 w 72506"/>
                    <a:gd name="connsiteY28" fmla="*/ 32097 h 47385"/>
                    <a:gd name="connsiteX29" fmla="*/ 51082 w 72506"/>
                    <a:gd name="connsiteY29" fmla="*/ 36524 h 47385"/>
                    <a:gd name="connsiteX30" fmla="*/ 51425 w 72506"/>
                    <a:gd name="connsiteY30" fmla="*/ 36524 h 47385"/>
                    <a:gd name="connsiteX31" fmla="*/ 52030 w 72506"/>
                    <a:gd name="connsiteY31" fmla="*/ 32232 h 47385"/>
                    <a:gd name="connsiteX32" fmla="*/ 53025 w 72506"/>
                    <a:gd name="connsiteY32" fmla="*/ 26332 h 47385"/>
                    <a:gd name="connsiteX33" fmla="*/ 54199 w 72506"/>
                    <a:gd name="connsiteY33" fmla="*/ 21000 h 47385"/>
                    <a:gd name="connsiteX34" fmla="*/ 59838 w 72506"/>
                    <a:gd name="connsiteY34" fmla="*/ 9 h 47385"/>
                    <a:gd name="connsiteX35" fmla="*/ 72507 w 72506"/>
                    <a:gd name="connsiteY35" fmla="*/ 9 h 47385"/>
                    <a:gd name="connsiteX36" fmla="*/ 58889 w 72506"/>
                    <a:gd name="connsiteY36" fmla="*/ 47377 h 47385"/>
                    <a:gd name="connsiteX37" fmla="*/ 44838 w 72506"/>
                    <a:gd name="connsiteY37" fmla="*/ 47377 h 4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506" h="47385">
                      <a:moveTo>
                        <a:pt x="44829" y="47386"/>
                      </a:moveTo>
                      <a:lnTo>
                        <a:pt x="41187" y="30813"/>
                      </a:lnTo>
                      <a:cubicBezTo>
                        <a:pt x="40952" y="29829"/>
                        <a:pt x="40627" y="28374"/>
                        <a:pt x="40193" y="26431"/>
                      </a:cubicBezTo>
                      <a:cubicBezTo>
                        <a:pt x="39759" y="24497"/>
                        <a:pt x="39280" y="22410"/>
                        <a:pt x="38765" y="20187"/>
                      </a:cubicBezTo>
                      <a:cubicBezTo>
                        <a:pt x="38241" y="17964"/>
                        <a:pt x="37753" y="15904"/>
                        <a:pt x="37292" y="14024"/>
                      </a:cubicBezTo>
                      <a:cubicBezTo>
                        <a:pt x="36832" y="12145"/>
                        <a:pt x="36515" y="10771"/>
                        <a:pt x="36335" y="9904"/>
                      </a:cubicBezTo>
                      <a:lnTo>
                        <a:pt x="35991" y="9904"/>
                      </a:lnTo>
                      <a:cubicBezTo>
                        <a:pt x="35820" y="10771"/>
                        <a:pt x="35512" y="12145"/>
                        <a:pt x="35079" y="14024"/>
                      </a:cubicBezTo>
                      <a:cubicBezTo>
                        <a:pt x="34645" y="15904"/>
                        <a:pt x="34166" y="17955"/>
                        <a:pt x="33651" y="20187"/>
                      </a:cubicBezTo>
                      <a:cubicBezTo>
                        <a:pt x="33127" y="22410"/>
                        <a:pt x="32639" y="24515"/>
                        <a:pt x="32178" y="26476"/>
                      </a:cubicBezTo>
                      <a:cubicBezTo>
                        <a:pt x="31717" y="28446"/>
                        <a:pt x="31365" y="29946"/>
                        <a:pt x="31139" y="30985"/>
                      </a:cubicBezTo>
                      <a:lnTo>
                        <a:pt x="27326" y="47377"/>
                      </a:lnTo>
                      <a:lnTo>
                        <a:pt x="13446" y="47377"/>
                      </a:lnTo>
                      <a:lnTo>
                        <a:pt x="0" y="9"/>
                      </a:lnTo>
                      <a:lnTo>
                        <a:pt x="12840" y="9"/>
                      </a:lnTo>
                      <a:lnTo>
                        <a:pt x="18307" y="21000"/>
                      </a:lnTo>
                      <a:cubicBezTo>
                        <a:pt x="18714" y="22509"/>
                        <a:pt x="19075" y="24253"/>
                        <a:pt x="19392" y="26250"/>
                      </a:cubicBezTo>
                      <a:cubicBezTo>
                        <a:pt x="19708" y="28247"/>
                        <a:pt x="19997" y="30181"/>
                        <a:pt x="20259" y="32060"/>
                      </a:cubicBezTo>
                      <a:cubicBezTo>
                        <a:pt x="20521" y="33940"/>
                        <a:pt x="20738" y="35431"/>
                        <a:pt x="20910" y="36524"/>
                      </a:cubicBezTo>
                      <a:lnTo>
                        <a:pt x="21253" y="36524"/>
                      </a:lnTo>
                      <a:cubicBezTo>
                        <a:pt x="21307" y="35711"/>
                        <a:pt x="21425" y="34627"/>
                        <a:pt x="21597" y="33271"/>
                      </a:cubicBezTo>
                      <a:cubicBezTo>
                        <a:pt x="21768" y="31916"/>
                        <a:pt x="21985" y="30506"/>
                        <a:pt x="22247" y="29060"/>
                      </a:cubicBezTo>
                      <a:cubicBezTo>
                        <a:pt x="22509" y="27615"/>
                        <a:pt x="22735" y="26313"/>
                        <a:pt x="22943" y="25157"/>
                      </a:cubicBezTo>
                      <a:cubicBezTo>
                        <a:pt x="23142" y="24000"/>
                        <a:pt x="23304" y="23196"/>
                        <a:pt x="23422" y="22726"/>
                      </a:cubicBezTo>
                      <a:lnTo>
                        <a:pt x="29232" y="0"/>
                      </a:lnTo>
                      <a:lnTo>
                        <a:pt x="43455" y="0"/>
                      </a:lnTo>
                      <a:lnTo>
                        <a:pt x="49003" y="22726"/>
                      </a:lnTo>
                      <a:cubicBezTo>
                        <a:pt x="49175" y="23539"/>
                        <a:pt x="49437" y="24841"/>
                        <a:pt x="49780" y="26630"/>
                      </a:cubicBezTo>
                      <a:cubicBezTo>
                        <a:pt x="50124" y="28419"/>
                        <a:pt x="50413" y="30244"/>
                        <a:pt x="50648" y="32097"/>
                      </a:cubicBezTo>
                      <a:cubicBezTo>
                        <a:pt x="50874" y="33949"/>
                        <a:pt x="51027" y="35422"/>
                        <a:pt x="51082" y="36524"/>
                      </a:cubicBezTo>
                      <a:lnTo>
                        <a:pt x="51425" y="36524"/>
                      </a:lnTo>
                      <a:cubicBezTo>
                        <a:pt x="51543" y="35539"/>
                        <a:pt x="51741" y="34112"/>
                        <a:pt x="52030" y="32232"/>
                      </a:cubicBezTo>
                      <a:cubicBezTo>
                        <a:pt x="52320" y="30353"/>
                        <a:pt x="52654" y="28383"/>
                        <a:pt x="53025" y="26332"/>
                      </a:cubicBezTo>
                      <a:cubicBezTo>
                        <a:pt x="53404" y="24280"/>
                        <a:pt x="53793" y="22500"/>
                        <a:pt x="54199" y="21000"/>
                      </a:cubicBezTo>
                      <a:lnTo>
                        <a:pt x="59838" y="9"/>
                      </a:lnTo>
                      <a:lnTo>
                        <a:pt x="72507" y="9"/>
                      </a:lnTo>
                      <a:lnTo>
                        <a:pt x="58889" y="47377"/>
                      </a:lnTo>
                      <a:lnTo>
                        <a:pt x="44838" y="47377"/>
                      </a:lnTo>
                      <a:close/>
                    </a:path>
                  </a:pathLst>
                </a:custGeom>
                <a:solidFill>
                  <a:srgbClr val="714C6C"/>
                </a:solidFill>
                <a:ln w="901" cap="flat">
                  <a:noFill/>
                  <a:prstDash val="solid"/>
                  <a:miter/>
                </a:ln>
              </p:spPr>
              <p:txBody>
                <a:bodyPr rtlCol="0" anchor="ctr"/>
                <a:lstStyle/>
                <a:p>
                  <a:endParaRPr lang="en-US" dirty="0"/>
                </a:p>
              </p:txBody>
            </p:sp>
            <p:sp>
              <p:nvSpPr>
                <p:cNvPr id="493" name="Freeform: Shape 492">
                  <a:extLst>
                    <a:ext uri="{FF2B5EF4-FFF2-40B4-BE49-F238E27FC236}">
                      <a16:creationId xmlns:a16="http://schemas.microsoft.com/office/drawing/2014/main" id="{BA670F60-3DD7-7245-2A31-9107ED2F1FB4}"/>
                    </a:ext>
                  </a:extLst>
                </p:cNvPr>
                <p:cNvSpPr/>
                <p:nvPr/>
              </p:nvSpPr>
              <p:spPr>
                <a:xfrm>
                  <a:off x="5076231" y="923087"/>
                  <a:ext cx="43626" cy="49093"/>
                </a:xfrm>
                <a:custGeom>
                  <a:avLst/>
                  <a:gdLst>
                    <a:gd name="connsiteX0" fmla="*/ 22374 w 43626"/>
                    <a:gd name="connsiteY0" fmla="*/ 0 h 49093"/>
                    <a:gd name="connsiteX1" fmla="*/ 37898 w 43626"/>
                    <a:gd name="connsiteY1" fmla="*/ 5593 h 49093"/>
                    <a:gd name="connsiteX2" fmla="*/ 43627 w 43626"/>
                    <a:gd name="connsiteY2" fmla="*/ 21515 h 49093"/>
                    <a:gd name="connsiteX3" fmla="*/ 43627 w 43626"/>
                    <a:gd name="connsiteY3" fmla="*/ 27759 h 49093"/>
                    <a:gd name="connsiteX4" fmla="*/ 13093 w 43626"/>
                    <a:gd name="connsiteY4" fmla="*/ 27759 h 49093"/>
                    <a:gd name="connsiteX5" fmla="*/ 16347 w 43626"/>
                    <a:gd name="connsiteY5" fmla="*/ 36344 h 49093"/>
                    <a:gd name="connsiteX6" fmla="*/ 24895 w 43626"/>
                    <a:gd name="connsiteY6" fmla="*/ 39470 h 49093"/>
                    <a:gd name="connsiteX7" fmla="*/ 33181 w 43626"/>
                    <a:gd name="connsiteY7" fmla="*/ 38558 h 49093"/>
                    <a:gd name="connsiteX8" fmla="*/ 40943 w 43626"/>
                    <a:gd name="connsiteY8" fmla="*/ 35738 h 49093"/>
                    <a:gd name="connsiteX9" fmla="*/ 40943 w 43626"/>
                    <a:gd name="connsiteY9" fmla="*/ 45714 h 49093"/>
                    <a:gd name="connsiteX10" fmla="*/ 33569 w 43626"/>
                    <a:gd name="connsiteY10" fmla="*/ 48271 h 49093"/>
                    <a:gd name="connsiteX11" fmla="*/ 24289 w 43626"/>
                    <a:gd name="connsiteY11" fmla="*/ 49094 h 49093"/>
                    <a:gd name="connsiteX12" fmla="*/ 11711 w 43626"/>
                    <a:gd name="connsiteY12" fmla="*/ 46446 h 49093"/>
                    <a:gd name="connsiteX13" fmla="*/ 3126 w 43626"/>
                    <a:gd name="connsiteY13" fmla="*/ 38467 h 49093"/>
                    <a:gd name="connsiteX14" fmla="*/ 0 w 43626"/>
                    <a:gd name="connsiteY14" fmla="*/ 24895 h 49093"/>
                    <a:gd name="connsiteX15" fmla="*/ 2819 w 43626"/>
                    <a:gd name="connsiteY15" fmla="*/ 11105 h 49093"/>
                    <a:gd name="connsiteX16" fmla="*/ 10672 w 43626"/>
                    <a:gd name="connsiteY16" fmla="*/ 2774 h 49093"/>
                    <a:gd name="connsiteX17" fmla="*/ 22383 w 43626"/>
                    <a:gd name="connsiteY17" fmla="*/ 0 h 49093"/>
                    <a:gd name="connsiteX18" fmla="*/ 22464 w 43626"/>
                    <a:gd name="connsiteY18" fmla="*/ 9199 h 49093"/>
                    <a:gd name="connsiteX19" fmla="*/ 16220 w 43626"/>
                    <a:gd name="connsiteY19" fmla="*/ 11630 h 49093"/>
                    <a:gd name="connsiteX20" fmla="*/ 13356 w 43626"/>
                    <a:gd name="connsiteY20" fmla="*/ 19175 h 49093"/>
                    <a:gd name="connsiteX21" fmla="*/ 31482 w 43626"/>
                    <a:gd name="connsiteY21" fmla="*/ 19175 h 49093"/>
                    <a:gd name="connsiteX22" fmla="*/ 29187 w 43626"/>
                    <a:gd name="connsiteY22" fmla="*/ 12063 h 49093"/>
                    <a:gd name="connsiteX23" fmla="*/ 22464 w 43626"/>
                    <a:gd name="connsiteY23" fmla="*/ 9199 h 4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626" h="49093">
                      <a:moveTo>
                        <a:pt x="22374" y="0"/>
                      </a:moveTo>
                      <a:cubicBezTo>
                        <a:pt x="28907" y="0"/>
                        <a:pt x="34085" y="1861"/>
                        <a:pt x="37898" y="5593"/>
                      </a:cubicBezTo>
                      <a:cubicBezTo>
                        <a:pt x="41711" y="9325"/>
                        <a:pt x="43627" y="14630"/>
                        <a:pt x="43627" y="21515"/>
                      </a:cubicBezTo>
                      <a:lnTo>
                        <a:pt x="43627" y="27759"/>
                      </a:lnTo>
                      <a:lnTo>
                        <a:pt x="13093" y="27759"/>
                      </a:lnTo>
                      <a:cubicBezTo>
                        <a:pt x="13211" y="31401"/>
                        <a:pt x="14295" y="34265"/>
                        <a:pt x="16347" y="36344"/>
                      </a:cubicBezTo>
                      <a:cubicBezTo>
                        <a:pt x="18398" y="38422"/>
                        <a:pt x="21244" y="39470"/>
                        <a:pt x="24895" y="39470"/>
                      </a:cubicBezTo>
                      <a:cubicBezTo>
                        <a:pt x="27904" y="39470"/>
                        <a:pt x="30660" y="39163"/>
                        <a:pt x="33181" y="38558"/>
                      </a:cubicBezTo>
                      <a:cubicBezTo>
                        <a:pt x="35702" y="37952"/>
                        <a:pt x="38287" y="37012"/>
                        <a:pt x="40943" y="35738"/>
                      </a:cubicBezTo>
                      <a:lnTo>
                        <a:pt x="40943" y="45714"/>
                      </a:lnTo>
                      <a:cubicBezTo>
                        <a:pt x="38576" y="46871"/>
                        <a:pt x="36118" y="47720"/>
                        <a:pt x="33569" y="48271"/>
                      </a:cubicBezTo>
                      <a:cubicBezTo>
                        <a:pt x="31021" y="48823"/>
                        <a:pt x="27931" y="49094"/>
                        <a:pt x="24289" y="49094"/>
                      </a:cubicBezTo>
                      <a:cubicBezTo>
                        <a:pt x="19545" y="49094"/>
                        <a:pt x="15353" y="48217"/>
                        <a:pt x="11711" y="46446"/>
                      </a:cubicBezTo>
                      <a:cubicBezTo>
                        <a:pt x="8069" y="44684"/>
                        <a:pt x="5205" y="42018"/>
                        <a:pt x="3126" y="38467"/>
                      </a:cubicBezTo>
                      <a:cubicBezTo>
                        <a:pt x="1048" y="34907"/>
                        <a:pt x="0" y="30389"/>
                        <a:pt x="0" y="24895"/>
                      </a:cubicBezTo>
                      <a:cubicBezTo>
                        <a:pt x="0" y="19401"/>
                        <a:pt x="940" y="14801"/>
                        <a:pt x="2819" y="11105"/>
                      </a:cubicBezTo>
                      <a:cubicBezTo>
                        <a:pt x="4699" y="7410"/>
                        <a:pt x="7310" y="4627"/>
                        <a:pt x="10672" y="2774"/>
                      </a:cubicBezTo>
                      <a:cubicBezTo>
                        <a:pt x="14024" y="922"/>
                        <a:pt x="17928" y="0"/>
                        <a:pt x="22383" y="0"/>
                      </a:cubicBezTo>
                      <a:close/>
                      <a:moveTo>
                        <a:pt x="22464" y="9199"/>
                      </a:moveTo>
                      <a:cubicBezTo>
                        <a:pt x="19916" y="9199"/>
                        <a:pt x="17837" y="10012"/>
                        <a:pt x="16220" y="11630"/>
                      </a:cubicBezTo>
                      <a:cubicBezTo>
                        <a:pt x="14603" y="13247"/>
                        <a:pt x="13645" y="15768"/>
                        <a:pt x="13356" y="19175"/>
                      </a:cubicBezTo>
                      <a:lnTo>
                        <a:pt x="31482" y="19175"/>
                      </a:lnTo>
                      <a:cubicBezTo>
                        <a:pt x="31428" y="16347"/>
                        <a:pt x="30660" y="13970"/>
                        <a:pt x="29187" y="12063"/>
                      </a:cubicBezTo>
                      <a:cubicBezTo>
                        <a:pt x="27714" y="10157"/>
                        <a:pt x="25473" y="9199"/>
                        <a:pt x="22464" y="9199"/>
                      </a:cubicBezTo>
                      <a:close/>
                    </a:path>
                  </a:pathLst>
                </a:custGeom>
                <a:solidFill>
                  <a:srgbClr val="714C6C"/>
                </a:solidFill>
                <a:ln w="901" cap="flat">
                  <a:noFill/>
                  <a:prstDash val="solid"/>
                  <a:miter/>
                </a:ln>
              </p:spPr>
              <p:txBody>
                <a:bodyPr rtlCol="0" anchor="ctr"/>
                <a:lstStyle/>
                <a:p>
                  <a:endParaRPr lang="en-US" dirty="0"/>
                </a:p>
              </p:txBody>
            </p:sp>
            <p:sp>
              <p:nvSpPr>
                <p:cNvPr id="494" name="Freeform: Shape 493">
                  <a:extLst>
                    <a:ext uri="{FF2B5EF4-FFF2-40B4-BE49-F238E27FC236}">
                      <a16:creationId xmlns:a16="http://schemas.microsoft.com/office/drawing/2014/main" id="{73F42158-BF53-E0A3-732B-07766FF722D8}"/>
                    </a:ext>
                  </a:extLst>
                </p:cNvPr>
                <p:cNvSpPr/>
                <p:nvPr/>
              </p:nvSpPr>
              <p:spPr>
                <a:xfrm>
                  <a:off x="5128180" y="923087"/>
                  <a:ext cx="30795" cy="48244"/>
                </a:xfrm>
                <a:custGeom>
                  <a:avLst/>
                  <a:gdLst>
                    <a:gd name="connsiteX0" fmla="*/ 26458 w 30795"/>
                    <a:gd name="connsiteY0" fmla="*/ 0 h 48244"/>
                    <a:gd name="connsiteX1" fmla="*/ 28717 w 30795"/>
                    <a:gd name="connsiteY1" fmla="*/ 90 h 48244"/>
                    <a:gd name="connsiteX2" fmla="*/ 30795 w 30795"/>
                    <a:gd name="connsiteY2" fmla="*/ 352 h 48244"/>
                    <a:gd name="connsiteX3" fmla="*/ 29838 w 30795"/>
                    <a:gd name="connsiteY3" fmla="*/ 12497 h 48244"/>
                    <a:gd name="connsiteX4" fmla="*/ 28012 w 30795"/>
                    <a:gd name="connsiteY4" fmla="*/ 12190 h 48244"/>
                    <a:gd name="connsiteX5" fmla="*/ 26015 w 30795"/>
                    <a:gd name="connsiteY5" fmla="*/ 12063 h 48244"/>
                    <a:gd name="connsiteX6" fmla="*/ 19681 w 30795"/>
                    <a:gd name="connsiteY6" fmla="*/ 13238 h 48244"/>
                    <a:gd name="connsiteX7" fmla="*/ 14783 w 30795"/>
                    <a:gd name="connsiteY7" fmla="*/ 17015 h 48244"/>
                    <a:gd name="connsiteX8" fmla="*/ 12922 w 30795"/>
                    <a:gd name="connsiteY8" fmla="*/ 24127 h 48244"/>
                    <a:gd name="connsiteX9" fmla="*/ 12922 w 30795"/>
                    <a:gd name="connsiteY9" fmla="*/ 48244 h 48244"/>
                    <a:gd name="connsiteX10" fmla="*/ 0 w 30795"/>
                    <a:gd name="connsiteY10" fmla="*/ 48244 h 48244"/>
                    <a:gd name="connsiteX11" fmla="*/ 0 w 30795"/>
                    <a:gd name="connsiteY11" fmla="*/ 876 h 48244"/>
                    <a:gd name="connsiteX12" fmla="*/ 9804 w 30795"/>
                    <a:gd name="connsiteY12" fmla="*/ 876 h 48244"/>
                    <a:gd name="connsiteX13" fmla="*/ 11711 w 30795"/>
                    <a:gd name="connsiteY13" fmla="*/ 8855 h 48244"/>
                    <a:gd name="connsiteX14" fmla="*/ 12316 w 30795"/>
                    <a:gd name="connsiteY14" fmla="*/ 8855 h 48244"/>
                    <a:gd name="connsiteX15" fmla="*/ 18045 w 30795"/>
                    <a:gd name="connsiteY15" fmla="*/ 2611 h 48244"/>
                    <a:gd name="connsiteX16" fmla="*/ 26458 w 30795"/>
                    <a:gd name="connsiteY16" fmla="*/ 9 h 4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95" h="48244">
                      <a:moveTo>
                        <a:pt x="26458" y="0"/>
                      </a:moveTo>
                      <a:cubicBezTo>
                        <a:pt x="27091" y="0"/>
                        <a:pt x="27850" y="27"/>
                        <a:pt x="28717" y="90"/>
                      </a:cubicBezTo>
                      <a:cubicBezTo>
                        <a:pt x="29585" y="145"/>
                        <a:pt x="30280" y="235"/>
                        <a:pt x="30795" y="352"/>
                      </a:cubicBezTo>
                      <a:lnTo>
                        <a:pt x="29838" y="12497"/>
                      </a:lnTo>
                      <a:cubicBezTo>
                        <a:pt x="29377" y="12380"/>
                        <a:pt x="28771" y="12280"/>
                        <a:pt x="28012" y="12190"/>
                      </a:cubicBezTo>
                      <a:cubicBezTo>
                        <a:pt x="27262" y="12100"/>
                        <a:pt x="26594" y="12063"/>
                        <a:pt x="26015" y="12063"/>
                      </a:cubicBezTo>
                      <a:cubicBezTo>
                        <a:pt x="23820" y="12063"/>
                        <a:pt x="21705" y="12452"/>
                        <a:pt x="19681" y="13238"/>
                      </a:cubicBezTo>
                      <a:cubicBezTo>
                        <a:pt x="17657" y="14015"/>
                        <a:pt x="16021" y="15280"/>
                        <a:pt x="14783" y="17015"/>
                      </a:cubicBezTo>
                      <a:cubicBezTo>
                        <a:pt x="13536" y="18750"/>
                        <a:pt x="12922" y="21118"/>
                        <a:pt x="12922" y="24127"/>
                      </a:cubicBezTo>
                      <a:lnTo>
                        <a:pt x="12922" y="48244"/>
                      </a:lnTo>
                      <a:lnTo>
                        <a:pt x="0" y="48244"/>
                      </a:lnTo>
                      <a:lnTo>
                        <a:pt x="0" y="876"/>
                      </a:lnTo>
                      <a:lnTo>
                        <a:pt x="9804" y="876"/>
                      </a:lnTo>
                      <a:lnTo>
                        <a:pt x="11711" y="8855"/>
                      </a:lnTo>
                      <a:lnTo>
                        <a:pt x="12316" y="8855"/>
                      </a:lnTo>
                      <a:cubicBezTo>
                        <a:pt x="13708" y="6425"/>
                        <a:pt x="15615" y="4346"/>
                        <a:pt x="18045" y="2611"/>
                      </a:cubicBezTo>
                      <a:cubicBezTo>
                        <a:pt x="20476" y="876"/>
                        <a:pt x="23277" y="9"/>
                        <a:pt x="26458" y="9"/>
                      </a:cubicBezTo>
                      <a:close/>
                    </a:path>
                  </a:pathLst>
                </a:custGeom>
                <a:solidFill>
                  <a:srgbClr val="714C6C"/>
                </a:solidFill>
                <a:ln w="901" cap="flat">
                  <a:noFill/>
                  <a:prstDash val="solid"/>
                  <a:miter/>
                </a:ln>
              </p:spPr>
              <p:txBody>
                <a:bodyPr rtlCol="0" anchor="ctr"/>
                <a:lstStyle/>
                <a:p>
                  <a:endParaRPr lang="en-US" dirty="0"/>
                </a:p>
              </p:txBody>
            </p:sp>
            <p:sp>
              <p:nvSpPr>
                <p:cNvPr id="495" name="Freeform: Shape 494">
                  <a:extLst>
                    <a:ext uri="{FF2B5EF4-FFF2-40B4-BE49-F238E27FC236}">
                      <a16:creationId xmlns:a16="http://schemas.microsoft.com/office/drawing/2014/main" id="{5DE7DAF6-6109-F99F-18B4-F458E9FA9F58}"/>
                    </a:ext>
                  </a:extLst>
                </p:cNvPr>
                <p:cNvSpPr/>
                <p:nvPr/>
              </p:nvSpPr>
              <p:spPr>
                <a:xfrm>
                  <a:off x="5160376" y="904952"/>
                  <a:ext cx="35738" cy="66361"/>
                </a:xfrm>
                <a:custGeom>
                  <a:avLst/>
                  <a:gdLst>
                    <a:gd name="connsiteX0" fmla="*/ 31220 w 35738"/>
                    <a:gd name="connsiteY0" fmla="*/ 28717 h 66361"/>
                    <a:gd name="connsiteX1" fmla="*/ 20033 w 35738"/>
                    <a:gd name="connsiteY1" fmla="*/ 28717 h 66361"/>
                    <a:gd name="connsiteX2" fmla="*/ 20033 w 35738"/>
                    <a:gd name="connsiteY2" fmla="*/ 66362 h 66361"/>
                    <a:gd name="connsiteX3" fmla="*/ 7111 w 35738"/>
                    <a:gd name="connsiteY3" fmla="*/ 66362 h 66361"/>
                    <a:gd name="connsiteX4" fmla="*/ 7111 w 35738"/>
                    <a:gd name="connsiteY4" fmla="*/ 28717 h 66361"/>
                    <a:gd name="connsiteX5" fmla="*/ 0 w 35738"/>
                    <a:gd name="connsiteY5" fmla="*/ 28717 h 66361"/>
                    <a:gd name="connsiteX6" fmla="*/ 0 w 35738"/>
                    <a:gd name="connsiteY6" fmla="*/ 22473 h 66361"/>
                    <a:gd name="connsiteX7" fmla="*/ 7111 w 35738"/>
                    <a:gd name="connsiteY7" fmla="*/ 19003 h 66361"/>
                    <a:gd name="connsiteX8" fmla="*/ 7111 w 35738"/>
                    <a:gd name="connsiteY8" fmla="*/ 15533 h 66361"/>
                    <a:gd name="connsiteX9" fmla="*/ 9154 w 35738"/>
                    <a:gd name="connsiteY9" fmla="*/ 6118 h 66361"/>
                    <a:gd name="connsiteX10" fmla="*/ 14964 w 35738"/>
                    <a:gd name="connsiteY10" fmla="*/ 1392 h 66361"/>
                    <a:gd name="connsiteX11" fmla="*/ 23856 w 35738"/>
                    <a:gd name="connsiteY11" fmla="*/ 0 h 66361"/>
                    <a:gd name="connsiteX12" fmla="*/ 30705 w 35738"/>
                    <a:gd name="connsiteY12" fmla="*/ 605 h 66361"/>
                    <a:gd name="connsiteX13" fmla="*/ 35738 w 35738"/>
                    <a:gd name="connsiteY13" fmla="*/ 1997 h 66361"/>
                    <a:gd name="connsiteX14" fmla="*/ 32440 w 35738"/>
                    <a:gd name="connsiteY14" fmla="*/ 11449 h 66361"/>
                    <a:gd name="connsiteX15" fmla="*/ 29187 w 35738"/>
                    <a:gd name="connsiteY15" fmla="*/ 10627 h 66361"/>
                    <a:gd name="connsiteX16" fmla="*/ 25238 w 35738"/>
                    <a:gd name="connsiteY16" fmla="*/ 10238 h 66361"/>
                    <a:gd name="connsiteX17" fmla="*/ 21289 w 35738"/>
                    <a:gd name="connsiteY17" fmla="*/ 11883 h 66361"/>
                    <a:gd name="connsiteX18" fmla="*/ 20033 w 35738"/>
                    <a:gd name="connsiteY18" fmla="*/ 16048 h 66361"/>
                    <a:gd name="connsiteX19" fmla="*/ 20033 w 35738"/>
                    <a:gd name="connsiteY19" fmla="*/ 18994 h 66361"/>
                    <a:gd name="connsiteX20" fmla="*/ 31220 w 35738"/>
                    <a:gd name="connsiteY20" fmla="*/ 18994 h 66361"/>
                    <a:gd name="connsiteX21" fmla="*/ 31220 w 35738"/>
                    <a:gd name="connsiteY21" fmla="*/ 28708 h 6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38" h="66361">
                      <a:moveTo>
                        <a:pt x="31220" y="28717"/>
                      </a:moveTo>
                      <a:lnTo>
                        <a:pt x="20033" y="28717"/>
                      </a:lnTo>
                      <a:lnTo>
                        <a:pt x="20033" y="66362"/>
                      </a:lnTo>
                      <a:lnTo>
                        <a:pt x="7111" y="66362"/>
                      </a:lnTo>
                      <a:lnTo>
                        <a:pt x="7111" y="28717"/>
                      </a:lnTo>
                      <a:lnTo>
                        <a:pt x="0" y="28717"/>
                      </a:lnTo>
                      <a:lnTo>
                        <a:pt x="0" y="22473"/>
                      </a:lnTo>
                      <a:lnTo>
                        <a:pt x="7111" y="19003"/>
                      </a:lnTo>
                      <a:lnTo>
                        <a:pt x="7111" y="15533"/>
                      </a:lnTo>
                      <a:cubicBezTo>
                        <a:pt x="7111" y="11485"/>
                        <a:pt x="7789" y="8349"/>
                        <a:pt x="9154" y="6118"/>
                      </a:cubicBezTo>
                      <a:cubicBezTo>
                        <a:pt x="10509" y="3895"/>
                        <a:pt x="12452" y="2313"/>
                        <a:pt x="14964" y="1392"/>
                      </a:cubicBezTo>
                      <a:cubicBezTo>
                        <a:pt x="17476" y="470"/>
                        <a:pt x="20440" y="0"/>
                        <a:pt x="23856" y="0"/>
                      </a:cubicBezTo>
                      <a:cubicBezTo>
                        <a:pt x="26340" y="0"/>
                        <a:pt x="28627" y="208"/>
                        <a:pt x="30705" y="605"/>
                      </a:cubicBezTo>
                      <a:cubicBezTo>
                        <a:pt x="32783" y="1012"/>
                        <a:pt x="34464" y="1473"/>
                        <a:pt x="35738" y="1997"/>
                      </a:cubicBezTo>
                      <a:lnTo>
                        <a:pt x="32440" y="11449"/>
                      </a:lnTo>
                      <a:cubicBezTo>
                        <a:pt x="31455" y="11160"/>
                        <a:pt x="30371" y="10889"/>
                        <a:pt x="29187" y="10627"/>
                      </a:cubicBezTo>
                      <a:cubicBezTo>
                        <a:pt x="28003" y="10365"/>
                        <a:pt x="26684" y="10238"/>
                        <a:pt x="25238" y="10238"/>
                      </a:cubicBezTo>
                      <a:cubicBezTo>
                        <a:pt x="23440" y="10238"/>
                        <a:pt x="22130" y="10789"/>
                        <a:pt x="21289" y="11883"/>
                      </a:cubicBezTo>
                      <a:cubicBezTo>
                        <a:pt x="20449" y="12985"/>
                        <a:pt x="20033" y="14368"/>
                        <a:pt x="20033" y="16048"/>
                      </a:cubicBezTo>
                      <a:lnTo>
                        <a:pt x="20033" y="18994"/>
                      </a:lnTo>
                      <a:lnTo>
                        <a:pt x="31220" y="18994"/>
                      </a:lnTo>
                      <a:lnTo>
                        <a:pt x="31220" y="28708"/>
                      </a:lnTo>
                      <a:close/>
                    </a:path>
                  </a:pathLst>
                </a:custGeom>
                <a:solidFill>
                  <a:srgbClr val="714C6C"/>
                </a:solidFill>
                <a:ln w="901" cap="flat">
                  <a:noFill/>
                  <a:prstDash val="solid"/>
                  <a:miter/>
                </a:ln>
              </p:spPr>
              <p:txBody>
                <a:bodyPr rtlCol="0" anchor="ctr"/>
                <a:lstStyle/>
                <a:p>
                  <a:endParaRPr lang="en-US" dirty="0"/>
                </a:p>
              </p:txBody>
            </p:sp>
            <p:sp>
              <p:nvSpPr>
                <p:cNvPr id="496" name="Freeform: Shape 495">
                  <a:extLst>
                    <a:ext uri="{FF2B5EF4-FFF2-40B4-BE49-F238E27FC236}">
                      <a16:creationId xmlns:a16="http://schemas.microsoft.com/office/drawing/2014/main" id="{67F6CDD7-04B9-E9EF-2CAC-A52634E8899C}"/>
                    </a:ext>
                  </a:extLst>
                </p:cNvPr>
                <p:cNvSpPr/>
                <p:nvPr/>
              </p:nvSpPr>
              <p:spPr>
                <a:xfrm>
                  <a:off x="5196539" y="923955"/>
                  <a:ext cx="43717" cy="48235"/>
                </a:xfrm>
                <a:custGeom>
                  <a:avLst/>
                  <a:gdLst>
                    <a:gd name="connsiteX0" fmla="*/ 43717 w 43717"/>
                    <a:gd name="connsiteY0" fmla="*/ 0 h 48235"/>
                    <a:gd name="connsiteX1" fmla="*/ 43717 w 43717"/>
                    <a:gd name="connsiteY1" fmla="*/ 47368 h 48235"/>
                    <a:gd name="connsiteX2" fmla="*/ 33832 w 43717"/>
                    <a:gd name="connsiteY2" fmla="*/ 47368 h 48235"/>
                    <a:gd name="connsiteX3" fmla="*/ 32096 w 43717"/>
                    <a:gd name="connsiteY3" fmla="*/ 41295 h 48235"/>
                    <a:gd name="connsiteX4" fmla="*/ 31401 w 43717"/>
                    <a:gd name="connsiteY4" fmla="*/ 41295 h 48235"/>
                    <a:gd name="connsiteX5" fmla="*/ 25202 w 43717"/>
                    <a:gd name="connsiteY5" fmla="*/ 46591 h 48235"/>
                    <a:gd name="connsiteX6" fmla="*/ 16834 w 43717"/>
                    <a:gd name="connsiteY6" fmla="*/ 48235 h 48235"/>
                    <a:gd name="connsiteX7" fmla="*/ 4599 w 43717"/>
                    <a:gd name="connsiteY7" fmla="*/ 44115 h 48235"/>
                    <a:gd name="connsiteX8" fmla="*/ 0 w 43717"/>
                    <a:gd name="connsiteY8" fmla="*/ 30886 h 48235"/>
                    <a:gd name="connsiteX9" fmla="*/ 0 w 43717"/>
                    <a:gd name="connsiteY9" fmla="*/ 0 h 48235"/>
                    <a:gd name="connsiteX10" fmla="*/ 12922 w 43717"/>
                    <a:gd name="connsiteY10" fmla="*/ 0 h 48235"/>
                    <a:gd name="connsiteX11" fmla="*/ 12922 w 43717"/>
                    <a:gd name="connsiteY11" fmla="*/ 27669 h 48235"/>
                    <a:gd name="connsiteX12" fmla="*/ 14747 w 43717"/>
                    <a:gd name="connsiteY12" fmla="*/ 35350 h 48235"/>
                    <a:gd name="connsiteX13" fmla="*/ 20557 w 43717"/>
                    <a:gd name="connsiteY13" fmla="*/ 37907 h 48235"/>
                    <a:gd name="connsiteX14" fmla="*/ 28627 w 43717"/>
                    <a:gd name="connsiteY14" fmla="*/ 33877 h 48235"/>
                    <a:gd name="connsiteX15" fmla="*/ 30795 w 43717"/>
                    <a:gd name="connsiteY15" fmla="*/ 22292 h 48235"/>
                    <a:gd name="connsiteX16" fmla="*/ 30795 w 43717"/>
                    <a:gd name="connsiteY16" fmla="*/ 0 h 48235"/>
                    <a:gd name="connsiteX17" fmla="*/ 43717 w 43717"/>
                    <a:gd name="connsiteY17" fmla="*/ 0 h 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717" h="48235">
                      <a:moveTo>
                        <a:pt x="43717" y="0"/>
                      </a:moveTo>
                      <a:lnTo>
                        <a:pt x="43717" y="47368"/>
                      </a:lnTo>
                      <a:lnTo>
                        <a:pt x="33832" y="47368"/>
                      </a:lnTo>
                      <a:lnTo>
                        <a:pt x="32096" y="41295"/>
                      </a:lnTo>
                      <a:lnTo>
                        <a:pt x="31401" y="41295"/>
                      </a:lnTo>
                      <a:cubicBezTo>
                        <a:pt x="29892" y="43726"/>
                        <a:pt x="27831" y="45488"/>
                        <a:pt x="25202" y="46591"/>
                      </a:cubicBezTo>
                      <a:cubicBezTo>
                        <a:pt x="22572" y="47684"/>
                        <a:pt x="19780" y="48235"/>
                        <a:pt x="16834" y="48235"/>
                      </a:cubicBezTo>
                      <a:cubicBezTo>
                        <a:pt x="11747" y="48235"/>
                        <a:pt x="7672" y="46862"/>
                        <a:pt x="4599" y="44115"/>
                      </a:cubicBezTo>
                      <a:cubicBezTo>
                        <a:pt x="1536" y="41368"/>
                        <a:pt x="0" y="36958"/>
                        <a:pt x="0" y="30886"/>
                      </a:cubicBezTo>
                      <a:lnTo>
                        <a:pt x="0" y="0"/>
                      </a:lnTo>
                      <a:lnTo>
                        <a:pt x="12922" y="0"/>
                      </a:lnTo>
                      <a:lnTo>
                        <a:pt x="12922" y="27669"/>
                      </a:lnTo>
                      <a:cubicBezTo>
                        <a:pt x="12922" y="31085"/>
                        <a:pt x="13527" y="33642"/>
                        <a:pt x="14747" y="35350"/>
                      </a:cubicBezTo>
                      <a:cubicBezTo>
                        <a:pt x="15958" y="37057"/>
                        <a:pt x="17901" y="37907"/>
                        <a:pt x="20557" y="37907"/>
                      </a:cubicBezTo>
                      <a:cubicBezTo>
                        <a:pt x="24488" y="37907"/>
                        <a:pt x="27181" y="36560"/>
                        <a:pt x="28627" y="33877"/>
                      </a:cubicBezTo>
                      <a:cubicBezTo>
                        <a:pt x="30072" y="31184"/>
                        <a:pt x="30795" y="27326"/>
                        <a:pt x="30795" y="22292"/>
                      </a:cubicBezTo>
                      <a:lnTo>
                        <a:pt x="30795" y="0"/>
                      </a:lnTo>
                      <a:lnTo>
                        <a:pt x="43717" y="0"/>
                      </a:lnTo>
                      <a:close/>
                    </a:path>
                  </a:pathLst>
                </a:custGeom>
                <a:solidFill>
                  <a:srgbClr val="714C6C"/>
                </a:solidFill>
                <a:ln w="901" cap="flat">
                  <a:noFill/>
                  <a:prstDash val="solid"/>
                  <a:miter/>
                </a:ln>
              </p:spPr>
              <p:txBody>
                <a:bodyPr rtlCol="0" anchor="ctr"/>
                <a:lstStyle/>
                <a:p>
                  <a:endParaRPr lang="en-US" dirty="0"/>
                </a:p>
              </p:txBody>
            </p:sp>
            <p:sp>
              <p:nvSpPr>
                <p:cNvPr id="497" name="Freeform: Shape 496">
                  <a:extLst>
                    <a:ext uri="{FF2B5EF4-FFF2-40B4-BE49-F238E27FC236}">
                      <a16:creationId xmlns:a16="http://schemas.microsoft.com/office/drawing/2014/main" id="{D2EA4F2F-B348-06EA-BF73-9BA7FE9D6C2D}"/>
                    </a:ext>
                  </a:extLst>
                </p:cNvPr>
                <p:cNvSpPr/>
                <p:nvPr/>
              </p:nvSpPr>
              <p:spPr>
                <a:xfrm>
                  <a:off x="5251624" y="905385"/>
                  <a:ext cx="12921" cy="65928"/>
                </a:xfrm>
                <a:custGeom>
                  <a:avLst/>
                  <a:gdLst>
                    <a:gd name="connsiteX0" fmla="*/ 12922 w 12921"/>
                    <a:gd name="connsiteY0" fmla="*/ 65928 h 65928"/>
                    <a:gd name="connsiteX1" fmla="*/ 0 w 12921"/>
                    <a:gd name="connsiteY1" fmla="*/ 65928 h 65928"/>
                    <a:gd name="connsiteX2" fmla="*/ 0 w 12921"/>
                    <a:gd name="connsiteY2" fmla="*/ 0 h 65928"/>
                    <a:gd name="connsiteX3" fmla="*/ 12922 w 12921"/>
                    <a:gd name="connsiteY3" fmla="*/ 0 h 65928"/>
                    <a:gd name="connsiteX4" fmla="*/ 12922 w 12921"/>
                    <a:gd name="connsiteY4" fmla="*/ 65928 h 65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 h="65928">
                      <a:moveTo>
                        <a:pt x="12922" y="65928"/>
                      </a:moveTo>
                      <a:lnTo>
                        <a:pt x="0" y="65928"/>
                      </a:lnTo>
                      <a:lnTo>
                        <a:pt x="0" y="0"/>
                      </a:lnTo>
                      <a:lnTo>
                        <a:pt x="12922" y="0"/>
                      </a:lnTo>
                      <a:lnTo>
                        <a:pt x="12922" y="65928"/>
                      </a:lnTo>
                      <a:close/>
                    </a:path>
                  </a:pathLst>
                </a:custGeom>
                <a:solidFill>
                  <a:srgbClr val="714C6C"/>
                </a:solidFill>
                <a:ln w="901" cap="flat">
                  <a:noFill/>
                  <a:prstDash val="solid"/>
                  <a:miter/>
                </a:ln>
              </p:spPr>
              <p:txBody>
                <a:bodyPr rtlCol="0" anchor="ctr"/>
                <a:lstStyle/>
                <a:p>
                  <a:endParaRPr lang="en-US" dirty="0"/>
                </a:p>
              </p:txBody>
            </p:sp>
            <p:sp>
              <p:nvSpPr>
                <p:cNvPr id="498" name="Freeform: Shape 497">
                  <a:extLst>
                    <a:ext uri="{FF2B5EF4-FFF2-40B4-BE49-F238E27FC236}">
                      <a16:creationId xmlns:a16="http://schemas.microsoft.com/office/drawing/2014/main" id="{AB5F970D-9835-81A8-4124-1E041DA11AC2}"/>
                    </a:ext>
                  </a:extLst>
                </p:cNvPr>
                <p:cNvSpPr/>
                <p:nvPr/>
              </p:nvSpPr>
              <p:spPr>
                <a:xfrm>
                  <a:off x="5274088" y="958048"/>
                  <a:ext cx="14837" cy="14403"/>
                </a:xfrm>
                <a:custGeom>
                  <a:avLst/>
                  <a:gdLst>
                    <a:gd name="connsiteX0" fmla="*/ 0 w 14837"/>
                    <a:gd name="connsiteY0" fmla="*/ 7202 h 14403"/>
                    <a:gd name="connsiteX1" fmla="*/ 2169 w 14837"/>
                    <a:gd name="connsiteY1" fmla="*/ 1608 h 14403"/>
                    <a:gd name="connsiteX2" fmla="*/ 7464 w 14837"/>
                    <a:gd name="connsiteY2" fmla="*/ 0 h 14403"/>
                    <a:gd name="connsiteX3" fmla="*/ 12669 w 14837"/>
                    <a:gd name="connsiteY3" fmla="*/ 1608 h 14403"/>
                    <a:gd name="connsiteX4" fmla="*/ 14838 w 14837"/>
                    <a:gd name="connsiteY4" fmla="*/ 7202 h 14403"/>
                    <a:gd name="connsiteX5" fmla="*/ 12669 w 14837"/>
                    <a:gd name="connsiteY5" fmla="*/ 12714 h 14403"/>
                    <a:gd name="connsiteX6" fmla="*/ 7464 w 14837"/>
                    <a:gd name="connsiteY6" fmla="*/ 14404 h 14403"/>
                    <a:gd name="connsiteX7" fmla="*/ 2169 w 14837"/>
                    <a:gd name="connsiteY7" fmla="*/ 12714 h 14403"/>
                    <a:gd name="connsiteX8" fmla="*/ 0 w 14837"/>
                    <a:gd name="connsiteY8" fmla="*/ 7202 h 1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7" h="14403">
                      <a:moveTo>
                        <a:pt x="0" y="7202"/>
                      </a:moveTo>
                      <a:cubicBezTo>
                        <a:pt x="0" y="4545"/>
                        <a:pt x="723" y="2675"/>
                        <a:pt x="2169" y="1608"/>
                      </a:cubicBezTo>
                      <a:cubicBezTo>
                        <a:pt x="3614" y="542"/>
                        <a:pt x="5377" y="0"/>
                        <a:pt x="7464" y="0"/>
                      </a:cubicBezTo>
                      <a:cubicBezTo>
                        <a:pt x="9551" y="0"/>
                        <a:pt x="11223" y="533"/>
                        <a:pt x="12669" y="1608"/>
                      </a:cubicBezTo>
                      <a:cubicBezTo>
                        <a:pt x="14115" y="2684"/>
                        <a:pt x="14838" y="4545"/>
                        <a:pt x="14838" y="7202"/>
                      </a:cubicBezTo>
                      <a:cubicBezTo>
                        <a:pt x="14838" y="9858"/>
                        <a:pt x="14115" y="11584"/>
                        <a:pt x="12669" y="12714"/>
                      </a:cubicBezTo>
                      <a:cubicBezTo>
                        <a:pt x="11223" y="13843"/>
                        <a:pt x="9488" y="14404"/>
                        <a:pt x="7464" y="14404"/>
                      </a:cubicBezTo>
                      <a:cubicBezTo>
                        <a:pt x="5440" y="14404"/>
                        <a:pt x="3614" y="13843"/>
                        <a:pt x="2169" y="12714"/>
                      </a:cubicBezTo>
                      <a:cubicBezTo>
                        <a:pt x="723" y="11584"/>
                        <a:pt x="0" y="9750"/>
                        <a:pt x="0" y="7202"/>
                      </a:cubicBezTo>
                      <a:close/>
                    </a:path>
                  </a:pathLst>
                </a:custGeom>
                <a:solidFill>
                  <a:srgbClr val="714C6C"/>
                </a:solidFill>
                <a:ln w="901" cap="flat">
                  <a:noFill/>
                  <a:prstDash val="solid"/>
                  <a:miter/>
                </a:ln>
              </p:spPr>
              <p:txBody>
                <a:bodyPr rtlCol="0" anchor="ctr"/>
                <a:lstStyle/>
                <a:p>
                  <a:endParaRPr lang="en-US" dirty="0"/>
                </a:p>
              </p:txBody>
            </p:sp>
            <p:sp>
              <p:nvSpPr>
                <p:cNvPr id="499" name="Freeform: Shape 498">
                  <a:extLst>
                    <a:ext uri="{FF2B5EF4-FFF2-40B4-BE49-F238E27FC236}">
                      <a16:creationId xmlns:a16="http://schemas.microsoft.com/office/drawing/2014/main" id="{FC7DF51F-6B51-2F99-10E5-A315CE5554C5}"/>
                    </a:ext>
                  </a:extLst>
                </p:cNvPr>
                <p:cNvSpPr/>
                <p:nvPr/>
              </p:nvSpPr>
              <p:spPr>
                <a:xfrm>
                  <a:off x="5336456" y="908503"/>
                  <a:ext cx="40346" cy="63678"/>
                </a:xfrm>
                <a:custGeom>
                  <a:avLst/>
                  <a:gdLst>
                    <a:gd name="connsiteX0" fmla="*/ 40338 w 40346"/>
                    <a:gd name="connsiteY0" fmla="*/ 45642 h 63678"/>
                    <a:gd name="connsiteX1" fmla="*/ 34392 w 40346"/>
                    <a:gd name="connsiteY1" fmla="*/ 58781 h 63678"/>
                    <a:gd name="connsiteX2" fmla="*/ 17521 w 40346"/>
                    <a:gd name="connsiteY2" fmla="*/ 63678 h 63678"/>
                    <a:gd name="connsiteX3" fmla="*/ 0 w 40346"/>
                    <a:gd name="connsiteY3" fmla="*/ 59946 h 63678"/>
                    <a:gd name="connsiteX4" fmla="*/ 0 w 40346"/>
                    <a:gd name="connsiteY4" fmla="*/ 47711 h 63678"/>
                    <a:gd name="connsiteX5" fmla="*/ 9154 w 40346"/>
                    <a:gd name="connsiteY5" fmla="*/ 51226 h 63678"/>
                    <a:gd name="connsiteX6" fmla="*/ 18569 w 40346"/>
                    <a:gd name="connsiteY6" fmla="*/ 52835 h 63678"/>
                    <a:gd name="connsiteX7" fmla="*/ 25464 w 40346"/>
                    <a:gd name="connsiteY7" fmla="*/ 50973 h 63678"/>
                    <a:gd name="connsiteX8" fmla="*/ 27506 w 40346"/>
                    <a:gd name="connsiteY8" fmla="*/ 46247 h 63678"/>
                    <a:gd name="connsiteX9" fmla="*/ 25898 w 40346"/>
                    <a:gd name="connsiteY9" fmla="*/ 42253 h 63678"/>
                    <a:gd name="connsiteX10" fmla="*/ 21606 w 40346"/>
                    <a:gd name="connsiteY10" fmla="*/ 39172 h 63678"/>
                    <a:gd name="connsiteX11" fmla="*/ 15443 w 40346"/>
                    <a:gd name="connsiteY11" fmla="*/ 36091 h 63678"/>
                    <a:gd name="connsiteX12" fmla="*/ 10762 w 40346"/>
                    <a:gd name="connsiteY12" fmla="*/ 33615 h 63678"/>
                    <a:gd name="connsiteX13" fmla="*/ 5946 w 40346"/>
                    <a:gd name="connsiteY13" fmla="*/ 30054 h 63678"/>
                    <a:gd name="connsiteX14" fmla="*/ 2169 w 40346"/>
                    <a:gd name="connsiteY14" fmla="*/ 24895 h 63678"/>
                    <a:gd name="connsiteX15" fmla="*/ 696 w 40346"/>
                    <a:gd name="connsiteY15" fmla="*/ 17612 h 63678"/>
                    <a:gd name="connsiteX16" fmla="*/ 6334 w 40346"/>
                    <a:gd name="connsiteY16" fmla="*/ 4645 h 63678"/>
                    <a:gd name="connsiteX17" fmla="*/ 21687 w 40346"/>
                    <a:gd name="connsiteY17" fmla="*/ 0 h 63678"/>
                    <a:gd name="connsiteX18" fmla="*/ 30886 w 40346"/>
                    <a:gd name="connsiteY18" fmla="*/ 1130 h 63678"/>
                    <a:gd name="connsiteX19" fmla="*/ 40085 w 40346"/>
                    <a:gd name="connsiteY19" fmla="*/ 4337 h 63678"/>
                    <a:gd name="connsiteX20" fmla="*/ 35838 w 40346"/>
                    <a:gd name="connsiteY20" fmla="*/ 14575 h 63678"/>
                    <a:gd name="connsiteX21" fmla="*/ 28202 w 40346"/>
                    <a:gd name="connsiteY21" fmla="*/ 11883 h 63678"/>
                    <a:gd name="connsiteX22" fmla="*/ 21262 w 40346"/>
                    <a:gd name="connsiteY22" fmla="*/ 10925 h 63678"/>
                    <a:gd name="connsiteX23" fmla="*/ 15533 w 40346"/>
                    <a:gd name="connsiteY23" fmla="*/ 12660 h 63678"/>
                    <a:gd name="connsiteX24" fmla="*/ 13536 w 40346"/>
                    <a:gd name="connsiteY24" fmla="*/ 17169 h 63678"/>
                    <a:gd name="connsiteX25" fmla="*/ 16482 w 40346"/>
                    <a:gd name="connsiteY25" fmla="*/ 22374 h 63678"/>
                    <a:gd name="connsiteX26" fmla="*/ 25247 w 40346"/>
                    <a:gd name="connsiteY26" fmla="*/ 27054 h 63678"/>
                    <a:gd name="connsiteX27" fmla="*/ 33362 w 40346"/>
                    <a:gd name="connsiteY27" fmla="*/ 31735 h 63678"/>
                    <a:gd name="connsiteX28" fmla="*/ 38521 w 40346"/>
                    <a:gd name="connsiteY28" fmla="*/ 37464 h 63678"/>
                    <a:gd name="connsiteX29" fmla="*/ 40347 w 40346"/>
                    <a:gd name="connsiteY29" fmla="*/ 45615 h 6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346" h="63678">
                      <a:moveTo>
                        <a:pt x="40338" y="45642"/>
                      </a:moveTo>
                      <a:cubicBezTo>
                        <a:pt x="40338" y="51136"/>
                        <a:pt x="38359" y="55519"/>
                        <a:pt x="34392" y="58781"/>
                      </a:cubicBezTo>
                      <a:cubicBezTo>
                        <a:pt x="30434" y="62052"/>
                        <a:pt x="24804" y="63678"/>
                        <a:pt x="17521" y="63678"/>
                      </a:cubicBezTo>
                      <a:cubicBezTo>
                        <a:pt x="10988" y="63678"/>
                        <a:pt x="5142" y="62431"/>
                        <a:pt x="0" y="59946"/>
                      </a:cubicBezTo>
                      <a:lnTo>
                        <a:pt x="0" y="47711"/>
                      </a:lnTo>
                      <a:cubicBezTo>
                        <a:pt x="2946" y="48985"/>
                        <a:pt x="6000" y="50160"/>
                        <a:pt x="9154" y="51226"/>
                      </a:cubicBezTo>
                      <a:cubicBezTo>
                        <a:pt x="12307" y="52302"/>
                        <a:pt x="15443" y="52835"/>
                        <a:pt x="18569" y="52835"/>
                      </a:cubicBezTo>
                      <a:cubicBezTo>
                        <a:pt x="21696" y="52835"/>
                        <a:pt x="24109" y="52211"/>
                        <a:pt x="25464" y="50973"/>
                      </a:cubicBezTo>
                      <a:cubicBezTo>
                        <a:pt x="26819" y="49726"/>
                        <a:pt x="27506" y="48154"/>
                        <a:pt x="27506" y="46247"/>
                      </a:cubicBezTo>
                      <a:cubicBezTo>
                        <a:pt x="27506" y="44684"/>
                        <a:pt x="26973" y="43356"/>
                        <a:pt x="25898" y="42253"/>
                      </a:cubicBezTo>
                      <a:cubicBezTo>
                        <a:pt x="24822" y="41160"/>
                        <a:pt x="23395" y="40130"/>
                        <a:pt x="21606" y="39172"/>
                      </a:cubicBezTo>
                      <a:cubicBezTo>
                        <a:pt x="19816" y="38214"/>
                        <a:pt x="17756" y="37193"/>
                        <a:pt x="15443" y="36091"/>
                      </a:cubicBezTo>
                      <a:cubicBezTo>
                        <a:pt x="13997" y="35395"/>
                        <a:pt x="12434" y="34573"/>
                        <a:pt x="10762" y="33615"/>
                      </a:cubicBezTo>
                      <a:cubicBezTo>
                        <a:pt x="9081" y="32657"/>
                        <a:pt x="7482" y="31473"/>
                        <a:pt x="5946" y="30054"/>
                      </a:cubicBezTo>
                      <a:cubicBezTo>
                        <a:pt x="4410" y="28636"/>
                        <a:pt x="3154" y="26919"/>
                        <a:pt x="2169" y="24895"/>
                      </a:cubicBezTo>
                      <a:cubicBezTo>
                        <a:pt x="1184" y="22871"/>
                        <a:pt x="696" y="20440"/>
                        <a:pt x="696" y="17612"/>
                      </a:cubicBezTo>
                      <a:cubicBezTo>
                        <a:pt x="696" y="12063"/>
                        <a:pt x="2575" y="7735"/>
                        <a:pt x="6334" y="4645"/>
                      </a:cubicBezTo>
                      <a:cubicBezTo>
                        <a:pt x="10093" y="1554"/>
                        <a:pt x="15208" y="0"/>
                        <a:pt x="21687" y="0"/>
                      </a:cubicBezTo>
                      <a:cubicBezTo>
                        <a:pt x="24922" y="0"/>
                        <a:pt x="27985" y="380"/>
                        <a:pt x="30886" y="1130"/>
                      </a:cubicBezTo>
                      <a:cubicBezTo>
                        <a:pt x="33777" y="1880"/>
                        <a:pt x="36841" y="2955"/>
                        <a:pt x="40085" y="4337"/>
                      </a:cubicBezTo>
                      <a:lnTo>
                        <a:pt x="35838" y="14575"/>
                      </a:lnTo>
                      <a:cubicBezTo>
                        <a:pt x="33000" y="13419"/>
                        <a:pt x="30461" y="12524"/>
                        <a:pt x="28202" y="11883"/>
                      </a:cubicBezTo>
                      <a:cubicBezTo>
                        <a:pt x="25943" y="11241"/>
                        <a:pt x="23630" y="10925"/>
                        <a:pt x="21262" y="10925"/>
                      </a:cubicBezTo>
                      <a:cubicBezTo>
                        <a:pt x="18895" y="10925"/>
                        <a:pt x="16871" y="11503"/>
                        <a:pt x="15533" y="12660"/>
                      </a:cubicBezTo>
                      <a:cubicBezTo>
                        <a:pt x="14205" y="13816"/>
                        <a:pt x="13536" y="15316"/>
                        <a:pt x="13536" y="17169"/>
                      </a:cubicBezTo>
                      <a:cubicBezTo>
                        <a:pt x="13536" y="19365"/>
                        <a:pt x="14521" y="21100"/>
                        <a:pt x="16482" y="22374"/>
                      </a:cubicBezTo>
                      <a:cubicBezTo>
                        <a:pt x="18443" y="23648"/>
                        <a:pt x="21371" y="25211"/>
                        <a:pt x="25247" y="27054"/>
                      </a:cubicBezTo>
                      <a:cubicBezTo>
                        <a:pt x="28428" y="28563"/>
                        <a:pt x="31130" y="30118"/>
                        <a:pt x="33362" y="31735"/>
                      </a:cubicBezTo>
                      <a:cubicBezTo>
                        <a:pt x="35585" y="33353"/>
                        <a:pt x="37311" y="35259"/>
                        <a:pt x="38521" y="37464"/>
                      </a:cubicBezTo>
                      <a:cubicBezTo>
                        <a:pt x="39732" y="39660"/>
                        <a:pt x="40347" y="42380"/>
                        <a:pt x="40347" y="45615"/>
                      </a:cubicBezTo>
                      <a:close/>
                    </a:path>
                  </a:pathLst>
                </a:custGeom>
                <a:solidFill>
                  <a:srgbClr val="714C6C"/>
                </a:solidFill>
                <a:ln w="901" cap="flat">
                  <a:noFill/>
                  <a:prstDash val="solid"/>
                  <a:miter/>
                </a:ln>
              </p:spPr>
              <p:txBody>
                <a:bodyPr rtlCol="0" anchor="ctr"/>
                <a:lstStyle/>
                <a:p>
                  <a:endParaRPr lang="en-US" dirty="0"/>
                </a:p>
              </p:txBody>
            </p:sp>
            <p:sp>
              <p:nvSpPr>
                <p:cNvPr id="500" name="Freeform: Shape 499">
                  <a:extLst>
                    <a:ext uri="{FF2B5EF4-FFF2-40B4-BE49-F238E27FC236}">
                      <a16:creationId xmlns:a16="http://schemas.microsoft.com/office/drawing/2014/main" id="{64CEFBBC-14D8-74D8-D6A9-C4B1BE7C29E2}"/>
                    </a:ext>
                  </a:extLst>
                </p:cNvPr>
                <p:cNvSpPr/>
                <p:nvPr/>
              </p:nvSpPr>
              <p:spPr>
                <a:xfrm>
                  <a:off x="5384881" y="923087"/>
                  <a:ext cx="71901" cy="48235"/>
                </a:xfrm>
                <a:custGeom>
                  <a:avLst/>
                  <a:gdLst>
                    <a:gd name="connsiteX0" fmla="*/ 55591 w 71901"/>
                    <a:gd name="connsiteY0" fmla="*/ 0 h 48235"/>
                    <a:gd name="connsiteX1" fmla="*/ 67781 w 71901"/>
                    <a:gd name="connsiteY1" fmla="*/ 4121 h 48235"/>
                    <a:gd name="connsiteX2" fmla="*/ 71901 w 71901"/>
                    <a:gd name="connsiteY2" fmla="*/ 17350 h 48235"/>
                    <a:gd name="connsiteX3" fmla="*/ 71901 w 71901"/>
                    <a:gd name="connsiteY3" fmla="*/ 48235 h 48235"/>
                    <a:gd name="connsiteX4" fmla="*/ 58979 w 71901"/>
                    <a:gd name="connsiteY4" fmla="*/ 48235 h 48235"/>
                    <a:gd name="connsiteX5" fmla="*/ 58979 w 71901"/>
                    <a:gd name="connsiteY5" fmla="*/ 20566 h 48235"/>
                    <a:gd name="connsiteX6" fmla="*/ 51868 w 71901"/>
                    <a:gd name="connsiteY6" fmla="*/ 10328 h 48235"/>
                    <a:gd name="connsiteX7" fmla="*/ 44585 w 71901"/>
                    <a:gd name="connsiteY7" fmla="*/ 13970 h 48235"/>
                    <a:gd name="connsiteX8" fmla="*/ 42416 w 71901"/>
                    <a:gd name="connsiteY8" fmla="*/ 24470 h 48235"/>
                    <a:gd name="connsiteX9" fmla="*/ 42416 w 71901"/>
                    <a:gd name="connsiteY9" fmla="*/ 48235 h 48235"/>
                    <a:gd name="connsiteX10" fmla="*/ 29494 w 71901"/>
                    <a:gd name="connsiteY10" fmla="*/ 48235 h 48235"/>
                    <a:gd name="connsiteX11" fmla="*/ 29494 w 71901"/>
                    <a:gd name="connsiteY11" fmla="*/ 20566 h 48235"/>
                    <a:gd name="connsiteX12" fmla="*/ 22383 w 71901"/>
                    <a:gd name="connsiteY12" fmla="*/ 10328 h 48235"/>
                    <a:gd name="connsiteX13" fmla="*/ 14964 w 71901"/>
                    <a:gd name="connsiteY13" fmla="*/ 14359 h 48235"/>
                    <a:gd name="connsiteX14" fmla="*/ 12922 w 71901"/>
                    <a:gd name="connsiteY14" fmla="*/ 25943 h 48235"/>
                    <a:gd name="connsiteX15" fmla="*/ 12922 w 71901"/>
                    <a:gd name="connsiteY15" fmla="*/ 48235 h 48235"/>
                    <a:gd name="connsiteX16" fmla="*/ 0 w 71901"/>
                    <a:gd name="connsiteY16" fmla="*/ 48235 h 48235"/>
                    <a:gd name="connsiteX17" fmla="*/ 0 w 71901"/>
                    <a:gd name="connsiteY17" fmla="*/ 867 h 48235"/>
                    <a:gd name="connsiteX18" fmla="*/ 9886 w 71901"/>
                    <a:gd name="connsiteY18" fmla="*/ 867 h 48235"/>
                    <a:gd name="connsiteX19" fmla="*/ 11620 w 71901"/>
                    <a:gd name="connsiteY19" fmla="*/ 6940 h 48235"/>
                    <a:gd name="connsiteX20" fmla="*/ 12316 w 71901"/>
                    <a:gd name="connsiteY20" fmla="*/ 6940 h 48235"/>
                    <a:gd name="connsiteX21" fmla="*/ 18262 w 71901"/>
                    <a:gd name="connsiteY21" fmla="*/ 1645 h 48235"/>
                    <a:gd name="connsiteX22" fmla="*/ 26115 w 71901"/>
                    <a:gd name="connsiteY22" fmla="*/ 0 h 48235"/>
                    <a:gd name="connsiteX23" fmla="*/ 34916 w 71901"/>
                    <a:gd name="connsiteY23" fmla="*/ 1690 h 48235"/>
                    <a:gd name="connsiteX24" fmla="*/ 40509 w 71901"/>
                    <a:gd name="connsiteY24" fmla="*/ 6940 h 48235"/>
                    <a:gd name="connsiteX25" fmla="*/ 41639 w 71901"/>
                    <a:gd name="connsiteY25" fmla="*/ 6940 h 48235"/>
                    <a:gd name="connsiteX26" fmla="*/ 47666 w 71901"/>
                    <a:gd name="connsiteY26" fmla="*/ 1645 h 48235"/>
                    <a:gd name="connsiteX27" fmla="*/ 55600 w 71901"/>
                    <a:gd name="connsiteY27" fmla="*/ 0 h 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901" h="48235">
                      <a:moveTo>
                        <a:pt x="55591" y="0"/>
                      </a:moveTo>
                      <a:cubicBezTo>
                        <a:pt x="60967" y="0"/>
                        <a:pt x="65034" y="1374"/>
                        <a:pt x="67781" y="4121"/>
                      </a:cubicBezTo>
                      <a:cubicBezTo>
                        <a:pt x="70528" y="6868"/>
                        <a:pt x="71901" y="11277"/>
                        <a:pt x="71901" y="17350"/>
                      </a:cubicBezTo>
                      <a:lnTo>
                        <a:pt x="71901" y="48235"/>
                      </a:lnTo>
                      <a:lnTo>
                        <a:pt x="58979" y="48235"/>
                      </a:lnTo>
                      <a:lnTo>
                        <a:pt x="58979" y="20566"/>
                      </a:lnTo>
                      <a:cubicBezTo>
                        <a:pt x="58979" y="13744"/>
                        <a:pt x="56612" y="10328"/>
                        <a:pt x="51868" y="10328"/>
                      </a:cubicBezTo>
                      <a:cubicBezTo>
                        <a:pt x="48452" y="10328"/>
                        <a:pt x="46021" y="11539"/>
                        <a:pt x="44585" y="13970"/>
                      </a:cubicBezTo>
                      <a:cubicBezTo>
                        <a:pt x="43139" y="16401"/>
                        <a:pt x="42416" y="19898"/>
                        <a:pt x="42416" y="24470"/>
                      </a:cubicBezTo>
                      <a:lnTo>
                        <a:pt x="42416" y="48235"/>
                      </a:lnTo>
                      <a:lnTo>
                        <a:pt x="29494" y="48235"/>
                      </a:lnTo>
                      <a:lnTo>
                        <a:pt x="29494" y="20566"/>
                      </a:lnTo>
                      <a:cubicBezTo>
                        <a:pt x="29494" y="13744"/>
                        <a:pt x="27127" y="10328"/>
                        <a:pt x="22383" y="10328"/>
                      </a:cubicBezTo>
                      <a:cubicBezTo>
                        <a:pt x="18795" y="10328"/>
                        <a:pt x="16319" y="11675"/>
                        <a:pt x="14964" y="14359"/>
                      </a:cubicBezTo>
                      <a:cubicBezTo>
                        <a:pt x="13609" y="17051"/>
                        <a:pt x="12922" y="20910"/>
                        <a:pt x="12922" y="25943"/>
                      </a:cubicBezTo>
                      <a:lnTo>
                        <a:pt x="12922" y="48235"/>
                      </a:lnTo>
                      <a:lnTo>
                        <a:pt x="0" y="48235"/>
                      </a:lnTo>
                      <a:lnTo>
                        <a:pt x="0" y="867"/>
                      </a:lnTo>
                      <a:lnTo>
                        <a:pt x="9886" y="867"/>
                      </a:lnTo>
                      <a:lnTo>
                        <a:pt x="11620" y="6940"/>
                      </a:lnTo>
                      <a:lnTo>
                        <a:pt x="12316" y="6940"/>
                      </a:lnTo>
                      <a:cubicBezTo>
                        <a:pt x="13762" y="4509"/>
                        <a:pt x="15741" y="2747"/>
                        <a:pt x="18262" y="1645"/>
                      </a:cubicBezTo>
                      <a:cubicBezTo>
                        <a:pt x="20774" y="551"/>
                        <a:pt x="23395" y="0"/>
                        <a:pt x="26115" y="0"/>
                      </a:cubicBezTo>
                      <a:cubicBezTo>
                        <a:pt x="29585" y="0"/>
                        <a:pt x="32521" y="560"/>
                        <a:pt x="34916" y="1690"/>
                      </a:cubicBezTo>
                      <a:cubicBezTo>
                        <a:pt x="37320" y="2819"/>
                        <a:pt x="39181" y="4563"/>
                        <a:pt x="40509" y="6940"/>
                      </a:cubicBezTo>
                      <a:lnTo>
                        <a:pt x="41639" y="6940"/>
                      </a:lnTo>
                      <a:cubicBezTo>
                        <a:pt x="43085" y="4509"/>
                        <a:pt x="45091" y="2747"/>
                        <a:pt x="47666" y="1645"/>
                      </a:cubicBezTo>
                      <a:cubicBezTo>
                        <a:pt x="50241" y="551"/>
                        <a:pt x="52880" y="0"/>
                        <a:pt x="55600" y="0"/>
                      </a:cubicBezTo>
                      <a:close/>
                    </a:path>
                  </a:pathLst>
                </a:custGeom>
                <a:solidFill>
                  <a:srgbClr val="714C6C"/>
                </a:solidFill>
                <a:ln w="901" cap="flat">
                  <a:noFill/>
                  <a:prstDash val="solid"/>
                  <a:miter/>
                </a:ln>
              </p:spPr>
              <p:txBody>
                <a:bodyPr rtlCol="0" anchor="ctr"/>
                <a:lstStyle/>
                <a:p>
                  <a:endParaRPr lang="en-US" dirty="0"/>
                </a:p>
              </p:txBody>
            </p:sp>
            <p:sp>
              <p:nvSpPr>
                <p:cNvPr id="501" name="Freeform: Shape 500">
                  <a:extLst>
                    <a:ext uri="{FF2B5EF4-FFF2-40B4-BE49-F238E27FC236}">
                      <a16:creationId xmlns:a16="http://schemas.microsoft.com/office/drawing/2014/main" id="{9572AD9C-A010-CEF6-40F9-591BF1090710}"/>
                    </a:ext>
                  </a:extLst>
                </p:cNvPr>
                <p:cNvSpPr/>
                <p:nvPr/>
              </p:nvSpPr>
              <p:spPr>
                <a:xfrm>
                  <a:off x="5464779" y="922979"/>
                  <a:ext cx="42235" cy="49202"/>
                </a:xfrm>
                <a:custGeom>
                  <a:avLst/>
                  <a:gdLst>
                    <a:gd name="connsiteX0" fmla="*/ 22536 w 42235"/>
                    <a:gd name="connsiteY0" fmla="*/ 18 h 49202"/>
                    <a:gd name="connsiteX1" fmla="*/ 37157 w 42235"/>
                    <a:gd name="connsiteY1" fmla="*/ 4139 h 49202"/>
                    <a:gd name="connsiteX2" fmla="*/ 42235 w 42235"/>
                    <a:gd name="connsiteY2" fmla="*/ 16762 h 49202"/>
                    <a:gd name="connsiteX3" fmla="*/ 42235 w 42235"/>
                    <a:gd name="connsiteY3" fmla="*/ 48335 h 49202"/>
                    <a:gd name="connsiteX4" fmla="*/ 33217 w 42235"/>
                    <a:gd name="connsiteY4" fmla="*/ 48335 h 49202"/>
                    <a:gd name="connsiteX5" fmla="*/ 30705 w 42235"/>
                    <a:gd name="connsiteY5" fmla="*/ 41919 h 49202"/>
                    <a:gd name="connsiteX6" fmla="*/ 30362 w 42235"/>
                    <a:gd name="connsiteY6" fmla="*/ 41919 h 49202"/>
                    <a:gd name="connsiteX7" fmla="*/ 23946 w 42235"/>
                    <a:gd name="connsiteY7" fmla="*/ 47467 h 49202"/>
                    <a:gd name="connsiteX8" fmla="*/ 14666 w 42235"/>
                    <a:gd name="connsiteY8" fmla="*/ 49202 h 49202"/>
                    <a:gd name="connsiteX9" fmla="*/ 4166 w 42235"/>
                    <a:gd name="connsiteY9" fmla="*/ 45561 h 49202"/>
                    <a:gd name="connsiteX10" fmla="*/ 0 w 42235"/>
                    <a:gd name="connsiteY10" fmla="*/ 34193 h 49202"/>
                    <a:gd name="connsiteX11" fmla="*/ 5295 w 42235"/>
                    <a:gd name="connsiteY11" fmla="*/ 23088 h 49202"/>
                    <a:gd name="connsiteX12" fmla="*/ 21172 w 42235"/>
                    <a:gd name="connsiteY12" fmla="*/ 19094 h 49202"/>
                    <a:gd name="connsiteX13" fmla="*/ 29413 w 42235"/>
                    <a:gd name="connsiteY13" fmla="*/ 18831 h 49202"/>
                    <a:gd name="connsiteX14" fmla="*/ 29413 w 42235"/>
                    <a:gd name="connsiteY14" fmla="*/ 16753 h 49202"/>
                    <a:gd name="connsiteX15" fmla="*/ 27461 w 42235"/>
                    <a:gd name="connsiteY15" fmla="*/ 11286 h 49202"/>
                    <a:gd name="connsiteX16" fmla="*/ 22039 w 42235"/>
                    <a:gd name="connsiteY16" fmla="*/ 9551 h 49202"/>
                    <a:gd name="connsiteX17" fmla="*/ 15271 w 42235"/>
                    <a:gd name="connsiteY17" fmla="*/ 10545 h 49202"/>
                    <a:gd name="connsiteX18" fmla="*/ 8675 w 42235"/>
                    <a:gd name="connsiteY18" fmla="*/ 13021 h 49202"/>
                    <a:gd name="connsiteX19" fmla="*/ 4428 w 42235"/>
                    <a:gd name="connsiteY19" fmla="*/ 4256 h 49202"/>
                    <a:gd name="connsiteX20" fmla="*/ 12840 w 42235"/>
                    <a:gd name="connsiteY20" fmla="*/ 1175 h 49202"/>
                    <a:gd name="connsiteX21" fmla="*/ 22554 w 42235"/>
                    <a:gd name="connsiteY21" fmla="*/ 0 h 49202"/>
                    <a:gd name="connsiteX22" fmla="*/ 29386 w 42235"/>
                    <a:gd name="connsiteY22" fmla="*/ 26386 h 49202"/>
                    <a:gd name="connsiteX23" fmla="*/ 24353 w 42235"/>
                    <a:gd name="connsiteY23" fmla="*/ 26557 h 49202"/>
                    <a:gd name="connsiteX24" fmla="*/ 15678 w 42235"/>
                    <a:gd name="connsiteY24" fmla="*/ 28817 h 49202"/>
                    <a:gd name="connsiteX25" fmla="*/ 13247 w 42235"/>
                    <a:gd name="connsiteY25" fmla="*/ 34283 h 49202"/>
                    <a:gd name="connsiteX26" fmla="*/ 14982 w 42235"/>
                    <a:gd name="connsiteY26" fmla="*/ 38494 h 49202"/>
                    <a:gd name="connsiteX27" fmla="*/ 19491 w 42235"/>
                    <a:gd name="connsiteY27" fmla="*/ 39750 h 49202"/>
                    <a:gd name="connsiteX28" fmla="*/ 26521 w 42235"/>
                    <a:gd name="connsiteY28" fmla="*/ 37274 h 49202"/>
                    <a:gd name="connsiteX29" fmla="*/ 29386 w 42235"/>
                    <a:gd name="connsiteY29" fmla="*/ 30289 h 49202"/>
                    <a:gd name="connsiteX30" fmla="*/ 29386 w 42235"/>
                    <a:gd name="connsiteY30" fmla="*/ 26386 h 4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35" h="49202">
                      <a:moveTo>
                        <a:pt x="22536" y="18"/>
                      </a:moveTo>
                      <a:cubicBezTo>
                        <a:pt x="28898" y="18"/>
                        <a:pt x="33768" y="1392"/>
                        <a:pt x="37157" y="4139"/>
                      </a:cubicBezTo>
                      <a:cubicBezTo>
                        <a:pt x="40537" y="6886"/>
                        <a:pt x="42235" y="11096"/>
                        <a:pt x="42235" y="16762"/>
                      </a:cubicBezTo>
                      <a:lnTo>
                        <a:pt x="42235" y="48335"/>
                      </a:lnTo>
                      <a:lnTo>
                        <a:pt x="33217" y="48335"/>
                      </a:lnTo>
                      <a:lnTo>
                        <a:pt x="30705" y="41919"/>
                      </a:lnTo>
                      <a:lnTo>
                        <a:pt x="30362" y="41919"/>
                      </a:lnTo>
                      <a:cubicBezTo>
                        <a:pt x="28338" y="44467"/>
                        <a:pt x="26196" y="46311"/>
                        <a:pt x="23946" y="47467"/>
                      </a:cubicBezTo>
                      <a:cubicBezTo>
                        <a:pt x="21696" y="48624"/>
                        <a:pt x="18597" y="49202"/>
                        <a:pt x="14666" y="49202"/>
                      </a:cubicBezTo>
                      <a:cubicBezTo>
                        <a:pt x="10446" y="49202"/>
                        <a:pt x="6949" y="47991"/>
                        <a:pt x="4166" y="45561"/>
                      </a:cubicBezTo>
                      <a:cubicBezTo>
                        <a:pt x="1392" y="43130"/>
                        <a:pt x="0" y="39344"/>
                        <a:pt x="0" y="34193"/>
                      </a:cubicBezTo>
                      <a:cubicBezTo>
                        <a:pt x="0" y="29042"/>
                        <a:pt x="1762" y="25464"/>
                        <a:pt x="5295" y="23088"/>
                      </a:cubicBezTo>
                      <a:cubicBezTo>
                        <a:pt x="8819" y="20720"/>
                        <a:pt x="14115" y="19383"/>
                        <a:pt x="21172" y="19094"/>
                      </a:cubicBezTo>
                      <a:lnTo>
                        <a:pt x="29413" y="18831"/>
                      </a:lnTo>
                      <a:lnTo>
                        <a:pt x="29413" y="16753"/>
                      </a:lnTo>
                      <a:cubicBezTo>
                        <a:pt x="29413" y="14268"/>
                        <a:pt x="28762" y="12443"/>
                        <a:pt x="27461" y="11286"/>
                      </a:cubicBezTo>
                      <a:cubicBezTo>
                        <a:pt x="26160" y="10130"/>
                        <a:pt x="24353" y="9551"/>
                        <a:pt x="22039" y="9551"/>
                      </a:cubicBezTo>
                      <a:cubicBezTo>
                        <a:pt x="19726" y="9551"/>
                        <a:pt x="17467" y="9886"/>
                        <a:pt x="15271" y="10545"/>
                      </a:cubicBezTo>
                      <a:cubicBezTo>
                        <a:pt x="13075" y="11214"/>
                        <a:pt x="10880" y="12036"/>
                        <a:pt x="8675" y="13021"/>
                      </a:cubicBezTo>
                      <a:lnTo>
                        <a:pt x="4428" y="4256"/>
                      </a:lnTo>
                      <a:cubicBezTo>
                        <a:pt x="6913" y="2982"/>
                        <a:pt x="9723" y="1961"/>
                        <a:pt x="12840" y="1175"/>
                      </a:cubicBezTo>
                      <a:cubicBezTo>
                        <a:pt x="15958" y="389"/>
                        <a:pt x="19202" y="0"/>
                        <a:pt x="22554" y="0"/>
                      </a:cubicBezTo>
                      <a:close/>
                      <a:moveTo>
                        <a:pt x="29386" y="26386"/>
                      </a:moveTo>
                      <a:lnTo>
                        <a:pt x="24353" y="26557"/>
                      </a:lnTo>
                      <a:cubicBezTo>
                        <a:pt x="20187" y="26675"/>
                        <a:pt x="17295" y="27425"/>
                        <a:pt x="15678" y="28817"/>
                      </a:cubicBezTo>
                      <a:cubicBezTo>
                        <a:pt x="14060" y="30208"/>
                        <a:pt x="13247" y="32024"/>
                        <a:pt x="13247" y="34283"/>
                      </a:cubicBezTo>
                      <a:cubicBezTo>
                        <a:pt x="13247" y="36253"/>
                        <a:pt x="13825" y="37654"/>
                        <a:pt x="14982" y="38494"/>
                      </a:cubicBezTo>
                      <a:cubicBezTo>
                        <a:pt x="16139" y="39335"/>
                        <a:pt x="17639" y="39750"/>
                        <a:pt x="19491" y="39750"/>
                      </a:cubicBezTo>
                      <a:cubicBezTo>
                        <a:pt x="22265" y="39750"/>
                        <a:pt x="24606" y="38928"/>
                        <a:pt x="26521" y="37274"/>
                      </a:cubicBezTo>
                      <a:cubicBezTo>
                        <a:pt x="28428" y="35630"/>
                        <a:pt x="29386" y="33298"/>
                        <a:pt x="29386" y="30289"/>
                      </a:cubicBezTo>
                      <a:lnTo>
                        <a:pt x="29386" y="26386"/>
                      </a:lnTo>
                      <a:close/>
                    </a:path>
                  </a:pathLst>
                </a:custGeom>
                <a:solidFill>
                  <a:srgbClr val="714C6C"/>
                </a:solidFill>
                <a:ln w="901" cap="flat">
                  <a:noFill/>
                  <a:prstDash val="solid"/>
                  <a:miter/>
                </a:ln>
              </p:spPr>
              <p:txBody>
                <a:bodyPr rtlCol="0" anchor="ctr"/>
                <a:lstStyle/>
                <a:p>
                  <a:endParaRPr lang="en-US" dirty="0"/>
                </a:p>
              </p:txBody>
            </p:sp>
            <p:sp>
              <p:nvSpPr>
                <p:cNvPr id="502" name="Freeform: Shape 501">
                  <a:extLst>
                    <a:ext uri="{FF2B5EF4-FFF2-40B4-BE49-F238E27FC236}">
                      <a16:creationId xmlns:a16="http://schemas.microsoft.com/office/drawing/2014/main" id="{50DBE0E9-B4CC-58F9-AB3C-18AB5C33DE67}"/>
                    </a:ext>
                  </a:extLst>
                </p:cNvPr>
                <p:cNvSpPr/>
                <p:nvPr/>
              </p:nvSpPr>
              <p:spPr>
                <a:xfrm>
                  <a:off x="5518111" y="923087"/>
                  <a:ext cx="30795" cy="48244"/>
                </a:xfrm>
                <a:custGeom>
                  <a:avLst/>
                  <a:gdLst>
                    <a:gd name="connsiteX0" fmla="*/ 26458 w 30795"/>
                    <a:gd name="connsiteY0" fmla="*/ 0 h 48244"/>
                    <a:gd name="connsiteX1" fmla="*/ 28717 w 30795"/>
                    <a:gd name="connsiteY1" fmla="*/ 90 h 48244"/>
                    <a:gd name="connsiteX2" fmla="*/ 30795 w 30795"/>
                    <a:gd name="connsiteY2" fmla="*/ 352 h 48244"/>
                    <a:gd name="connsiteX3" fmla="*/ 29838 w 30795"/>
                    <a:gd name="connsiteY3" fmla="*/ 12497 h 48244"/>
                    <a:gd name="connsiteX4" fmla="*/ 28012 w 30795"/>
                    <a:gd name="connsiteY4" fmla="*/ 12190 h 48244"/>
                    <a:gd name="connsiteX5" fmla="*/ 26015 w 30795"/>
                    <a:gd name="connsiteY5" fmla="*/ 12063 h 48244"/>
                    <a:gd name="connsiteX6" fmla="*/ 19681 w 30795"/>
                    <a:gd name="connsiteY6" fmla="*/ 13238 h 48244"/>
                    <a:gd name="connsiteX7" fmla="*/ 14783 w 30795"/>
                    <a:gd name="connsiteY7" fmla="*/ 17015 h 48244"/>
                    <a:gd name="connsiteX8" fmla="*/ 12922 w 30795"/>
                    <a:gd name="connsiteY8" fmla="*/ 24127 h 48244"/>
                    <a:gd name="connsiteX9" fmla="*/ 12922 w 30795"/>
                    <a:gd name="connsiteY9" fmla="*/ 48244 h 48244"/>
                    <a:gd name="connsiteX10" fmla="*/ 0 w 30795"/>
                    <a:gd name="connsiteY10" fmla="*/ 48244 h 48244"/>
                    <a:gd name="connsiteX11" fmla="*/ 0 w 30795"/>
                    <a:gd name="connsiteY11" fmla="*/ 876 h 48244"/>
                    <a:gd name="connsiteX12" fmla="*/ 9804 w 30795"/>
                    <a:gd name="connsiteY12" fmla="*/ 876 h 48244"/>
                    <a:gd name="connsiteX13" fmla="*/ 11711 w 30795"/>
                    <a:gd name="connsiteY13" fmla="*/ 8855 h 48244"/>
                    <a:gd name="connsiteX14" fmla="*/ 12316 w 30795"/>
                    <a:gd name="connsiteY14" fmla="*/ 8855 h 48244"/>
                    <a:gd name="connsiteX15" fmla="*/ 18045 w 30795"/>
                    <a:gd name="connsiteY15" fmla="*/ 2611 h 48244"/>
                    <a:gd name="connsiteX16" fmla="*/ 26458 w 30795"/>
                    <a:gd name="connsiteY16" fmla="*/ 9 h 4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95" h="48244">
                      <a:moveTo>
                        <a:pt x="26458" y="0"/>
                      </a:moveTo>
                      <a:cubicBezTo>
                        <a:pt x="27091" y="0"/>
                        <a:pt x="27850" y="27"/>
                        <a:pt x="28717" y="90"/>
                      </a:cubicBezTo>
                      <a:cubicBezTo>
                        <a:pt x="29585" y="145"/>
                        <a:pt x="30280" y="235"/>
                        <a:pt x="30795" y="352"/>
                      </a:cubicBezTo>
                      <a:lnTo>
                        <a:pt x="29838" y="12497"/>
                      </a:lnTo>
                      <a:cubicBezTo>
                        <a:pt x="29377" y="12380"/>
                        <a:pt x="28771" y="12280"/>
                        <a:pt x="28012" y="12190"/>
                      </a:cubicBezTo>
                      <a:cubicBezTo>
                        <a:pt x="27262" y="12100"/>
                        <a:pt x="26594" y="12063"/>
                        <a:pt x="26015" y="12063"/>
                      </a:cubicBezTo>
                      <a:cubicBezTo>
                        <a:pt x="23820" y="12063"/>
                        <a:pt x="21705" y="12452"/>
                        <a:pt x="19681" y="13238"/>
                      </a:cubicBezTo>
                      <a:cubicBezTo>
                        <a:pt x="17657" y="14015"/>
                        <a:pt x="16021" y="15280"/>
                        <a:pt x="14783" y="17015"/>
                      </a:cubicBezTo>
                      <a:cubicBezTo>
                        <a:pt x="13536" y="18750"/>
                        <a:pt x="12922" y="21118"/>
                        <a:pt x="12922" y="24127"/>
                      </a:cubicBezTo>
                      <a:lnTo>
                        <a:pt x="12922" y="48244"/>
                      </a:lnTo>
                      <a:lnTo>
                        <a:pt x="0" y="48244"/>
                      </a:lnTo>
                      <a:lnTo>
                        <a:pt x="0" y="876"/>
                      </a:lnTo>
                      <a:lnTo>
                        <a:pt x="9804" y="876"/>
                      </a:lnTo>
                      <a:lnTo>
                        <a:pt x="11711" y="8855"/>
                      </a:lnTo>
                      <a:lnTo>
                        <a:pt x="12316" y="8855"/>
                      </a:lnTo>
                      <a:cubicBezTo>
                        <a:pt x="13708" y="6425"/>
                        <a:pt x="15615" y="4346"/>
                        <a:pt x="18045" y="2611"/>
                      </a:cubicBezTo>
                      <a:cubicBezTo>
                        <a:pt x="20476" y="876"/>
                        <a:pt x="23277" y="9"/>
                        <a:pt x="26458" y="9"/>
                      </a:cubicBezTo>
                      <a:close/>
                    </a:path>
                  </a:pathLst>
                </a:custGeom>
                <a:solidFill>
                  <a:srgbClr val="714C6C"/>
                </a:solidFill>
                <a:ln w="901" cap="flat">
                  <a:noFill/>
                  <a:prstDash val="solid"/>
                  <a:miter/>
                </a:ln>
              </p:spPr>
              <p:txBody>
                <a:bodyPr rtlCol="0" anchor="ctr"/>
                <a:lstStyle/>
                <a:p>
                  <a:endParaRPr lang="en-US" dirty="0"/>
                </a:p>
              </p:txBody>
            </p:sp>
            <p:sp>
              <p:nvSpPr>
                <p:cNvPr id="503" name="Freeform: Shape 502">
                  <a:extLst>
                    <a:ext uri="{FF2B5EF4-FFF2-40B4-BE49-F238E27FC236}">
                      <a16:creationId xmlns:a16="http://schemas.microsoft.com/office/drawing/2014/main" id="{D2ED8592-F526-1E2C-4205-8469892C493A}"/>
                    </a:ext>
                  </a:extLst>
                </p:cNvPr>
                <p:cNvSpPr/>
                <p:nvPr/>
              </p:nvSpPr>
              <p:spPr>
                <a:xfrm>
                  <a:off x="5550551" y="913889"/>
                  <a:ext cx="32882" cy="58301"/>
                </a:xfrm>
                <a:custGeom>
                  <a:avLst/>
                  <a:gdLst>
                    <a:gd name="connsiteX0" fmla="*/ 24723 w 32882"/>
                    <a:gd name="connsiteY0" fmla="*/ 47973 h 58301"/>
                    <a:gd name="connsiteX1" fmla="*/ 28889 w 32882"/>
                    <a:gd name="connsiteY1" fmla="*/ 47585 h 58301"/>
                    <a:gd name="connsiteX2" fmla="*/ 32883 w 32882"/>
                    <a:gd name="connsiteY2" fmla="*/ 46500 h 58301"/>
                    <a:gd name="connsiteX3" fmla="*/ 32883 w 32882"/>
                    <a:gd name="connsiteY3" fmla="*/ 56133 h 58301"/>
                    <a:gd name="connsiteX4" fmla="*/ 27723 w 32882"/>
                    <a:gd name="connsiteY4" fmla="*/ 57696 h 58301"/>
                    <a:gd name="connsiteX5" fmla="*/ 21000 w 32882"/>
                    <a:gd name="connsiteY5" fmla="*/ 58302 h 58301"/>
                    <a:gd name="connsiteX6" fmla="*/ 13410 w 32882"/>
                    <a:gd name="connsiteY6" fmla="*/ 56910 h 58301"/>
                    <a:gd name="connsiteX7" fmla="*/ 8115 w 32882"/>
                    <a:gd name="connsiteY7" fmla="*/ 52139 h 58301"/>
                    <a:gd name="connsiteX8" fmla="*/ 6163 w 32882"/>
                    <a:gd name="connsiteY8" fmla="*/ 42597 h 58301"/>
                    <a:gd name="connsiteX9" fmla="*/ 6163 w 32882"/>
                    <a:gd name="connsiteY9" fmla="*/ 19780 h 58301"/>
                    <a:gd name="connsiteX10" fmla="*/ 0 w 32882"/>
                    <a:gd name="connsiteY10" fmla="*/ 19780 h 58301"/>
                    <a:gd name="connsiteX11" fmla="*/ 0 w 32882"/>
                    <a:gd name="connsiteY11" fmla="*/ 14313 h 58301"/>
                    <a:gd name="connsiteX12" fmla="*/ 7112 w 32882"/>
                    <a:gd name="connsiteY12" fmla="*/ 9976 h 58301"/>
                    <a:gd name="connsiteX13" fmla="*/ 10843 w 32882"/>
                    <a:gd name="connsiteY13" fmla="*/ 0 h 58301"/>
                    <a:gd name="connsiteX14" fmla="*/ 19085 w 32882"/>
                    <a:gd name="connsiteY14" fmla="*/ 0 h 58301"/>
                    <a:gd name="connsiteX15" fmla="*/ 19085 w 32882"/>
                    <a:gd name="connsiteY15" fmla="*/ 10066 h 58301"/>
                    <a:gd name="connsiteX16" fmla="*/ 32359 w 32882"/>
                    <a:gd name="connsiteY16" fmla="*/ 10066 h 58301"/>
                    <a:gd name="connsiteX17" fmla="*/ 32359 w 32882"/>
                    <a:gd name="connsiteY17" fmla="*/ 19780 h 58301"/>
                    <a:gd name="connsiteX18" fmla="*/ 19085 w 32882"/>
                    <a:gd name="connsiteY18" fmla="*/ 19780 h 58301"/>
                    <a:gd name="connsiteX19" fmla="*/ 19085 w 32882"/>
                    <a:gd name="connsiteY19" fmla="*/ 42597 h 58301"/>
                    <a:gd name="connsiteX20" fmla="*/ 20648 w 32882"/>
                    <a:gd name="connsiteY20" fmla="*/ 46627 h 58301"/>
                    <a:gd name="connsiteX21" fmla="*/ 24723 w 32882"/>
                    <a:gd name="connsiteY21" fmla="*/ 47973 h 5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82" h="58301">
                      <a:moveTo>
                        <a:pt x="24723" y="47973"/>
                      </a:moveTo>
                      <a:cubicBezTo>
                        <a:pt x="26169" y="47973"/>
                        <a:pt x="27551" y="47847"/>
                        <a:pt x="28889" y="47585"/>
                      </a:cubicBezTo>
                      <a:cubicBezTo>
                        <a:pt x="30217" y="47323"/>
                        <a:pt x="31546" y="46961"/>
                        <a:pt x="32883" y="46500"/>
                      </a:cubicBezTo>
                      <a:lnTo>
                        <a:pt x="32883" y="56133"/>
                      </a:lnTo>
                      <a:cubicBezTo>
                        <a:pt x="31491" y="56775"/>
                        <a:pt x="29775" y="57290"/>
                        <a:pt x="27723" y="57696"/>
                      </a:cubicBezTo>
                      <a:cubicBezTo>
                        <a:pt x="25672" y="58103"/>
                        <a:pt x="23431" y="58302"/>
                        <a:pt x="21000" y="58302"/>
                      </a:cubicBezTo>
                      <a:cubicBezTo>
                        <a:pt x="18163" y="58302"/>
                        <a:pt x="15633" y="57841"/>
                        <a:pt x="13410" y="56910"/>
                      </a:cubicBezTo>
                      <a:cubicBezTo>
                        <a:pt x="11187" y="55988"/>
                        <a:pt x="9416" y="54398"/>
                        <a:pt x="8115" y="52139"/>
                      </a:cubicBezTo>
                      <a:cubicBezTo>
                        <a:pt x="6813" y="49880"/>
                        <a:pt x="6163" y="46708"/>
                        <a:pt x="6163" y="42597"/>
                      </a:cubicBezTo>
                      <a:lnTo>
                        <a:pt x="6163" y="19780"/>
                      </a:lnTo>
                      <a:lnTo>
                        <a:pt x="0" y="19780"/>
                      </a:lnTo>
                      <a:lnTo>
                        <a:pt x="0" y="14313"/>
                      </a:lnTo>
                      <a:lnTo>
                        <a:pt x="7112" y="9976"/>
                      </a:lnTo>
                      <a:lnTo>
                        <a:pt x="10843" y="0"/>
                      </a:lnTo>
                      <a:lnTo>
                        <a:pt x="19085" y="0"/>
                      </a:lnTo>
                      <a:lnTo>
                        <a:pt x="19085" y="10066"/>
                      </a:lnTo>
                      <a:lnTo>
                        <a:pt x="32359" y="10066"/>
                      </a:lnTo>
                      <a:lnTo>
                        <a:pt x="32359" y="19780"/>
                      </a:lnTo>
                      <a:lnTo>
                        <a:pt x="19085" y="19780"/>
                      </a:lnTo>
                      <a:lnTo>
                        <a:pt x="19085" y="42597"/>
                      </a:lnTo>
                      <a:cubicBezTo>
                        <a:pt x="19085" y="44386"/>
                        <a:pt x="19609" y="45732"/>
                        <a:pt x="20648" y="46627"/>
                      </a:cubicBezTo>
                      <a:cubicBezTo>
                        <a:pt x="21687" y="47521"/>
                        <a:pt x="23051" y="47973"/>
                        <a:pt x="24723" y="47973"/>
                      </a:cubicBezTo>
                      <a:close/>
                    </a:path>
                  </a:pathLst>
                </a:custGeom>
                <a:solidFill>
                  <a:srgbClr val="714C6C"/>
                </a:solidFill>
                <a:ln w="901" cap="flat">
                  <a:noFill/>
                  <a:prstDash val="solid"/>
                  <a:miter/>
                </a:ln>
              </p:spPr>
              <p:txBody>
                <a:bodyPr rtlCol="0" anchor="ctr"/>
                <a:lstStyle/>
                <a:p>
                  <a:endParaRPr lang="en-US" dirty="0"/>
                </a:p>
              </p:txBody>
            </p:sp>
            <p:sp>
              <p:nvSpPr>
                <p:cNvPr id="504" name="Freeform: Shape 503">
                  <a:extLst>
                    <a:ext uri="{FF2B5EF4-FFF2-40B4-BE49-F238E27FC236}">
                      <a16:creationId xmlns:a16="http://schemas.microsoft.com/office/drawing/2014/main" id="{CDFC857B-A4CB-8425-58C0-5AAD8FEF5E1A}"/>
                    </a:ext>
                  </a:extLst>
                </p:cNvPr>
                <p:cNvSpPr/>
                <p:nvPr/>
              </p:nvSpPr>
              <p:spPr>
                <a:xfrm>
                  <a:off x="5588982" y="958048"/>
                  <a:ext cx="14837" cy="14403"/>
                </a:xfrm>
                <a:custGeom>
                  <a:avLst/>
                  <a:gdLst>
                    <a:gd name="connsiteX0" fmla="*/ 0 w 14837"/>
                    <a:gd name="connsiteY0" fmla="*/ 7202 h 14403"/>
                    <a:gd name="connsiteX1" fmla="*/ 2169 w 14837"/>
                    <a:gd name="connsiteY1" fmla="*/ 1608 h 14403"/>
                    <a:gd name="connsiteX2" fmla="*/ 7464 w 14837"/>
                    <a:gd name="connsiteY2" fmla="*/ 0 h 14403"/>
                    <a:gd name="connsiteX3" fmla="*/ 12669 w 14837"/>
                    <a:gd name="connsiteY3" fmla="*/ 1608 h 14403"/>
                    <a:gd name="connsiteX4" fmla="*/ 14838 w 14837"/>
                    <a:gd name="connsiteY4" fmla="*/ 7202 h 14403"/>
                    <a:gd name="connsiteX5" fmla="*/ 12669 w 14837"/>
                    <a:gd name="connsiteY5" fmla="*/ 12714 h 14403"/>
                    <a:gd name="connsiteX6" fmla="*/ 7464 w 14837"/>
                    <a:gd name="connsiteY6" fmla="*/ 14404 h 14403"/>
                    <a:gd name="connsiteX7" fmla="*/ 2169 w 14837"/>
                    <a:gd name="connsiteY7" fmla="*/ 12714 h 14403"/>
                    <a:gd name="connsiteX8" fmla="*/ 0 w 14837"/>
                    <a:gd name="connsiteY8" fmla="*/ 7202 h 1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7" h="14403">
                      <a:moveTo>
                        <a:pt x="0" y="7202"/>
                      </a:moveTo>
                      <a:cubicBezTo>
                        <a:pt x="0" y="4545"/>
                        <a:pt x="723" y="2675"/>
                        <a:pt x="2169" y="1608"/>
                      </a:cubicBezTo>
                      <a:cubicBezTo>
                        <a:pt x="3614" y="542"/>
                        <a:pt x="5377" y="0"/>
                        <a:pt x="7464" y="0"/>
                      </a:cubicBezTo>
                      <a:cubicBezTo>
                        <a:pt x="9551" y="0"/>
                        <a:pt x="11223" y="533"/>
                        <a:pt x="12669" y="1608"/>
                      </a:cubicBezTo>
                      <a:cubicBezTo>
                        <a:pt x="14115" y="2684"/>
                        <a:pt x="14838" y="4545"/>
                        <a:pt x="14838" y="7202"/>
                      </a:cubicBezTo>
                      <a:cubicBezTo>
                        <a:pt x="14838" y="9858"/>
                        <a:pt x="14115" y="11584"/>
                        <a:pt x="12669" y="12714"/>
                      </a:cubicBezTo>
                      <a:cubicBezTo>
                        <a:pt x="11223" y="13843"/>
                        <a:pt x="9488" y="14404"/>
                        <a:pt x="7464" y="14404"/>
                      </a:cubicBezTo>
                      <a:cubicBezTo>
                        <a:pt x="5440" y="14404"/>
                        <a:pt x="3614" y="13843"/>
                        <a:pt x="2169" y="12714"/>
                      </a:cubicBezTo>
                      <a:cubicBezTo>
                        <a:pt x="723" y="11584"/>
                        <a:pt x="0" y="9750"/>
                        <a:pt x="0" y="7202"/>
                      </a:cubicBezTo>
                      <a:close/>
                    </a:path>
                  </a:pathLst>
                </a:custGeom>
                <a:solidFill>
                  <a:srgbClr val="714C6C"/>
                </a:solidFill>
                <a:ln w="901" cap="flat">
                  <a:noFill/>
                  <a:prstDash val="solid"/>
                  <a:miter/>
                </a:ln>
              </p:spPr>
              <p:txBody>
                <a:bodyPr rtlCol="0" anchor="ctr"/>
                <a:lstStyle/>
                <a:p>
                  <a:endParaRPr lang="en-US" dirty="0"/>
                </a:p>
              </p:txBody>
            </p:sp>
          </p:grpSp>
          <p:grpSp>
            <p:nvGrpSpPr>
              <p:cNvPr id="444" name="Graphic 1035">
                <a:extLst>
                  <a:ext uri="{FF2B5EF4-FFF2-40B4-BE49-F238E27FC236}">
                    <a16:creationId xmlns:a16="http://schemas.microsoft.com/office/drawing/2014/main" id="{B2E18654-6174-3F2D-3F81-FF0DB03D0179}"/>
                  </a:ext>
                </a:extLst>
              </p:cNvPr>
              <p:cNvGrpSpPr/>
              <p:nvPr/>
            </p:nvGrpSpPr>
            <p:grpSpPr>
              <a:xfrm>
                <a:off x="5020523" y="263046"/>
                <a:ext cx="586148" cy="580911"/>
                <a:chOff x="5020523" y="263046"/>
                <a:chExt cx="586148" cy="580911"/>
              </a:xfrm>
            </p:grpSpPr>
            <p:grpSp>
              <p:nvGrpSpPr>
                <p:cNvPr id="445" name="Graphic 1035">
                  <a:extLst>
                    <a:ext uri="{FF2B5EF4-FFF2-40B4-BE49-F238E27FC236}">
                      <a16:creationId xmlns:a16="http://schemas.microsoft.com/office/drawing/2014/main" id="{A363EE27-DDD7-437A-2266-055A788D9ED3}"/>
                    </a:ext>
                  </a:extLst>
                </p:cNvPr>
                <p:cNvGrpSpPr/>
                <p:nvPr/>
              </p:nvGrpSpPr>
              <p:grpSpPr>
                <a:xfrm>
                  <a:off x="5020523" y="263046"/>
                  <a:ext cx="356379" cy="480757"/>
                  <a:chOff x="5020523" y="263046"/>
                  <a:chExt cx="356379" cy="480757"/>
                </a:xfrm>
              </p:grpSpPr>
              <p:sp>
                <p:nvSpPr>
                  <p:cNvPr id="457" name="Freeform: Shape 456">
                    <a:extLst>
                      <a:ext uri="{FF2B5EF4-FFF2-40B4-BE49-F238E27FC236}">
                        <a16:creationId xmlns:a16="http://schemas.microsoft.com/office/drawing/2014/main" id="{90F4A26C-175A-7412-CD90-428E94EFBB8B}"/>
                      </a:ext>
                    </a:extLst>
                  </p:cNvPr>
                  <p:cNvSpPr/>
                  <p:nvPr/>
                </p:nvSpPr>
                <p:spPr>
                  <a:xfrm rot="-624601">
                    <a:off x="5057684" y="285113"/>
                    <a:ext cx="282074" cy="436801"/>
                  </a:xfrm>
                  <a:custGeom>
                    <a:avLst/>
                    <a:gdLst>
                      <a:gd name="connsiteX0" fmla="*/ 0 w 282074"/>
                      <a:gd name="connsiteY0" fmla="*/ 0 h 436801"/>
                      <a:gd name="connsiteX1" fmla="*/ 282074 w 282074"/>
                      <a:gd name="connsiteY1" fmla="*/ 0 h 436801"/>
                      <a:gd name="connsiteX2" fmla="*/ 282074 w 282074"/>
                      <a:gd name="connsiteY2" fmla="*/ 436802 h 436801"/>
                      <a:gd name="connsiteX3" fmla="*/ 0 w 282074"/>
                      <a:gd name="connsiteY3" fmla="*/ 436802 h 436801"/>
                    </a:gdLst>
                    <a:ahLst/>
                    <a:cxnLst>
                      <a:cxn ang="0">
                        <a:pos x="connsiteX0" y="connsiteY0"/>
                      </a:cxn>
                      <a:cxn ang="0">
                        <a:pos x="connsiteX1" y="connsiteY1"/>
                      </a:cxn>
                      <a:cxn ang="0">
                        <a:pos x="connsiteX2" y="connsiteY2"/>
                      </a:cxn>
                      <a:cxn ang="0">
                        <a:pos x="connsiteX3" y="connsiteY3"/>
                      </a:cxn>
                    </a:cxnLst>
                    <a:rect l="l" t="t" r="r" b="b"/>
                    <a:pathLst>
                      <a:path w="282074" h="436801">
                        <a:moveTo>
                          <a:pt x="0" y="0"/>
                        </a:moveTo>
                        <a:lnTo>
                          <a:pt x="282074" y="0"/>
                        </a:lnTo>
                        <a:lnTo>
                          <a:pt x="282074" y="436802"/>
                        </a:lnTo>
                        <a:lnTo>
                          <a:pt x="0" y="436802"/>
                        </a:lnTo>
                        <a:close/>
                      </a:path>
                    </a:pathLst>
                  </a:custGeom>
                  <a:solidFill>
                    <a:srgbClr val="FFFFFF"/>
                  </a:solidFill>
                  <a:ln w="901" cap="flat">
                    <a:noFill/>
                    <a:prstDash val="solid"/>
                    <a:miter/>
                  </a:ln>
                </p:spPr>
                <p:txBody>
                  <a:bodyPr rtlCol="0" anchor="ctr"/>
                  <a:lstStyle/>
                  <a:p>
                    <a:endParaRPr lang="en-US" dirty="0"/>
                  </a:p>
                </p:txBody>
              </p:sp>
              <p:sp>
                <p:nvSpPr>
                  <p:cNvPr id="458" name="Freeform: Shape 457">
                    <a:extLst>
                      <a:ext uri="{FF2B5EF4-FFF2-40B4-BE49-F238E27FC236}">
                        <a16:creationId xmlns:a16="http://schemas.microsoft.com/office/drawing/2014/main" id="{4E3170DC-5BA7-D811-1411-9B3283799BD0}"/>
                      </a:ext>
                    </a:extLst>
                  </p:cNvPr>
                  <p:cNvSpPr/>
                  <p:nvPr/>
                </p:nvSpPr>
                <p:spPr>
                  <a:xfrm>
                    <a:off x="5020523" y="263046"/>
                    <a:ext cx="356379" cy="480591"/>
                  </a:xfrm>
                  <a:custGeom>
                    <a:avLst/>
                    <a:gdLst>
                      <a:gd name="connsiteX0" fmla="*/ 255671 w 356379"/>
                      <a:gd name="connsiteY0" fmla="*/ 31563 h 480591"/>
                      <a:gd name="connsiteX1" fmla="*/ 324834 w 356379"/>
                      <a:gd name="connsiteY1" fmla="*/ 407841 h 480591"/>
                      <a:gd name="connsiteX2" fmla="*/ 100736 w 356379"/>
                      <a:gd name="connsiteY2" fmla="*/ 449028 h 480591"/>
                      <a:gd name="connsiteX3" fmla="*/ 31573 w 356379"/>
                      <a:gd name="connsiteY3" fmla="*/ 72751 h 480591"/>
                      <a:gd name="connsiteX4" fmla="*/ 255671 w 356379"/>
                      <a:gd name="connsiteY4" fmla="*/ 31563 h 480591"/>
                      <a:gd name="connsiteX5" fmla="*/ 277430 w 356379"/>
                      <a:gd name="connsiteY5" fmla="*/ 0 h 480591"/>
                      <a:gd name="connsiteX6" fmla="*/ 0 w 356379"/>
                      <a:gd name="connsiteY6" fmla="*/ 50991 h 480591"/>
                      <a:gd name="connsiteX7" fmla="*/ 78958 w 356379"/>
                      <a:gd name="connsiteY7" fmla="*/ 480591 h 480591"/>
                      <a:gd name="connsiteX8" fmla="*/ 356379 w 356379"/>
                      <a:gd name="connsiteY8" fmla="*/ 429600 h 480591"/>
                      <a:gd name="connsiteX9" fmla="*/ 277421 w 356379"/>
                      <a:gd name="connsiteY9" fmla="*/ 0 h 480591"/>
                      <a:gd name="connsiteX10" fmla="*/ 277421 w 356379"/>
                      <a:gd name="connsiteY10" fmla="*/ 0 h 480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379" h="480591">
                        <a:moveTo>
                          <a:pt x="255671" y="31563"/>
                        </a:moveTo>
                        <a:lnTo>
                          <a:pt x="324834" y="407841"/>
                        </a:lnTo>
                        <a:lnTo>
                          <a:pt x="100736" y="449028"/>
                        </a:lnTo>
                        <a:lnTo>
                          <a:pt x="31573" y="72751"/>
                        </a:lnTo>
                        <a:lnTo>
                          <a:pt x="255671" y="31563"/>
                        </a:lnTo>
                        <a:moveTo>
                          <a:pt x="277430" y="0"/>
                        </a:moveTo>
                        <a:lnTo>
                          <a:pt x="0" y="50991"/>
                        </a:lnTo>
                        <a:lnTo>
                          <a:pt x="78958" y="480591"/>
                        </a:lnTo>
                        <a:lnTo>
                          <a:pt x="356379" y="429600"/>
                        </a:lnTo>
                        <a:lnTo>
                          <a:pt x="277421" y="0"/>
                        </a:lnTo>
                        <a:lnTo>
                          <a:pt x="277421" y="0"/>
                        </a:lnTo>
                        <a:close/>
                      </a:path>
                    </a:pathLst>
                  </a:custGeom>
                  <a:solidFill>
                    <a:srgbClr val="E91E63"/>
                  </a:solidFill>
                  <a:ln w="901" cap="flat">
                    <a:noFill/>
                    <a:prstDash val="solid"/>
                    <a:miter/>
                  </a:ln>
                </p:spPr>
                <p:txBody>
                  <a:bodyPr rtlCol="0" anchor="ctr"/>
                  <a:lstStyle/>
                  <a:p>
                    <a:endParaRPr lang="en-US" dirty="0"/>
                  </a:p>
                </p:txBody>
              </p:sp>
            </p:grpSp>
            <p:grpSp>
              <p:nvGrpSpPr>
                <p:cNvPr id="446" name="Graphic 1035">
                  <a:extLst>
                    <a:ext uri="{FF2B5EF4-FFF2-40B4-BE49-F238E27FC236}">
                      <a16:creationId xmlns:a16="http://schemas.microsoft.com/office/drawing/2014/main" id="{F3954F7A-B46E-E069-58AC-37F0DC65A9CE}"/>
                    </a:ext>
                  </a:extLst>
                </p:cNvPr>
                <p:cNvGrpSpPr/>
                <p:nvPr/>
              </p:nvGrpSpPr>
              <p:grpSpPr>
                <a:xfrm>
                  <a:off x="5206975" y="307091"/>
                  <a:ext cx="399696" cy="499132"/>
                  <a:chOff x="5206975" y="307091"/>
                  <a:chExt cx="399696" cy="499132"/>
                </a:xfrm>
              </p:grpSpPr>
              <p:sp>
                <p:nvSpPr>
                  <p:cNvPr id="455" name="Freeform: Shape 454">
                    <a:extLst>
                      <a:ext uri="{FF2B5EF4-FFF2-40B4-BE49-F238E27FC236}">
                        <a16:creationId xmlns:a16="http://schemas.microsoft.com/office/drawing/2014/main" id="{E8CE4158-BB3B-5082-C2B7-48616944E398}"/>
                      </a:ext>
                    </a:extLst>
                  </p:cNvPr>
                  <p:cNvSpPr/>
                  <p:nvPr/>
                </p:nvSpPr>
                <p:spPr>
                  <a:xfrm rot="-4482000">
                    <a:off x="5188422" y="409213"/>
                    <a:ext cx="436801" cy="294887"/>
                  </a:xfrm>
                  <a:custGeom>
                    <a:avLst/>
                    <a:gdLst>
                      <a:gd name="connsiteX0" fmla="*/ 0 w 436801"/>
                      <a:gd name="connsiteY0" fmla="*/ 0 h 294887"/>
                      <a:gd name="connsiteX1" fmla="*/ 436801 w 436801"/>
                      <a:gd name="connsiteY1" fmla="*/ 0 h 294887"/>
                      <a:gd name="connsiteX2" fmla="*/ 436801 w 436801"/>
                      <a:gd name="connsiteY2" fmla="*/ 294888 h 294887"/>
                      <a:gd name="connsiteX3" fmla="*/ 0 w 436801"/>
                      <a:gd name="connsiteY3" fmla="*/ 294888 h 294887"/>
                    </a:gdLst>
                    <a:ahLst/>
                    <a:cxnLst>
                      <a:cxn ang="0">
                        <a:pos x="connsiteX0" y="connsiteY0"/>
                      </a:cxn>
                      <a:cxn ang="0">
                        <a:pos x="connsiteX1" y="connsiteY1"/>
                      </a:cxn>
                      <a:cxn ang="0">
                        <a:pos x="connsiteX2" y="connsiteY2"/>
                      </a:cxn>
                      <a:cxn ang="0">
                        <a:pos x="connsiteX3" y="connsiteY3"/>
                      </a:cxn>
                    </a:cxnLst>
                    <a:rect l="l" t="t" r="r" b="b"/>
                    <a:pathLst>
                      <a:path w="436801" h="294887">
                        <a:moveTo>
                          <a:pt x="0" y="0"/>
                        </a:moveTo>
                        <a:lnTo>
                          <a:pt x="436801" y="0"/>
                        </a:lnTo>
                        <a:lnTo>
                          <a:pt x="436801" y="294888"/>
                        </a:lnTo>
                        <a:lnTo>
                          <a:pt x="0" y="294888"/>
                        </a:lnTo>
                        <a:close/>
                      </a:path>
                    </a:pathLst>
                  </a:custGeom>
                  <a:solidFill>
                    <a:srgbClr val="FFFFFF"/>
                  </a:solidFill>
                  <a:ln w="901" cap="flat">
                    <a:noFill/>
                    <a:prstDash val="solid"/>
                    <a:miter/>
                  </a:ln>
                </p:spPr>
                <p:txBody>
                  <a:bodyPr rtlCol="0" anchor="ctr"/>
                  <a:lstStyle/>
                  <a:p>
                    <a:endParaRPr lang="en-US" dirty="0"/>
                  </a:p>
                </p:txBody>
              </p:sp>
              <p:sp>
                <p:nvSpPr>
                  <p:cNvPr id="456" name="Freeform: Shape 455">
                    <a:extLst>
                      <a:ext uri="{FF2B5EF4-FFF2-40B4-BE49-F238E27FC236}">
                        <a16:creationId xmlns:a16="http://schemas.microsoft.com/office/drawing/2014/main" id="{50091824-B177-1818-D020-0346A0DFF804}"/>
                      </a:ext>
                    </a:extLst>
                  </p:cNvPr>
                  <p:cNvSpPr/>
                  <p:nvPr/>
                </p:nvSpPr>
                <p:spPr>
                  <a:xfrm>
                    <a:off x="5206976" y="307098"/>
                    <a:ext cx="399689" cy="499124"/>
                  </a:xfrm>
                  <a:custGeom>
                    <a:avLst/>
                    <a:gdLst>
                      <a:gd name="connsiteX0" fmla="*/ 134251 w 399689"/>
                      <a:gd name="connsiteY0" fmla="*/ 33298 h 499124"/>
                      <a:gd name="connsiteX1" fmla="*/ 366391 w 399689"/>
                      <a:gd name="connsiteY1" fmla="*/ 96805 h 499124"/>
                      <a:gd name="connsiteX2" fmla="*/ 265439 w 399689"/>
                      <a:gd name="connsiteY2" fmla="*/ 465826 h 499124"/>
                      <a:gd name="connsiteX3" fmla="*/ 33299 w 399689"/>
                      <a:gd name="connsiteY3" fmla="*/ 402319 h 499124"/>
                      <a:gd name="connsiteX4" fmla="*/ 134251 w 399689"/>
                      <a:gd name="connsiteY4" fmla="*/ 33298 h 499124"/>
                      <a:gd name="connsiteX5" fmla="*/ 115257 w 399689"/>
                      <a:gd name="connsiteY5" fmla="*/ 0 h 499124"/>
                      <a:gd name="connsiteX6" fmla="*/ 0 w 399689"/>
                      <a:gd name="connsiteY6" fmla="*/ 421314 h 499124"/>
                      <a:gd name="connsiteX7" fmla="*/ 284433 w 399689"/>
                      <a:gd name="connsiteY7" fmla="*/ 499124 h 499124"/>
                      <a:gd name="connsiteX8" fmla="*/ 399690 w 399689"/>
                      <a:gd name="connsiteY8" fmla="*/ 77811 h 499124"/>
                      <a:gd name="connsiteX9" fmla="*/ 115257 w 399689"/>
                      <a:gd name="connsiteY9" fmla="*/ 0 h 499124"/>
                      <a:gd name="connsiteX10" fmla="*/ 115257 w 399689"/>
                      <a:gd name="connsiteY10" fmla="*/ 0 h 49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89" h="499124">
                        <a:moveTo>
                          <a:pt x="134251" y="33298"/>
                        </a:moveTo>
                        <a:lnTo>
                          <a:pt x="366391" y="96805"/>
                        </a:lnTo>
                        <a:lnTo>
                          <a:pt x="265439" y="465826"/>
                        </a:lnTo>
                        <a:lnTo>
                          <a:pt x="33299" y="402319"/>
                        </a:lnTo>
                        <a:lnTo>
                          <a:pt x="134251" y="33298"/>
                        </a:lnTo>
                        <a:moveTo>
                          <a:pt x="115257" y="0"/>
                        </a:moveTo>
                        <a:lnTo>
                          <a:pt x="0" y="421314"/>
                        </a:lnTo>
                        <a:lnTo>
                          <a:pt x="284433" y="499124"/>
                        </a:lnTo>
                        <a:lnTo>
                          <a:pt x="399690" y="77811"/>
                        </a:lnTo>
                        <a:lnTo>
                          <a:pt x="115257" y="0"/>
                        </a:lnTo>
                        <a:lnTo>
                          <a:pt x="115257" y="0"/>
                        </a:lnTo>
                        <a:close/>
                      </a:path>
                    </a:pathLst>
                  </a:custGeom>
                  <a:solidFill>
                    <a:srgbClr val="FFA000"/>
                  </a:solidFill>
                  <a:ln w="901" cap="flat">
                    <a:noFill/>
                    <a:prstDash val="solid"/>
                    <a:miter/>
                  </a:ln>
                </p:spPr>
                <p:txBody>
                  <a:bodyPr rtlCol="0" anchor="ctr"/>
                  <a:lstStyle/>
                  <a:p>
                    <a:endParaRPr lang="en-US" dirty="0"/>
                  </a:p>
                </p:txBody>
              </p:sp>
            </p:grpSp>
            <p:grpSp>
              <p:nvGrpSpPr>
                <p:cNvPr id="447" name="Graphic 1035">
                  <a:extLst>
                    <a:ext uri="{FF2B5EF4-FFF2-40B4-BE49-F238E27FC236}">
                      <a16:creationId xmlns:a16="http://schemas.microsoft.com/office/drawing/2014/main" id="{29133075-EE29-D3DB-25E8-AE44B54FB09E}"/>
                    </a:ext>
                  </a:extLst>
                </p:cNvPr>
                <p:cNvGrpSpPr/>
                <p:nvPr/>
              </p:nvGrpSpPr>
              <p:grpSpPr>
                <a:xfrm>
                  <a:off x="5142177" y="407156"/>
                  <a:ext cx="294896" cy="436801"/>
                  <a:chOff x="5142177" y="407156"/>
                  <a:chExt cx="294896" cy="436801"/>
                </a:xfrm>
              </p:grpSpPr>
              <p:sp>
                <p:nvSpPr>
                  <p:cNvPr id="453" name="Freeform: Shape 452">
                    <a:extLst>
                      <a:ext uri="{FF2B5EF4-FFF2-40B4-BE49-F238E27FC236}">
                        <a16:creationId xmlns:a16="http://schemas.microsoft.com/office/drawing/2014/main" id="{17EA4656-CADA-B62A-04E8-688C796457C7}"/>
                      </a:ext>
                    </a:extLst>
                  </p:cNvPr>
                  <p:cNvSpPr/>
                  <p:nvPr/>
                </p:nvSpPr>
                <p:spPr>
                  <a:xfrm>
                    <a:off x="5142186" y="407156"/>
                    <a:ext cx="294887" cy="436801"/>
                  </a:xfrm>
                  <a:custGeom>
                    <a:avLst/>
                    <a:gdLst>
                      <a:gd name="connsiteX0" fmla="*/ 0 w 294887"/>
                      <a:gd name="connsiteY0" fmla="*/ 0 h 436801"/>
                      <a:gd name="connsiteX1" fmla="*/ 294888 w 294887"/>
                      <a:gd name="connsiteY1" fmla="*/ 0 h 436801"/>
                      <a:gd name="connsiteX2" fmla="*/ 294888 w 294887"/>
                      <a:gd name="connsiteY2" fmla="*/ 436802 h 436801"/>
                      <a:gd name="connsiteX3" fmla="*/ 0 w 294887"/>
                      <a:gd name="connsiteY3" fmla="*/ 436802 h 436801"/>
                    </a:gdLst>
                    <a:ahLst/>
                    <a:cxnLst>
                      <a:cxn ang="0">
                        <a:pos x="connsiteX0" y="connsiteY0"/>
                      </a:cxn>
                      <a:cxn ang="0">
                        <a:pos x="connsiteX1" y="connsiteY1"/>
                      </a:cxn>
                      <a:cxn ang="0">
                        <a:pos x="connsiteX2" y="connsiteY2"/>
                      </a:cxn>
                      <a:cxn ang="0">
                        <a:pos x="connsiteX3" y="connsiteY3"/>
                      </a:cxn>
                    </a:cxnLst>
                    <a:rect l="l" t="t" r="r" b="b"/>
                    <a:pathLst>
                      <a:path w="294887" h="436801">
                        <a:moveTo>
                          <a:pt x="0" y="0"/>
                        </a:moveTo>
                        <a:lnTo>
                          <a:pt x="294888" y="0"/>
                        </a:lnTo>
                        <a:lnTo>
                          <a:pt x="294888" y="436802"/>
                        </a:lnTo>
                        <a:lnTo>
                          <a:pt x="0" y="436802"/>
                        </a:lnTo>
                        <a:close/>
                      </a:path>
                    </a:pathLst>
                  </a:custGeom>
                  <a:solidFill>
                    <a:srgbClr val="FFFFFF"/>
                  </a:solidFill>
                  <a:ln w="901" cap="flat">
                    <a:noFill/>
                    <a:prstDash val="solid"/>
                    <a:miter/>
                  </a:ln>
                </p:spPr>
                <p:txBody>
                  <a:bodyPr rtlCol="0" anchor="ctr"/>
                  <a:lstStyle/>
                  <a:p>
                    <a:endParaRPr lang="en-US" dirty="0"/>
                  </a:p>
                </p:txBody>
              </p:sp>
              <p:sp>
                <p:nvSpPr>
                  <p:cNvPr id="454" name="Freeform: Shape 453">
                    <a:extLst>
                      <a:ext uri="{FF2B5EF4-FFF2-40B4-BE49-F238E27FC236}">
                        <a16:creationId xmlns:a16="http://schemas.microsoft.com/office/drawing/2014/main" id="{CA98077E-CA63-5F1F-CB44-BF69BE07DEC3}"/>
                      </a:ext>
                    </a:extLst>
                  </p:cNvPr>
                  <p:cNvSpPr/>
                  <p:nvPr/>
                </p:nvSpPr>
                <p:spPr>
                  <a:xfrm>
                    <a:off x="5142177" y="407156"/>
                    <a:ext cx="294887" cy="436801"/>
                  </a:xfrm>
                  <a:custGeom>
                    <a:avLst/>
                    <a:gdLst>
                      <a:gd name="connsiteX0" fmla="*/ 267779 w 294887"/>
                      <a:gd name="connsiteY0" fmla="*/ 27109 h 436801"/>
                      <a:gd name="connsiteX1" fmla="*/ 267779 w 294887"/>
                      <a:gd name="connsiteY1" fmla="*/ 409693 h 436801"/>
                      <a:gd name="connsiteX2" fmla="*/ 27109 w 294887"/>
                      <a:gd name="connsiteY2" fmla="*/ 409693 h 436801"/>
                      <a:gd name="connsiteX3" fmla="*/ 27109 w 294887"/>
                      <a:gd name="connsiteY3" fmla="*/ 27109 h 436801"/>
                      <a:gd name="connsiteX4" fmla="*/ 267779 w 294887"/>
                      <a:gd name="connsiteY4" fmla="*/ 27109 h 436801"/>
                      <a:gd name="connsiteX5" fmla="*/ 294888 w 294887"/>
                      <a:gd name="connsiteY5" fmla="*/ 0 h 436801"/>
                      <a:gd name="connsiteX6" fmla="*/ 0 w 294887"/>
                      <a:gd name="connsiteY6" fmla="*/ 0 h 436801"/>
                      <a:gd name="connsiteX7" fmla="*/ 0 w 294887"/>
                      <a:gd name="connsiteY7" fmla="*/ 436802 h 436801"/>
                      <a:gd name="connsiteX8" fmla="*/ 294888 w 294887"/>
                      <a:gd name="connsiteY8" fmla="*/ 436802 h 436801"/>
                      <a:gd name="connsiteX9" fmla="*/ 294888 w 294887"/>
                      <a:gd name="connsiteY9" fmla="*/ 0 h 436801"/>
                      <a:gd name="connsiteX10" fmla="*/ 294888 w 294887"/>
                      <a:gd name="connsiteY10" fmla="*/ 0 h 43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887" h="436801">
                        <a:moveTo>
                          <a:pt x="267779" y="27109"/>
                        </a:moveTo>
                        <a:lnTo>
                          <a:pt x="267779" y="409693"/>
                        </a:lnTo>
                        <a:lnTo>
                          <a:pt x="27109" y="409693"/>
                        </a:lnTo>
                        <a:lnTo>
                          <a:pt x="27109" y="27109"/>
                        </a:lnTo>
                        <a:lnTo>
                          <a:pt x="267779" y="27109"/>
                        </a:lnTo>
                        <a:moveTo>
                          <a:pt x="294888" y="0"/>
                        </a:moveTo>
                        <a:lnTo>
                          <a:pt x="0" y="0"/>
                        </a:lnTo>
                        <a:lnTo>
                          <a:pt x="0" y="436802"/>
                        </a:lnTo>
                        <a:lnTo>
                          <a:pt x="294888" y="436802"/>
                        </a:lnTo>
                        <a:lnTo>
                          <a:pt x="294888" y="0"/>
                        </a:lnTo>
                        <a:lnTo>
                          <a:pt x="294888" y="0"/>
                        </a:lnTo>
                        <a:close/>
                      </a:path>
                    </a:pathLst>
                  </a:custGeom>
                  <a:solidFill>
                    <a:srgbClr val="00BFA5"/>
                  </a:solidFill>
                  <a:ln w="901" cap="flat">
                    <a:noFill/>
                    <a:prstDash val="solid"/>
                    <a:miter/>
                  </a:ln>
                </p:spPr>
                <p:txBody>
                  <a:bodyPr rtlCol="0" anchor="ctr"/>
                  <a:lstStyle/>
                  <a:p>
                    <a:endParaRPr lang="en-US" dirty="0"/>
                  </a:p>
                </p:txBody>
              </p:sp>
            </p:grpSp>
            <p:grpSp>
              <p:nvGrpSpPr>
                <p:cNvPr id="448" name="Graphic 1035">
                  <a:extLst>
                    <a:ext uri="{FF2B5EF4-FFF2-40B4-BE49-F238E27FC236}">
                      <a16:creationId xmlns:a16="http://schemas.microsoft.com/office/drawing/2014/main" id="{2BD3A385-86B9-8F95-DD04-C7B30E6B79B1}"/>
                    </a:ext>
                  </a:extLst>
                </p:cNvPr>
                <p:cNvGrpSpPr/>
                <p:nvPr/>
              </p:nvGrpSpPr>
              <p:grpSpPr>
                <a:xfrm>
                  <a:off x="5222618" y="520271"/>
                  <a:ext cx="129082" cy="204281"/>
                  <a:chOff x="5222618" y="520271"/>
                  <a:chExt cx="129082" cy="204281"/>
                </a:xfrm>
              </p:grpSpPr>
              <p:grpSp>
                <p:nvGrpSpPr>
                  <p:cNvPr id="449" name="Graphic 1035">
                    <a:extLst>
                      <a:ext uri="{FF2B5EF4-FFF2-40B4-BE49-F238E27FC236}">
                        <a16:creationId xmlns:a16="http://schemas.microsoft.com/office/drawing/2014/main" id="{D066163E-13A2-5EB1-5FEA-A0F5E3DBC229}"/>
                      </a:ext>
                    </a:extLst>
                  </p:cNvPr>
                  <p:cNvGrpSpPr/>
                  <p:nvPr/>
                </p:nvGrpSpPr>
                <p:grpSpPr>
                  <a:xfrm>
                    <a:off x="5222618" y="520271"/>
                    <a:ext cx="129082" cy="204281"/>
                    <a:chOff x="5222618" y="520271"/>
                    <a:chExt cx="129082" cy="204281"/>
                  </a:xfrm>
                </p:grpSpPr>
                <p:sp>
                  <p:nvSpPr>
                    <p:cNvPr id="451" name="Freeform: Shape 450">
                      <a:extLst>
                        <a:ext uri="{FF2B5EF4-FFF2-40B4-BE49-F238E27FC236}">
                          <a16:creationId xmlns:a16="http://schemas.microsoft.com/office/drawing/2014/main" id="{70ECF866-B8B9-3C8C-BC6F-83B61EA2CD04}"/>
                        </a:ext>
                      </a:extLst>
                    </p:cNvPr>
                    <p:cNvSpPr/>
                    <p:nvPr/>
                  </p:nvSpPr>
                  <p:spPr>
                    <a:xfrm>
                      <a:off x="5222618" y="520271"/>
                      <a:ext cx="129082" cy="204281"/>
                    </a:xfrm>
                    <a:custGeom>
                      <a:avLst/>
                      <a:gdLst>
                        <a:gd name="connsiteX0" fmla="*/ 129073 w 129082"/>
                        <a:gd name="connsiteY0" fmla="*/ 102977 h 204281"/>
                        <a:gd name="connsiteX1" fmla="*/ 70284 w 129082"/>
                        <a:gd name="connsiteY1" fmla="*/ 3732 h 204281"/>
                        <a:gd name="connsiteX2" fmla="*/ 64700 w 129082"/>
                        <a:gd name="connsiteY2" fmla="*/ 0 h 204281"/>
                        <a:gd name="connsiteX3" fmla="*/ 59097 w 129082"/>
                        <a:gd name="connsiteY3" fmla="*/ 3714 h 204281"/>
                        <a:gd name="connsiteX4" fmla="*/ 0 w 129082"/>
                        <a:gd name="connsiteY4" fmla="*/ 102769 h 204281"/>
                        <a:gd name="connsiteX5" fmla="*/ 54353 w 129082"/>
                        <a:gd name="connsiteY5" fmla="*/ 166574 h 204281"/>
                        <a:gd name="connsiteX6" fmla="*/ 54308 w 129082"/>
                        <a:gd name="connsiteY6" fmla="*/ 194179 h 204281"/>
                        <a:gd name="connsiteX7" fmla="*/ 64374 w 129082"/>
                        <a:gd name="connsiteY7" fmla="*/ 204282 h 204281"/>
                        <a:gd name="connsiteX8" fmla="*/ 74477 w 129082"/>
                        <a:gd name="connsiteY8" fmla="*/ 194215 h 204281"/>
                        <a:gd name="connsiteX9" fmla="*/ 74522 w 129082"/>
                        <a:gd name="connsiteY9" fmla="*/ 166610 h 204281"/>
                        <a:gd name="connsiteX10" fmla="*/ 129083 w 129082"/>
                        <a:gd name="connsiteY10" fmla="*/ 102986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082" h="204281">
                          <a:moveTo>
                            <a:pt x="129073" y="102977"/>
                          </a:moveTo>
                          <a:cubicBezTo>
                            <a:pt x="129164" y="43808"/>
                            <a:pt x="72687" y="5349"/>
                            <a:pt x="70284" y="3732"/>
                          </a:cubicBezTo>
                          <a:lnTo>
                            <a:pt x="64700" y="0"/>
                          </a:lnTo>
                          <a:lnTo>
                            <a:pt x="59097" y="3714"/>
                          </a:lnTo>
                          <a:cubicBezTo>
                            <a:pt x="56693" y="5322"/>
                            <a:pt x="91" y="43600"/>
                            <a:pt x="0" y="102769"/>
                          </a:cubicBezTo>
                          <a:cubicBezTo>
                            <a:pt x="-72" y="146866"/>
                            <a:pt x="31392" y="162968"/>
                            <a:pt x="54353" y="166574"/>
                          </a:cubicBezTo>
                          <a:lnTo>
                            <a:pt x="54308" y="194179"/>
                          </a:lnTo>
                          <a:cubicBezTo>
                            <a:pt x="54299" y="199746"/>
                            <a:pt x="58808" y="204273"/>
                            <a:pt x="64374" y="204282"/>
                          </a:cubicBezTo>
                          <a:cubicBezTo>
                            <a:pt x="69940" y="204282"/>
                            <a:pt x="74467" y="199782"/>
                            <a:pt x="74477" y="194215"/>
                          </a:cubicBezTo>
                          <a:lnTo>
                            <a:pt x="74522" y="166610"/>
                          </a:lnTo>
                          <a:cubicBezTo>
                            <a:pt x="97492" y="163086"/>
                            <a:pt x="129010" y="147073"/>
                            <a:pt x="129083" y="102986"/>
                          </a:cubicBezTo>
                          <a:close/>
                        </a:path>
                      </a:pathLst>
                    </a:custGeom>
                    <a:solidFill>
                      <a:srgbClr val="FFFFFF"/>
                    </a:solidFill>
                    <a:ln w="901" cap="flat">
                      <a:noFill/>
                      <a:prstDash val="solid"/>
                      <a:miter/>
                    </a:ln>
                  </p:spPr>
                  <p:txBody>
                    <a:bodyPr rtlCol="0" anchor="ctr"/>
                    <a:lstStyle/>
                    <a:p>
                      <a:endParaRPr lang="en-US" dirty="0"/>
                    </a:p>
                  </p:txBody>
                </p:sp>
                <p:sp>
                  <p:nvSpPr>
                    <p:cNvPr id="452" name="Freeform: Shape 451">
                      <a:extLst>
                        <a:ext uri="{FF2B5EF4-FFF2-40B4-BE49-F238E27FC236}">
                          <a16:creationId xmlns:a16="http://schemas.microsoft.com/office/drawing/2014/main" id="{FB8D0697-19A5-6762-2304-E9F6754C5E9A}"/>
                        </a:ext>
                      </a:extLst>
                    </p:cNvPr>
                    <p:cNvSpPr/>
                    <p:nvPr/>
                  </p:nvSpPr>
                  <p:spPr>
                    <a:xfrm>
                      <a:off x="5222618" y="520271"/>
                      <a:ext cx="129082" cy="204281"/>
                    </a:xfrm>
                    <a:custGeom>
                      <a:avLst/>
                      <a:gdLst>
                        <a:gd name="connsiteX0" fmla="*/ 64672 w 129082"/>
                        <a:gd name="connsiteY0" fmla="*/ 19744 h 204281"/>
                        <a:gd name="connsiteX1" fmla="*/ 88148 w 129082"/>
                        <a:gd name="connsiteY1" fmla="*/ 42217 h 204281"/>
                        <a:gd name="connsiteX2" fmla="*/ 112808 w 129082"/>
                        <a:gd name="connsiteY2" fmla="*/ 102959 h 204281"/>
                        <a:gd name="connsiteX3" fmla="*/ 99335 w 129082"/>
                        <a:gd name="connsiteY3" fmla="*/ 138073 h 204281"/>
                        <a:gd name="connsiteX4" fmla="*/ 72046 w 129082"/>
                        <a:gd name="connsiteY4" fmla="*/ 150534 h 204281"/>
                        <a:gd name="connsiteX5" fmla="*/ 64446 w 129082"/>
                        <a:gd name="connsiteY5" fmla="*/ 151700 h 204281"/>
                        <a:gd name="connsiteX6" fmla="*/ 56856 w 129082"/>
                        <a:gd name="connsiteY6" fmla="*/ 150507 h 204281"/>
                        <a:gd name="connsiteX7" fmla="*/ 29612 w 129082"/>
                        <a:gd name="connsiteY7" fmla="*/ 137956 h 204281"/>
                        <a:gd name="connsiteX8" fmla="*/ 16256 w 129082"/>
                        <a:gd name="connsiteY8" fmla="*/ 102796 h 204281"/>
                        <a:gd name="connsiteX9" fmla="*/ 41115 w 129082"/>
                        <a:gd name="connsiteY9" fmla="*/ 42136 h 204281"/>
                        <a:gd name="connsiteX10" fmla="*/ 64663 w 129082"/>
                        <a:gd name="connsiteY10" fmla="*/ 19735 h 204281"/>
                        <a:gd name="connsiteX11" fmla="*/ 64700 w 129082"/>
                        <a:gd name="connsiteY11" fmla="*/ 0 h 204281"/>
                        <a:gd name="connsiteX12" fmla="*/ 59097 w 129082"/>
                        <a:gd name="connsiteY12" fmla="*/ 3714 h 204281"/>
                        <a:gd name="connsiteX13" fmla="*/ 0 w 129082"/>
                        <a:gd name="connsiteY13" fmla="*/ 102769 h 204281"/>
                        <a:gd name="connsiteX14" fmla="*/ 54353 w 129082"/>
                        <a:gd name="connsiteY14" fmla="*/ 166574 h 204281"/>
                        <a:gd name="connsiteX15" fmla="*/ 54308 w 129082"/>
                        <a:gd name="connsiteY15" fmla="*/ 194179 h 204281"/>
                        <a:gd name="connsiteX16" fmla="*/ 64374 w 129082"/>
                        <a:gd name="connsiteY16" fmla="*/ 204282 h 204281"/>
                        <a:gd name="connsiteX17" fmla="*/ 64392 w 129082"/>
                        <a:gd name="connsiteY17" fmla="*/ 204282 h 204281"/>
                        <a:gd name="connsiteX18" fmla="*/ 74477 w 129082"/>
                        <a:gd name="connsiteY18" fmla="*/ 194215 h 204281"/>
                        <a:gd name="connsiteX19" fmla="*/ 74522 w 129082"/>
                        <a:gd name="connsiteY19" fmla="*/ 166610 h 204281"/>
                        <a:gd name="connsiteX20" fmla="*/ 129083 w 129082"/>
                        <a:gd name="connsiteY20" fmla="*/ 102986 h 204281"/>
                        <a:gd name="connsiteX21" fmla="*/ 70293 w 129082"/>
                        <a:gd name="connsiteY21" fmla="*/ 3741 h 204281"/>
                        <a:gd name="connsiteX22" fmla="*/ 64709 w 129082"/>
                        <a:gd name="connsiteY22" fmla="*/ 9 h 204281"/>
                        <a:gd name="connsiteX23" fmla="*/ 64709 w 129082"/>
                        <a:gd name="connsiteY23" fmla="*/ 9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082" h="204281">
                          <a:moveTo>
                            <a:pt x="64672" y="19744"/>
                          </a:moveTo>
                          <a:cubicBezTo>
                            <a:pt x="69552" y="23458"/>
                            <a:pt x="78913" y="31184"/>
                            <a:pt x="88148" y="42217"/>
                          </a:cubicBezTo>
                          <a:cubicBezTo>
                            <a:pt x="104549" y="61808"/>
                            <a:pt x="112844" y="82248"/>
                            <a:pt x="112808" y="102959"/>
                          </a:cubicBezTo>
                          <a:cubicBezTo>
                            <a:pt x="112781" y="118013"/>
                            <a:pt x="108254" y="129823"/>
                            <a:pt x="99335" y="138073"/>
                          </a:cubicBezTo>
                          <a:cubicBezTo>
                            <a:pt x="90010" y="146703"/>
                            <a:pt x="78236" y="149586"/>
                            <a:pt x="72046" y="150534"/>
                          </a:cubicBezTo>
                          <a:lnTo>
                            <a:pt x="64446" y="151700"/>
                          </a:lnTo>
                          <a:lnTo>
                            <a:pt x="56856" y="150507"/>
                          </a:lnTo>
                          <a:cubicBezTo>
                            <a:pt x="50675" y="149540"/>
                            <a:pt x="38910" y="146622"/>
                            <a:pt x="29612" y="137956"/>
                          </a:cubicBezTo>
                          <a:cubicBezTo>
                            <a:pt x="20720" y="129679"/>
                            <a:pt x="16229" y="117850"/>
                            <a:pt x="16256" y="102796"/>
                          </a:cubicBezTo>
                          <a:cubicBezTo>
                            <a:pt x="16292" y="82085"/>
                            <a:pt x="24651" y="61672"/>
                            <a:pt x="41115" y="42136"/>
                          </a:cubicBezTo>
                          <a:cubicBezTo>
                            <a:pt x="50386" y="31130"/>
                            <a:pt x="59775" y="23431"/>
                            <a:pt x="64663" y="19735"/>
                          </a:cubicBezTo>
                          <a:moveTo>
                            <a:pt x="64700" y="0"/>
                          </a:moveTo>
                          <a:lnTo>
                            <a:pt x="59097" y="3714"/>
                          </a:lnTo>
                          <a:cubicBezTo>
                            <a:pt x="56684" y="5322"/>
                            <a:pt x="91" y="43600"/>
                            <a:pt x="0" y="102769"/>
                          </a:cubicBezTo>
                          <a:cubicBezTo>
                            <a:pt x="-72" y="146866"/>
                            <a:pt x="31392" y="162968"/>
                            <a:pt x="54353" y="166574"/>
                          </a:cubicBezTo>
                          <a:lnTo>
                            <a:pt x="54308" y="194179"/>
                          </a:lnTo>
                          <a:cubicBezTo>
                            <a:pt x="54299" y="199746"/>
                            <a:pt x="58808" y="204273"/>
                            <a:pt x="64374" y="204282"/>
                          </a:cubicBezTo>
                          <a:lnTo>
                            <a:pt x="64392" y="204282"/>
                          </a:lnTo>
                          <a:cubicBezTo>
                            <a:pt x="69958" y="204282"/>
                            <a:pt x="74467" y="199773"/>
                            <a:pt x="74477" y="194215"/>
                          </a:cubicBezTo>
                          <a:lnTo>
                            <a:pt x="74522" y="166610"/>
                          </a:lnTo>
                          <a:cubicBezTo>
                            <a:pt x="97492" y="163086"/>
                            <a:pt x="129010" y="147073"/>
                            <a:pt x="129083" y="102986"/>
                          </a:cubicBezTo>
                          <a:cubicBezTo>
                            <a:pt x="129173" y="43817"/>
                            <a:pt x="72696" y="5358"/>
                            <a:pt x="70293" y="3741"/>
                          </a:cubicBezTo>
                          <a:lnTo>
                            <a:pt x="64709" y="9"/>
                          </a:lnTo>
                          <a:lnTo>
                            <a:pt x="64709" y="9"/>
                          </a:lnTo>
                          <a:close/>
                        </a:path>
                      </a:pathLst>
                    </a:custGeom>
                    <a:solidFill>
                      <a:srgbClr val="00BFA5"/>
                    </a:solidFill>
                    <a:ln w="901" cap="flat">
                      <a:noFill/>
                      <a:prstDash val="solid"/>
                      <a:miter/>
                    </a:ln>
                  </p:spPr>
                  <p:txBody>
                    <a:bodyPr rtlCol="0" anchor="ctr"/>
                    <a:lstStyle/>
                    <a:p>
                      <a:endParaRPr lang="en-US" dirty="0"/>
                    </a:p>
                  </p:txBody>
                </p:sp>
              </p:grpSp>
              <p:sp>
                <p:nvSpPr>
                  <p:cNvPr id="450" name="Freeform: Shape 449">
                    <a:extLst>
                      <a:ext uri="{FF2B5EF4-FFF2-40B4-BE49-F238E27FC236}">
                        <a16:creationId xmlns:a16="http://schemas.microsoft.com/office/drawing/2014/main" id="{BF1BE393-9ADC-0B8A-68AE-4D5C41EED46B}"/>
                      </a:ext>
                    </a:extLst>
                  </p:cNvPr>
                  <p:cNvSpPr/>
                  <p:nvPr/>
                </p:nvSpPr>
                <p:spPr>
                  <a:xfrm>
                    <a:off x="5276979" y="586018"/>
                    <a:ext cx="20006" cy="88392"/>
                  </a:xfrm>
                  <a:custGeom>
                    <a:avLst/>
                    <a:gdLst>
                      <a:gd name="connsiteX0" fmla="*/ 10085 w 20006"/>
                      <a:gd name="connsiteY0" fmla="*/ 0 h 88392"/>
                      <a:gd name="connsiteX1" fmla="*/ 127 w 20006"/>
                      <a:gd name="connsiteY1" fmla="*/ 9389 h 88392"/>
                      <a:gd name="connsiteX2" fmla="*/ 0 w 20006"/>
                      <a:gd name="connsiteY2" fmla="*/ 87317 h 88392"/>
                      <a:gd name="connsiteX3" fmla="*/ 9940 w 20006"/>
                      <a:gd name="connsiteY3" fmla="*/ 88392 h 88392"/>
                      <a:gd name="connsiteX4" fmla="*/ 19880 w 20006"/>
                      <a:gd name="connsiteY4" fmla="*/ 87353 h 88392"/>
                      <a:gd name="connsiteX5" fmla="*/ 20006 w 20006"/>
                      <a:gd name="connsiteY5" fmla="*/ 9425 h 88392"/>
                      <a:gd name="connsiteX6" fmla="*/ 10076 w 20006"/>
                      <a:gd name="connsiteY6" fmla="*/ 9 h 8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6" h="88392">
                        <a:moveTo>
                          <a:pt x="10085" y="0"/>
                        </a:moveTo>
                        <a:cubicBezTo>
                          <a:pt x="4600" y="-9"/>
                          <a:pt x="136" y="4193"/>
                          <a:pt x="127" y="9389"/>
                        </a:cubicBezTo>
                        <a:lnTo>
                          <a:pt x="0" y="87317"/>
                        </a:lnTo>
                        <a:cubicBezTo>
                          <a:pt x="5874" y="88374"/>
                          <a:pt x="9940" y="88392"/>
                          <a:pt x="9940" y="88392"/>
                        </a:cubicBezTo>
                        <a:cubicBezTo>
                          <a:pt x="9940" y="88392"/>
                          <a:pt x="13997" y="88392"/>
                          <a:pt x="19880" y="87353"/>
                        </a:cubicBezTo>
                        <a:lnTo>
                          <a:pt x="20006" y="9425"/>
                        </a:lnTo>
                        <a:cubicBezTo>
                          <a:pt x="20006" y="4229"/>
                          <a:pt x="15570" y="9"/>
                          <a:pt x="10076" y="9"/>
                        </a:cubicBezTo>
                        <a:close/>
                      </a:path>
                    </a:pathLst>
                  </a:custGeom>
                  <a:solidFill>
                    <a:srgbClr val="00BFA5"/>
                  </a:solidFill>
                  <a:ln w="901" cap="flat">
                    <a:noFill/>
                    <a:prstDash val="solid"/>
                    <a:miter/>
                  </a:ln>
                </p:spPr>
                <p:txBody>
                  <a:bodyPr rtlCol="0" anchor="ctr"/>
                  <a:lstStyle/>
                  <a:p>
                    <a:endParaRPr lang="en-US" dirty="0"/>
                  </a:p>
                </p:txBody>
              </p:sp>
            </p:grpSp>
          </p:grpSp>
        </p:grpSp>
      </p:grpSp>
    </p:spTree>
    <p:extLst>
      <p:ext uri="{BB962C8B-B14F-4D97-AF65-F5344CB8AC3E}">
        <p14:creationId xmlns:p14="http://schemas.microsoft.com/office/powerpoint/2010/main" val="38507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23A4-BE3D-67A6-4314-011160C994C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C20A6B5-0E98-EE45-B647-81D9E0658157}"/>
              </a:ext>
            </a:extLst>
          </p:cNvPr>
          <p:cNvGrpSpPr/>
          <p:nvPr/>
        </p:nvGrpSpPr>
        <p:grpSpPr>
          <a:xfrm>
            <a:off x="509880" y="1816785"/>
            <a:ext cx="8223711" cy="2711053"/>
            <a:chOff x="679839" y="2422380"/>
            <a:chExt cx="10964948" cy="3614737"/>
          </a:xfrm>
        </p:grpSpPr>
        <p:sp>
          <p:nvSpPr>
            <p:cNvPr id="4" name="Arrow: Notched Right 3">
              <a:extLst>
                <a:ext uri="{FF2B5EF4-FFF2-40B4-BE49-F238E27FC236}">
                  <a16:creationId xmlns:a16="http://schemas.microsoft.com/office/drawing/2014/main" id="{1A53815D-2106-5152-217C-792DE4024A27}"/>
                </a:ext>
              </a:extLst>
            </p:cNvPr>
            <p:cNvSpPr/>
            <p:nvPr/>
          </p:nvSpPr>
          <p:spPr>
            <a:xfrm>
              <a:off x="684212" y="3794361"/>
              <a:ext cx="10789329" cy="870775"/>
            </a:xfrm>
            <a:prstGeom prst="notchedRightArrow">
              <a:avLst/>
            </a:prstGeom>
            <a:ln w="12700">
              <a:solidFill>
                <a:srgbClr val="5D95D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050" dirty="0">
                <a:latin typeface="Nexa Light" panose="02000000000000000000" pitchFamily="50" charset="0"/>
              </a:endParaRPr>
            </a:p>
          </p:txBody>
        </p:sp>
        <p:sp>
          <p:nvSpPr>
            <p:cNvPr id="5" name="Freeform: Shape 4">
              <a:extLst>
                <a:ext uri="{FF2B5EF4-FFF2-40B4-BE49-F238E27FC236}">
                  <a16:creationId xmlns:a16="http://schemas.microsoft.com/office/drawing/2014/main" id="{E48D820C-EE1F-A515-C052-D263A5C50458}"/>
                </a:ext>
              </a:extLst>
            </p:cNvPr>
            <p:cNvSpPr/>
            <p:nvPr/>
          </p:nvSpPr>
          <p:spPr>
            <a:xfrm>
              <a:off x="679839" y="2422380"/>
              <a:ext cx="1403065" cy="1445895"/>
            </a:xfrm>
            <a:custGeom>
              <a:avLst/>
              <a:gdLst>
                <a:gd name="connsiteX0" fmla="*/ 0 w 667282"/>
                <a:gd name="connsiteY0" fmla="*/ 0 h 1445895"/>
                <a:gd name="connsiteX1" fmla="*/ 667282 w 667282"/>
                <a:gd name="connsiteY1" fmla="*/ 0 h 1445895"/>
                <a:gd name="connsiteX2" fmla="*/ 667282 w 667282"/>
                <a:gd name="connsiteY2" fmla="*/ 1445895 h 1445895"/>
                <a:gd name="connsiteX3" fmla="*/ 0 w 667282"/>
                <a:gd name="connsiteY3" fmla="*/ 1445895 h 1445895"/>
                <a:gd name="connsiteX4" fmla="*/ 0 w 667282"/>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82" h="1445895">
                  <a:moveTo>
                    <a:pt x="0" y="0"/>
                  </a:moveTo>
                  <a:lnTo>
                    <a:pt x="667282" y="0"/>
                  </a:lnTo>
                  <a:lnTo>
                    <a:pt x="667282" y="1445895"/>
                  </a:lnTo>
                  <a:lnTo>
                    <a:pt x="0" y="1445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algn="ctr" defTabSz="533400">
                <a:lnSpc>
                  <a:spcPct val="90000"/>
                </a:lnSpc>
                <a:spcBef>
                  <a:spcPct val="0"/>
                </a:spcBef>
                <a:spcAft>
                  <a:spcPct val="35000"/>
                </a:spcAft>
              </a:pPr>
              <a:endParaRPr lang="en-US" sz="1200" b="1" kern="1200" dirty="0">
                <a:solidFill>
                  <a:schemeClr val="bg1"/>
                </a:solidFill>
                <a:latin typeface="Nexa Light" panose="02000000000000000000" pitchFamily="50" charset="0"/>
              </a:endParaRPr>
            </a:p>
            <a:p>
              <a:pPr algn="ctr" defTabSz="533400">
                <a:lnSpc>
                  <a:spcPct val="90000"/>
                </a:lnSpc>
                <a:spcBef>
                  <a:spcPct val="0"/>
                </a:spcBef>
                <a:spcAft>
                  <a:spcPct val="35000"/>
                </a:spcAft>
              </a:pPr>
              <a:r>
                <a:rPr lang="en-US" sz="1200" b="1" kern="1200" dirty="0">
                  <a:solidFill>
                    <a:srgbClr val="5D95D1"/>
                  </a:solidFill>
                  <a:latin typeface="Nexa Light" panose="02000000000000000000" pitchFamily="50" charset="0"/>
                </a:rPr>
                <a:t>2021 Q1</a:t>
              </a:r>
            </a:p>
            <a:p>
              <a:pPr algn="ctr" defTabSz="533400">
                <a:lnSpc>
                  <a:spcPct val="90000"/>
                </a:lnSpc>
                <a:spcBef>
                  <a:spcPct val="0"/>
                </a:spcBef>
                <a:spcAft>
                  <a:spcPct val="35000"/>
                </a:spcAft>
              </a:pPr>
              <a:r>
                <a:rPr lang="en-US" sz="800" b="1" kern="1200" dirty="0">
                  <a:solidFill>
                    <a:schemeClr val="bg1"/>
                  </a:solidFill>
                  <a:latin typeface="Nexa Light" panose="02000000000000000000" pitchFamily="50" charset="0"/>
                </a:rPr>
                <a:t>OxyGen Pilot Launched</a:t>
              </a:r>
            </a:p>
            <a:p>
              <a:pPr algn="ctr" defTabSz="533400">
                <a:lnSpc>
                  <a:spcPct val="90000"/>
                </a:lnSpc>
                <a:spcBef>
                  <a:spcPct val="0"/>
                </a:spcBef>
                <a:spcAft>
                  <a:spcPct val="35000"/>
                </a:spcAft>
              </a:pPr>
              <a:r>
                <a:rPr lang="en-US" sz="800" b="1" kern="1200" dirty="0">
                  <a:solidFill>
                    <a:schemeClr val="bg1"/>
                  </a:solidFill>
                  <a:latin typeface="Nexa Light" panose="02000000000000000000" pitchFamily="50" charset="0"/>
                </a:rPr>
                <a:t>Bill.com &amp; Stampli AP Integrations Launched</a:t>
              </a:r>
            </a:p>
          </p:txBody>
        </p:sp>
        <p:sp>
          <p:nvSpPr>
            <p:cNvPr id="6" name="Oval 5">
              <a:extLst>
                <a:ext uri="{FF2B5EF4-FFF2-40B4-BE49-F238E27FC236}">
                  <a16:creationId xmlns:a16="http://schemas.microsoft.com/office/drawing/2014/main" id="{0DEDA780-D4ED-78D8-AE95-F6B695D27EAF}"/>
                </a:ext>
              </a:extLst>
            </p:cNvPr>
            <p:cNvSpPr>
              <a:spLocks noChangeAspect="1"/>
            </p:cNvSpPr>
            <p:nvPr/>
          </p:nvSpPr>
          <p:spPr>
            <a:xfrm>
              <a:off x="1103590" y="4104939"/>
              <a:ext cx="240983" cy="243840"/>
            </a:xfrm>
            <a:prstGeom prst="ellipse">
              <a:avLst/>
            </a:prstGeom>
            <a:solidFill>
              <a:srgbClr val="5D95D1"/>
            </a:solidFill>
            <a:ln>
              <a:solidFill>
                <a:srgbClr val="5D95D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dirty="0">
                <a:latin typeface="Nexa Light" panose="02000000000000000000" pitchFamily="50" charset="0"/>
              </a:endParaRPr>
            </a:p>
          </p:txBody>
        </p:sp>
        <p:sp>
          <p:nvSpPr>
            <p:cNvPr id="7" name="Freeform: Shape 6">
              <a:extLst>
                <a:ext uri="{FF2B5EF4-FFF2-40B4-BE49-F238E27FC236}">
                  <a16:creationId xmlns:a16="http://schemas.microsoft.com/office/drawing/2014/main" id="{EF9BCB0E-00B6-02B1-CAB0-221AC5ECF343}"/>
                </a:ext>
              </a:extLst>
            </p:cNvPr>
            <p:cNvSpPr/>
            <p:nvPr/>
          </p:nvSpPr>
          <p:spPr>
            <a:xfrm>
              <a:off x="1270952" y="4591222"/>
              <a:ext cx="1597465" cy="1445895"/>
            </a:xfrm>
            <a:custGeom>
              <a:avLst/>
              <a:gdLst>
                <a:gd name="connsiteX0" fmla="*/ 0 w 909078"/>
                <a:gd name="connsiteY0" fmla="*/ 0 h 1445895"/>
                <a:gd name="connsiteX1" fmla="*/ 909078 w 909078"/>
                <a:gd name="connsiteY1" fmla="*/ 0 h 1445895"/>
                <a:gd name="connsiteX2" fmla="*/ 909078 w 909078"/>
                <a:gd name="connsiteY2" fmla="*/ 1445895 h 1445895"/>
                <a:gd name="connsiteX3" fmla="*/ 0 w 909078"/>
                <a:gd name="connsiteY3" fmla="*/ 1445895 h 1445895"/>
                <a:gd name="connsiteX4" fmla="*/ 0 w 909078"/>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078" h="1445895">
                  <a:moveTo>
                    <a:pt x="0" y="0"/>
                  </a:moveTo>
                  <a:lnTo>
                    <a:pt x="909078" y="0"/>
                  </a:lnTo>
                  <a:lnTo>
                    <a:pt x="909078" y="1445895"/>
                  </a:lnTo>
                  <a:lnTo>
                    <a:pt x="0" y="1445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algn="ctr" defTabSz="533400">
                <a:lnSpc>
                  <a:spcPct val="90000"/>
                </a:lnSpc>
                <a:spcBef>
                  <a:spcPct val="0"/>
                </a:spcBef>
                <a:spcAft>
                  <a:spcPct val="35000"/>
                </a:spcAft>
              </a:pPr>
              <a:r>
                <a:rPr lang="en-US" sz="1200" b="1" kern="1200" dirty="0">
                  <a:solidFill>
                    <a:srgbClr val="5D95D1"/>
                  </a:solidFill>
                  <a:latin typeface="Nexa Light" panose="02000000000000000000" pitchFamily="50" charset="0"/>
                </a:rPr>
                <a:t>2022 Q1</a:t>
              </a:r>
            </a:p>
            <a:p>
              <a:pPr algn="ctr" defTabSz="533400">
                <a:lnSpc>
                  <a:spcPct val="90000"/>
                </a:lnSpc>
                <a:spcBef>
                  <a:spcPct val="0"/>
                </a:spcBef>
                <a:spcAft>
                  <a:spcPct val="35000"/>
                </a:spcAft>
              </a:pPr>
              <a:r>
                <a:rPr lang="en-US" sz="800" b="1" kern="1200" dirty="0">
                  <a:solidFill>
                    <a:schemeClr val="bg1"/>
                  </a:solidFill>
                  <a:latin typeface="Nexa Light" panose="02000000000000000000" pitchFamily="50" charset="0"/>
                </a:rPr>
                <a:t>TTechPrint Partnership Established</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Print Automation Launched</a:t>
              </a:r>
            </a:p>
            <a:p>
              <a:pPr algn="ctr" defTabSz="533400">
                <a:lnSpc>
                  <a:spcPct val="90000"/>
                </a:lnSpc>
                <a:spcBef>
                  <a:spcPct val="0"/>
                </a:spcBef>
                <a:spcAft>
                  <a:spcPct val="35000"/>
                </a:spcAft>
              </a:pPr>
              <a:endParaRPr lang="en-US" sz="825" b="1" kern="1200" dirty="0">
                <a:solidFill>
                  <a:schemeClr val="bg1"/>
                </a:solidFill>
                <a:latin typeface="Nexa Light" panose="02000000000000000000" pitchFamily="50" charset="0"/>
              </a:endParaRPr>
            </a:p>
          </p:txBody>
        </p:sp>
        <p:sp>
          <p:nvSpPr>
            <p:cNvPr id="9" name="Oval 8">
              <a:extLst>
                <a:ext uri="{FF2B5EF4-FFF2-40B4-BE49-F238E27FC236}">
                  <a16:creationId xmlns:a16="http://schemas.microsoft.com/office/drawing/2014/main" id="{1C18705F-F6E2-FA16-542C-6E79F28B2550}"/>
                </a:ext>
              </a:extLst>
            </p:cNvPr>
            <p:cNvSpPr>
              <a:spLocks noChangeAspect="1"/>
            </p:cNvSpPr>
            <p:nvPr/>
          </p:nvSpPr>
          <p:spPr>
            <a:xfrm>
              <a:off x="1903526" y="4104939"/>
              <a:ext cx="240983" cy="243840"/>
            </a:xfrm>
            <a:prstGeom prst="ellipse">
              <a:avLst/>
            </a:prstGeom>
            <a:solidFill>
              <a:srgbClr val="5D95D1"/>
            </a:solidFill>
            <a:ln>
              <a:solidFill>
                <a:srgbClr val="5D95D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dirty="0">
                <a:latin typeface="Nexa Light" panose="02000000000000000000" pitchFamily="50" charset="0"/>
              </a:endParaRPr>
            </a:p>
          </p:txBody>
        </p:sp>
        <p:sp>
          <p:nvSpPr>
            <p:cNvPr id="10" name="Freeform: Shape 9">
              <a:extLst>
                <a:ext uri="{FF2B5EF4-FFF2-40B4-BE49-F238E27FC236}">
                  <a16:creationId xmlns:a16="http://schemas.microsoft.com/office/drawing/2014/main" id="{22361069-17B7-F6E1-A75C-106473132B5D}"/>
                </a:ext>
              </a:extLst>
            </p:cNvPr>
            <p:cNvSpPr/>
            <p:nvPr/>
          </p:nvSpPr>
          <p:spPr>
            <a:xfrm>
              <a:off x="2087279" y="2422380"/>
              <a:ext cx="1597465" cy="1445895"/>
            </a:xfrm>
            <a:custGeom>
              <a:avLst/>
              <a:gdLst>
                <a:gd name="connsiteX0" fmla="*/ 0 w 815762"/>
                <a:gd name="connsiteY0" fmla="*/ 0 h 1445895"/>
                <a:gd name="connsiteX1" fmla="*/ 815762 w 815762"/>
                <a:gd name="connsiteY1" fmla="*/ 0 h 1445895"/>
                <a:gd name="connsiteX2" fmla="*/ 815762 w 815762"/>
                <a:gd name="connsiteY2" fmla="*/ 1445895 h 1445895"/>
                <a:gd name="connsiteX3" fmla="*/ 0 w 815762"/>
                <a:gd name="connsiteY3" fmla="*/ 1445895 h 1445895"/>
                <a:gd name="connsiteX4" fmla="*/ 0 w 815762"/>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62" h="1445895">
                  <a:moveTo>
                    <a:pt x="0" y="0"/>
                  </a:moveTo>
                  <a:lnTo>
                    <a:pt x="815762" y="0"/>
                  </a:lnTo>
                  <a:lnTo>
                    <a:pt x="815762" y="1445895"/>
                  </a:lnTo>
                  <a:lnTo>
                    <a:pt x="0" y="1445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algn="ctr" defTabSz="533400">
                <a:lnSpc>
                  <a:spcPct val="90000"/>
                </a:lnSpc>
                <a:spcBef>
                  <a:spcPct val="0"/>
                </a:spcBef>
                <a:spcAft>
                  <a:spcPct val="35000"/>
                </a:spcAft>
              </a:pPr>
              <a:r>
                <a:rPr lang="en-US" sz="1200" b="1" kern="1200" dirty="0">
                  <a:solidFill>
                    <a:srgbClr val="5D95D1"/>
                  </a:solidFill>
                  <a:latin typeface="Nexa Light" panose="02000000000000000000" pitchFamily="50" charset="0"/>
                </a:rPr>
                <a:t>2022 Q2</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OxyGen v1 Workflow Editor Launched</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Drag &amp; Drop, Draft Management, Logic</a:t>
              </a:r>
            </a:p>
          </p:txBody>
        </p:sp>
        <p:sp>
          <p:nvSpPr>
            <p:cNvPr id="11" name="Oval 10">
              <a:extLst>
                <a:ext uri="{FF2B5EF4-FFF2-40B4-BE49-F238E27FC236}">
                  <a16:creationId xmlns:a16="http://schemas.microsoft.com/office/drawing/2014/main" id="{DC6B5AF7-42AB-095A-0116-E8D37B74775F}"/>
                </a:ext>
              </a:extLst>
            </p:cNvPr>
            <p:cNvSpPr>
              <a:spLocks noChangeAspect="1"/>
            </p:cNvSpPr>
            <p:nvPr/>
          </p:nvSpPr>
          <p:spPr>
            <a:xfrm>
              <a:off x="2703462" y="4104939"/>
              <a:ext cx="240983" cy="243840"/>
            </a:xfrm>
            <a:prstGeom prst="ellipse">
              <a:avLst/>
            </a:prstGeom>
            <a:solidFill>
              <a:srgbClr val="5D95D1"/>
            </a:solidFill>
            <a:ln>
              <a:solidFill>
                <a:srgbClr val="5D95D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dirty="0">
                <a:latin typeface="Nexa Light" panose="02000000000000000000" pitchFamily="50" charset="0"/>
              </a:endParaRPr>
            </a:p>
          </p:txBody>
        </p:sp>
        <p:sp>
          <p:nvSpPr>
            <p:cNvPr id="12" name="Freeform: Shape 11">
              <a:extLst>
                <a:ext uri="{FF2B5EF4-FFF2-40B4-BE49-F238E27FC236}">
                  <a16:creationId xmlns:a16="http://schemas.microsoft.com/office/drawing/2014/main" id="{DF73B6CC-D005-4C6A-1BC3-DD4DDC6B41A4}"/>
                </a:ext>
              </a:extLst>
            </p:cNvPr>
            <p:cNvSpPr/>
            <p:nvPr/>
          </p:nvSpPr>
          <p:spPr>
            <a:xfrm>
              <a:off x="2868418" y="4591222"/>
              <a:ext cx="1597465" cy="1445894"/>
            </a:xfrm>
            <a:custGeom>
              <a:avLst/>
              <a:gdLst>
                <a:gd name="connsiteX0" fmla="*/ 0 w 666305"/>
                <a:gd name="connsiteY0" fmla="*/ 0 h 1445895"/>
                <a:gd name="connsiteX1" fmla="*/ 666305 w 666305"/>
                <a:gd name="connsiteY1" fmla="*/ 0 h 1445895"/>
                <a:gd name="connsiteX2" fmla="*/ 666305 w 666305"/>
                <a:gd name="connsiteY2" fmla="*/ 1445895 h 1445895"/>
                <a:gd name="connsiteX3" fmla="*/ 0 w 666305"/>
                <a:gd name="connsiteY3" fmla="*/ 1445895 h 1445895"/>
                <a:gd name="connsiteX4" fmla="*/ 0 w 666305"/>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05" h="1445895">
                  <a:moveTo>
                    <a:pt x="0" y="0"/>
                  </a:moveTo>
                  <a:lnTo>
                    <a:pt x="666305" y="0"/>
                  </a:lnTo>
                  <a:lnTo>
                    <a:pt x="666305" y="1445895"/>
                  </a:lnTo>
                  <a:lnTo>
                    <a:pt x="0" y="1445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algn="ctr" defTabSz="533400">
                <a:lnSpc>
                  <a:spcPct val="90000"/>
                </a:lnSpc>
                <a:spcBef>
                  <a:spcPct val="0"/>
                </a:spcBef>
                <a:spcAft>
                  <a:spcPct val="35000"/>
                </a:spcAft>
              </a:pPr>
              <a:r>
                <a:rPr lang="en-US" sz="1200" b="1" kern="1200" dirty="0">
                  <a:solidFill>
                    <a:srgbClr val="5D95D1"/>
                  </a:solidFill>
                  <a:latin typeface="Nexa Light" panose="02000000000000000000" pitchFamily="50" charset="0"/>
                </a:rPr>
                <a:t>2022 Q3</a:t>
              </a:r>
            </a:p>
            <a:p>
              <a:pPr algn="ctr" defTabSz="533400">
                <a:lnSpc>
                  <a:spcPct val="90000"/>
                </a:lnSpc>
                <a:spcBef>
                  <a:spcPct val="0"/>
                </a:spcBef>
                <a:spcAft>
                  <a:spcPct val="35000"/>
                </a:spcAft>
              </a:pPr>
              <a:r>
                <a:rPr lang="en-US" sz="800" b="1" kern="1200" dirty="0">
                  <a:solidFill>
                    <a:schemeClr val="bg1"/>
                  </a:solidFill>
                  <a:latin typeface="Nexa Light" panose="02000000000000000000" pitchFamily="50" charset="0"/>
                </a:rPr>
                <a:t>Yooz Partnership    &amp; AP Integration Launched</a:t>
              </a:r>
            </a:p>
          </p:txBody>
        </p:sp>
        <p:sp>
          <p:nvSpPr>
            <p:cNvPr id="13" name="Oval 12">
              <a:extLst>
                <a:ext uri="{FF2B5EF4-FFF2-40B4-BE49-F238E27FC236}">
                  <a16:creationId xmlns:a16="http://schemas.microsoft.com/office/drawing/2014/main" id="{E0BAFF59-B050-7A06-F519-86D64B01B0FE}"/>
                </a:ext>
              </a:extLst>
            </p:cNvPr>
            <p:cNvSpPr>
              <a:spLocks noChangeAspect="1"/>
            </p:cNvSpPr>
            <p:nvPr/>
          </p:nvSpPr>
          <p:spPr>
            <a:xfrm>
              <a:off x="3503398" y="4104939"/>
              <a:ext cx="240983" cy="243840"/>
            </a:xfrm>
            <a:prstGeom prst="ellipse">
              <a:avLst/>
            </a:prstGeom>
            <a:solidFill>
              <a:srgbClr val="5D95D1"/>
            </a:solidFill>
            <a:ln>
              <a:solidFill>
                <a:srgbClr val="5D95D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dirty="0">
                <a:latin typeface="Nexa Light" panose="02000000000000000000" pitchFamily="50" charset="0"/>
              </a:endParaRPr>
            </a:p>
          </p:txBody>
        </p:sp>
        <p:sp>
          <p:nvSpPr>
            <p:cNvPr id="14" name="Freeform: Shape 13">
              <a:extLst>
                <a:ext uri="{FF2B5EF4-FFF2-40B4-BE49-F238E27FC236}">
                  <a16:creationId xmlns:a16="http://schemas.microsoft.com/office/drawing/2014/main" id="{27BC9DFD-C05C-1D71-AC22-9F3D3165BB7A}"/>
                </a:ext>
              </a:extLst>
            </p:cNvPr>
            <p:cNvSpPr/>
            <p:nvPr/>
          </p:nvSpPr>
          <p:spPr>
            <a:xfrm>
              <a:off x="3689119" y="2422380"/>
              <a:ext cx="1597465" cy="1445895"/>
            </a:xfrm>
            <a:custGeom>
              <a:avLst/>
              <a:gdLst>
                <a:gd name="connsiteX0" fmla="*/ 0 w 976655"/>
                <a:gd name="connsiteY0" fmla="*/ 0 h 1445895"/>
                <a:gd name="connsiteX1" fmla="*/ 976655 w 976655"/>
                <a:gd name="connsiteY1" fmla="*/ 0 h 1445895"/>
                <a:gd name="connsiteX2" fmla="*/ 976655 w 976655"/>
                <a:gd name="connsiteY2" fmla="*/ 1445895 h 1445895"/>
                <a:gd name="connsiteX3" fmla="*/ 0 w 976655"/>
                <a:gd name="connsiteY3" fmla="*/ 1445895 h 1445895"/>
                <a:gd name="connsiteX4" fmla="*/ 0 w 976655"/>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655" h="1445895">
                  <a:moveTo>
                    <a:pt x="0" y="0"/>
                  </a:moveTo>
                  <a:lnTo>
                    <a:pt x="976655" y="0"/>
                  </a:lnTo>
                  <a:lnTo>
                    <a:pt x="976655" y="1445895"/>
                  </a:lnTo>
                  <a:lnTo>
                    <a:pt x="0" y="1445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algn="ctr" defTabSz="533400">
                <a:lnSpc>
                  <a:spcPct val="90000"/>
                </a:lnSpc>
                <a:spcBef>
                  <a:spcPct val="0"/>
                </a:spcBef>
                <a:spcAft>
                  <a:spcPct val="35000"/>
                </a:spcAft>
              </a:pPr>
              <a:r>
                <a:rPr lang="en-US" sz="1200" b="1" kern="1200" dirty="0">
                  <a:solidFill>
                    <a:srgbClr val="5D95D1"/>
                  </a:solidFill>
                  <a:latin typeface="Nexa Light" panose="02000000000000000000" pitchFamily="50" charset="0"/>
                </a:rPr>
                <a:t>2022 Q4</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OxyGen Workflow Management and Diagnostics Released</a:t>
              </a:r>
            </a:p>
          </p:txBody>
        </p:sp>
        <p:sp>
          <p:nvSpPr>
            <p:cNvPr id="15" name="Oval 14">
              <a:extLst>
                <a:ext uri="{FF2B5EF4-FFF2-40B4-BE49-F238E27FC236}">
                  <a16:creationId xmlns:a16="http://schemas.microsoft.com/office/drawing/2014/main" id="{74664430-20DA-55C7-10FF-21066A057211}"/>
                </a:ext>
              </a:extLst>
            </p:cNvPr>
            <p:cNvSpPr>
              <a:spLocks noChangeAspect="1"/>
            </p:cNvSpPr>
            <p:nvPr/>
          </p:nvSpPr>
          <p:spPr>
            <a:xfrm>
              <a:off x="4303334" y="4104939"/>
              <a:ext cx="240983" cy="243840"/>
            </a:xfrm>
            <a:prstGeom prst="ellipse">
              <a:avLst/>
            </a:prstGeom>
            <a:solidFill>
              <a:srgbClr val="5D95D1"/>
            </a:solidFill>
            <a:ln>
              <a:solidFill>
                <a:srgbClr val="5D95D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dirty="0">
                <a:latin typeface="Nexa Light" panose="02000000000000000000" pitchFamily="50" charset="0"/>
              </a:endParaRPr>
            </a:p>
          </p:txBody>
        </p:sp>
        <p:sp>
          <p:nvSpPr>
            <p:cNvPr id="16" name="Freeform: Shape 15">
              <a:extLst>
                <a:ext uri="{FF2B5EF4-FFF2-40B4-BE49-F238E27FC236}">
                  <a16:creationId xmlns:a16="http://schemas.microsoft.com/office/drawing/2014/main" id="{E9461DED-0658-EA4C-5C75-54553DCEDF1D}"/>
                </a:ext>
              </a:extLst>
            </p:cNvPr>
            <p:cNvSpPr/>
            <p:nvPr/>
          </p:nvSpPr>
          <p:spPr>
            <a:xfrm>
              <a:off x="4465883" y="4591222"/>
              <a:ext cx="1630116" cy="1445895"/>
            </a:xfrm>
            <a:custGeom>
              <a:avLst/>
              <a:gdLst>
                <a:gd name="connsiteX0" fmla="*/ 0 w 906234"/>
                <a:gd name="connsiteY0" fmla="*/ 0 h 1445895"/>
                <a:gd name="connsiteX1" fmla="*/ 906234 w 906234"/>
                <a:gd name="connsiteY1" fmla="*/ 0 h 1445895"/>
                <a:gd name="connsiteX2" fmla="*/ 906234 w 906234"/>
                <a:gd name="connsiteY2" fmla="*/ 1445895 h 1445895"/>
                <a:gd name="connsiteX3" fmla="*/ 0 w 906234"/>
                <a:gd name="connsiteY3" fmla="*/ 1445895 h 1445895"/>
                <a:gd name="connsiteX4" fmla="*/ 0 w 906234"/>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234" h="1445895">
                  <a:moveTo>
                    <a:pt x="0" y="0"/>
                  </a:moveTo>
                  <a:lnTo>
                    <a:pt x="906234" y="0"/>
                  </a:lnTo>
                  <a:lnTo>
                    <a:pt x="906234" y="1445895"/>
                  </a:lnTo>
                  <a:lnTo>
                    <a:pt x="0" y="1445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algn="ctr" defTabSz="300038">
                <a:lnSpc>
                  <a:spcPct val="90000"/>
                </a:lnSpc>
                <a:spcBef>
                  <a:spcPct val="0"/>
                </a:spcBef>
                <a:spcAft>
                  <a:spcPct val="35000"/>
                </a:spcAft>
              </a:pPr>
              <a:r>
                <a:rPr lang="en-US" sz="1200" b="1" kern="1200" dirty="0">
                  <a:solidFill>
                    <a:srgbClr val="5D95D1"/>
                  </a:solidFill>
                  <a:latin typeface="Nexa Light" panose="02000000000000000000" pitchFamily="50" charset="0"/>
                </a:rPr>
                <a:t>2023 Q2</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O</a:t>
              </a:r>
              <a:r>
                <a:rPr lang="en-US" sz="800" b="1" kern="1200" baseline="30000" dirty="0">
                  <a:solidFill>
                    <a:schemeClr val="bg1"/>
                  </a:solidFill>
                  <a:latin typeface="Nexa Light" panose="02000000000000000000" pitchFamily="50" charset="0"/>
                </a:rPr>
                <a:t>2</a:t>
              </a:r>
              <a:r>
                <a:rPr lang="en-US" sz="800" b="1" kern="1200" dirty="0">
                  <a:solidFill>
                    <a:schemeClr val="bg1"/>
                  </a:solidFill>
                  <a:latin typeface="Nexa Light" panose="02000000000000000000" pitchFamily="50" charset="0"/>
                </a:rPr>
                <a:t> Intelligent Automation Solutions Founded &amp; Partner Program Established</a:t>
              </a:r>
            </a:p>
          </p:txBody>
        </p:sp>
        <p:sp>
          <p:nvSpPr>
            <p:cNvPr id="17" name="Oval 16">
              <a:extLst>
                <a:ext uri="{FF2B5EF4-FFF2-40B4-BE49-F238E27FC236}">
                  <a16:creationId xmlns:a16="http://schemas.microsoft.com/office/drawing/2014/main" id="{1BB7F452-FF89-F73B-89C1-F8871DC6E7F6}"/>
                </a:ext>
              </a:extLst>
            </p:cNvPr>
            <p:cNvSpPr>
              <a:spLocks noChangeAspect="1"/>
            </p:cNvSpPr>
            <p:nvPr/>
          </p:nvSpPr>
          <p:spPr>
            <a:xfrm>
              <a:off x="5103270" y="4104939"/>
              <a:ext cx="240983" cy="243840"/>
            </a:xfrm>
            <a:prstGeom prst="ellipse">
              <a:avLst/>
            </a:prstGeom>
            <a:solidFill>
              <a:srgbClr val="5D95D1"/>
            </a:solidFill>
            <a:ln>
              <a:solidFill>
                <a:srgbClr val="5D95D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dirty="0">
                <a:latin typeface="Nexa Light" panose="02000000000000000000" pitchFamily="50" charset="0"/>
              </a:endParaRPr>
            </a:p>
          </p:txBody>
        </p:sp>
        <p:sp>
          <p:nvSpPr>
            <p:cNvPr id="18" name="Freeform: Shape 17">
              <a:extLst>
                <a:ext uri="{FF2B5EF4-FFF2-40B4-BE49-F238E27FC236}">
                  <a16:creationId xmlns:a16="http://schemas.microsoft.com/office/drawing/2014/main" id="{8EED7421-E7FD-6D2F-92A3-2EEE50A75B81}"/>
                </a:ext>
              </a:extLst>
            </p:cNvPr>
            <p:cNvSpPr/>
            <p:nvPr/>
          </p:nvSpPr>
          <p:spPr>
            <a:xfrm>
              <a:off x="5290959" y="2422380"/>
              <a:ext cx="1597467" cy="1445895"/>
            </a:xfrm>
            <a:custGeom>
              <a:avLst/>
              <a:gdLst>
                <a:gd name="connsiteX0" fmla="*/ 0 w 751922"/>
                <a:gd name="connsiteY0" fmla="*/ 0 h 1445895"/>
                <a:gd name="connsiteX1" fmla="*/ 751922 w 751922"/>
                <a:gd name="connsiteY1" fmla="*/ 0 h 1445895"/>
                <a:gd name="connsiteX2" fmla="*/ 751922 w 751922"/>
                <a:gd name="connsiteY2" fmla="*/ 1445895 h 1445895"/>
                <a:gd name="connsiteX3" fmla="*/ 0 w 751922"/>
                <a:gd name="connsiteY3" fmla="*/ 1445895 h 1445895"/>
                <a:gd name="connsiteX4" fmla="*/ 0 w 751922"/>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922" h="1445895">
                  <a:moveTo>
                    <a:pt x="0" y="0"/>
                  </a:moveTo>
                  <a:lnTo>
                    <a:pt x="751922" y="0"/>
                  </a:lnTo>
                  <a:lnTo>
                    <a:pt x="751922" y="1445895"/>
                  </a:lnTo>
                  <a:lnTo>
                    <a:pt x="0" y="1445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algn="ctr" defTabSz="300038">
                <a:lnSpc>
                  <a:spcPct val="90000"/>
                </a:lnSpc>
                <a:spcBef>
                  <a:spcPct val="0"/>
                </a:spcBef>
                <a:spcAft>
                  <a:spcPct val="35000"/>
                </a:spcAft>
              </a:pPr>
              <a:r>
                <a:rPr lang="en-US" sz="1200" b="1" kern="1200" dirty="0">
                  <a:solidFill>
                    <a:srgbClr val="5D95D1"/>
                  </a:solidFill>
                  <a:latin typeface="Nexa Light" panose="02000000000000000000" pitchFamily="50" charset="0"/>
                </a:rPr>
                <a:t>2023 Q3</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OxyGen v2 Workflow Editor  Launched</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Asset Management, Workflow Library, Improved Editors</a:t>
              </a:r>
            </a:p>
          </p:txBody>
        </p:sp>
        <p:sp>
          <p:nvSpPr>
            <p:cNvPr id="19" name="Oval 18">
              <a:extLst>
                <a:ext uri="{FF2B5EF4-FFF2-40B4-BE49-F238E27FC236}">
                  <a16:creationId xmlns:a16="http://schemas.microsoft.com/office/drawing/2014/main" id="{4F80B3DF-617F-F1DA-FFCB-9EF8602044CB}"/>
                </a:ext>
              </a:extLst>
            </p:cNvPr>
            <p:cNvSpPr>
              <a:spLocks noChangeAspect="1"/>
            </p:cNvSpPr>
            <p:nvPr/>
          </p:nvSpPr>
          <p:spPr>
            <a:xfrm>
              <a:off x="5903206" y="4104939"/>
              <a:ext cx="240983" cy="243840"/>
            </a:xfrm>
            <a:prstGeom prst="ellipse">
              <a:avLst/>
            </a:prstGeom>
            <a:solidFill>
              <a:srgbClr val="5D95D1"/>
            </a:solidFill>
            <a:ln>
              <a:solidFill>
                <a:srgbClr val="5D95D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dirty="0">
                <a:latin typeface="Nexa Light" panose="02000000000000000000" pitchFamily="50" charset="0"/>
              </a:endParaRPr>
            </a:p>
          </p:txBody>
        </p:sp>
        <p:sp>
          <p:nvSpPr>
            <p:cNvPr id="20" name="Freeform: Shape 19">
              <a:extLst>
                <a:ext uri="{FF2B5EF4-FFF2-40B4-BE49-F238E27FC236}">
                  <a16:creationId xmlns:a16="http://schemas.microsoft.com/office/drawing/2014/main" id="{8AC97302-53F8-F053-7DA7-9B6F1E772201}"/>
                </a:ext>
              </a:extLst>
            </p:cNvPr>
            <p:cNvSpPr/>
            <p:nvPr/>
          </p:nvSpPr>
          <p:spPr>
            <a:xfrm>
              <a:off x="6063348" y="4591222"/>
              <a:ext cx="1630116" cy="1445895"/>
            </a:xfrm>
            <a:custGeom>
              <a:avLst/>
              <a:gdLst>
                <a:gd name="connsiteX0" fmla="*/ 0 w 966440"/>
                <a:gd name="connsiteY0" fmla="*/ 0 h 1445895"/>
                <a:gd name="connsiteX1" fmla="*/ 966440 w 966440"/>
                <a:gd name="connsiteY1" fmla="*/ 0 h 1445895"/>
                <a:gd name="connsiteX2" fmla="*/ 966440 w 966440"/>
                <a:gd name="connsiteY2" fmla="*/ 1445895 h 1445895"/>
                <a:gd name="connsiteX3" fmla="*/ 0 w 966440"/>
                <a:gd name="connsiteY3" fmla="*/ 1445895 h 1445895"/>
                <a:gd name="connsiteX4" fmla="*/ 0 w 966440"/>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440" h="1445895">
                  <a:moveTo>
                    <a:pt x="0" y="0"/>
                  </a:moveTo>
                  <a:lnTo>
                    <a:pt x="966440" y="0"/>
                  </a:lnTo>
                  <a:lnTo>
                    <a:pt x="966440" y="1445895"/>
                  </a:lnTo>
                  <a:lnTo>
                    <a:pt x="0" y="1445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algn="ctr" defTabSz="300038">
                <a:lnSpc>
                  <a:spcPct val="90000"/>
                </a:lnSpc>
                <a:spcBef>
                  <a:spcPct val="0"/>
                </a:spcBef>
                <a:spcAft>
                  <a:spcPct val="35000"/>
                </a:spcAft>
              </a:pPr>
              <a:r>
                <a:rPr lang="en-US" sz="1200" b="1" kern="1200" dirty="0">
                  <a:solidFill>
                    <a:srgbClr val="5D95D1"/>
                  </a:solidFill>
                  <a:latin typeface="Nexa Light" panose="02000000000000000000" pitchFamily="50" charset="0"/>
                </a:rPr>
                <a:t>2023 Q4</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Performance Enhancements &amp; Improvements Processing</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Bulk Processing</a:t>
              </a:r>
            </a:p>
          </p:txBody>
        </p:sp>
        <p:sp>
          <p:nvSpPr>
            <p:cNvPr id="21" name="Oval 20">
              <a:extLst>
                <a:ext uri="{FF2B5EF4-FFF2-40B4-BE49-F238E27FC236}">
                  <a16:creationId xmlns:a16="http://schemas.microsoft.com/office/drawing/2014/main" id="{501E6F4E-E1EE-CB5D-6B93-67E8022E459D}"/>
                </a:ext>
              </a:extLst>
            </p:cNvPr>
            <p:cNvSpPr>
              <a:spLocks noChangeAspect="1"/>
            </p:cNvSpPr>
            <p:nvPr/>
          </p:nvSpPr>
          <p:spPr>
            <a:xfrm>
              <a:off x="6703142" y="4104939"/>
              <a:ext cx="240983" cy="243840"/>
            </a:xfrm>
            <a:prstGeom prst="ellipse">
              <a:avLst/>
            </a:prstGeom>
            <a:solidFill>
              <a:srgbClr val="5D95D1"/>
            </a:solidFill>
            <a:ln>
              <a:solidFill>
                <a:srgbClr val="5D95D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dirty="0">
                <a:latin typeface="Nexa Light" panose="02000000000000000000" pitchFamily="50" charset="0"/>
              </a:endParaRPr>
            </a:p>
          </p:txBody>
        </p:sp>
        <p:sp>
          <p:nvSpPr>
            <p:cNvPr id="22" name="Freeform: Shape 21">
              <a:extLst>
                <a:ext uri="{FF2B5EF4-FFF2-40B4-BE49-F238E27FC236}">
                  <a16:creationId xmlns:a16="http://schemas.microsoft.com/office/drawing/2014/main" id="{63A202D4-5B5B-DE1F-CD1C-A0042B35CFA3}"/>
                </a:ext>
              </a:extLst>
            </p:cNvPr>
            <p:cNvSpPr/>
            <p:nvPr/>
          </p:nvSpPr>
          <p:spPr>
            <a:xfrm>
              <a:off x="6892799" y="2422380"/>
              <a:ext cx="1583999" cy="1445895"/>
            </a:xfrm>
            <a:custGeom>
              <a:avLst/>
              <a:gdLst>
                <a:gd name="connsiteX0" fmla="*/ 0 w 811650"/>
                <a:gd name="connsiteY0" fmla="*/ 0 h 1445895"/>
                <a:gd name="connsiteX1" fmla="*/ 811650 w 811650"/>
                <a:gd name="connsiteY1" fmla="*/ 0 h 1445895"/>
                <a:gd name="connsiteX2" fmla="*/ 811650 w 811650"/>
                <a:gd name="connsiteY2" fmla="*/ 1445895 h 1445895"/>
                <a:gd name="connsiteX3" fmla="*/ 0 w 811650"/>
                <a:gd name="connsiteY3" fmla="*/ 1445895 h 1445895"/>
                <a:gd name="connsiteX4" fmla="*/ 0 w 811650"/>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650" h="1445895">
                  <a:moveTo>
                    <a:pt x="0" y="0"/>
                  </a:moveTo>
                  <a:lnTo>
                    <a:pt x="811650" y="0"/>
                  </a:lnTo>
                  <a:lnTo>
                    <a:pt x="811650" y="1445895"/>
                  </a:lnTo>
                  <a:lnTo>
                    <a:pt x="0" y="1445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algn="ctr" defTabSz="300038">
                <a:lnSpc>
                  <a:spcPct val="90000"/>
                </a:lnSpc>
                <a:spcBef>
                  <a:spcPct val="0"/>
                </a:spcBef>
                <a:spcAft>
                  <a:spcPct val="35000"/>
                </a:spcAft>
              </a:pPr>
              <a:r>
                <a:rPr lang="en-US" sz="1200" b="1" kern="1200" dirty="0">
                  <a:solidFill>
                    <a:srgbClr val="5D95D1"/>
                  </a:solidFill>
                  <a:latin typeface="Nexa Light" panose="02000000000000000000" pitchFamily="50" charset="0"/>
                </a:rPr>
                <a:t>2024 Q1</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Yooz Integration Expanded in PO Matching and Reconciliation</a:t>
              </a:r>
            </a:p>
          </p:txBody>
        </p:sp>
        <p:sp>
          <p:nvSpPr>
            <p:cNvPr id="23" name="Oval 22">
              <a:extLst>
                <a:ext uri="{FF2B5EF4-FFF2-40B4-BE49-F238E27FC236}">
                  <a16:creationId xmlns:a16="http://schemas.microsoft.com/office/drawing/2014/main" id="{7E11F8B2-13BA-060A-5B64-851B96009590}"/>
                </a:ext>
              </a:extLst>
            </p:cNvPr>
            <p:cNvSpPr>
              <a:spLocks noChangeAspect="1"/>
            </p:cNvSpPr>
            <p:nvPr/>
          </p:nvSpPr>
          <p:spPr>
            <a:xfrm>
              <a:off x="7503078" y="4104939"/>
              <a:ext cx="240983" cy="243840"/>
            </a:xfrm>
            <a:prstGeom prst="ellipse">
              <a:avLst/>
            </a:prstGeom>
            <a:solidFill>
              <a:srgbClr val="5D95D1"/>
            </a:solidFill>
            <a:ln>
              <a:solidFill>
                <a:srgbClr val="5D95D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dirty="0">
                <a:latin typeface="Nexa Light" panose="02000000000000000000" pitchFamily="50" charset="0"/>
              </a:endParaRPr>
            </a:p>
          </p:txBody>
        </p:sp>
        <p:sp>
          <p:nvSpPr>
            <p:cNvPr id="24" name="Freeform: Shape 23">
              <a:extLst>
                <a:ext uri="{FF2B5EF4-FFF2-40B4-BE49-F238E27FC236}">
                  <a16:creationId xmlns:a16="http://schemas.microsoft.com/office/drawing/2014/main" id="{211CB5F5-B3BE-52D7-4CE3-0672085811B1}"/>
                </a:ext>
              </a:extLst>
            </p:cNvPr>
            <p:cNvSpPr/>
            <p:nvPr/>
          </p:nvSpPr>
          <p:spPr>
            <a:xfrm>
              <a:off x="7693464" y="4591222"/>
              <a:ext cx="1583997" cy="1445895"/>
            </a:xfrm>
            <a:custGeom>
              <a:avLst/>
              <a:gdLst>
                <a:gd name="connsiteX0" fmla="*/ 0 w 849228"/>
                <a:gd name="connsiteY0" fmla="*/ 0 h 1445895"/>
                <a:gd name="connsiteX1" fmla="*/ 849228 w 849228"/>
                <a:gd name="connsiteY1" fmla="*/ 0 h 1445895"/>
                <a:gd name="connsiteX2" fmla="*/ 849228 w 849228"/>
                <a:gd name="connsiteY2" fmla="*/ 1445895 h 1445895"/>
                <a:gd name="connsiteX3" fmla="*/ 0 w 849228"/>
                <a:gd name="connsiteY3" fmla="*/ 1445895 h 1445895"/>
                <a:gd name="connsiteX4" fmla="*/ 0 w 849228"/>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228" h="1445895">
                  <a:moveTo>
                    <a:pt x="0" y="0"/>
                  </a:moveTo>
                  <a:lnTo>
                    <a:pt x="849228" y="0"/>
                  </a:lnTo>
                  <a:lnTo>
                    <a:pt x="849228" y="1445895"/>
                  </a:lnTo>
                  <a:lnTo>
                    <a:pt x="0" y="1445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algn="ctr" defTabSz="533400">
                <a:lnSpc>
                  <a:spcPct val="90000"/>
                </a:lnSpc>
                <a:spcBef>
                  <a:spcPct val="0"/>
                </a:spcBef>
                <a:spcAft>
                  <a:spcPct val="35000"/>
                </a:spcAft>
              </a:pPr>
              <a:r>
                <a:rPr lang="en-US" sz="1200" b="1" kern="1200" dirty="0">
                  <a:solidFill>
                    <a:srgbClr val="5D95D1"/>
                  </a:solidFill>
                  <a:latin typeface="Nexa Light" panose="02000000000000000000" pitchFamily="50" charset="0"/>
                </a:rPr>
                <a:t>2024 Q2</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OxyGen v3 Workflow Editor  Launched</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Variable Library &amp; Payload Inspector</a:t>
              </a:r>
            </a:p>
          </p:txBody>
        </p:sp>
        <p:sp>
          <p:nvSpPr>
            <p:cNvPr id="25" name="Oval 24">
              <a:extLst>
                <a:ext uri="{FF2B5EF4-FFF2-40B4-BE49-F238E27FC236}">
                  <a16:creationId xmlns:a16="http://schemas.microsoft.com/office/drawing/2014/main" id="{082F96C7-65FC-2F5D-D9C9-32D6F93287AE}"/>
                </a:ext>
              </a:extLst>
            </p:cNvPr>
            <p:cNvSpPr>
              <a:spLocks noChangeAspect="1"/>
            </p:cNvSpPr>
            <p:nvPr/>
          </p:nvSpPr>
          <p:spPr>
            <a:xfrm>
              <a:off x="8303014" y="4104939"/>
              <a:ext cx="240983" cy="243840"/>
            </a:xfrm>
            <a:prstGeom prst="ellipse">
              <a:avLst/>
            </a:prstGeom>
            <a:solidFill>
              <a:srgbClr val="5D95D1"/>
            </a:solidFill>
            <a:ln>
              <a:solidFill>
                <a:srgbClr val="5D95D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dirty="0">
                <a:latin typeface="Nexa Light" panose="02000000000000000000" pitchFamily="50" charset="0"/>
              </a:endParaRPr>
            </a:p>
          </p:txBody>
        </p:sp>
        <p:sp>
          <p:nvSpPr>
            <p:cNvPr id="26" name="Freeform: Shape 25">
              <a:extLst>
                <a:ext uri="{FF2B5EF4-FFF2-40B4-BE49-F238E27FC236}">
                  <a16:creationId xmlns:a16="http://schemas.microsoft.com/office/drawing/2014/main" id="{26742F7A-0176-6EF4-D805-B9213D1FF940}"/>
                </a:ext>
              </a:extLst>
            </p:cNvPr>
            <p:cNvSpPr/>
            <p:nvPr/>
          </p:nvSpPr>
          <p:spPr>
            <a:xfrm>
              <a:off x="8476796" y="2422380"/>
              <a:ext cx="1583996" cy="1445895"/>
            </a:xfrm>
            <a:custGeom>
              <a:avLst/>
              <a:gdLst>
                <a:gd name="connsiteX0" fmla="*/ 0 w 382868"/>
                <a:gd name="connsiteY0" fmla="*/ 0 h 1445895"/>
                <a:gd name="connsiteX1" fmla="*/ 382868 w 382868"/>
                <a:gd name="connsiteY1" fmla="*/ 0 h 1445895"/>
                <a:gd name="connsiteX2" fmla="*/ 382868 w 382868"/>
                <a:gd name="connsiteY2" fmla="*/ 1445895 h 1445895"/>
                <a:gd name="connsiteX3" fmla="*/ 0 w 382868"/>
                <a:gd name="connsiteY3" fmla="*/ 1445895 h 1445895"/>
                <a:gd name="connsiteX4" fmla="*/ 0 w 382868"/>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68" h="1445895">
                  <a:moveTo>
                    <a:pt x="0" y="0"/>
                  </a:moveTo>
                  <a:lnTo>
                    <a:pt x="382868" y="0"/>
                  </a:lnTo>
                  <a:lnTo>
                    <a:pt x="382868" y="1445895"/>
                  </a:lnTo>
                  <a:lnTo>
                    <a:pt x="0" y="1445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8006" tIns="48006" rIns="48006" bIns="48006" numCol="1" spcCol="1270" anchor="b" anchorCtr="0">
              <a:noAutofit/>
            </a:bodyPr>
            <a:lstStyle/>
            <a:p>
              <a:pPr algn="ctr" defTabSz="533400">
                <a:lnSpc>
                  <a:spcPct val="90000"/>
                </a:lnSpc>
                <a:spcBef>
                  <a:spcPct val="0"/>
                </a:spcBef>
                <a:spcAft>
                  <a:spcPct val="35000"/>
                </a:spcAft>
              </a:pPr>
              <a:r>
                <a:rPr lang="en-US" sz="1200" b="1" kern="1200" dirty="0">
                  <a:solidFill>
                    <a:srgbClr val="5D95D1"/>
                  </a:solidFill>
                  <a:latin typeface="Nexa Light" panose="02000000000000000000" pitchFamily="50" charset="0"/>
                </a:rPr>
                <a:t>2024 Q3</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Release of </a:t>
              </a:r>
              <a:r>
                <a:rPr lang="en-US" sz="800" dirty="0">
                  <a:solidFill>
                    <a:schemeClr val="bg1"/>
                  </a:solidFill>
                </a:rPr>
                <a:t>Advanced IPaaS Transformation Modules and Features</a:t>
              </a:r>
              <a:endParaRPr lang="en-US" sz="800" b="1" kern="1200" dirty="0">
                <a:solidFill>
                  <a:schemeClr val="bg1"/>
                </a:solidFill>
                <a:latin typeface="Nexa Light" panose="02000000000000000000" pitchFamily="50" charset="0"/>
              </a:endParaRPr>
            </a:p>
          </p:txBody>
        </p:sp>
        <p:sp>
          <p:nvSpPr>
            <p:cNvPr id="27" name="Freeform: Shape 26">
              <a:extLst>
                <a:ext uri="{FF2B5EF4-FFF2-40B4-BE49-F238E27FC236}">
                  <a16:creationId xmlns:a16="http://schemas.microsoft.com/office/drawing/2014/main" id="{3120F971-9690-560E-87D7-0046E12B56A8}"/>
                </a:ext>
              </a:extLst>
            </p:cNvPr>
            <p:cNvSpPr/>
            <p:nvPr/>
          </p:nvSpPr>
          <p:spPr>
            <a:xfrm>
              <a:off x="9277462" y="4591222"/>
              <a:ext cx="1583996" cy="1445895"/>
            </a:xfrm>
            <a:custGeom>
              <a:avLst/>
              <a:gdLst>
                <a:gd name="connsiteX0" fmla="*/ 0 w 382868"/>
                <a:gd name="connsiteY0" fmla="*/ 0 h 1445895"/>
                <a:gd name="connsiteX1" fmla="*/ 382868 w 382868"/>
                <a:gd name="connsiteY1" fmla="*/ 0 h 1445895"/>
                <a:gd name="connsiteX2" fmla="*/ 382868 w 382868"/>
                <a:gd name="connsiteY2" fmla="*/ 1445895 h 1445895"/>
                <a:gd name="connsiteX3" fmla="*/ 0 w 382868"/>
                <a:gd name="connsiteY3" fmla="*/ 1445895 h 1445895"/>
                <a:gd name="connsiteX4" fmla="*/ 0 w 382868"/>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68" h="1445895">
                  <a:moveTo>
                    <a:pt x="0" y="0"/>
                  </a:moveTo>
                  <a:lnTo>
                    <a:pt x="382868" y="0"/>
                  </a:lnTo>
                  <a:lnTo>
                    <a:pt x="382868" y="1445895"/>
                  </a:lnTo>
                  <a:lnTo>
                    <a:pt x="0" y="1445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8006" tIns="48006" rIns="48006" bIns="48006" numCol="1" spcCol="1270" anchor="t" anchorCtr="0">
              <a:noAutofit/>
            </a:bodyPr>
            <a:lstStyle/>
            <a:p>
              <a:pPr algn="ctr" defTabSz="300038">
                <a:lnSpc>
                  <a:spcPct val="90000"/>
                </a:lnSpc>
                <a:spcBef>
                  <a:spcPct val="0"/>
                </a:spcBef>
                <a:spcAft>
                  <a:spcPct val="35000"/>
                </a:spcAft>
              </a:pPr>
              <a:r>
                <a:rPr lang="en-US" sz="1200" b="1" kern="1200" dirty="0">
                  <a:solidFill>
                    <a:srgbClr val="5D95D1"/>
                  </a:solidFill>
                  <a:latin typeface="Nexa Light" panose="02000000000000000000" pitchFamily="50" charset="0"/>
                </a:rPr>
                <a:t>2024 Q4</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BOLD Partnership Expanded into Professional Services</a:t>
              </a:r>
            </a:p>
            <a:p>
              <a:pPr algn="ctr" defTabSz="300038">
                <a:lnSpc>
                  <a:spcPct val="90000"/>
                </a:lnSpc>
                <a:spcBef>
                  <a:spcPct val="0"/>
                </a:spcBef>
                <a:spcAft>
                  <a:spcPct val="35000"/>
                </a:spcAft>
              </a:pPr>
              <a:endParaRPr lang="en-US" sz="825" b="1" kern="1200" dirty="0">
                <a:solidFill>
                  <a:schemeClr val="bg1"/>
                </a:solidFill>
                <a:latin typeface="Nexa Light" panose="02000000000000000000" pitchFamily="50" charset="0"/>
              </a:endParaRPr>
            </a:p>
          </p:txBody>
        </p:sp>
        <p:sp>
          <p:nvSpPr>
            <p:cNvPr id="28" name="Oval 27">
              <a:extLst>
                <a:ext uri="{FF2B5EF4-FFF2-40B4-BE49-F238E27FC236}">
                  <a16:creationId xmlns:a16="http://schemas.microsoft.com/office/drawing/2014/main" id="{7C57AEBE-7846-DB4C-576F-9D0AA42F1F67}"/>
                </a:ext>
              </a:extLst>
            </p:cNvPr>
            <p:cNvSpPr>
              <a:spLocks noChangeAspect="1"/>
            </p:cNvSpPr>
            <p:nvPr/>
          </p:nvSpPr>
          <p:spPr>
            <a:xfrm>
              <a:off x="9902886" y="4104939"/>
              <a:ext cx="240983" cy="243840"/>
            </a:xfrm>
            <a:prstGeom prst="ellipse">
              <a:avLst/>
            </a:prstGeom>
            <a:solidFill>
              <a:srgbClr val="5D95D1"/>
            </a:solidFill>
            <a:ln>
              <a:solidFill>
                <a:srgbClr val="5D95D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dirty="0">
                <a:latin typeface="Nexa Light" panose="02000000000000000000" pitchFamily="50" charset="0"/>
              </a:endParaRPr>
            </a:p>
          </p:txBody>
        </p:sp>
        <p:sp>
          <p:nvSpPr>
            <p:cNvPr id="29" name="Freeform: Shape 28">
              <a:extLst>
                <a:ext uri="{FF2B5EF4-FFF2-40B4-BE49-F238E27FC236}">
                  <a16:creationId xmlns:a16="http://schemas.microsoft.com/office/drawing/2014/main" id="{CF41776B-EFA4-999A-2885-696A4C699776}"/>
                </a:ext>
              </a:extLst>
            </p:cNvPr>
            <p:cNvSpPr/>
            <p:nvPr/>
          </p:nvSpPr>
          <p:spPr>
            <a:xfrm>
              <a:off x="10060791" y="2422380"/>
              <a:ext cx="1583996" cy="1445895"/>
            </a:xfrm>
            <a:custGeom>
              <a:avLst/>
              <a:gdLst>
                <a:gd name="connsiteX0" fmla="*/ 0 w 382868"/>
                <a:gd name="connsiteY0" fmla="*/ 0 h 1445895"/>
                <a:gd name="connsiteX1" fmla="*/ 382868 w 382868"/>
                <a:gd name="connsiteY1" fmla="*/ 0 h 1445895"/>
                <a:gd name="connsiteX2" fmla="*/ 382868 w 382868"/>
                <a:gd name="connsiteY2" fmla="*/ 1445895 h 1445895"/>
                <a:gd name="connsiteX3" fmla="*/ 0 w 382868"/>
                <a:gd name="connsiteY3" fmla="*/ 1445895 h 1445895"/>
                <a:gd name="connsiteX4" fmla="*/ 0 w 382868"/>
                <a:gd name="connsiteY4" fmla="*/ 0 h 144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68" h="1445895">
                  <a:moveTo>
                    <a:pt x="0" y="0"/>
                  </a:moveTo>
                  <a:lnTo>
                    <a:pt x="382868" y="0"/>
                  </a:lnTo>
                  <a:lnTo>
                    <a:pt x="382868" y="1445895"/>
                  </a:lnTo>
                  <a:lnTo>
                    <a:pt x="0" y="1445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8006" tIns="48006" rIns="48006" bIns="48006" numCol="1" spcCol="1270" anchor="b" anchorCtr="0">
              <a:noAutofit/>
            </a:bodyPr>
            <a:lstStyle/>
            <a:p>
              <a:pPr algn="ctr" defTabSz="300038">
                <a:lnSpc>
                  <a:spcPct val="90000"/>
                </a:lnSpc>
                <a:spcBef>
                  <a:spcPct val="0"/>
                </a:spcBef>
                <a:spcAft>
                  <a:spcPct val="35000"/>
                </a:spcAft>
              </a:pPr>
              <a:r>
                <a:rPr lang="en-US" sz="1200" b="1" kern="1200" dirty="0">
                  <a:solidFill>
                    <a:srgbClr val="5D95D1"/>
                  </a:solidFill>
                  <a:latin typeface="Nexa Light" panose="02000000000000000000" pitchFamily="50" charset="0"/>
                </a:rPr>
                <a:t>2025 Q1</a:t>
              </a:r>
            </a:p>
            <a:p>
              <a:pPr algn="ctr" defTabSz="300038">
                <a:lnSpc>
                  <a:spcPct val="90000"/>
                </a:lnSpc>
                <a:spcBef>
                  <a:spcPct val="0"/>
                </a:spcBef>
                <a:spcAft>
                  <a:spcPct val="35000"/>
                </a:spcAft>
              </a:pPr>
              <a:r>
                <a:rPr lang="en-US" sz="800" b="1" kern="1200" dirty="0">
                  <a:solidFill>
                    <a:schemeClr val="bg1"/>
                  </a:solidFill>
                  <a:latin typeface="Nexa Light" panose="02000000000000000000" pitchFamily="50" charset="0"/>
                </a:rPr>
                <a:t>BOLD Partnership Expanded into Reseller Relationship</a:t>
              </a:r>
            </a:p>
          </p:txBody>
        </p:sp>
        <p:sp>
          <p:nvSpPr>
            <p:cNvPr id="30" name="Oval 29">
              <a:extLst>
                <a:ext uri="{FF2B5EF4-FFF2-40B4-BE49-F238E27FC236}">
                  <a16:creationId xmlns:a16="http://schemas.microsoft.com/office/drawing/2014/main" id="{67C62E0F-CB3E-3E5B-3A50-0A8EBE130CC9}"/>
                </a:ext>
              </a:extLst>
            </p:cNvPr>
            <p:cNvSpPr>
              <a:spLocks noChangeAspect="1"/>
            </p:cNvSpPr>
            <p:nvPr/>
          </p:nvSpPr>
          <p:spPr>
            <a:xfrm>
              <a:off x="10702819" y="4104939"/>
              <a:ext cx="240983" cy="243840"/>
            </a:xfrm>
            <a:prstGeom prst="ellipse">
              <a:avLst/>
            </a:prstGeom>
            <a:solidFill>
              <a:srgbClr val="5D95D1"/>
            </a:solidFill>
            <a:ln>
              <a:solidFill>
                <a:srgbClr val="5D95D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dirty="0">
                <a:latin typeface="Nexa Light" panose="02000000000000000000" pitchFamily="50" charset="0"/>
              </a:endParaRPr>
            </a:p>
          </p:txBody>
        </p:sp>
        <p:sp>
          <p:nvSpPr>
            <p:cNvPr id="31" name="Oval 30">
              <a:extLst>
                <a:ext uri="{FF2B5EF4-FFF2-40B4-BE49-F238E27FC236}">
                  <a16:creationId xmlns:a16="http://schemas.microsoft.com/office/drawing/2014/main" id="{F942DCF3-B636-563E-09A0-567B4BAD941D}"/>
                </a:ext>
              </a:extLst>
            </p:cNvPr>
            <p:cNvSpPr>
              <a:spLocks noChangeAspect="1"/>
            </p:cNvSpPr>
            <p:nvPr/>
          </p:nvSpPr>
          <p:spPr>
            <a:xfrm>
              <a:off x="9102950" y="4104939"/>
              <a:ext cx="240983" cy="243840"/>
            </a:xfrm>
            <a:prstGeom prst="ellipse">
              <a:avLst/>
            </a:prstGeom>
            <a:solidFill>
              <a:srgbClr val="5D95D1"/>
            </a:solidFill>
            <a:ln>
              <a:solidFill>
                <a:srgbClr val="5D95D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dirty="0">
                <a:latin typeface="Nexa Light" panose="02000000000000000000" pitchFamily="50" charset="0"/>
              </a:endParaRPr>
            </a:p>
          </p:txBody>
        </p:sp>
      </p:grpSp>
      <p:cxnSp>
        <p:nvCxnSpPr>
          <p:cNvPr id="35" name="Straight Connector 34">
            <a:extLst>
              <a:ext uri="{FF2B5EF4-FFF2-40B4-BE49-F238E27FC236}">
                <a16:creationId xmlns:a16="http://schemas.microsoft.com/office/drawing/2014/main" id="{2612DB56-72C9-C29A-6E3D-67753977281D}"/>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36" name="Google Shape;387;p40">
            <a:extLst>
              <a:ext uri="{FF2B5EF4-FFF2-40B4-BE49-F238E27FC236}">
                <a16:creationId xmlns:a16="http://schemas.microsoft.com/office/drawing/2014/main" id="{B1032675-A613-CD95-BB98-D6E788596DFA}"/>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OxyGen Roadmap</a:t>
            </a:r>
            <a:endParaRPr lang="en-US" sz="3200" dirty="0">
              <a:solidFill>
                <a:schemeClr val="bg1"/>
              </a:solidFill>
              <a:latin typeface="Alternox" pitchFamily="50" charset="0"/>
            </a:endParaRPr>
          </a:p>
        </p:txBody>
      </p:sp>
      <p:pic>
        <p:nvPicPr>
          <p:cNvPr id="37" name="Google Shape;171;p21">
            <a:extLst>
              <a:ext uri="{FF2B5EF4-FFF2-40B4-BE49-F238E27FC236}">
                <a16:creationId xmlns:a16="http://schemas.microsoft.com/office/drawing/2014/main" id="{8FA7CDBE-5DD0-6C9D-38E1-1C113433E060}"/>
              </a:ext>
            </a:extLst>
          </p:cNvPr>
          <p:cNvPicPr preferRelativeResize="0"/>
          <p:nvPr/>
        </p:nvPicPr>
        <p:blipFill>
          <a:blip r:embed="rId2">
            <a:alphaModFix amt="50000"/>
            <a:duotone>
              <a:prstClr val="black"/>
              <a:srgbClr val="519CFF">
                <a:tint val="45000"/>
                <a:satMod val="400000"/>
              </a:srgbClr>
            </a:duotone>
          </a:blip>
          <a:stretch>
            <a:fillRect/>
          </a:stretch>
        </p:blipFill>
        <p:spPr>
          <a:xfrm rot="2366730" flipH="1">
            <a:off x="4693959" y="-774671"/>
            <a:ext cx="5835592" cy="2362199"/>
          </a:xfrm>
          <a:prstGeom prst="rect">
            <a:avLst/>
          </a:prstGeom>
          <a:noFill/>
          <a:ln>
            <a:noFill/>
          </a:ln>
        </p:spPr>
      </p:pic>
      <p:sp>
        <p:nvSpPr>
          <p:cNvPr id="38" name="Google Shape;536;p48">
            <a:extLst>
              <a:ext uri="{FF2B5EF4-FFF2-40B4-BE49-F238E27FC236}">
                <a16:creationId xmlns:a16="http://schemas.microsoft.com/office/drawing/2014/main" id="{25565270-D7A0-74B3-2BC6-42FB921B9049}"/>
              </a:ext>
            </a:extLst>
          </p:cNvPr>
          <p:cNvSpPr/>
          <p:nvPr/>
        </p:nvSpPr>
        <p:spPr>
          <a:xfrm rot="1154714" flipH="1">
            <a:off x="6842109" y="503655"/>
            <a:ext cx="182590" cy="18259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9" name="Google Shape;536;p48">
            <a:extLst>
              <a:ext uri="{FF2B5EF4-FFF2-40B4-BE49-F238E27FC236}">
                <a16:creationId xmlns:a16="http://schemas.microsoft.com/office/drawing/2014/main" id="{0456F84D-B6EA-E965-5B07-C4793086F272}"/>
              </a:ext>
            </a:extLst>
          </p:cNvPr>
          <p:cNvSpPr/>
          <p:nvPr/>
        </p:nvSpPr>
        <p:spPr>
          <a:xfrm rot="1154714" flipH="1">
            <a:off x="8794624" y="758340"/>
            <a:ext cx="477747" cy="477747"/>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859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66B1F86-FC50-8F75-B7A3-996E910084F0}"/>
              </a:ext>
            </a:extLst>
          </p:cNvPr>
          <p:cNvGrpSpPr/>
          <p:nvPr/>
        </p:nvGrpSpPr>
        <p:grpSpPr>
          <a:xfrm>
            <a:off x="2820477" y="1386901"/>
            <a:ext cx="3531919" cy="3791984"/>
            <a:chOff x="6364550" y="387314"/>
            <a:chExt cx="1281793" cy="1376175"/>
          </a:xfrm>
        </p:grpSpPr>
        <p:sp>
          <p:nvSpPr>
            <p:cNvPr id="11" name="Hexagon 10">
              <a:extLst>
                <a:ext uri="{FF2B5EF4-FFF2-40B4-BE49-F238E27FC236}">
                  <a16:creationId xmlns:a16="http://schemas.microsoft.com/office/drawing/2014/main" id="{E918C7E9-2337-CD2E-926F-D0FB78672F05}"/>
                </a:ext>
              </a:extLst>
            </p:cNvPr>
            <p:cNvSpPr/>
            <p:nvPr/>
          </p:nvSpPr>
          <p:spPr>
            <a:xfrm rot="5400000">
              <a:off x="6317359" y="434505"/>
              <a:ext cx="1376175" cy="1281793"/>
            </a:xfrm>
            <a:prstGeom prst="hexagon">
              <a:avLst/>
            </a:prstGeom>
            <a:gradFill>
              <a:gsLst>
                <a:gs pos="8000">
                  <a:srgbClr val="001624">
                    <a:alpha val="10000"/>
                  </a:srgbClr>
                </a:gs>
                <a:gs pos="92000">
                  <a:srgbClr val="002C47">
                    <a:alpha val="10000"/>
                  </a:srgbClr>
                </a:gs>
                <a:gs pos="48000">
                  <a:srgbClr val="519CFF">
                    <a:alpha val="1000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BDFD00B6-78C1-DF7C-6C4D-88D7ACD58F4F}"/>
                </a:ext>
              </a:extLst>
            </p:cNvPr>
            <p:cNvSpPr/>
            <p:nvPr/>
          </p:nvSpPr>
          <p:spPr>
            <a:xfrm rot="5400000">
              <a:off x="6481549" y="575115"/>
              <a:ext cx="1032337" cy="961536"/>
            </a:xfrm>
            <a:prstGeom prst="hexagon">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2" name="Google Shape;734;p61">
            <a:extLst>
              <a:ext uri="{FF2B5EF4-FFF2-40B4-BE49-F238E27FC236}">
                <a16:creationId xmlns:a16="http://schemas.microsoft.com/office/drawing/2014/main" id="{82F6E52A-2B87-E4A0-4DF0-6292CCF2F51E}"/>
              </a:ext>
            </a:extLst>
          </p:cNvPr>
          <p:cNvGraphicFramePr/>
          <p:nvPr>
            <p:extLst>
              <p:ext uri="{D42A27DB-BD31-4B8C-83A1-F6EECF244321}">
                <p14:modId xmlns:p14="http://schemas.microsoft.com/office/powerpoint/2010/main" val="3969516814"/>
              </p:ext>
            </p:extLst>
          </p:nvPr>
        </p:nvGraphicFramePr>
        <p:xfrm>
          <a:off x="308008" y="1010652"/>
          <a:ext cx="8556859" cy="3841098"/>
        </p:xfrm>
        <a:graphic>
          <a:graphicData uri="http://schemas.openxmlformats.org/drawingml/2006/table">
            <a:tbl>
              <a:tblPr firstRow="1" firstCol="1">
                <a:tableStyleId>{CF5EBC71-3AC4-41C7-A4C0-896C20E63F59}</a:tableStyleId>
              </a:tblPr>
              <a:tblGrid>
                <a:gridCol w="2425567">
                  <a:extLst>
                    <a:ext uri="{9D8B030D-6E8A-4147-A177-3AD203B41FA5}">
                      <a16:colId xmlns:a16="http://schemas.microsoft.com/office/drawing/2014/main" val="20000"/>
                    </a:ext>
                  </a:extLst>
                </a:gridCol>
                <a:gridCol w="3031958">
                  <a:extLst>
                    <a:ext uri="{9D8B030D-6E8A-4147-A177-3AD203B41FA5}">
                      <a16:colId xmlns:a16="http://schemas.microsoft.com/office/drawing/2014/main" val="20002"/>
                    </a:ext>
                  </a:extLst>
                </a:gridCol>
                <a:gridCol w="3099334">
                  <a:extLst>
                    <a:ext uri="{9D8B030D-6E8A-4147-A177-3AD203B41FA5}">
                      <a16:colId xmlns:a16="http://schemas.microsoft.com/office/drawing/2014/main" val="20003"/>
                    </a:ext>
                  </a:extLst>
                </a:gridCol>
              </a:tblGrid>
              <a:tr h="394416">
                <a:tc>
                  <a:txBody>
                    <a:bodyPr/>
                    <a:lstStyle/>
                    <a:p>
                      <a:pPr marL="0" lvl="0" indent="0" algn="ctr" rtl="0">
                        <a:spcBef>
                          <a:spcPts val="0"/>
                        </a:spcBef>
                        <a:spcAft>
                          <a:spcPts val="0"/>
                        </a:spcAft>
                        <a:buNone/>
                      </a:pPr>
                      <a:r>
                        <a:rPr lang="en-US" sz="1200" b="1" dirty="0">
                          <a:ln>
                            <a:noFill/>
                          </a:ln>
                          <a:solidFill>
                            <a:schemeClr val="bg1"/>
                          </a:solidFill>
                          <a:latin typeface="Alternox" pitchFamily="50" charset="0"/>
                        </a:rPr>
                        <a:t>Solution</a:t>
                      </a:r>
                    </a:p>
                  </a:txBody>
                  <a:tcPr marL="91425" marR="91425" marT="91425" marB="91425">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solidFill>
                      <a:srgbClr val="5D95D1"/>
                    </a:solidFill>
                  </a:tcPr>
                </a:tc>
                <a:tc>
                  <a:txBody>
                    <a:bodyPr/>
                    <a:lstStyle/>
                    <a:p>
                      <a:pPr marL="0" lvl="0" indent="0" algn="ctr" rtl="0">
                        <a:spcBef>
                          <a:spcPts val="0"/>
                        </a:spcBef>
                        <a:spcAft>
                          <a:spcPts val="0"/>
                        </a:spcAft>
                        <a:buNone/>
                      </a:pPr>
                      <a:r>
                        <a:rPr lang="en" sz="1050" b="1" dirty="0">
                          <a:ln>
                            <a:noFill/>
                          </a:ln>
                          <a:solidFill>
                            <a:schemeClr val="bg1"/>
                          </a:solidFill>
                          <a:latin typeface="Alternox" pitchFamily="50" charset="0"/>
                          <a:sym typeface="Montserrat ExtraBold"/>
                        </a:rPr>
                        <a:t>Business Activity Monitoring</a:t>
                      </a:r>
                      <a:r>
                        <a:rPr lang="en" sz="1100" b="1" dirty="0">
                          <a:ln>
                            <a:noFill/>
                          </a:ln>
                          <a:solidFill>
                            <a:schemeClr val="bg1"/>
                          </a:solidFill>
                          <a:latin typeface="Alternox" pitchFamily="50" charset="0"/>
                          <a:sym typeface="Montserrat ExtraBold"/>
                        </a:rPr>
                        <a:t> </a:t>
                      </a:r>
                      <a:r>
                        <a:rPr lang="en" sz="1200" b="1" dirty="0">
                          <a:ln>
                            <a:noFill/>
                          </a:ln>
                          <a:solidFill>
                            <a:schemeClr val="bg1"/>
                          </a:solidFill>
                          <a:latin typeface="Alternox" pitchFamily="50" charset="0"/>
                          <a:sym typeface="Montserrat ExtraBold"/>
                        </a:rPr>
                        <a:t>(BAM)</a:t>
                      </a:r>
                      <a:endParaRPr sz="1200" b="1" dirty="0">
                        <a:ln>
                          <a:noFill/>
                        </a:ln>
                        <a:solidFill>
                          <a:schemeClr val="bg1"/>
                        </a:solidFill>
                        <a:latin typeface="Alternox" pitchFamily="50" charset="0"/>
                        <a:ea typeface="Montserrat ExtraBold"/>
                        <a:cs typeface="Montserrat ExtraBold"/>
                        <a:sym typeface="Montserrat ExtraBold"/>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solidFill>
                      <a:srgbClr val="5D95D1"/>
                    </a:solidFill>
                  </a:tcPr>
                </a:tc>
                <a:tc>
                  <a:txBody>
                    <a:bodyPr/>
                    <a:lstStyle/>
                    <a:p>
                      <a:pPr marL="0" lvl="0" indent="0" algn="ctr" rtl="0">
                        <a:spcBef>
                          <a:spcPts val="0"/>
                        </a:spcBef>
                        <a:spcAft>
                          <a:spcPts val="0"/>
                        </a:spcAft>
                        <a:buClr>
                          <a:srgbClr val="000000"/>
                        </a:buClr>
                        <a:buSzPts val="1100"/>
                        <a:buFont typeface="Arial"/>
                        <a:buNone/>
                      </a:pPr>
                      <a:r>
                        <a:rPr lang="en" sz="1200" b="1" dirty="0">
                          <a:ln>
                            <a:noFill/>
                          </a:ln>
                          <a:solidFill>
                            <a:schemeClr val="bg1"/>
                          </a:solidFill>
                          <a:latin typeface="Alternox" pitchFamily="50" charset="0"/>
                          <a:sym typeface="Montserrat ExtraBold"/>
                        </a:rPr>
                        <a:t>OxyGen (BPM / IPaaS)</a:t>
                      </a:r>
                      <a:endParaRPr sz="1200" b="1" dirty="0">
                        <a:ln>
                          <a:noFill/>
                        </a:ln>
                        <a:solidFill>
                          <a:schemeClr val="bg1"/>
                        </a:solidFill>
                        <a:latin typeface="Alternox" pitchFamily="50" charset="0"/>
                        <a:ea typeface="Montserrat ExtraBold"/>
                        <a:cs typeface="Montserrat ExtraBold"/>
                        <a:sym typeface="Montserrat ExtraBold"/>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solidFill>
                      <a:srgbClr val="5D95D1"/>
                    </a:solidFill>
                  </a:tcPr>
                </a:tc>
                <a:extLst>
                  <a:ext uri="{0D108BD9-81ED-4DB2-BD59-A6C34878D82A}">
                    <a16:rowId xmlns:a16="http://schemas.microsoft.com/office/drawing/2014/main" val="10000"/>
                  </a:ext>
                </a:extLst>
              </a:tr>
              <a:tr h="394416">
                <a:tc>
                  <a:txBody>
                    <a:bodyPr/>
                    <a:lstStyle/>
                    <a:p>
                      <a:pPr marL="0" lvl="0" indent="0" algn="ctr" rtl="0">
                        <a:spcBef>
                          <a:spcPts val="0"/>
                        </a:spcBef>
                        <a:spcAft>
                          <a:spcPts val="0"/>
                        </a:spcAft>
                        <a:buNone/>
                      </a:pPr>
                      <a:r>
                        <a:rPr lang="en-US" sz="1000" b="1" dirty="0">
                          <a:ln>
                            <a:noFill/>
                          </a:ln>
                          <a:solidFill>
                            <a:schemeClr val="bg1"/>
                          </a:solidFill>
                          <a:latin typeface="Alternox" pitchFamily="50" charset="0"/>
                          <a:sym typeface="Oxygen"/>
                        </a:rPr>
                        <a:t>Target Consumer</a:t>
                      </a:r>
                      <a:endParaRPr sz="1000" b="1" dirty="0">
                        <a:ln>
                          <a:noFill/>
                        </a:ln>
                        <a:solidFill>
                          <a:schemeClr val="bg1"/>
                        </a:solidFill>
                        <a:latin typeface="Alternox" pitchFamily="50" charset="0"/>
                        <a:ea typeface="Oxygen"/>
                        <a:cs typeface="Oxygen"/>
                        <a:sym typeface="Oxygen"/>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IT/Developers</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Power Users, Data Analysts</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extLst>
                  <a:ext uri="{0D108BD9-81ED-4DB2-BD59-A6C34878D82A}">
                    <a16:rowId xmlns:a16="http://schemas.microsoft.com/office/drawing/2014/main" val="4223184574"/>
                  </a:ext>
                </a:extLst>
              </a:tr>
              <a:tr h="394416">
                <a:tc>
                  <a:txBody>
                    <a:bodyPr/>
                    <a:lstStyle/>
                    <a:p>
                      <a:pPr marL="0" lvl="0" indent="0" algn="ctr" rtl="0">
                        <a:spcBef>
                          <a:spcPts val="0"/>
                        </a:spcBef>
                        <a:spcAft>
                          <a:spcPts val="0"/>
                        </a:spcAft>
                        <a:buNone/>
                      </a:pPr>
                      <a:r>
                        <a:rPr lang="en" sz="1000" b="1" dirty="0">
                          <a:ln>
                            <a:noFill/>
                          </a:ln>
                          <a:solidFill>
                            <a:schemeClr val="bg1"/>
                          </a:solidFill>
                          <a:latin typeface="Alternox" pitchFamily="50" charset="0"/>
                          <a:sym typeface="Oxygen"/>
                        </a:rPr>
                        <a:t>Data Source Connections</a:t>
                      </a:r>
                      <a:endParaRPr sz="1000" b="1" dirty="0">
                        <a:ln>
                          <a:noFill/>
                        </a:ln>
                        <a:solidFill>
                          <a:schemeClr val="bg1"/>
                        </a:solidFill>
                        <a:latin typeface="Alternox" pitchFamily="50" charset="0"/>
                        <a:ea typeface="Oxygen"/>
                        <a:cs typeface="Oxygen"/>
                        <a:sym typeface="Oxygen"/>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ODBC Only</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ODBC, API, CSV, Excel, WebHook</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extLst>
                  <a:ext uri="{0D108BD9-81ED-4DB2-BD59-A6C34878D82A}">
                    <a16:rowId xmlns:a16="http://schemas.microsoft.com/office/drawing/2014/main" val="10001"/>
                  </a:ext>
                </a:extLst>
              </a:tr>
              <a:tr h="394416">
                <a:tc>
                  <a:txBody>
                    <a:bodyPr/>
                    <a:lstStyle/>
                    <a:p>
                      <a:pPr marL="0" lvl="0" indent="0" algn="ctr" rtl="0">
                        <a:spcBef>
                          <a:spcPts val="0"/>
                        </a:spcBef>
                        <a:spcAft>
                          <a:spcPts val="0"/>
                        </a:spcAft>
                        <a:buNone/>
                      </a:pPr>
                      <a:r>
                        <a:rPr lang="en-US" sz="1000" b="1" dirty="0">
                          <a:ln>
                            <a:noFill/>
                          </a:ln>
                          <a:solidFill>
                            <a:schemeClr val="bg1"/>
                          </a:solidFill>
                          <a:latin typeface="Alternox" pitchFamily="50" charset="0"/>
                          <a:sym typeface="Oxygen"/>
                        </a:rPr>
                        <a:t>Query Builder</a:t>
                      </a:r>
                      <a:endParaRPr sz="1000" b="1" dirty="0">
                        <a:ln>
                          <a:noFill/>
                        </a:ln>
                        <a:solidFill>
                          <a:schemeClr val="bg1"/>
                        </a:solidFill>
                        <a:latin typeface="Alternox" pitchFamily="50" charset="0"/>
                        <a:ea typeface="Oxygen"/>
                        <a:cs typeface="Oxygen"/>
                        <a:sym typeface="Oxygen"/>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Text, SQL Required</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Visual Drag &amp; Drop Builder</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extLst>
                  <a:ext uri="{0D108BD9-81ED-4DB2-BD59-A6C34878D82A}">
                    <a16:rowId xmlns:a16="http://schemas.microsoft.com/office/drawing/2014/main" val="482532258"/>
                  </a:ext>
                </a:extLst>
              </a:tr>
              <a:tr h="394416">
                <a:tc>
                  <a:txBody>
                    <a:bodyPr/>
                    <a:lstStyle/>
                    <a:p>
                      <a:pPr marL="0" lvl="0" indent="0" algn="ctr" rtl="0">
                        <a:spcBef>
                          <a:spcPts val="0"/>
                        </a:spcBef>
                        <a:spcAft>
                          <a:spcPts val="0"/>
                        </a:spcAft>
                        <a:buNone/>
                      </a:pPr>
                      <a:r>
                        <a:rPr lang="en-US" sz="1000" b="1" dirty="0">
                          <a:ln>
                            <a:noFill/>
                          </a:ln>
                          <a:solidFill>
                            <a:schemeClr val="bg1"/>
                          </a:solidFill>
                          <a:latin typeface="Alternox" pitchFamily="50" charset="0"/>
                          <a:sym typeface="Oxygen"/>
                        </a:rPr>
                        <a:t>Email Support</a:t>
                      </a:r>
                      <a:endParaRPr sz="1000" b="1" dirty="0">
                        <a:ln>
                          <a:noFill/>
                        </a:ln>
                        <a:solidFill>
                          <a:schemeClr val="bg1"/>
                        </a:solidFill>
                        <a:latin typeface="Alternox" pitchFamily="50" charset="0"/>
                        <a:ea typeface="Oxygen"/>
                        <a:cs typeface="Oxygen"/>
                        <a:sym typeface="Oxygen"/>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Basic, HTML Code Required</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Powerful, No Code Visual Editor</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extLst>
                  <a:ext uri="{0D108BD9-81ED-4DB2-BD59-A6C34878D82A}">
                    <a16:rowId xmlns:a16="http://schemas.microsoft.com/office/drawing/2014/main" val="3037629464"/>
                  </a:ext>
                </a:extLst>
              </a:tr>
              <a:tr h="394416">
                <a:tc>
                  <a:txBody>
                    <a:bodyPr/>
                    <a:lstStyle/>
                    <a:p>
                      <a:pPr marL="0" lvl="0" indent="0" algn="ctr" rtl="0">
                        <a:spcBef>
                          <a:spcPts val="0"/>
                        </a:spcBef>
                        <a:spcAft>
                          <a:spcPts val="0"/>
                        </a:spcAft>
                        <a:buNone/>
                      </a:pPr>
                      <a:r>
                        <a:rPr lang="en-US" sz="1000" b="1" dirty="0">
                          <a:ln>
                            <a:noFill/>
                          </a:ln>
                          <a:solidFill>
                            <a:schemeClr val="bg1"/>
                          </a:solidFill>
                          <a:latin typeface="Alternox" pitchFamily="50" charset="0"/>
                          <a:sym typeface="Oxygen"/>
                        </a:rPr>
                        <a:t>Workflow Designer Options</a:t>
                      </a:r>
                      <a:endParaRPr sz="1000" b="1" dirty="0">
                        <a:ln>
                          <a:noFill/>
                        </a:ln>
                        <a:solidFill>
                          <a:schemeClr val="bg1"/>
                        </a:solidFill>
                        <a:latin typeface="Alternox" pitchFamily="50" charset="0"/>
                        <a:ea typeface="Oxygen"/>
                        <a:cs typeface="Oxygen"/>
                        <a:sym typeface="Oxygen"/>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Static</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Dynamic / Decision Based</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extLst>
                  <a:ext uri="{0D108BD9-81ED-4DB2-BD59-A6C34878D82A}">
                    <a16:rowId xmlns:a16="http://schemas.microsoft.com/office/drawing/2014/main" val="10002"/>
                  </a:ext>
                </a:extLst>
              </a:tr>
              <a:tr h="668565">
                <a:tc>
                  <a:txBody>
                    <a:bodyPr/>
                    <a:lstStyle/>
                    <a:p>
                      <a:pPr marL="0" lvl="0" indent="0" algn="ctr" rtl="0">
                        <a:spcBef>
                          <a:spcPts val="0"/>
                        </a:spcBef>
                        <a:spcAft>
                          <a:spcPts val="0"/>
                        </a:spcAft>
                        <a:buNone/>
                      </a:pPr>
                      <a:r>
                        <a:rPr lang="en-US" sz="1000" b="1" dirty="0">
                          <a:ln>
                            <a:noFill/>
                          </a:ln>
                          <a:solidFill>
                            <a:schemeClr val="bg1"/>
                          </a:solidFill>
                          <a:latin typeface="Alternox" pitchFamily="50" charset="0"/>
                          <a:sym typeface="Oxygen"/>
                        </a:rPr>
                        <a:t>Available Steps</a:t>
                      </a:r>
                      <a:endParaRPr sz="1000" b="1" dirty="0">
                        <a:ln>
                          <a:noFill/>
                        </a:ln>
                        <a:solidFill>
                          <a:schemeClr val="bg1"/>
                        </a:solidFill>
                        <a:latin typeface="Alternox" pitchFamily="50" charset="0"/>
                        <a:ea typeface="Oxygen"/>
                        <a:cs typeface="Oxygen"/>
                        <a:sym typeface="Oxygen"/>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Schedule, Query, Report, Email</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Listen, Upload, Search, Schedule, Query, Report, Transform, Manipulate, Logic, Create, Merge, Email, SMS, Send</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extLst>
                  <a:ext uri="{0D108BD9-81ED-4DB2-BD59-A6C34878D82A}">
                    <a16:rowId xmlns:a16="http://schemas.microsoft.com/office/drawing/2014/main" val="10003"/>
                  </a:ext>
                </a:extLst>
              </a:tr>
              <a:tr h="394416">
                <a:tc>
                  <a:txBody>
                    <a:bodyPr/>
                    <a:lstStyle/>
                    <a:p>
                      <a:pPr marL="0" lvl="0" indent="0" algn="ctr" rtl="0">
                        <a:spcBef>
                          <a:spcPts val="0"/>
                        </a:spcBef>
                        <a:spcAft>
                          <a:spcPts val="0"/>
                        </a:spcAft>
                        <a:buNone/>
                      </a:pPr>
                      <a:r>
                        <a:rPr lang="en-US" sz="1000" b="1" dirty="0">
                          <a:ln>
                            <a:noFill/>
                          </a:ln>
                          <a:solidFill>
                            <a:schemeClr val="bg1"/>
                          </a:solidFill>
                          <a:latin typeface="Alternox" pitchFamily="50" charset="0"/>
                          <a:sym typeface="Oxygen"/>
                        </a:rPr>
                        <a:t>Automation Roles</a:t>
                      </a:r>
                      <a:endParaRPr sz="1000" b="1" dirty="0">
                        <a:ln>
                          <a:noFill/>
                        </a:ln>
                        <a:solidFill>
                          <a:schemeClr val="bg1"/>
                        </a:solidFill>
                        <a:latin typeface="Alternox" pitchFamily="50" charset="0"/>
                        <a:ea typeface="Oxygen"/>
                        <a:cs typeface="Oxygen"/>
                        <a:sym typeface="Oxygen"/>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Notify, Report</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Notify, Report, Integrate, Process</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extLst>
                  <a:ext uri="{0D108BD9-81ED-4DB2-BD59-A6C34878D82A}">
                    <a16:rowId xmlns:a16="http://schemas.microsoft.com/office/drawing/2014/main" val="2556553525"/>
                  </a:ext>
                </a:extLst>
              </a:tr>
              <a:tr h="394416">
                <a:tc>
                  <a:txBody>
                    <a:bodyPr/>
                    <a:lstStyle/>
                    <a:p>
                      <a:pPr marL="0" lvl="0" indent="0" algn="ctr" rtl="0">
                        <a:spcBef>
                          <a:spcPts val="0"/>
                        </a:spcBef>
                        <a:spcAft>
                          <a:spcPts val="0"/>
                        </a:spcAft>
                        <a:buNone/>
                      </a:pPr>
                      <a:r>
                        <a:rPr lang="en-US" sz="1000" b="1" dirty="0">
                          <a:ln>
                            <a:noFill/>
                          </a:ln>
                          <a:solidFill>
                            <a:schemeClr val="bg1"/>
                          </a:solidFill>
                          <a:latin typeface="Alternox" pitchFamily="50" charset="0"/>
                          <a:sym typeface="Oxygen"/>
                        </a:rPr>
                        <a:t>Technology</a:t>
                      </a:r>
                      <a:endParaRPr sz="1000" b="1" dirty="0">
                        <a:ln>
                          <a:noFill/>
                        </a:ln>
                        <a:solidFill>
                          <a:schemeClr val="bg1"/>
                        </a:solidFill>
                        <a:latin typeface="Alternox" pitchFamily="50" charset="0"/>
                        <a:ea typeface="Oxygen"/>
                        <a:cs typeface="Oxygen"/>
                        <a:sym typeface="Oxygen"/>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Client/Server Legacy Application</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100" dirty="0">
                          <a:ln>
                            <a:noFill/>
                          </a:ln>
                          <a:solidFill>
                            <a:schemeClr val="bg1"/>
                          </a:solidFill>
                          <a:latin typeface="Nexa Light" panose="02000000000000000000" pitchFamily="50" charset="0"/>
                          <a:sym typeface="Mako"/>
                        </a:rPr>
                        <a:t>Modern Web Application</a:t>
                      </a:r>
                      <a:endParaRPr sz="1100" dirty="0">
                        <a:ln>
                          <a:noFill/>
                        </a:ln>
                        <a:solidFill>
                          <a:schemeClr val="bg1"/>
                        </a:solidFill>
                        <a:latin typeface="Nexa Light" panose="02000000000000000000" pitchFamily="50" charset="0"/>
                        <a:ea typeface="Mako"/>
                        <a:cs typeface="Mako"/>
                        <a:sym typeface="Mako"/>
                      </a:endParaRPr>
                    </a:p>
                  </a:txBody>
                  <a:tcPr marL="91425" marR="91425" marT="91425" marB="91425" anchor="ctr">
                    <a:lnL w="12700" cap="flat" cmpd="sng" algn="ctr">
                      <a:solidFill>
                        <a:srgbClr val="5D95D1"/>
                      </a:solidFill>
                      <a:prstDash val="solid"/>
                      <a:round/>
                      <a:headEnd type="none" w="med" len="med"/>
                      <a:tailEnd type="none" w="med" len="med"/>
                    </a:lnL>
                    <a:lnR w="12700" cap="flat" cmpd="sng" algn="ctr">
                      <a:solidFill>
                        <a:srgbClr val="5D95D1"/>
                      </a:solidFill>
                      <a:prstDash val="solid"/>
                      <a:round/>
                      <a:headEnd type="none" w="med" len="med"/>
                      <a:tailEnd type="none" w="med" len="med"/>
                    </a:lnR>
                    <a:lnT w="12700" cap="flat" cmpd="sng" algn="ctr">
                      <a:solidFill>
                        <a:srgbClr val="5D95D1"/>
                      </a:solidFill>
                      <a:prstDash val="solid"/>
                      <a:round/>
                      <a:headEnd type="none" w="med" len="med"/>
                      <a:tailEnd type="none" w="med" len="med"/>
                    </a:lnT>
                    <a:lnB w="12700" cap="flat" cmpd="sng" algn="ctr">
                      <a:solidFill>
                        <a:srgbClr val="5D95D1"/>
                      </a:solidFill>
                      <a:prstDash val="solid"/>
                      <a:round/>
                      <a:headEnd type="none" w="med" len="med"/>
                      <a:tailEnd type="none" w="med" len="med"/>
                    </a:lnB>
                    <a:noFill/>
                  </a:tcPr>
                </a:tc>
                <a:extLst>
                  <a:ext uri="{0D108BD9-81ED-4DB2-BD59-A6C34878D82A}">
                    <a16:rowId xmlns:a16="http://schemas.microsoft.com/office/drawing/2014/main" val="3288428559"/>
                  </a:ext>
                </a:extLst>
              </a:tr>
            </a:tbl>
          </a:graphicData>
        </a:graphic>
      </p:graphicFrame>
      <p:sp>
        <p:nvSpPr>
          <p:cNvPr id="8" name="Google Shape;387;p40">
            <a:extLst>
              <a:ext uri="{FF2B5EF4-FFF2-40B4-BE49-F238E27FC236}">
                <a16:creationId xmlns:a16="http://schemas.microsoft.com/office/drawing/2014/main" id="{953AFE37-812F-EE7F-E447-4EB4D9E28386}"/>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Technology Overview</a:t>
            </a:r>
          </a:p>
        </p:txBody>
      </p:sp>
      <p:cxnSp>
        <p:nvCxnSpPr>
          <p:cNvPr id="9" name="Straight Connector 8">
            <a:extLst>
              <a:ext uri="{FF2B5EF4-FFF2-40B4-BE49-F238E27FC236}">
                <a16:creationId xmlns:a16="http://schemas.microsoft.com/office/drawing/2014/main" id="{B0665AF0-B728-898D-618F-9F9C8EC88468}"/>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71630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ABEC4-D81A-DAA4-6CE9-8E830BF9F1F9}"/>
            </a:ext>
          </a:extLst>
        </p:cNvPr>
        <p:cNvGrpSpPr/>
        <p:nvPr/>
      </p:nvGrpSpPr>
      <p:grpSpPr>
        <a:xfrm>
          <a:off x="0" y="0"/>
          <a:ext cx="0" cy="0"/>
          <a:chOff x="0" y="0"/>
          <a:chExt cx="0" cy="0"/>
        </a:xfrm>
      </p:grpSpPr>
      <p:sp>
        <p:nvSpPr>
          <p:cNvPr id="8" name="Google Shape;387;p40">
            <a:extLst>
              <a:ext uri="{FF2B5EF4-FFF2-40B4-BE49-F238E27FC236}">
                <a16:creationId xmlns:a16="http://schemas.microsoft.com/office/drawing/2014/main" id="{2D3116BC-9454-C5B7-7C85-AF3E46AA4C28}"/>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Analysis</a:t>
            </a:r>
          </a:p>
        </p:txBody>
      </p:sp>
      <p:cxnSp>
        <p:nvCxnSpPr>
          <p:cNvPr id="9" name="Straight Connector 8">
            <a:extLst>
              <a:ext uri="{FF2B5EF4-FFF2-40B4-BE49-F238E27FC236}">
                <a16:creationId xmlns:a16="http://schemas.microsoft.com/office/drawing/2014/main" id="{E5400611-D2EA-8C73-4996-141C839D1E51}"/>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graphicFrame>
        <p:nvGraphicFramePr>
          <p:cNvPr id="4" name="Table 3">
            <a:extLst>
              <a:ext uri="{FF2B5EF4-FFF2-40B4-BE49-F238E27FC236}">
                <a16:creationId xmlns:a16="http://schemas.microsoft.com/office/drawing/2014/main" id="{BFBE89CD-242F-DE72-BF46-29A8D9E304AC}"/>
              </a:ext>
            </a:extLst>
          </p:cNvPr>
          <p:cNvGraphicFramePr>
            <a:graphicFrameLocks noGrp="1"/>
          </p:cNvGraphicFramePr>
          <p:nvPr>
            <p:extLst>
              <p:ext uri="{D42A27DB-BD31-4B8C-83A1-F6EECF244321}">
                <p14:modId xmlns:p14="http://schemas.microsoft.com/office/powerpoint/2010/main" val="1708769085"/>
              </p:ext>
            </p:extLst>
          </p:nvPr>
        </p:nvGraphicFramePr>
        <p:xfrm>
          <a:off x="228600" y="1738912"/>
          <a:ext cx="8597593" cy="2367291"/>
        </p:xfrm>
        <a:graphic>
          <a:graphicData uri="http://schemas.openxmlformats.org/drawingml/2006/table">
            <a:tbl>
              <a:tblPr>
                <a:tableStyleId>{CF5EBC71-3AC4-41C7-A4C0-896C20E63F59}</a:tableStyleId>
              </a:tblPr>
              <a:tblGrid>
                <a:gridCol w="1326995">
                  <a:extLst>
                    <a:ext uri="{9D8B030D-6E8A-4147-A177-3AD203B41FA5}">
                      <a16:colId xmlns:a16="http://schemas.microsoft.com/office/drawing/2014/main" val="349240054"/>
                    </a:ext>
                  </a:extLst>
                </a:gridCol>
                <a:gridCol w="998034">
                  <a:extLst>
                    <a:ext uri="{9D8B030D-6E8A-4147-A177-3AD203B41FA5}">
                      <a16:colId xmlns:a16="http://schemas.microsoft.com/office/drawing/2014/main" val="2464940028"/>
                    </a:ext>
                  </a:extLst>
                </a:gridCol>
                <a:gridCol w="1111118">
                  <a:extLst>
                    <a:ext uri="{9D8B030D-6E8A-4147-A177-3AD203B41FA5}">
                      <a16:colId xmlns:a16="http://schemas.microsoft.com/office/drawing/2014/main" val="470572669"/>
                    </a:ext>
                  </a:extLst>
                </a:gridCol>
                <a:gridCol w="860241">
                  <a:extLst>
                    <a:ext uri="{9D8B030D-6E8A-4147-A177-3AD203B41FA5}">
                      <a16:colId xmlns:a16="http://schemas.microsoft.com/office/drawing/2014/main" val="2914472743"/>
                    </a:ext>
                  </a:extLst>
                </a:gridCol>
                <a:gridCol w="860241">
                  <a:extLst>
                    <a:ext uri="{9D8B030D-6E8A-4147-A177-3AD203B41FA5}">
                      <a16:colId xmlns:a16="http://schemas.microsoft.com/office/drawing/2014/main" val="1611331643"/>
                    </a:ext>
                  </a:extLst>
                </a:gridCol>
                <a:gridCol w="860241">
                  <a:extLst>
                    <a:ext uri="{9D8B030D-6E8A-4147-A177-3AD203B41FA5}">
                      <a16:colId xmlns:a16="http://schemas.microsoft.com/office/drawing/2014/main" val="1649244104"/>
                    </a:ext>
                  </a:extLst>
                </a:gridCol>
                <a:gridCol w="860241">
                  <a:extLst>
                    <a:ext uri="{9D8B030D-6E8A-4147-A177-3AD203B41FA5}">
                      <a16:colId xmlns:a16="http://schemas.microsoft.com/office/drawing/2014/main" val="2612106429"/>
                    </a:ext>
                  </a:extLst>
                </a:gridCol>
                <a:gridCol w="860241">
                  <a:extLst>
                    <a:ext uri="{9D8B030D-6E8A-4147-A177-3AD203B41FA5}">
                      <a16:colId xmlns:a16="http://schemas.microsoft.com/office/drawing/2014/main" val="2709919770"/>
                    </a:ext>
                  </a:extLst>
                </a:gridCol>
                <a:gridCol w="860241">
                  <a:extLst>
                    <a:ext uri="{9D8B030D-6E8A-4147-A177-3AD203B41FA5}">
                      <a16:colId xmlns:a16="http://schemas.microsoft.com/office/drawing/2014/main" val="1362214985"/>
                    </a:ext>
                  </a:extLst>
                </a:gridCol>
              </a:tblGrid>
              <a:tr h="447249">
                <a:tc>
                  <a:txBody>
                    <a:bodyPr/>
                    <a:lstStyle/>
                    <a:p>
                      <a:pPr algn="ctr" fontAlgn="ctr"/>
                      <a:endParaRPr lang="en-US" sz="600" b="1" i="0" u="none" strike="noStrike" dirty="0">
                        <a:solidFill>
                          <a:schemeClr val="tx1"/>
                        </a:solidFill>
                        <a:effectLst/>
                        <a:latin typeface="Alternox" pitchFamily="50" charset="0"/>
                      </a:endParaRPr>
                    </a:p>
                  </a:txBody>
                  <a:tcPr marL="5237" marR="5237" marT="5237" marB="0" anchor="ctr">
                    <a:solidFill>
                      <a:srgbClr val="5D95D1"/>
                    </a:solidFill>
                  </a:tcPr>
                </a:tc>
                <a:tc>
                  <a:txBody>
                    <a:bodyPr/>
                    <a:lstStyle/>
                    <a:p>
                      <a:pPr algn="ctr" fontAlgn="ctr"/>
                      <a:r>
                        <a:rPr lang="en-US" sz="600" b="1" i="0" u="none" strike="noStrike" dirty="0">
                          <a:solidFill>
                            <a:schemeClr val="tx1"/>
                          </a:solidFill>
                          <a:effectLst/>
                          <a:latin typeface="Alternox" pitchFamily="50" charset="0"/>
                        </a:rPr>
                        <a:t>KnowledgeSync</a:t>
                      </a:r>
                    </a:p>
                  </a:txBody>
                  <a:tcPr marL="5237" marR="5237" marT="5237" marB="0" anchor="ctr">
                    <a:solidFill>
                      <a:srgbClr val="5D95D1"/>
                    </a:solidFill>
                  </a:tcPr>
                </a:tc>
                <a:tc>
                  <a:txBody>
                    <a:bodyPr/>
                    <a:lstStyle/>
                    <a:p>
                      <a:pPr algn="ctr" fontAlgn="ctr"/>
                      <a:r>
                        <a:rPr lang="en-US" sz="600" b="1" i="0" u="none" strike="noStrike" dirty="0">
                          <a:solidFill>
                            <a:schemeClr val="tx1"/>
                          </a:solidFill>
                          <a:effectLst/>
                          <a:latin typeface="Alternox" pitchFamily="50" charset="0"/>
                        </a:rPr>
                        <a:t>OxyGen BPM</a:t>
                      </a:r>
                    </a:p>
                  </a:txBody>
                  <a:tcPr marL="5237" marR="5237" marT="5237" marB="0" anchor="ctr">
                    <a:solidFill>
                      <a:srgbClr val="5D95D1"/>
                    </a:solidFill>
                  </a:tcPr>
                </a:tc>
                <a:tc>
                  <a:txBody>
                    <a:bodyPr/>
                    <a:lstStyle/>
                    <a:p>
                      <a:pPr algn="ctr" fontAlgn="ctr"/>
                      <a:r>
                        <a:rPr lang="en-US" sz="600" b="1" i="0" u="none" strike="noStrike" dirty="0">
                          <a:solidFill>
                            <a:schemeClr val="tx1"/>
                          </a:solidFill>
                          <a:effectLst/>
                          <a:latin typeface="Alternox" pitchFamily="50" charset="0"/>
                        </a:rPr>
                        <a:t>BPA Platform</a:t>
                      </a:r>
                    </a:p>
                  </a:txBody>
                  <a:tcPr marL="5237" marR="5237" marT="5237" marB="0" anchor="ctr">
                    <a:solidFill>
                      <a:srgbClr val="5D95D1"/>
                    </a:solidFill>
                  </a:tcPr>
                </a:tc>
                <a:tc>
                  <a:txBody>
                    <a:bodyPr/>
                    <a:lstStyle/>
                    <a:p>
                      <a:pPr algn="ctr" fontAlgn="ctr"/>
                      <a:r>
                        <a:rPr lang="en-US" sz="600" b="1" i="0" u="none" strike="noStrike" dirty="0">
                          <a:solidFill>
                            <a:schemeClr val="tx1"/>
                          </a:solidFill>
                          <a:effectLst/>
                          <a:latin typeface="Alternox" pitchFamily="50" charset="0"/>
                        </a:rPr>
                        <a:t>Nintex</a:t>
                      </a:r>
                    </a:p>
                  </a:txBody>
                  <a:tcPr marL="5237" marR="5237" marT="5237" marB="0" anchor="ctr">
                    <a:solidFill>
                      <a:srgbClr val="5D95D1"/>
                    </a:solidFill>
                  </a:tcPr>
                </a:tc>
                <a:tc>
                  <a:txBody>
                    <a:bodyPr/>
                    <a:lstStyle/>
                    <a:p>
                      <a:pPr algn="ctr" fontAlgn="ctr"/>
                      <a:r>
                        <a:rPr lang="en-US" sz="600" b="1" i="0" u="none" strike="noStrike" dirty="0" err="1">
                          <a:solidFill>
                            <a:schemeClr val="tx1"/>
                          </a:solidFill>
                          <a:effectLst/>
                          <a:latin typeface="Alternox" pitchFamily="50" charset="0"/>
                        </a:rPr>
                        <a:t>KissFlow</a:t>
                      </a:r>
                      <a:endParaRPr lang="en-US" sz="600" b="1" i="0" u="none" strike="noStrike" dirty="0">
                        <a:solidFill>
                          <a:schemeClr val="tx1"/>
                        </a:solidFill>
                        <a:effectLst/>
                        <a:latin typeface="Alternox" pitchFamily="50" charset="0"/>
                      </a:endParaRPr>
                    </a:p>
                  </a:txBody>
                  <a:tcPr marL="5237" marR="5237" marT="5237" marB="0" anchor="ctr">
                    <a:solidFill>
                      <a:srgbClr val="5D95D1"/>
                    </a:solidFill>
                  </a:tcPr>
                </a:tc>
                <a:tc>
                  <a:txBody>
                    <a:bodyPr/>
                    <a:lstStyle/>
                    <a:p>
                      <a:pPr algn="ctr" fontAlgn="ctr"/>
                      <a:r>
                        <a:rPr lang="en-US" sz="600" b="1" i="0" u="none" strike="noStrike" dirty="0">
                          <a:solidFill>
                            <a:schemeClr val="tx1"/>
                          </a:solidFill>
                          <a:effectLst/>
                          <a:latin typeface="Alternox" pitchFamily="50" charset="0"/>
                        </a:rPr>
                        <a:t>Tray.io</a:t>
                      </a:r>
                    </a:p>
                  </a:txBody>
                  <a:tcPr marL="5237" marR="5237" marT="5237" marB="0" anchor="ctr">
                    <a:solidFill>
                      <a:srgbClr val="5D95D1"/>
                    </a:solidFill>
                  </a:tcPr>
                </a:tc>
                <a:tc>
                  <a:txBody>
                    <a:bodyPr/>
                    <a:lstStyle/>
                    <a:p>
                      <a:pPr algn="ctr" fontAlgn="ctr"/>
                      <a:r>
                        <a:rPr lang="en-US" sz="600" b="1" i="0" u="none" strike="noStrike" dirty="0" err="1">
                          <a:solidFill>
                            <a:schemeClr val="tx1"/>
                          </a:solidFill>
                          <a:effectLst/>
                          <a:latin typeface="Alternox" pitchFamily="50" charset="0"/>
                        </a:rPr>
                        <a:t>Workato</a:t>
                      </a:r>
                      <a:endParaRPr lang="en-US" sz="600" b="1" i="0" u="none" strike="noStrike" dirty="0">
                        <a:solidFill>
                          <a:schemeClr val="tx1"/>
                        </a:solidFill>
                        <a:effectLst/>
                        <a:latin typeface="Alternox" pitchFamily="50" charset="0"/>
                      </a:endParaRPr>
                    </a:p>
                  </a:txBody>
                  <a:tcPr marL="5237" marR="5237" marT="5237" marB="0" anchor="ctr">
                    <a:solidFill>
                      <a:srgbClr val="5D95D1"/>
                    </a:solidFill>
                  </a:tcPr>
                </a:tc>
                <a:tc>
                  <a:txBody>
                    <a:bodyPr/>
                    <a:lstStyle/>
                    <a:p>
                      <a:pPr algn="ctr" fontAlgn="ctr"/>
                      <a:r>
                        <a:rPr lang="en-US" sz="600" b="1" i="0" u="none" strike="noStrike" dirty="0">
                          <a:solidFill>
                            <a:schemeClr val="tx1"/>
                          </a:solidFill>
                          <a:effectLst/>
                          <a:latin typeface="Alternox" pitchFamily="50" charset="0"/>
                        </a:rPr>
                        <a:t>MuleSoft</a:t>
                      </a:r>
                    </a:p>
                  </a:txBody>
                  <a:tcPr marL="5237" marR="5237" marT="5237" marB="0" anchor="ctr">
                    <a:solidFill>
                      <a:srgbClr val="5D95D1"/>
                    </a:solidFill>
                  </a:tcPr>
                </a:tc>
                <a:extLst>
                  <a:ext uri="{0D108BD9-81ED-4DB2-BD59-A6C34878D82A}">
                    <a16:rowId xmlns:a16="http://schemas.microsoft.com/office/drawing/2014/main" val="2930900568"/>
                  </a:ext>
                </a:extLst>
              </a:tr>
              <a:tr h="236670">
                <a:tc>
                  <a:txBody>
                    <a:bodyPr/>
                    <a:lstStyle/>
                    <a:p>
                      <a:pPr algn="ctr" fontAlgn="ctr"/>
                      <a:r>
                        <a:rPr lang="en-US" sz="600" b="1" i="0" u="none" strike="noStrike" dirty="0">
                          <a:solidFill>
                            <a:schemeClr val="tx1"/>
                          </a:solidFill>
                          <a:effectLst/>
                          <a:latin typeface="Nexa Light" panose="02000000000000000000" pitchFamily="50" charset="0"/>
                        </a:rPr>
                        <a:t>Software Class</a:t>
                      </a:r>
                    </a:p>
                  </a:txBody>
                  <a:tcPr marL="5237" marR="5237" marT="5237" marB="0" anchor="ctr">
                    <a:solidFill>
                      <a:srgbClr val="E2E2E2"/>
                    </a:solidFill>
                  </a:tcPr>
                </a:tc>
                <a:tc>
                  <a:txBody>
                    <a:bodyPr/>
                    <a:lstStyle/>
                    <a:p>
                      <a:pPr algn="ctr" fontAlgn="ctr"/>
                      <a:r>
                        <a:rPr lang="en-US" sz="600" b="0" i="0" u="none" strike="noStrike" dirty="0">
                          <a:solidFill>
                            <a:schemeClr val="tx1"/>
                          </a:solidFill>
                          <a:effectLst/>
                          <a:latin typeface="Nexa Light" panose="02000000000000000000" pitchFamily="50" charset="0"/>
                        </a:rPr>
                        <a:t>BAM</a:t>
                      </a:r>
                    </a:p>
                  </a:txBody>
                  <a:tcPr marL="5237" marR="5237" marT="5237" marB="0" anchor="ctr">
                    <a:solidFill>
                      <a:srgbClr val="E2E2E2"/>
                    </a:solidFill>
                  </a:tcPr>
                </a:tc>
                <a:tc>
                  <a:txBody>
                    <a:bodyPr/>
                    <a:lstStyle/>
                    <a:p>
                      <a:pPr algn="ctr" fontAlgn="ctr"/>
                      <a:r>
                        <a:rPr lang="en-US" sz="600" b="0" i="0" u="none" strike="noStrike" dirty="0">
                          <a:solidFill>
                            <a:schemeClr val="tx1"/>
                          </a:solidFill>
                          <a:effectLst/>
                          <a:latin typeface="Nexa Light" panose="02000000000000000000" pitchFamily="50" charset="0"/>
                        </a:rPr>
                        <a:t>BPM</a:t>
                      </a:r>
                    </a:p>
                  </a:txBody>
                  <a:tcPr marL="5237" marR="5237" marT="5237" marB="0" anchor="ctr">
                    <a:solidFill>
                      <a:srgbClr val="E2E2E2"/>
                    </a:solidFill>
                  </a:tcPr>
                </a:tc>
                <a:tc>
                  <a:txBody>
                    <a:bodyPr/>
                    <a:lstStyle/>
                    <a:p>
                      <a:pPr algn="ctr" fontAlgn="ctr"/>
                      <a:r>
                        <a:rPr lang="en-US" sz="600" b="0" i="0" u="none" strike="noStrike" dirty="0">
                          <a:solidFill>
                            <a:schemeClr val="tx1"/>
                          </a:solidFill>
                          <a:effectLst/>
                          <a:latin typeface="Nexa Light" panose="02000000000000000000" pitchFamily="50" charset="0"/>
                        </a:rPr>
                        <a:t>BPA</a:t>
                      </a:r>
                    </a:p>
                  </a:txBody>
                  <a:tcPr marL="5237" marR="5237" marT="5237" marB="0" anchor="ctr">
                    <a:solidFill>
                      <a:srgbClr val="E2E2E2"/>
                    </a:solidFill>
                  </a:tcPr>
                </a:tc>
                <a:tc>
                  <a:txBody>
                    <a:bodyPr/>
                    <a:lstStyle/>
                    <a:p>
                      <a:pPr algn="ctr" fontAlgn="ctr"/>
                      <a:r>
                        <a:rPr lang="en-US" sz="600" b="0" i="0" u="none" strike="noStrike" dirty="0">
                          <a:solidFill>
                            <a:schemeClr val="tx1"/>
                          </a:solidFill>
                          <a:effectLst/>
                          <a:latin typeface="Nexa Light" panose="02000000000000000000" pitchFamily="50" charset="0"/>
                        </a:rPr>
                        <a:t>BPM</a:t>
                      </a:r>
                    </a:p>
                  </a:txBody>
                  <a:tcPr marL="5237" marR="5237" marT="5237" marB="0" anchor="ctr">
                    <a:solidFill>
                      <a:srgbClr val="E2E2E2"/>
                    </a:solidFill>
                  </a:tcPr>
                </a:tc>
                <a:tc>
                  <a:txBody>
                    <a:bodyPr/>
                    <a:lstStyle/>
                    <a:p>
                      <a:pPr algn="ctr" fontAlgn="ctr"/>
                      <a:r>
                        <a:rPr lang="en-US" sz="600" b="0" i="0" u="none" strike="noStrike" dirty="0">
                          <a:solidFill>
                            <a:schemeClr val="tx1"/>
                          </a:solidFill>
                          <a:effectLst/>
                          <a:latin typeface="Nexa Light" panose="02000000000000000000" pitchFamily="50" charset="0"/>
                        </a:rPr>
                        <a:t>BPM</a:t>
                      </a:r>
                    </a:p>
                  </a:txBody>
                  <a:tcPr marL="5237" marR="5237" marT="5237" marB="0" anchor="ctr">
                    <a:solidFill>
                      <a:srgbClr val="E2E2E2"/>
                    </a:solidFill>
                  </a:tcPr>
                </a:tc>
                <a:tc>
                  <a:txBody>
                    <a:bodyPr/>
                    <a:lstStyle/>
                    <a:p>
                      <a:pPr algn="ctr" fontAlgn="ctr"/>
                      <a:r>
                        <a:rPr lang="en-US" sz="600" b="0" i="0" u="none" strike="noStrike" dirty="0">
                          <a:solidFill>
                            <a:schemeClr val="tx1"/>
                          </a:solidFill>
                          <a:effectLst/>
                          <a:latin typeface="Nexa Light" panose="02000000000000000000" pitchFamily="50" charset="0"/>
                        </a:rPr>
                        <a:t>iPaaS</a:t>
                      </a:r>
                    </a:p>
                  </a:txBody>
                  <a:tcPr marL="5237" marR="5237" marT="5237" marB="0" anchor="ctr">
                    <a:solidFill>
                      <a:srgbClr val="E2E2E2"/>
                    </a:solidFill>
                  </a:tcPr>
                </a:tc>
                <a:tc>
                  <a:txBody>
                    <a:bodyPr/>
                    <a:lstStyle/>
                    <a:p>
                      <a:pPr algn="ctr" fontAlgn="ctr"/>
                      <a:r>
                        <a:rPr lang="en-US" sz="600" b="0" i="0" u="none" strike="noStrike" dirty="0" err="1">
                          <a:solidFill>
                            <a:schemeClr val="tx1"/>
                          </a:solidFill>
                          <a:effectLst/>
                          <a:latin typeface="Nexa Light" panose="02000000000000000000" pitchFamily="50" charset="0"/>
                        </a:rPr>
                        <a:t>IpaaS</a:t>
                      </a:r>
                      <a:endParaRPr lang="en-US" sz="600" b="0"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ctr" fontAlgn="ctr"/>
                      <a:r>
                        <a:rPr lang="en-US" sz="600" b="0" i="0" u="none" strike="noStrike" dirty="0">
                          <a:solidFill>
                            <a:schemeClr val="tx1"/>
                          </a:solidFill>
                          <a:effectLst/>
                          <a:latin typeface="Nexa Light" panose="02000000000000000000" pitchFamily="50" charset="0"/>
                        </a:rPr>
                        <a:t>ESB / iPaaS</a:t>
                      </a:r>
                    </a:p>
                  </a:txBody>
                  <a:tcPr marL="5237" marR="5237" marT="5237" marB="0" anchor="ctr">
                    <a:solidFill>
                      <a:srgbClr val="E2E2E2"/>
                    </a:solidFill>
                  </a:tcPr>
                </a:tc>
                <a:extLst>
                  <a:ext uri="{0D108BD9-81ED-4DB2-BD59-A6C34878D82A}">
                    <a16:rowId xmlns:a16="http://schemas.microsoft.com/office/drawing/2014/main" val="1887682614"/>
                  </a:ext>
                </a:extLst>
              </a:tr>
              <a:tr h="236670">
                <a:tc>
                  <a:txBody>
                    <a:bodyPr/>
                    <a:lstStyle/>
                    <a:p>
                      <a:pPr algn="ctr" fontAlgn="ctr"/>
                      <a:r>
                        <a:rPr lang="en-US" sz="600" b="0" i="0" u="none" strike="noStrike" dirty="0">
                          <a:solidFill>
                            <a:schemeClr val="tx1"/>
                          </a:solidFill>
                          <a:effectLst/>
                          <a:latin typeface="Nexa Light" panose="02000000000000000000" pitchFamily="50" charset="0"/>
                        </a:rPr>
                        <a:t>Pricing</a:t>
                      </a:r>
                    </a:p>
                  </a:txBody>
                  <a:tcPr marL="5237" marR="5237" marT="5237" marB="0" anchor="ctr">
                    <a:solidFill>
                      <a:schemeClr val="accent5">
                        <a:lumMod val="40000"/>
                        <a:lumOff val="60000"/>
                      </a:schemeClr>
                    </a:solidFill>
                  </a:tcPr>
                </a:tc>
                <a:tc>
                  <a:txBody>
                    <a:bodyPr/>
                    <a:lstStyle/>
                    <a:p>
                      <a:pPr algn="ctr" fontAlgn="ctr"/>
                      <a:r>
                        <a:rPr lang="en-US" sz="600" b="0" i="0" u="none" strike="noStrike" dirty="0">
                          <a:solidFill>
                            <a:schemeClr val="tx1"/>
                          </a:solidFill>
                          <a:effectLst/>
                          <a:latin typeface="Nexa Light" panose="02000000000000000000" pitchFamily="50" charset="0"/>
                        </a:rPr>
                        <a:t>$</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a:t>
                      </a:r>
                    </a:p>
                  </a:txBody>
                  <a:tcPr marL="5237" marR="5237" marT="5237" marB="0" anchor="ctr">
                    <a:solidFill>
                      <a:schemeClr val="accent5">
                        <a:lumMod val="40000"/>
                        <a:lumOff val="60000"/>
                      </a:schemeClr>
                    </a:solidFill>
                  </a:tcPr>
                </a:tc>
                <a:tc>
                  <a:txBody>
                    <a:bodyPr/>
                    <a:lstStyle/>
                    <a:p>
                      <a:pPr algn="ctr" fontAlgn="ctr"/>
                      <a:r>
                        <a:rPr lang="en-US" sz="600" b="0" i="0" u="none" strike="noStrike" dirty="0">
                          <a:solidFill>
                            <a:schemeClr val="tx1"/>
                          </a:solidFill>
                          <a:effectLst/>
                          <a:latin typeface="Nexa Light" panose="02000000000000000000" pitchFamily="50" charset="0"/>
                        </a:rPr>
                        <a:t>$$-$$$</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a:t>
                      </a:r>
                    </a:p>
                  </a:txBody>
                  <a:tcPr marL="5237" marR="5237" marT="5237" marB="0" anchor="ctr">
                    <a:solidFill>
                      <a:schemeClr val="bg1"/>
                    </a:solidFill>
                  </a:tcPr>
                </a:tc>
                <a:tc>
                  <a:txBody>
                    <a:bodyPr/>
                    <a:lstStyle/>
                    <a:p>
                      <a:pPr algn="ctr" fontAlgn="ctr"/>
                      <a:r>
                        <a:rPr lang="en-US" sz="600" b="1" i="0" u="none" strike="noStrike" dirty="0">
                          <a:solidFill>
                            <a:schemeClr val="tx1"/>
                          </a:solidFill>
                          <a:effectLst/>
                          <a:latin typeface="Nexa Light" panose="02000000000000000000" pitchFamily="50" charset="0"/>
                        </a:rPr>
                        <a:t>$$$</a:t>
                      </a:r>
                    </a:p>
                  </a:txBody>
                  <a:tcPr marL="5237" marR="5237" marT="5237" marB="0" anchor="ctr">
                    <a:solidFill>
                      <a:schemeClr val="bg1"/>
                    </a:solidFill>
                  </a:tcPr>
                </a:tc>
                <a:tc>
                  <a:txBody>
                    <a:bodyPr/>
                    <a:lstStyle/>
                    <a:p>
                      <a:pPr algn="ctr" fontAlgn="ctr"/>
                      <a:r>
                        <a:rPr lang="en-US" sz="600" b="1" i="0" u="none" strike="noStrike" dirty="0">
                          <a:solidFill>
                            <a:schemeClr val="tx1"/>
                          </a:solidFill>
                          <a:effectLst/>
                          <a:latin typeface="Nexa Light" panose="02000000000000000000" pitchFamily="50" charset="0"/>
                        </a:rPr>
                        <a:t>$$$-$$$$</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a:t>
                      </a:r>
                    </a:p>
                  </a:txBody>
                  <a:tcPr marL="5237" marR="5237" marT="5237" marB="0" anchor="ctr">
                    <a:solidFill>
                      <a:schemeClr val="bg1"/>
                    </a:solidFill>
                  </a:tcPr>
                </a:tc>
                <a:extLst>
                  <a:ext uri="{0D108BD9-81ED-4DB2-BD59-A6C34878D82A}">
                    <a16:rowId xmlns:a16="http://schemas.microsoft.com/office/drawing/2014/main" val="1764163632"/>
                  </a:ext>
                </a:extLst>
              </a:tr>
              <a:tr h="434985">
                <a:tc>
                  <a:txBody>
                    <a:bodyPr/>
                    <a:lstStyle/>
                    <a:p>
                      <a:pPr algn="ctr" fontAlgn="ctr"/>
                      <a:r>
                        <a:rPr lang="en-US" sz="600" b="0" i="0" u="none" strike="noStrike" dirty="0">
                          <a:solidFill>
                            <a:schemeClr val="tx1"/>
                          </a:solidFill>
                          <a:effectLst/>
                          <a:latin typeface="Nexa Light" panose="02000000000000000000" pitchFamily="50" charset="0"/>
                        </a:rPr>
                        <a:t>Primary Buyer Personas</a:t>
                      </a:r>
                    </a:p>
                  </a:txBody>
                  <a:tcPr marL="5237" marR="5237" marT="5237" marB="0" anchor="ctr">
                    <a:solidFill>
                      <a:schemeClr val="accent5">
                        <a:lumMod val="40000"/>
                        <a:lumOff val="60000"/>
                      </a:schemeClr>
                    </a:solidFill>
                  </a:tcPr>
                </a:tc>
                <a:tc>
                  <a:txBody>
                    <a:bodyPr/>
                    <a:lstStyle/>
                    <a:p>
                      <a:pPr marL="0" indent="0" algn="ctr" fontAlgn="ctr">
                        <a:buFont typeface="Arial" panose="020B0604020202020204" pitchFamily="34" charset="0"/>
                        <a:buNone/>
                      </a:pPr>
                      <a:r>
                        <a:rPr lang="en-US" sz="600" b="0" i="0" u="none" strike="noStrike" dirty="0">
                          <a:solidFill>
                            <a:schemeClr val="tx1"/>
                          </a:solidFill>
                          <a:effectLst/>
                          <a:latin typeface="Nexa Light" panose="02000000000000000000" pitchFamily="50" charset="0"/>
                        </a:rPr>
                        <a:t>IT Consultants</a:t>
                      </a:r>
                    </a:p>
                    <a:p>
                      <a:pPr marL="0" indent="0" algn="ctr" fontAlgn="ctr">
                        <a:buFont typeface="Arial" panose="020B0604020202020204" pitchFamily="34" charset="0"/>
                        <a:buNone/>
                      </a:pPr>
                      <a:r>
                        <a:rPr lang="en-US" sz="600" b="0" i="0" u="none" strike="noStrike" dirty="0">
                          <a:solidFill>
                            <a:schemeClr val="tx1"/>
                          </a:solidFill>
                          <a:effectLst/>
                          <a:latin typeface="Nexa Light" panose="02000000000000000000" pitchFamily="50" charset="0"/>
                        </a:rPr>
                        <a:t>Developers</a:t>
                      </a:r>
                    </a:p>
                  </a:txBody>
                  <a:tcPr marL="5237" marR="5237" marT="5237" marB="0" anchor="ctr">
                    <a:solidFill>
                      <a:schemeClr val="bg1"/>
                    </a:solidFill>
                  </a:tcPr>
                </a:tc>
                <a:tc>
                  <a:txBody>
                    <a:bodyPr/>
                    <a:lstStyle/>
                    <a:p>
                      <a:pPr marL="0" indent="0" algn="ctr" fontAlgn="ctr">
                        <a:buFont typeface="Arial" panose="020B0604020202020204" pitchFamily="34" charset="0"/>
                        <a:buNone/>
                      </a:pPr>
                      <a:r>
                        <a:rPr lang="en-US" sz="600" b="0" i="0" u="none" strike="noStrike" dirty="0">
                          <a:solidFill>
                            <a:schemeClr val="tx1"/>
                          </a:solidFill>
                          <a:effectLst/>
                          <a:latin typeface="Nexa Light" panose="02000000000000000000" pitchFamily="50" charset="0"/>
                        </a:rPr>
                        <a:t>SMB Executives</a:t>
                      </a:r>
                    </a:p>
                    <a:p>
                      <a:pPr marL="0" indent="0" algn="ctr" fontAlgn="ctr">
                        <a:buFont typeface="Arial" panose="020B0604020202020204" pitchFamily="34" charset="0"/>
                        <a:buNone/>
                      </a:pPr>
                      <a:r>
                        <a:rPr lang="en-US" sz="600" b="0" i="0" u="none" strike="noStrike" dirty="0">
                          <a:solidFill>
                            <a:schemeClr val="tx1"/>
                          </a:solidFill>
                          <a:effectLst/>
                          <a:latin typeface="Nexa Light" panose="02000000000000000000" pitchFamily="50" charset="0"/>
                        </a:rPr>
                        <a:t>IT Consultants</a:t>
                      </a:r>
                    </a:p>
                    <a:p>
                      <a:pPr marL="0" indent="0" algn="ctr" fontAlgn="ctr">
                        <a:buFont typeface="Arial" panose="020B0604020202020204" pitchFamily="34" charset="0"/>
                        <a:buNone/>
                      </a:pPr>
                      <a:r>
                        <a:rPr lang="en-US" sz="600" b="0" i="0" u="none" strike="noStrike" dirty="0">
                          <a:solidFill>
                            <a:schemeClr val="tx1"/>
                          </a:solidFill>
                          <a:effectLst/>
                          <a:latin typeface="Nexa Light" panose="02000000000000000000" pitchFamily="50" charset="0"/>
                        </a:rPr>
                        <a:t>Automation Partners</a:t>
                      </a:r>
                    </a:p>
                  </a:txBody>
                  <a:tcPr marL="5237" marR="5237" marT="5237" marB="0" anchor="ctr">
                    <a:solidFill>
                      <a:schemeClr val="accent5">
                        <a:lumMod val="40000"/>
                        <a:lumOff val="60000"/>
                      </a:schemeClr>
                    </a:solidFill>
                  </a:tcPr>
                </a:tc>
                <a:tc>
                  <a:txBody>
                    <a:bodyPr/>
                    <a:lstStyle/>
                    <a:p>
                      <a:pPr algn="ctr" fontAlgn="ctr"/>
                      <a:r>
                        <a:rPr lang="en-US" sz="600" b="0" i="0" u="none" strike="noStrike" dirty="0">
                          <a:solidFill>
                            <a:schemeClr val="tx1"/>
                          </a:solidFill>
                          <a:effectLst/>
                          <a:latin typeface="Nexa Light" panose="02000000000000000000" pitchFamily="50" charset="0"/>
                        </a:rPr>
                        <a:t>Mid-size IT Directors</a:t>
                      </a:r>
                    </a:p>
                    <a:p>
                      <a:pPr algn="ctr" fontAlgn="ctr"/>
                      <a:r>
                        <a:rPr lang="en-US" sz="600" b="0" i="0" u="none" strike="noStrike" dirty="0">
                          <a:solidFill>
                            <a:schemeClr val="tx1"/>
                          </a:solidFill>
                          <a:effectLst/>
                          <a:latin typeface="Nexa Light" panose="02000000000000000000" pitchFamily="50" charset="0"/>
                        </a:rPr>
                        <a:t>ERP consultants</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Enterprise process owners</a:t>
                      </a:r>
                    </a:p>
                    <a:p>
                      <a:pPr algn="ctr" fontAlgn="ctr"/>
                      <a:r>
                        <a:rPr lang="en-US" sz="600" b="0" i="0" u="none" strike="noStrike" dirty="0">
                          <a:solidFill>
                            <a:schemeClr val="tx1"/>
                          </a:solidFill>
                          <a:effectLst/>
                          <a:latin typeface="Nexa Light" panose="02000000000000000000" pitchFamily="50" charset="0"/>
                        </a:rPr>
                        <a:t>Legal/Compliance</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Business leaders</a:t>
                      </a:r>
                    </a:p>
                    <a:p>
                      <a:pPr algn="ctr" fontAlgn="ctr"/>
                      <a:r>
                        <a:rPr lang="en-US" sz="600" b="0" i="0" u="none" strike="noStrike" dirty="0">
                          <a:solidFill>
                            <a:schemeClr val="tx1"/>
                          </a:solidFill>
                          <a:effectLst/>
                          <a:latin typeface="Nexa Light" panose="02000000000000000000" pitchFamily="50" charset="0"/>
                        </a:rPr>
                        <a:t>Operations managers</a:t>
                      </a:r>
                    </a:p>
                  </a:txBody>
                  <a:tcPr marL="5237" marR="5237" marT="5237" marB="0" anchor="ctr">
                    <a:solidFill>
                      <a:schemeClr val="bg1"/>
                    </a:solidFill>
                  </a:tcPr>
                </a:tc>
                <a:tc>
                  <a:txBody>
                    <a:bodyPr/>
                    <a:lstStyle/>
                    <a:p>
                      <a:pPr algn="ctr" fontAlgn="ctr"/>
                      <a:r>
                        <a:rPr lang="en-US" sz="600" b="1" i="0" u="none" strike="noStrike" dirty="0">
                          <a:solidFill>
                            <a:schemeClr val="tx1"/>
                          </a:solidFill>
                          <a:effectLst/>
                          <a:latin typeface="Nexa Light" panose="02000000000000000000" pitchFamily="50" charset="0"/>
                        </a:rPr>
                        <a:t>Marketing Ops</a:t>
                      </a:r>
                    </a:p>
                    <a:p>
                      <a:pPr algn="ctr" fontAlgn="ctr"/>
                      <a:r>
                        <a:rPr lang="en-US" sz="600" b="1" i="0" u="none" strike="noStrike" dirty="0">
                          <a:solidFill>
                            <a:schemeClr val="tx1"/>
                          </a:solidFill>
                          <a:effectLst/>
                          <a:latin typeface="Nexa Light" panose="02000000000000000000" pitchFamily="50" charset="0"/>
                        </a:rPr>
                        <a:t>Sales Ops</a:t>
                      </a:r>
                    </a:p>
                    <a:p>
                      <a:pPr algn="ctr" fontAlgn="ctr"/>
                      <a:r>
                        <a:rPr lang="en-US" sz="600" b="1" i="0" u="none" strike="noStrike" dirty="0">
                          <a:solidFill>
                            <a:schemeClr val="tx1"/>
                          </a:solidFill>
                          <a:effectLst/>
                          <a:latin typeface="Nexa Light" panose="02000000000000000000" pitchFamily="50" charset="0"/>
                        </a:rPr>
                        <a:t>SaaS scale-ups</a:t>
                      </a:r>
                    </a:p>
                  </a:txBody>
                  <a:tcPr marL="5237" marR="5237" marT="5237" marB="0" anchor="ctr">
                    <a:solidFill>
                      <a:schemeClr val="bg1"/>
                    </a:solidFill>
                  </a:tcPr>
                </a:tc>
                <a:tc>
                  <a:txBody>
                    <a:bodyPr/>
                    <a:lstStyle/>
                    <a:p>
                      <a:pPr algn="ctr" fontAlgn="ctr"/>
                      <a:r>
                        <a:rPr lang="en-US" sz="600" b="1" i="0" u="none" strike="noStrike" dirty="0">
                          <a:solidFill>
                            <a:schemeClr val="tx1"/>
                          </a:solidFill>
                          <a:effectLst/>
                          <a:latin typeface="Nexa Light" panose="02000000000000000000" pitchFamily="50" charset="0"/>
                        </a:rPr>
                        <a:t>Enterprise IT leaders</a:t>
                      </a:r>
                    </a:p>
                    <a:p>
                      <a:pPr algn="ctr" fontAlgn="ctr"/>
                      <a:r>
                        <a:rPr lang="en-US" sz="600" b="1" i="0" u="none" strike="noStrike" dirty="0">
                          <a:solidFill>
                            <a:schemeClr val="tx1"/>
                          </a:solidFill>
                          <a:effectLst/>
                          <a:latin typeface="Nexa Light" panose="02000000000000000000" pitchFamily="50" charset="0"/>
                        </a:rPr>
                        <a:t>Digital transformation teams</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Enterprise architects</a:t>
                      </a:r>
                    </a:p>
                    <a:p>
                      <a:pPr algn="ctr" fontAlgn="ctr"/>
                      <a:r>
                        <a:rPr lang="en-US" sz="600" b="0" i="0" u="none" strike="noStrike" dirty="0">
                          <a:solidFill>
                            <a:schemeClr val="tx1"/>
                          </a:solidFill>
                          <a:effectLst/>
                          <a:latin typeface="Nexa Light" panose="02000000000000000000" pitchFamily="50" charset="0"/>
                        </a:rPr>
                        <a:t>CIOs and CTOs</a:t>
                      </a:r>
                    </a:p>
                  </a:txBody>
                  <a:tcPr marL="5237" marR="5237" marT="5237" marB="0" anchor="ctr">
                    <a:solidFill>
                      <a:schemeClr val="bg1"/>
                    </a:solidFill>
                  </a:tcPr>
                </a:tc>
                <a:extLst>
                  <a:ext uri="{0D108BD9-81ED-4DB2-BD59-A6C34878D82A}">
                    <a16:rowId xmlns:a16="http://schemas.microsoft.com/office/drawing/2014/main" val="3447281256"/>
                  </a:ext>
                </a:extLst>
              </a:tr>
              <a:tr h="576732">
                <a:tc>
                  <a:txBody>
                    <a:bodyPr/>
                    <a:lstStyle/>
                    <a:p>
                      <a:pPr algn="ctr" fontAlgn="ctr"/>
                      <a:r>
                        <a:rPr lang="en-US" sz="600" b="0" i="0" u="none" strike="noStrike" dirty="0">
                          <a:solidFill>
                            <a:schemeClr val="tx1"/>
                          </a:solidFill>
                          <a:effectLst/>
                          <a:latin typeface="Nexa Light" panose="02000000000000000000" pitchFamily="50" charset="0"/>
                        </a:rPr>
                        <a:t>Typical Users</a:t>
                      </a:r>
                    </a:p>
                  </a:txBody>
                  <a:tcPr marL="5237" marR="5237" marT="5237" marB="0" anchor="ctr">
                    <a:solidFill>
                      <a:schemeClr val="accent5">
                        <a:lumMod val="40000"/>
                        <a:lumOff val="60000"/>
                      </a:schemeClr>
                    </a:solidFill>
                  </a:tcPr>
                </a:tc>
                <a:tc>
                  <a:txBody>
                    <a:bodyPr/>
                    <a:lstStyle/>
                    <a:p>
                      <a:pPr algn="ctr" fontAlgn="ctr"/>
                      <a:r>
                        <a:rPr lang="en-US" sz="600" b="0" i="0" u="none" strike="noStrike" dirty="0">
                          <a:solidFill>
                            <a:schemeClr val="tx1"/>
                          </a:solidFill>
                          <a:effectLst/>
                          <a:latin typeface="Nexa Light" panose="02000000000000000000" pitchFamily="50" charset="0"/>
                        </a:rPr>
                        <a:t>IT managers</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Implementation specialists</a:t>
                      </a:r>
                    </a:p>
                    <a:p>
                      <a:pPr algn="ctr" fontAlgn="ctr"/>
                      <a:r>
                        <a:rPr lang="en-US" sz="600" b="0" i="0" u="none" strike="noStrike" dirty="0">
                          <a:solidFill>
                            <a:schemeClr val="tx1"/>
                          </a:solidFill>
                          <a:effectLst/>
                          <a:latin typeface="Nexa Light" panose="02000000000000000000" pitchFamily="50" charset="0"/>
                        </a:rPr>
                        <a:t>IT managers</a:t>
                      </a:r>
                    </a:p>
                    <a:p>
                      <a:pPr algn="ctr" fontAlgn="ctr"/>
                      <a:r>
                        <a:rPr lang="en-US" sz="600" b="0" i="0" u="none" strike="noStrike" dirty="0">
                          <a:solidFill>
                            <a:schemeClr val="tx1"/>
                          </a:solidFill>
                          <a:effectLst/>
                          <a:latin typeface="Nexa Light" panose="02000000000000000000" pitchFamily="50" charset="0"/>
                        </a:rPr>
                        <a:t>Business analysts</a:t>
                      </a:r>
                    </a:p>
                  </a:txBody>
                  <a:tcPr marL="5237" marR="5237" marT="5237" marB="0" anchor="ctr">
                    <a:solidFill>
                      <a:schemeClr val="accent5">
                        <a:lumMod val="40000"/>
                        <a:lumOff val="60000"/>
                      </a:schemeClr>
                    </a:solidFill>
                  </a:tcPr>
                </a:tc>
                <a:tc>
                  <a:txBody>
                    <a:bodyPr/>
                    <a:lstStyle/>
                    <a:p>
                      <a:pPr algn="ctr" fontAlgn="ctr"/>
                      <a:r>
                        <a:rPr lang="en-US" sz="600" b="0" i="0" u="none" strike="noStrike" dirty="0">
                          <a:solidFill>
                            <a:schemeClr val="tx1"/>
                          </a:solidFill>
                          <a:effectLst/>
                          <a:latin typeface="Nexa Light" panose="02000000000000000000" pitchFamily="50" charset="0"/>
                        </a:rPr>
                        <a:t>Integration specialists</a:t>
                      </a:r>
                    </a:p>
                    <a:p>
                      <a:pPr algn="ctr" fontAlgn="ctr"/>
                      <a:r>
                        <a:rPr lang="en-US" sz="600" b="0" i="0" u="none" strike="noStrike" dirty="0">
                          <a:solidFill>
                            <a:schemeClr val="tx1"/>
                          </a:solidFill>
                          <a:effectLst/>
                          <a:latin typeface="Nexa Light" panose="02000000000000000000" pitchFamily="50" charset="0"/>
                        </a:rPr>
                        <a:t>Technical users</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IT teams</a:t>
                      </a:r>
                    </a:p>
                    <a:p>
                      <a:pPr algn="ctr" fontAlgn="ctr"/>
                      <a:r>
                        <a:rPr lang="en-US" sz="600" b="0" i="0" u="none" strike="noStrike" dirty="0">
                          <a:solidFill>
                            <a:schemeClr val="tx1"/>
                          </a:solidFill>
                          <a:effectLst/>
                          <a:latin typeface="Nexa Light" panose="02000000000000000000" pitchFamily="50" charset="0"/>
                        </a:rPr>
                        <a:t>Process designers</a:t>
                      </a:r>
                    </a:p>
                    <a:p>
                      <a:pPr algn="ctr" fontAlgn="ctr"/>
                      <a:r>
                        <a:rPr lang="en-US" sz="600" b="0" i="0" u="none" strike="noStrike" dirty="0">
                          <a:solidFill>
                            <a:schemeClr val="tx1"/>
                          </a:solidFill>
                          <a:effectLst/>
                          <a:latin typeface="Nexa Light" panose="02000000000000000000" pitchFamily="50" charset="0"/>
                        </a:rPr>
                        <a:t>SharePoint/Office365 admins</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Department heads</a:t>
                      </a:r>
                    </a:p>
                    <a:p>
                      <a:pPr algn="ctr" fontAlgn="ctr"/>
                      <a:r>
                        <a:rPr lang="en-US" sz="600" b="0" i="0" u="none" strike="noStrike" dirty="0">
                          <a:solidFill>
                            <a:schemeClr val="tx1"/>
                          </a:solidFill>
                          <a:effectLst/>
                          <a:latin typeface="Nexa Light" panose="02000000000000000000" pitchFamily="50" charset="0"/>
                        </a:rPr>
                        <a:t>Non-technical staff</a:t>
                      </a:r>
                    </a:p>
                  </a:txBody>
                  <a:tcPr marL="5237" marR="5237" marT="5237" marB="0" anchor="ctr">
                    <a:solidFill>
                      <a:schemeClr val="bg1"/>
                    </a:solidFill>
                  </a:tcPr>
                </a:tc>
                <a:tc>
                  <a:txBody>
                    <a:bodyPr/>
                    <a:lstStyle/>
                    <a:p>
                      <a:pPr algn="ctr" fontAlgn="ctr"/>
                      <a:r>
                        <a:rPr lang="en-US" sz="600" b="1" i="0" u="none" strike="noStrike" dirty="0">
                          <a:solidFill>
                            <a:schemeClr val="tx1"/>
                          </a:solidFill>
                          <a:effectLst/>
                          <a:latin typeface="Nexa Light" panose="02000000000000000000" pitchFamily="50" charset="0"/>
                        </a:rPr>
                        <a:t>Growth teams</a:t>
                      </a:r>
                    </a:p>
                    <a:p>
                      <a:pPr algn="ctr" fontAlgn="ctr"/>
                      <a:r>
                        <a:rPr lang="en-US" sz="600" b="1" i="0" u="none" strike="noStrike" dirty="0" err="1">
                          <a:solidFill>
                            <a:schemeClr val="tx1"/>
                          </a:solidFill>
                          <a:effectLst/>
                          <a:latin typeface="Nexa Light" panose="02000000000000000000" pitchFamily="50" charset="0"/>
                        </a:rPr>
                        <a:t>orkflow</a:t>
                      </a:r>
                      <a:r>
                        <a:rPr lang="en-US" sz="600" b="1" i="0" u="none" strike="noStrike" dirty="0">
                          <a:solidFill>
                            <a:schemeClr val="tx1"/>
                          </a:solidFill>
                          <a:effectLst/>
                          <a:latin typeface="Nexa Light" panose="02000000000000000000" pitchFamily="50" charset="0"/>
                        </a:rPr>
                        <a:t> builders</a:t>
                      </a:r>
                    </a:p>
                    <a:p>
                      <a:pPr algn="ctr" fontAlgn="ctr"/>
                      <a:r>
                        <a:rPr lang="en-US" sz="600" b="1" i="0" u="none" strike="noStrike" dirty="0" err="1">
                          <a:solidFill>
                            <a:schemeClr val="tx1"/>
                          </a:solidFill>
                          <a:effectLst/>
                          <a:latin typeface="Nexa Light" panose="02000000000000000000" pitchFamily="50" charset="0"/>
                        </a:rPr>
                        <a:t>RevOps</a:t>
                      </a:r>
                      <a:r>
                        <a:rPr lang="en-US" sz="600" b="1" i="0" u="none" strike="noStrike" dirty="0">
                          <a:solidFill>
                            <a:schemeClr val="tx1"/>
                          </a:solidFill>
                          <a:effectLst/>
                          <a:latin typeface="Nexa Light" panose="02000000000000000000" pitchFamily="50" charset="0"/>
                        </a:rPr>
                        <a:t> teams</a:t>
                      </a:r>
                    </a:p>
                  </a:txBody>
                  <a:tcPr marL="5237" marR="5237" marT="5237" marB="0" anchor="ctr">
                    <a:solidFill>
                      <a:schemeClr val="bg1"/>
                    </a:solidFill>
                  </a:tcPr>
                </a:tc>
                <a:tc>
                  <a:txBody>
                    <a:bodyPr/>
                    <a:lstStyle/>
                    <a:p>
                      <a:pPr algn="ctr" fontAlgn="ctr"/>
                      <a:r>
                        <a:rPr lang="en-US" sz="600" b="1" i="0" u="none" strike="noStrike" dirty="0">
                          <a:solidFill>
                            <a:schemeClr val="tx1"/>
                          </a:solidFill>
                          <a:effectLst/>
                          <a:latin typeface="Nexa Light" panose="02000000000000000000" pitchFamily="50" charset="0"/>
                        </a:rPr>
                        <a:t> Integration developers</a:t>
                      </a:r>
                    </a:p>
                    <a:p>
                      <a:pPr algn="ctr" fontAlgn="ctr"/>
                      <a:r>
                        <a:rPr lang="en-US" sz="600" b="1" i="0" u="none" strike="noStrike" dirty="0" err="1">
                          <a:solidFill>
                            <a:schemeClr val="tx1"/>
                          </a:solidFill>
                          <a:effectLst/>
                          <a:latin typeface="Nexa Light" panose="02000000000000000000" pitchFamily="50" charset="0"/>
                        </a:rPr>
                        <a:t>RevOps</a:t>
                      </a:r>
                      <a:r>
                        <a:rPr lang="en-US" sz="600" b="1" i="0" u="none" strike="noStrike" dirty="0">
                          <a:solidFill>
                            <a:schemeClr val="tx1"/>
                          </a:solidFill>
                          <a:effectLst/>
                          <a:latin typeface="Nexa Light" panose="02000000000000000000" pitchFamily="50" charset="0"/>
                        </a:rPr>
                        <a:t> and </a:t>
                      </a:r>
                      <a:r>
                        <a:rPr lang="en-US" sz="600" b="1" i="0" u="none" strike="noStrike" dirty="0" err="1">
                          <a:solidFill>
                            <a:schemeClr val="tx1"/>
                          </a:solidFill>
                          <a:effectLst/>
                          <a:latin typeface="Nexa Light" panose="02000000000000000000" pitchFamily="50" charset="0"/>
                        </a:rPr>
                        <a:t>BizOps</a:t>
                      </a:r>
                      <a:r>
                        <a:rPr lang="en-US" sz="600" b="1" i="0" u="none" strike="noStrike" dirty="0">
                          <a:solidFill>
                            <a:schemeClr val="tx1"/>
                          </a:solidFill>
                          <a:effectLst/>
                          <a:latin typeface="Nexa Light" panose="02000000000000000000" pitchFamily="50" charset="0"/>
                        </a:rPr>
                        <a:t> professionals</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Backend developers</a:t>
                      </a:r>
                    </a:p>
                    <a:p>
                      <a:pPr algn="ctr" fontAlgn="ctr"/>
                      <a:r>
                        <a:rPr lang="en-US" sz="600" b="0" i="0" u="none" strike="noStrike" dirty="0">
                          <a:solidFill>
                            <a:schemeClr val="tx1"/>
                          </a:solidFill>
                          <a:effectLst/>
                          <a:latin typeface="Nexa Light" panose="02000000000000000000" pitchFamily="50" charset="0"/>
                        </a:rPr>
                        <a:t>Integration architects</a:t>
                      </a:r>
                    </a:p>
                  </a:txBody>
                  <a:tcPr marL="5237" marR="5237" marT="5237" marB="0" anchor="ctr">
                    <a:solidFill>
                      <a:schemeClr val="bg1"/>
                    </a:solidFill>
                  </a:tcPr>
                </a:tc>
                <a:extLst>
                  <a:ext uri="{0D108BD9-81ED-4DB2-BD59-A6C34878D82A}">
                    <a16:rowId xmlns:a16="http://schemas.microsoft.com/office/drawing/2014/main" val="3494552066"/>
                  </a:ext>
                </a:extLst>
              </a:tr>
              <a:tr h="434985">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600" b="0" i="0" u="none" strike="noStrike" dirty="0">
                          <a:solidFill>
                            <a:schemeClr val="tx1"/>
                          </a:solidFill>
                          <a:effectLst/>
                          <a:latin typeface="Nexa Light" panose="02000000000000000000" pitchFamily="50" charset="0"/>
                        </a:rPr>
                        <a:t>Fit for SMEs?</a:t>
                      </a:r>
                    </a:p>
                  </a:txBody>
                  <a:tcPr marL="5237" marR="5237" marT="5237" marB="0" anchor="ctr">
                    <a:solidFill>
                      <a:schemeClr val="accent5">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600" b="0" i="0" u="none" strike="noStrike" dirty="0">
                          <a:solidFill>
                            <a:schemeClr val="tx1"/>
                          </a:solidFill>
                          <a:effectLst/>
                          <a:latin typeface="Nexa Light" panose="02000000000000000000" pitchFamily="50" charset="0"/>
                        </a:rPr>
                        <a:t>⚠️ Possible (limited functionality and deployment options)</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 Excellent fit (designed for SME flexibility &amp; affordability)</a:t>
                      </a:r>
                    </a:p>
                  </a:txBody>
                  <a:tcPr marL="5237" marR="5237" marT="5237" marB="0" anchor="ctr">
                    <a:solidFill>
                      <a:schemeClr val="accent5">
                        <a:lumMod val="40000"/>
                        <a:lumOff val="60000"/>
                      </a:schemeClr>
                    </a:solidFill>
                  </a:tcPr>
                </a:tc>
                <a:tc>
                  <a:txBody>
                    <a:bodyPr/>
                    <a:lstStyle/>
                    <a:p>
                      <a:pPr algn="ctr" fontAlgn="ctr"/>
                      <a:r>
                        <a:rPr lang="en-US" sz="600" b="0" i="0" u="none" strike="noStrike" dirty="0">
                          <a:solidFill>
                            <a:schemeClr val="tx1"/>
                          </a:solidFill>
                          <a:effectLst/>
                          <a:latin typeface="Nexa Light" panose="02000000000000000000" pitchFamily="50" charset="0"/>
                        </a:rPr>
                        <a:t>✅ Moderate fit (flexible, but still technical)</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 Possible (limited by price for smaller orgs)</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 Strong fit (designed for business users, not developers)</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 Maybe (entry cost is high but appeals to tech-forward SMEs)</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 Rarely (overkill and cost-prohibitive for SMEs)</a:t>
                      </a:r>
                    </a:p>
                  </a:txBody>
                  <a:tcPr marL="5237" marR="5237" marT="5237" marB="0" anchor="ctr">
                    <a:solidFill>
                      <a:schemeClr val="bg1"/>
                    </a:solidFill>
                  </a:tcPr>
                </a:tc>
                <a:tc>
                  <a:txBody>
                    <a:bodyPr/>
                    <a:lstStyle/>
                    <a:p>
                      <a:pPr algn="ctr" fontAlgn="ctr"/>
                      <a:r>
                        <a:rPr lang="en-US" sz="600" b="0" i="0" u="none" strike="noStrike" dirty="0">
                          <a:solidFill>
                            <a:schemeClr val="tx1"/>
                          </a:solidFill>
                          <a:effectLst/>
                          <a:latin typeface="Nexa Light" panose="02000000000000000000" pitchFamily="50" charset="0"/>
                        </a:rPr>
                        <a:t>❌ Enterprise only (complex and expensive)</a:t>
                      </a:r>
                    </a:p>
                  </a:txBody>
                  <a:tcPr marL="5237" marR="5237" marT="5237" marB="0" anchor="ctr">
                    <a:solidFill>
                      <a:schemeClr val="bg1"/>
                    </a:solidFill>
                  </a:tcPr>
                </a:tc>
                <a:extLst>
                  <a:ext uri="{0D108BD9-81ED-4DB2-BD59-A6C34878D82A}">
                    <a16:rowId xmlns:a16="http://schemas.microsoft.com/office/drawing/2014/main" val="2117743416"/>
                  </a:ext>
                </a:extLst>
              </a:tr>
            </a:tbl>
          </a:graphicData>
        </a:graphic>
      </p:graphicFrame>
    </p:spTree>
    <p:extLst>
      <p:ext uri="{BB962C8B-B14F-4D97-AF65-F5344CB8AC3E}">
        <p14:creationId xmlns:p14="http://schemas.microsoft.com/office/powerpoint/2010/main" val="4114523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3">
          <a:extLst>
            <a:ext uri="{FF2B5EF4-FFF2-40B4-BE49-F238E27FC236}">
              <a16:creationId xmlns:a16="http://schemas.microsoft.com/office/drawing/2014/main" id="{2B88546D-DEF6-D1E6-332E-9DF7F267E913}"/>
            </a:ext>
          </a:extLst>
        </p:cNvPr>
        <p:cNvGrpSpPr/>
        <p:nvPr/>
      </p:nvGrpSpPr>
      <p:grpSpPr>
        <a:xfrm>
          <a:off x="0" y="0"/>
          <a:ext cx="0" cy="0"/>
          <a:chOff x="0" y="0"/>
          <a:chExt cx="0" cy="0"/>
        </a:xfrm>
      </p:grpSpPr>
      <p:pic>
        <p:nvPicPr>
          <p:cNvPr id="2" name="Picture 1" descr="A black background with blue and white text&#10;&#10;AI-generated content may be incorrect.">
            <a:extLst>
              <a:ext uri="{FF2B5EF4-FFF2-40B4-BE49-F238E27FC236}">
                <a16:creationId xmlns:a16="http://schemas.microsoft.com/office/drawing/2014/main" id="{5170385C-E76A-10A7-28A5-093EFA6DE591}"/>
              </a:ext>
            </a:extLst>
          </p:cNvPr>
          <p:cNvPicPr>
            <a:picLocks noChangeAspect="1"/>
          </p:cNvPicPr>
          <p:nvPr/>
        </p:nvPicPr>
        <p:blipFill>
          <a:blip r:embed="rId3"/>
          <a:stretch>
            <a:fillRect/>
          </a:stretch>
        </p:blipFill>
        <p:spPr>
          <a:xfrm>
            <a:off x="67740" y="3156525"/>
            <a:ext cx="2790600" cy="2790600"/>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A60044EA-3867-80A9-2899-11B4BB7531B2}"/>
              </a:ext>
            </a:extLst>
          </p:cNvPr>
          <p:cNvPicPr>
            <a:picLocks noChangeAspect="1"/>
          </p:cNvPicPr>
          <p:nvPr/>
        </p:nvPicPr>
        <p:blipFill>
          <a:blip r:embed="rId4"/>
          <a:stretch>
            <a:fillRect/>
          </a:stretch>
        </p:blipFill>
        <p:spPr>
          <a:xfrm>
            <a:off x="6810186" y="4300982"/>
            <a:ext cx="1948804" cy="487201"/>
          </a:xfrm>
          <a:prstGeom prst="rect">
            <a:avLst/>
          </a:prstGeom>
        </p:spPr>
      </p:pic>
      <p:sp>
        <p:nvSpPr>
          <p:cNvPr id="4" name="Google Shape;387;p40">
            <a:extLst>
              <a:ext uri="{FF2B5EF4-FFF2-40B4-BE49-F238E27FC236}">
                <a16:creationId xmlns:a16="http://schemas.microsoft.com/office/drawing/2014/main" id="{A7D97945-9F6A-B164-B05A-7B4715767783}"/>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How to Engage</a:t>
            </a:r>
            <a:endParaRPr lang="en-US" sz="3200" dirty="0">
              <a:solidFill>
                <a:schemeClr val="bg1"/>
              </a:solidFill>
              <a:latin typeface="Alternox" pitchFamily="50" charset="0"/>
            </a:endParaRPr>
          </a:p>
        </p:txBody>
      </p:sp>
      <p:cxnSp>
        <p:nvCxnSpPr>
          <p:cNvPr id="5" name="Straight Connector 4">
            <a:extLst>
              <a:ext uri="{FF2B5EF4-FFF2-40B4-BE49-F238E27FC236}">
                <a16:creationId xmlns:a16="http://schemas.microsoft.com/office/drawing/2014/main" id="{C629B6D5-1690-0394-EEE3-AF9FA453820F}"/>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pic>
        <p:nvPicPr>
          <p:cNvPr id="9" name="Google Shape;61;p9">
            <a:extLst>
              <a:ext uri="{FF2B5EF4-FFF2-40B4-BE49-F238E27FC236}">
                <a16:creationId xmlns:a16="http://schemas.microsoft.com/office/drawing/2014/main" id="{AD853621-E934-F725-FE99-E641C7555941}"/>
              </a:ext>
            </a:extLst>
          </p:cNvPr>
          <p:cNvPicPr preferRelativeResize="0"/>
          <p:nvPr/>
        </p:nvPicPr>
        <p:blipFill>
          <a:blip r:embed="rId5">
            <a:alphaModFix amt="60000"/>
            <a:duotone>
              <a:prstClr val="black"/>
              <a:srgbClr val="5D95D1">
                <a:tint val="45000"/>
                <a:satMod val="400000"/>
              </a:srgbClr>
            </a:duotone>
          </a:blip>
          <a:stretch>
            <a:fillRect/>
          </a:stretch>
        </p:blipFill>
        <p:spPr>
          <a:xfrm rot="8223131" flipH="1">
            <a:off x="3244210" y="2017125"/>
            <a:ext cx="7780602" cy="2278800"/>
          </a:xfrm>
          <a:prstGeom prst="rect">
            <a:avLst/>
          </a:prstGeom>
          <a:noFill/>
          <a:ln>
            <a:noFill/>
          </a:ln>
        </p:spPr>
      </p:pic>
      <p:sp>
        <p:nvSpPr>
          <p:cNvPr id="10" name="Google Shape;536;p48">
            <a:extLst>
              <a:ext uri="{FF2B5EF4-FFF2-40B4-BE49-F238E27FC236}">
                <a16:creationId xmlns:a16="http://schemas.microsoft.com/office/drawing/2014/main" id="{324937A3-ADEA-53FB-F86F-D4F7BD23ECBA}"/>
              </a:ext>
            </a:extLst>
          </p:cNvPr>
          <p:cNvSpPr/>
          <p:nvPr/>
        </p:nvSpPr>
        <p:spPr>
          <a:xfrm flipH="1">
            <a:off x="8424000" y="922837"/>
            <a:ext cx="458100" cy="45810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1" name="Google Shape;536;p48">
            <a:extLst>
              <a:ext uri="{FF2B5EF4-FFF2-40B4-BE49-F238E27FC236}">
                <a16:creationId xmlns:a16="http://schemas.microsoft.com/office/drawing/2014/main" id="{D863EB06-38A1-52BA-2651-4B2946521ED2}"/>
              </a:ext>
            </a:extLst>
          </p:cNvPr>
          <p:cNvSpPr/>
          <p:nvPr/>
        </p:nvSpPr>
        <p:spPr>
          <a:xfrm flipH="1">
            <a:off x="7043216" y="3156525"/>
            <a:ext cx="182590" cy="18259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2" name="Google Shape;536;p48">
            <a:extLst>
              <a:ext uri="{FF2B5EF4-FFF2-40B4-BE49-F238E27FC236}">
                <a16:creationId xmlns:a16="http://schemas.microsoft.com/office/drawing/2014/main" id="{DF8BAC52-A4C6-8F03-BA5E-CFD68283E1A7}"/>
              </a:ext>
            </a:extLst>
          </p:cNvPr>
          <p:cNvSpPr/>
          <p:nvPr/>
        </p:nvSpPr>
        <p:spPr>
          <a:xfrm flipH="1">
            <a:off x="5648940" y="3888606"/>
            <a:ext cx="169612" cy="169612"/>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pic>
        <p:nvPicPr>
          <p:cNvPr id="18" name="Graphic 17">
            <a:extLst>
              <a:ext uri="{FF2B5EF4-FFF2-40B4-BE49-F238E27FC236}">
                <a16:creationId xmlns:a16="http://schemas.microsoft.com/office/drawing/2014/main" id="{8AF59948-61A3-BFF5-8616-59E0DFA5E9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97453" y="4300982"/>
            <a:ext cx="949093" cy="487201"/>
          </a:xfrm>
          <a:prstGeom prst="rect">
            <a:avLst/>
          </a:prstGeom>
        </p:spPr>
      </p:pic>
      <p:graphicFrame>
        <p:nvGraphicFramePr>
          <p:cNvPr id="19" name="Diagram 18">
            <a:extLst>
              <a:ext uri="{FF2B5EF4-FFF2-40B4-BE49-F238E27FC236}">
                <a16:creationId xmlns:a16="http://schemas.microsoft.com/office/drawing/2014/main" id="{19B7897A-7F95-B938-AB28-2ADB21322672}"/>
              </a:ext>
            </a:extLst>
          </p:cNvPr>
          <p:cNvGraphicFramePr/>
          <p:nvPr>
            <p:extLst>
              <p:ext uri="{D42A27DB-BD31-4B8C-83A1-F6EECF244321}">
                <p14:modId xmlns:p14="http://schemas.microsoft.com/office/powerpoint/2010/main" val="4106685666"/>
              </p:ext>
            </p:extLst>
          </p:nvPr>
        </p:nvGraphicFramePr>
        <p:xfrm>
          <a:off x="1289730" y="1211228"/>
          <a:ext cx="6357515" cy="2721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6085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4;p43">
            <a:extLst>
              <a:ext uri="{FF2B5EF4-FFF2-40B4-BE49-F238E27FC236}">
                <a16:creationId xmlns:a16="http://schemas.microsoft.com/office/drawing/2014/main" id="{ECBE39C6-1EAB-C4DC-EA6A-54AF446C51BE}"/>
              </a:ext>
            </a:extLst>
          </p:cNvPr>
          <p:cNvSpPr txBox="1">
            <a:spLocks/>
          </p:cNvSpPr>
          <p:nvPr/>
        </p:nvSpPr>
        <p:spPr>
          <a:xfrm>
            <a:off x="3316662" y="1761300"/>
            <a:ext cx="5078761" cy="125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9pPr>
          </a:lstStyle>
          <a:p>
            <a:pPr algn="l"/>
            <a:r>
              <a:rPr lang="en-US" sz="4000" dirty="0">
                <a:latin typeface="Alternox" pitchFamily="50" charset="0"/>
              </a:rPr>
              <a:t>OxyGen</a:t>
            </a:r>
          </a:p>
        </p:txBody>
      </p:sp>
      <p:sp>
        <p:nvSpPr>
          <p:cNvPr id="5" name="Google Shape;415;p43">
            <a:extLst>
              <a:ext uri="{FF2B5EF4-FFF2-40B4-BE49-F238E27FC236}">
                <a16:creationId xmlns:a16="http://schemas.microsoft.com/office/drawing/2014/main" id="{D3C62431-5ECE-4434-A685-63F6E0ACB508}"/>
              </a:ext>
            </a:extLst>
          </p:cNvPr>
          <p:cNvSpPr txBox="1">
            <a:spLocks/>
          </p:cNvSpPr>
          <p:nvPr/>
        </p:nvSpPr>
        <p:spPr>
          <a:xfrm>
            <a:off x="1412518" y="1761300"/>
            <a:ext cx="1796700" cy="1620900"/>
          </a:xfrm>
          <a:prstGeom prst="rect">
            <a:avLst/>
          </a:prstGeom>
          <a:noFill/>
          <a:ln w="38100">
            <a:solidFill>
              <a:srgbClr val="5D95D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9pPr>
          </a:lstStyle>
          <a:p>
            <a:r>
              <a:rPr lang="en-US" sz="4800" dirty="0">
                <a:solidFill>
                  <a:srgbClr val="5D95D1"/>
                </a:solidFill>
                <a:latin typeface="Alternox" pitchFamily="50" charset="0"/>
              </a:rPr>
              <a:t>BPM</a:t>
            </a:r>
            <a:endParaRPr lang="en-US" sz="6000" dirty="0">
              <a:solidFill>
                <a:srgbClr val="5D95D1"/>
              </a:solidFill>
              <a:latin typeface="Alternox" pitchFamily="50" charset="0"/>
            </a:endParaRPr>
          </a:p>
        </p:txBody>
      </p:sp>
      <p:sp>
        <p:nvSpPr>
          <p:cNvPr id="6" name="Google Shape;416;p43">
            <a:extLst>
              <a:ext uri="{FF2B5EF4-FFF2-40B4-BE49-F238E27FC236}">
                <a16:creationId xmlns:a16="http://schemas.microsoft.com/office/drawing/2014/main" id="{7803C9EA-F36D-9B79-B619-87AAD83B8676}"/>
              </a:ext>
            </a:extLst>
          </p:cNvPr>
          <p:cNvSpPr txBox="1">
            <a:spLocks/>
          </p:cNvSpPr>
          <p:nvPr/>
        </p:nvSpPr>
        <p:spPr>
          <a:xfrm rot="467">
            <a:off x="3316674" y="2765177"/>
            <a:ext cx="5471175" cy="31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Oxygen"/>
              <a:buChar char="●"/>
              <a:defRPr sz="1400" b="0" i="0" u="none" strike="noStrike" cap="none">
                <a:solidFill>
                  <a:schemeClr val="lt1"/>
                </a:solidFill>
                <a:latin typeface="Oxygen"/>
                <a:ea typeface="Oxygen"/>
                <a:cs typeface="Oxygen"/>
                <a:sym typeface="Oxygen"/>
              </a:defRPr>
            </a:lvl1pPr>
            <a:lvl2pPr marL="914400" marR="0" lvl="1" indent="-317500" algn="l" rtl="0">
              <a:lnSpc>
                <a:spcPct val="100000"/>
              </a:lnSpc>
              <a:spcBef>
                <a:spcPts val="1600"/>
              </a:spcBef>
              <a:spcAft>
                <a:spcPts val="0"/>
              </a:spcAft>
              <a:buClr>
                <a:schemeClr val="lt1"/>
              </a:buClr>
              <a:buSzPts val="1400"/>
              <a:buFont typeface="Oxygen"/>
              <a:buChar char="○"/>
              <a:defRPr sz="1400" b="0" i="0" u="none" strike="noStrike" cap="none">
                <a:solidFill>
                  <a:schemeClr val="lt1"/>
                </a:solidFill>
                <a:latin typeface="Oxygen"/>
                <a:ea typeface="Oxygen"/>
                <a:cs typeface="Oxygen"/>
                <a:sym typeface="Oxygen"/>
              </a:defRPr>
            </a:lvl2pPr>
            <a:lvl3pPr marL="1371600" marR="0" lvl="2" indent="-317500" algn="l" rtl="0">
              <a:lnSpc>
                <a:spcPct val="100000"/>
              </a:lnSpc>
              <a:spcBef>
                <a:spcPts val="1600"/>
              </a:spcBef>
              <a:spcAft>
                <a:spcPts val="0"/>
              </a:spcAft>
              <a:buClr>
                <a:schemeClr val="lt1"/>
              </a:buClr>
              <a:buSzPts val="1400"/>
              <a:buFont typeface="Oxygen"/>
              <a:buChar char="■"/>
              <a:defRPr sz="1400" b="0" i="0" u="none" strike="noStrike" cap="none">
                <a:solidFill>
                  <a:schemeClr val="lt1"/>
                </a:solidFill>
                <a:latin typeface="Oxygen"/>
                <a:ea typeface="Oxygen"/>
                <a:cs typeface="Oxygen"/>
                <a:sym typeface="Oxygen"/>
              </a:defRPr>
            </a:lvl3pPr>
            <a:lvl4pPr marL="1828800" marR="0" lvl="3" indent="-317500" algn="l" rtl="0">
              <a:lnSpc>
                <a:spcPct val="100000"/>
              </a:lnSpc>
              <a:spcBef>
                <a:spcPts val="1600"/>
              </a:spcBef>
              <a:spcAft>
                <a:spcPts val="0"/>
              </a:spcAft>
              <a:buClr>
                <a:schemeClr val="lt1"/>
              </a:buClr>
              <a:buSzPts val="1400"/>
              <a:buFont typeface="Oxygen"/>
              <a:buChar char="●"/>
              <a:defRPr sz="1400" b="0" i="0" u="none" strike="noStrike" cap="none">
                <a:solidFill>
                  <a:schemeClr val="lt1"/>
                </a:solidFill>
                <a:latin typeface="Oxygen"/>
                <a:ea typeface="Oxygen"/>
                <a:cs typeface="Oxygen"/>
                <a:sym typeface="Oxygen"/>
              </a:defRPr>
            </a:lvl4pPr>
            <a:lvl5pPr marL="2286000" marR="0" lvl="4" indent="-317500" algn="l" rtl="0">
              <a:lnSpc>
                <a:spcPct val="100000"/>
              </a:lnSpc>
              <a:spcBef>
                <a:spcPts val="1600"/>
              </a:spcBef>
              <a:spcAft>
                <a:spcPts val="0"/>
              </a:spcAft>
              <a:buClr>
                <a:schemeClr val="lt1"/>
              </a:buClr>
              <a:buSzPts val="1400"/>
              <a:buFont typeface="Oxygen"/>
              <a:buChar char="○"/>
              <a:defRPr sz="1400" b="0" i="0" u="none" strike="noStrike" cap="none">
                <a:solidFill>
                  <a:schemeClr val="lt1"/>
                </a:solidFill>
                <a:latin typeface="Oxygen"/>
                <a:ea typeface="Oxygen"/>
                <a:cs typeface="Oxygen"/>
                <a:sym typeface="Oxygen"/>
              </a:defRPr>
            </a:lvl5pPr>
            <a:lvl6pPr marL="2743200" marR="0" lvl="5" indent="-317500" algn="l" rtl="0">
              <a:lnSpc>
                <a:spcPct val="100000"/>
              </a:lnSpc>
              <a:spcBef>
                <a:spcPts val="1600"/>
              </a:spcBef>
              <a:spcAft>
                <a:spcPts val="0"/>
              </a:spcAft>
              <a:buClr>
                <a:schemeClr val="lt1"/>
              </a:buClr>
              <a:buSzPts val="1400"/>
              <a:buFont typeface="Oxygen"/>
              <a:buChar char="■"/>
              <a:defRPr sz="1400" b="0" i="0" u="none" strike="noStrike" cap="none">
                <a:solidFill>
                  <a:schemeClr val="lt1"/>
                </a:solidFill>
                <a:latin typeface="Oxygen"/>
                <a:ea typeface="Oxygen"/>
                <a:cs typeface="Oxygen"/>
                <a:sym typeface="Oxygen"/>
              </a:defRPr>
            </a:lvl6pPr>
            <a:lvl7pPr marL="3200400" marR="0" lvl="6" indent="-317500" algn="l" rtl="0">
              <a:lnSpc>
                <a:spcPct val="100000"/>
              </a:lnSpc>
              <a:spcBef>
                <a:spcPts val="1600"/>
              </a:spcBef>
              <a:spcAft>
                <a:spcPts val="0"/>
              </a:spcAft>
              <a:buClr>
                <a:schemeClr val="lt1"/>
              </a:buClr>
              <a:buSzPts val="1400"/>
              <a:buFont typeface="Oxygen"/>
              <a:buChar char="●"/>
              <a:defRPr sz="1400" b="0" i="0" u="none" strike="noStrike" cap="none">
                <a:solidFill>
                  <a:schemeClr val="lt1"/>
                </a:solidFill>
                <a:latin typeface="Oxygen"/>
                <a:ea typeface="Oxygen"/>
                <a:cs typeface="Oxygen"/>
                <a:sym typeface="Oxygen"/>
              </a:defRPr>
            </a:lvl7pPr>
            <a:lvl8pPr marL="3657600" marR="0" lvl="7" indent="-317500" algn="l" rtl="0">
              <a:lnSpc>
                <a:spcPct val="100000"/>
              </a:lnSpc>
              <a:spcBef>
                <a:spcPts val="1600"/>
              </a:spcBef>
              <a:spcAft>
                <a:spcPts val="0"/>
              </a:spcAft>
              <a:buClr>
                <a:schemeClr val="lt1"/>
              </a:buClr>
              <a:buSzPts val="1400"/>
              <a:buFont typeface="Oxygen"/>
              <a:buChar char="○"/>
              <a:defRPr sz="1400" b="0" i="0" u="none" strike="noStrike" cap="none">
                <a:solidFill>
                  <a:schemeClr val="lt1"/>
                </a:solidFill>
                <a:latin typeface="Oxygen"/>
                <a:ea typeface="Oxygen"/>
                <a:cs typeface="Oxygen"/>
                <a:sym typeface="Oxygen"/>
              </a:defRPr>
            </a:lvl8pPr>
            <a:lvl9pPr marL="4114800" marR="0" lvl="8" indent="-317500" algn="l" rtl="0">
              <a:lnSpc>
                <a:spcPct val="100000"/>
              </a:lnSpc>
              <a:spcBef>
                <a:spcPts val="1600"/>
              </a:spcBef>
              <a:spcAft>
                <a:spcPts val="1600"/>
              </a:spcAft>
              <a:buClr>
                <a:schemeClr val="lt1"/>
              </a:buClr>
              <a:buSzPts val="1400"/>
              <a:buFont typeface="Oxygen"/>
              <a:buChar char="■"/>
              <a:defRPr sz="1400" b="0" i="0" u="none" strike="noStrike" cap="none">
                <a:solidFill>
                  <a:schemeClr val="lt1"/>
                </a:solidFill>
                <a:latin typeface="Oxygen"/>
                <a:ea typeface="Oxygen"/>
                <a:cs typeface="Oxygen"/>
                <a:sym typeface="Oxygen"/>
              </a:defRPr>
            </a:lvl9pPr>
          </a:lstStyle>
          <a:p>
            <a:pPr marL="0" indent="0">
              <a:buFont typeface="Oxygen"/>
              <a:buNone/>
            </a:pPr>
            <a:r>
              <a:rPr lang="en-US" dirty="0">
                <a:latin typeface="Nexa Light" panose="02000000000000000000" pitchFamily="50" charset="0"/>
              </a:rPr>
              <a:t>“Driving Value Through Innovation and Automation.”</a:t>
            </a:r>
          </a:p>
        </p:txBody>
      </p:sp>
    </p:spTree>
    <p:extLst>
      <p:ext uri="{BB962C8B-B14F-4D97-AF65-F5344CB8AC3E}">
        <p14:creationId xmlns:p14="http://schemas.microsoft.com/office/powerpoint/2010/main" val="1912570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3">
          <a:extLst>
            <a:ext uri="{FF2B5EF4-FFF2-40B4-BE49-F238E27FC236}">
              <a16:creationId xmlns:a16="http://schemas.microsoft.com/office/drawing/2014/main" id="{E1873A5C-7703-F20A-500C-BE3ABDBCF687}"/>
            </a:ext>
          </a:extLst>
        </p:cNvPr>
        <p:cNvGrpSpPr/>
        <p:nvPr/>
      </p:nvGrpSpPr>
      <p:grpSpPr>
        <a:xfrm>
          <a:off x="0" y="0"/>
          <a:ext cx="0" cy="0"/>
          <a:chOff x="0" y="0"/>
          <a:chExt cx="0" cy="0"/>
        </a:xfrm>
      </p:grpSpPr>
      <p:pic>
        <p:nvPicPr>
          <p:cNvPr id="2" name="Picture 1" descr="A black background with blue and white text&#10;&#10;AI-generated content may be incorrect.">
            <a:extLst>
              <a:ext uri="{FF2B5EF4-FFF2-40B4-BE49-F238E27FC236}">
                <a16:creationId xmlns:a16="http://schemas.microsoft.com/office/drawing/2014/main" id="{3D527B9B-B425-5B90-C6E1-4D203D16447B}"/>
              </a:ext>
            </a:extLst>
          </p:cNvPr>
          <p:cNvPicPr>
            <a:picLocks noChangeAspect="1"/>
          </p:cNvPicPr>
          <p:nvPr/>
        </p:nvPicPr>
        <p:blipFill>
          <a:blip r:embed="rId3"/>
          <a:stretch>
            <a:fillRect/>
          </a:stretch>
        </p:blipFill>
        <p:spPr>
          <a:xfrm>
            <a:off x="67740" y="3156525"/>
            <a:ext cx="2790600" cy="2790600"/>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4E88161F-83A1-F153-8A53-4B819AEC4C3D}"/>
              </a:ext>
            </a:extLst>
          </p:cNvPr>
          <p:cNvPicPr>
            <a:picLocks noChangeAspect="1"/>
          </p:cNvPicPr>
          <p:nvPr/>
        </p:nvPicPr>
        <p:blipFill>
          <a:blip r:embed="rId4"/>
          <a:stretch>
            <a:fillRect/>
          </a:stretch>
        </p:blipFill>
        <p:spPr>
          <a:xfrm>
            <a:off x="6810186" y="4300982"/>
            <a:ext cx="1948804" cy="487201"/>
          </a:xfrm>
          <a:prstGeom prst="rect">
            <a:avLst/>
          </a:prstGeom>
        </p:spPr>
      </p:pic>
      <p:sp>
        <p:nvSpPr>
          <p:cNvPr id="4" name="Google Shape;387;p40">
            <a:extLst>
              <a:ext uri="{FF2B5EF4-FFF2-40B4-BE49-F238E27FC236}">
                <a16:creationId xmlns:a16="http://schemas.microsoft.com/office/drawing/2014/main" id="{926944C0-003B-1F0B-F83A-39AC62DD90A4}"/>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Deal Registration</a:t>
            </a:r>
            <a:endParaRPr lang="en-US" sz="3200" dirty="0">
              <a:solidFill>
                <a:schemeClr val="bg1"/>
              </a:solidFill>
              <a:latin typeface="Alternox" pitchFamily="50" charset="0"/>
            </a:endParaRPr>
          </a:p>
        </p:txBody>
      </p:sp>
      <p:cxnSp>
        <p:nvCxnSpPr>
          <p:cNvPr id="5" name="Straight Connector 4">
            <a:extLst>
              <a:ext uri="{FF2B5EF4-FFF2-40B4-BE49-F238E27FC236}">
                <a16:creationId xmlns:a16="http://schemas.microsoft.com/office/drawing/2014/main" id="{F9B48564-D0EA-5FFC-2EFE-ACE80B1B2A71}"/>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pic>
        <p:nvPicPr>
          <p:cNvPr id="9" name="Google Shape;61;p9">
            <a:extLst>
              <a:ext uri="{FF2B5EF4-FFF2-40B4-BE49-F238E27FC236}">
                <a16:creationId xmlns:a16="http://schemas.microsoft.com/office/drawing/2014/main" id="{03CB7E13-39E1-030A-9EC6-90E9D22F4A6C}"/>
              </a:ext>
            </a:extLst>
          </p:cNvPr>
          <p:cNvPicPr preferRelativeResize="0"/>
          <p:nvPr/>
        </p:nvPicPr>
        <p:blipFill>
          <a:blip r:embed="rId5">
            <a:alphaModFix amt="60000"/>
            <a:duotone>
              <a:prstClr val="black"/>
              <a:srgbClr val="5D95D1">
                <a:tint val="45000"/>
                <a:satMod val="400000"/>
              </a:srgbClr>
            </a:duotone>
          </a:blip>
          <a:stretch>
            <a:fillRect/>
          </a:stretch>
        </p:blipFill>
        <p:spPr>
          <a:xfrm rot="8223131" flipH="1">
            <a:off x="3244210" y="2017125"/>
            <a:ext cx="7780602" cy="2278800"/>
          </a:xfrm>
          <a:prstGeom prst="rect">
            <a:avLst/>
          </a:prstGeom>
          <a:noFill/>
          <a:ln>
            <a:noFill/>
          </a:ln>
        </p:spPr>
      </p:pic>
      <p:sp>
        <p:nvSpPr>
          <p:cNvPr id="10" name="Google Shape;536;p48">
            <a:extLst>
              <a:ext uri="{FF2B5EF4-FFF2-40B4-BE49-F238E27FC236}">
                <a16:creationId xmlns:a16="http://schemas.microsoft.com/office/drawing/2014/main" id="{789838BA-663A-377B-32EA-D89E6EA4D0A6}"/>
              </a:ext>
            </a:extLst>
          </p:cNvPr>
          <p:cNvSpPr/>
          <p:nvPr/>
        </p:nvSpPr>
        <p:spPr>
          <a:xfrm flipH="1">
            <a:off x="8424000" y="922837"/>
            <a:ext cx="458100" cy="45810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1" name="Google Shape;536;p48">
            <a:extLst>
              <a:ext uri="{FF2B5EF4-FFF2-40B4-BE49-F238E27FC236}">
                <a16:creationId xmlns:a16="http://schemas.microsoft.com/office/drawing/2014/main" id="{317A5350-8E81-D5FF-DD71-EEBA816DFD23}"/>
              </a:ext>
            </a:extLst>
          </p:cNvPr>
          <p:cNvSpPr/>
          <p:nvPr/>
        </p:nvSpPr>
        <p:spPr>
          <a:xfrm flipH="1">
            <a:off x="7043216" y="3156525"/>
            <a:ext cx="182590" cy="18259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2" name="Google Shape;536;p48">
            <a:extLst>
              <a:ext uri="{FF2B5EF4-FFF2-40B4-BE49-F238E27FC236}">
                <a16:creationId xmlns:a16="http://schemas.microsoft.com/office/drawing/2014/main" id="{0A8712C7-47AC-C0DE-B346-2DBA9880EC50}"/>
              </a:ext>
            </a:extLst>
          </p:cNvPr>
          <p:cNvSpPr/>
          <p:nvPr/>
        </p:nvSpPr>
        <p:spPr>
          <a:xfrm flipH="1">
            <a:off x="5648940" y="3888606"/>
            <a:ext cx="169612" cy="169612"/>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pic>
        <p:nvPicPr>
          <p:cNvPr id="18" name="Graphic 17">
            <a:extLst>
              <a:ext uri="{FF2B5EF4-FFF2-40B4-BE49-F238E27FC236}">
                <a16:creationId xmlns:a16="http://schemas.microsoft.com/office/drawing/2014/main" id="{9572A931-A932-7075-8FAD-B0A3298914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97453" y="4300982"/>
            <a:ext cx="949093" cy="487201"/>
          </a:xfrm>
          <a:prstGeom prst="rect">
            <a:avLst/>
          </a:prstGeom>
        </p:spPr>
      </p:pic>
      <p:pic>
        <p:nvPicPr>
          <p:cNvPr id="7" name="Picture 6">
            <a:extLst>
              <a:ext uri="{FF2B5EF4-FFF2-40B4-BE49-F238E27FC236}">
                <a16:creationId xmlns:a16="http://schemas.microsoft.com/office/drawing/2014/main" id="{5CCF3FD4-BAC6-F376-FF29-DA49DD0B2B9F}"/>
              </a:ext>
            </a:extLst>
          </p:cNvPr>
          <p:cNvPicPr>
            <a:picLocks noChangeAspect="1"/>
          </p:cNvPicPr>
          <p:nvPr/>
        </p:nvPicPr>
        <p:blipFill>
          <a:blip r:embed="rId8"/>
          <a:stretch>
            <a:fillRect/>
          </a:stretch>
        </p:blipFill>
        <p:spPr>
          <a:xfrm>
            <a:off x="2640225" y="1227895"/>
            <a:ext cx="3968846" cy="3560288"/>
          </a:xfrm>
          <a:prstGeom prst="rect">
            <a:avLst/>
          </a:prstGeom>
        </p:spPr>
      </p:pic>
      <p:sp>
        <p:nvSpPr>
          <p:cNvPr id="15" name="TextBox 14">
            <a:extLst>
              <a:ext uri="{FF2B5EF4-FFF2-40B4-BE49-F238E27FC236}">
                <a16:creationId xmlns:a16="http://schemas.microsoft.com/office/drawing/2014/main" id="{AB9AF876-5C67-C92D-6976-BA3AD797BE57}"/>
              </a:ext>
            </a:extLst>
          </p:cNvPr>
          <p:cNvSpPr txBox="1"/>
          <p:nvPr/>
        </p:nvSpPr>
        <p:spPr>
          <a:xfrm>
            <a:off x="261900" y="879844"/>
            <a:ext cx="8737134" cy="276999"/>
          </a:xfrm>
          <a:prstGeom prst="rect">
            <a:avLst/>
          </a:prstGeom>
          <a:noFill/>
        </p:spPr>
        <p:txBody>
          <a:bodyPr wrap="square" rtlCol="0">
            <a:spAutoFit/>
          </a:bodyPr>
          <a:lstStyle/>
          <a:p>
            <a:pPr algn="ctr"/>
            <a:r>
              <a:rPr lang="en-US" sz="1200" dirty="0">
                <a:solidFill>
                  <a:schemeClr val="bg1"/>
                </a:solidFill>
              </a:rPr>
              <a:t>https://opt.formstack.com/forms/o2_deal_registration?Partner_Code=10002&amp;Partner_Name=Bold+Group</a:t>
            </a:r>
          </a:p>
        </p:txBody>
      </p:sp>
    </p:spTree>
    <p:extLst>
      <p:ext uri="{BB962C8B-B14F-4D97-AF65-F5344CB8AC3E}">
        <p14:creationId xmlns:p14="http://schemas.microsoft.com/office/powerpoint/2010/main" val="2456316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3">
          <a:extLst>
            <a:ext uri="{FF2B5EF4-FFF2-40B4-BE49-F238E27FC236}">
              <a16:creationId xmlns:a16="http://schemas.microsoft.com/office/drawing/2014/main" id="{906BC41A-95BD-4C7D-A104-9901208C2BAF}"/>
            </a:ext>
          </a:extLst>
        </p:cNvPr>
        <p:cNvGrpSpPr/>
        <p:nvPr/>
      </p:nvGrpSpPr>
      <p:grpSpPr>
        <a:xfrm>
          <a:off x="0" y="0"/>
          <a:ext cx="0" cy="0"/>
          <a:chOff x="0" y="0"/>
          <a:chExt cx="0" cy="0"/>
        </a:xfrm>
      </p:grpSpPr>
      <p:pic>
        <p:nvPicPr>
          <p:cNvPr id="2" name="Picture 1" descr="A black background with blue and white text&#10;&#10;AI-generated content may be incorrect.">
            <a:extLst>
              <a:ext uri="{FF2B5EF4-FFF2-40B4-BE49-F238E27FC236}">
                <a16:creationId xmlns:a16="http://schemas.microsoft.com/office/drawing/2014/main" id="{AA42C873-1C73-CE59-3F79-EFDA9989147A}"/>
              </a:ext>
            </a:extLst>
          </p:cNvPr>
          <p:cNvPicPr>
            <a:picLocks noChangeAspect="1"/>
          </p:cNvPicPr>
          <p:nvPr/>
        </p:nvPicPr>
        <p:blipFill>
          <a:blip r:embed="rId3"/>
          <a:stretch>
            <a:fillRect/>
          </a:stretch>
        </p:blipFill>
        <p:spPr>
          <a:xfrm>
            <a:off x="67740" y="3156525"/>
            <a:ext cx="2790600" cy="2790600"/>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970E00B1-DD4E-D0F7-5AF4-454A9B4ABB74}"/>
              </a:ext>
            </a:extLst>
          </p:cNvPr>
          <p:cNvPicPr>
            <a:picLocks noChangeAspect="1"/>
          </p:cNvPicPr>
          <p:nvPr/>
        </p:nvPicPr>
        <p:blipFill>
          <a:blip r:embed="rId4"/>
          <a:stretch>
            <a:fillRect/>
          </a:stretch>
        </p:blipFill>
        <p:spPr>
          <a:xfrm>
            <a:off x="6810186" y="4300982"/>
            <a:ext cx="1948804" cy="487201"/>
          </a:xfrm>
          <a:prstGeom prst="rect">
            <a:avLst/>
          </a:prstGeom>
        </p:spPr>
      </p:pic>
      <p:sp>
        <p:nvSpPr>
          <p:cNvPr id="4" name="Google Shape;387;p40">
            <a:extLst>
              <a:ext uri="{FF2B5EF4-FFF2-40B4-BE49-F238E27FC236}">
                <a16:creationId xmlns:a16="http://schemas.microsoft.com/office/drawing/2014/main" id="{F9FA5C11-3D43-808A-83B3-24E4A4C6CF42}"/>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Deal Registration</a:t>
            </a:r>
            <a:endParaRPr lang="en-US" sz="3200" dirty="0">
              <a:solidFill>
                <a:schemeClr val="bg1"/>
              </a:solidFill>
              <a:latin typeface="Alternox" pitchFamily="50" charset="0"/>
            </a:endParaRPr>
          </a:p>
        </p:txBody>
      </p:sp>
      <p:cxnSp>
        <p:nvCxnSpPr>
          <p:cNvPr id="5" name="Straight Connector 4">
            <a:extLst>
              <a:ext uri="{FF2B5EF4-FFF2-40B4-BE49-F238E27FC236}">
                <a16:creationId xmlns:a16="http://schemas.microsoft.com/office/drawing/2014/main" id="{B11847CD-CE31-3140-9C6D-3AE1DC9830F0}"/>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pic>
        <p:nvPicPr>
          <p:cNvPr id="9" name="Google Shape;61;p9">
            <a:extLst>
              <a:ext uri="{FF2B5EF4-FFF2-40B4-BE49-F238E27FC236}">
                <a16:creationId xmlns:a16="http://schemas.microsoft.com/office/drawing/2014/main" id="{84C671CC-934E-86CF-C6FC-BA536C8130C4}"/>
              </a:ext>
            </a:extLst>
          </p:cNvPr>
          <p:cNvPicPr preferRelativeResize="0"/>
          <p:nvPr/>
        </p:nvPicPr>
        <p:blipFill>
          <a:blip r:embed="rId5">
            <a:alphaModFix amt="60000"/>
            <a:duotone>
              <a:prstClr val="black"/>
              <a:srgbClr val="5D95D1">
                <a:tint val="45000"/>
                <a:satMod val="400000"/>
              </a:srgbClr>
            </a:duotone>
          </a:blip>
          <a:stretch>
            <a:fillRect/>
          </a:stretch>
        </p:blipFill>
        <p:spPr>
          <a:xfrm rot="8223131" flipH="1">
            <a:off x="3244210" y="2017125"/>
            <a:ext cx="7780602" cy="2278800"/>
          </a:xfrm>
          <a:prstGeom prst="rect">
            <a:avLst/>
          </a:prstGeom>
          <a:noFill/>
          <a:ln>
            <a:noFill/>
          </a:ln>
        </p:spPr>
      </p:pic>
      <p:sp>
        <p:nvSpPr>
          <p:cNvPr id="10" name="Google Shape;536;p48">
            <a:extLst>
              <a:ext uri="{FF2B5EF4-FFF2-40B4-BE49-F238E27FC236}">
                <a16:creationId xmlns:a16="http://schemas.microsoft.com/office/drawing/2014/main" id="{214A0F25-ADA6-DF0F-4D56-945E9CFD067D}"/>
              </a:ext>
            </a:extLst>
          </p:cNvPr>
          <p:cNvSpPr/>
          <p:nvPr/>
        </p:nvSpPr>
        <p:spPr>
          <a:xfrm flipH="1">
            <a:off x="8424000" y="922837"/>
            <a:ext cx="458100" cy="45810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1" name="Google Shape;536;p48">
            <a:extLst>
              <a:ext uri="{FF2B5EF4-FFF2-40B4-BE49-F238E27FC236}">
                <a16:creationId xmlns:a16="http://schemas.microsoft.com/office/drawing/2014/main" id="{71C7B946-4224-A734-9D84-CF154A388249}"/>
              </a:ext>
            </a:extLst>
          </p:cNvPr>
          <p:cNvSpPr/>
          <p:nvPr/>
        </p:nvSpPr>
        <p:spPr>
          <a:xfrm flipH="1">
            <a:off x="7043216" y="3156525"/>
            <a:ext cx="182590" cy="18259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2" name="Google Shape;536;p48">
            <a:extLst>
              <a:ext uri="{FF2B5EF4-FFF2-40B4-BE49-F238E27FC236}">
                <a16:creationId xmlns:a16="http://schemas.microsoft.com/office/drawing/2014/main" id="{CF7E514D-94B6-8339-3A0D-E18195D43A1F}"/>
              </a:ext>
            </a:extLst>
          </p:cNvPr>
          <p:cNvSpPr/>
          <p:nvPr/>
        </p:nvSpPr>
        <p:spPr>
          <a:xfrm flipH="1">
            <a:off x="5648940" y="3888606"/>
            <a:ext cx="169612" cy="169612"/>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pic>
        <p:nvPicPr>
          <p:cNvPr id="18" name="Graphic 17">
            <a:extLst>
              <a:ext uri="{FF2B5EF4-FFF2-40B4-BE49-F238E27FC236}">
                <a16:creationId xmlns:a16="http://schemas.microsoft.com/office/drawing/2014/main" id="{5359D270-AF2D-B70A-E368-FCF402A2D8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97453" y="4300982"/>
            <a:ext cx="949093" cy="487201"/>
          </a:xfrm>
          <a:prstGeom prst="rect">
            <a:avLst/>
          </a:prstGeom>
        </p:spPr>
      </p:pic>
      <p:pic>
        <p:nvPicPr>
          <p:cNvPr id="7" name="Picture 6">
            <a:extLst>
              <a:ext uri="{FF2B5EF4-FFF2-40B4-BE49-F238E27FC236}">
                <a16:creationId xmlns:a16="http://schemas.microsoft.com/office/drawing/2014/main" id="{940021A1-5FD4-AFAC-310D-CB44337D7DB3}"/>
              </a:ext>
            </a:extLst>
          </p:cNvPr>
          <p:cNvPicPr>
            <a:picLocks noChangeAspect="1"/>
          </p:cNvPicPr>
          <p:nvPr/>
        </p:nvPicPr>
        <p:blipFill>
          <a:blip r:embed="rId8"/>
          <a:srcRect/>
          <a:stretch/>
        </p:blipFill>
        <p:spPr>
          <a:xfrm>
            <a:off x="2587576" y="1353170"/>
            <a:ext cx="3968846" cy="1745229"/>
          </a:xfrm>
          <a:prstGeom prst="rect">
            <a:avLst/>
          </a:prstGeom>
        </p:spPr>
      </p:pic>
      <p:sp>
        <p:nvSpPr>
          <p:cNvPr id="15" name="TextBox 14">
            <a:extLst>
              <a:ext uri="{FF2B5EF4-FFF2-40B4-BE49-F238E27FC236}">
                <a16:creationId xmlns:a16="http://schemas.microsoft.com/office/drawing/2014/main" id="{7963214D-99D5-ADAF-27A6-D33B5C42961B}"/>
              </a:ext>
            </a:extLst>
          </p:cNvPr>
          <p:cNvSpPr txBox="1"/>
          <p:nvPr/>
        </p:nvSpPr>
        <p:spPr>
          <a:xfrm>
            <a:off x="261900" y="879844"/>
            <a:ext cx="8737134" cy="276999"/>
          </a:xfrm>
          <a:prstGeom prst="rect">
            <a:avLst/>
          </a:prstGeom>
          <a:noFill/>
        </p:spPr>
        <p:txBody>
          <a:bodyPr wrap="square" rtlCol="0">
            <a:spAutoFit/>
          </a:bodyPr>
          <a:lstStyle/>
          <a:p>
            <a:pPr algn="ctr"/>
            <a:r>
              <a:rPr lang="en-US" sz="1200" dirty="0">
                <a:solidFill>
                  <a:schemeClr val="bg1"/>
                </a:solidFill>
              </a:rPr>
              <a:t>https://opt.formstack.com/forms/o2_deal_registration?Partner_Code=10002&amp;Partner_Name=Bold+Group</a:t>
            </a:r>
          </a:p>
        </p:txBody>
      </p:sp>
      <p:pic>
        <p:nvPicPr>
          <p:cNvPr id="8" name="Picture 7">
            <a:extLst>
              <a:ext uri="{FF2B5EF4-FFF2-40B4-BE49-F238E27FC236}">
                <a16:creationId xmlns:a16="http://schemas.microsoft.com/office/drawing/2014/main" id="{B43AEAEE-AEEF-E3A5-F6C7-3898D0DAA03D}"/>
              </a:ext>
            </a:extLst>
          </p:cNvPr>
          <p:cNvPicPr>
            <a:picLocks noChangeAspect="1"/>
          </p:cNvPicPr>
          <p:nvPr/>
        </p:nvPicPr>
        <p:blipFill>
          <a:blip r:embed="rId9"/>
          <a:stretch>
            <a:fillRect/>
          </a:stretch>
        </p:blipFill>
        <p:spPr>
          <a:xfrm>
            <a:off x="2587113" y="3094786"/>
            <a:ext cx="3968846" cy="909527"/>
          </a:xfrm>
          <a:prstGeom prst="rect">
            <a:avLst/>
          </a:prstGeom>
        </p:spPr>
      </p:pic>
    </p:spTree>
    <p:extLst>
      <p:ext uri="{BB962C8B-B14F-4D97-AF65-F5344CB8AC3E}">
        <p14:creationId xmlns:p14="http://schemas.microsoft.com/office/powerpoint/2010/main" val="4022966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3">
          <a:extLst>
            <a:ext uri="{FF2B5EF4-FFF2-40B4-BE49-F238E27FC236}">
              <a16:creationId xmlns:a16="http://schemas.microsoft.com/office/drawing/2014/main" id="{227C4832-772D-B294-823C-DB1DD9F711A3}"/>
            </a:ext>
          </a:extLst>
        </p:cNvPr>
        <p:cNvGrpSpPr/>
        <p:nvPr/>
      </p:nvGrpSpPr>
      <p:grpSpPr>
        <a:xfrm>
          <a:off x="0" y="0"/>
          <a:ext cx="0" cy="0"/>
          <a:chOff x="0" y="0"/>
          <a:chExt cx="0" cy="0"/>
        </a:xfrm>
      </p:grpSpPr>
      <p:pic>
        <p:nvPicPr>
          <p:cNvPr id="2" name="Picture 1" descr="A black background with blue and white text&#10;&#10;AI-generated content may be incorrect.">
            <a:extLst>
              <a:ext uri="{FF2B5EF4-FFF2-40B4-BE49-F238E27FC236}">
                <a16:creationId xmlns:a16="http://schemas.microsoft.com/office/drawing/2014/main" id="{AD4D49B1-EDA7-4040-3D8E-61CC5F7BA0DC}"/>
              </a:ext>
            </a:extLst>
          </p:cNvPr>
          <p:cNvPicPr>
            <a:picLocks noChangeAspect="1"/>
          </p:cNvPicPr>
          <p:nvPr/>
        </p:nvPicPr>
        <p:blipFill>
          <a:blip r:embed="rId3"/>
          <a:stretch>
            <a:fillRect/>
          </a:stretch>
        </p:blipFill>
        <p:spPr>
          <a:xfrm>
            <a:off x="67740" y="3156525"/>
            <a:ext cx="2790600" cy="2790600"/>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9DDBA1C1-1F13-3436-279A-253AE09E8640}"/>
              </a:ext>
            </a:extLst>
          </p:cNvPr>
          <p:cNvPicPr>
            <a:picLocks noChangeAspect="1"/>
          </p:cNvPicPr>
          <p:nvPr/>
        </p:nvPicPr>
        <p:blipFill>
          <a:blip r:embed="rId4"/>
          <a:stretch>
            <a:fillRect/>
          </a:stretch>
        </p:blipFill>
        <p:spPr>
          <a:xfrm>
            <a:off x="6810186" y="4300982"/>
            <a:ext cx="1948804" cy="487201"/>
          </a:xfrm>
          <a:prstGeom prst="rect">
            <a:avLst/>
          </a:prstGeom>
        </p:spPr>
      </p:pic>
      <p:sp>
        <p:nvSpPr>
          <p:cNvPr id="4" name="Google Shape;387;p40">
            <a:extLst>
              <a:ext uri="{FF2B5EF4-FFF2-40B4-BE49-F238E27FC236}">
                <a16:creationId xmlns:a16="http://schemas.microsoft.com/office/drawing/2014/main" id="{16F9E2CE-F2A3-A901-8798-ECFA2BEA70CF}"/>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Deal Registration</a:t>
            </a:r>
            <a:endParaRPr lang="en-US" sz="3200" dirty="0">
              <a:solidFill>
                <a:schemeClr val="bg1"/>
              </a:solidFill>
              <a:latin typeface="Alternox" pitchFamily="50" charset="0"/>
            </a:endParaRPr>
          </a:p>
        </p:txBody>
      </p:sp>
      <p:cxnSp>
        <p:nvCxnSpPr>
          <p:cNvPr id="5" name="Straight Connector 4">
            <a:extLst>
              <a:ext uri="{FF2B5EF4-FFF2-40B4-BE49-F238E27FC236}">
                <a16:creationId xmlns:a16="http://schemas.microsoft.com/office/drawing/2014/main" id="{03E176FB-A9EC-7C24-28FA-AD7103FD57C7}"/>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pic>
        <p:nvPicPr>
          <p:cNvPr id="9" name="Google Shape;61;p9">
            <a:extLst>
              <a:ext uri="{FF2B5EF4-FFF2-40B4-BE49-F238E27FC236}">
                <a16:creationId xmlns:a16="http://schemas.microsoft.com/office/drawing/2014/main" id="{49157104-8C95-0F58-D413-9A65EA55E6A0}"/>
              </a:ext>
            </a:extLst>
          </p:cNvPr>
          <p:cNvPicPr preferRelativeResize="0"/>
          <p:nvPr/>
        </p:nvPicPr>
        <p:blipFill>
          <a:blip r:embed="rId5">
            <a:alphaModFix amt="60000"/>
            <a:duotone>
              <a:prstClr val="black"/>
              <a:srgbClr val="5D95D1">
                <a:tint val="45000"/>
                <a:satMod val="400000"/>
              </a:srgbClr>
            </a:duotone>
          </a:blip>
          <a:stretch>
            <a:fillRect/>
          </a:stretch>
        </p:blipFill>
        <p:spPr>
          <a:xfrm rot="8223131" flipH="1">
            <a:off x="3244210" y="2017125"/>
            <a:ext cx="7780602" cy="2278800"/>
          </a:xfrm>
          <a:prstGeom prst="rect">
            <a:avLst/>
          </a:prstGeom>
          <a:noFill/>
          <a:ln>
            <a:noFill/>
          </a:ln>
        </p:spPr>
      </p:pic>
      <p:sp>
        <p:nvSpPr>
          <p:cNvPr id="10" name="Google Shape;536;p48">
            <a:extLst>
              <a:ext uri="{FF2B5EF4-FFF2-40B4-BE49-F238E27FC236}">
                <a16:creationId xmlns:a16="http://schemas.microsoft.com/office/drawing/2014/main" id="{3AEE53BA-5C73-E5EB-4CD5-66C6E1C753DF}"/>
              </a:ext>
            </a:extLst>
          </p:cNvPr>
          <p:cNvSpPr/>
          <p:nvPr/>
        </p:nvSpPr>
        <p:spPr>
          <a:xfrm flipH="1">
            <a:off x="8424000" y="922837"/>
            <a:ext cx="458100" cy="45810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1" name="Google Shape;536;p48">
            <a:extLst>
              <a:ext uri="{FF2B5EF4-FFF2-40B4-BE49-F238E27FC236}">
                <a16:creationId xmlns:a16="http://schemas.microsoft.com/office/drawing/2014/main" id="{D030FD09-0A99-295A-127B-915874BC2EE6}"/>
              </a:ext>
            </a:extLst>
          </p:cNvPr>
          <p:cNvSpPr/>
          <p:nvPr/>
        </p:nvSpPr>
        <p:spPr>
          <a:xfrm flipH="1">
            <a:off x="7043216" y="3156525"/>
            <a:ext cx="182590" cy="18259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2" name="Google Shape;536;p48">
            <a:extLst>
              <a:ext uri="{FF2B5EF4-FFF2-40B4-BE49-F238E27FC236}">
                <a16:creationId xmlns:a16="http://schemas.microsoft.com/office/drawing/2014/main" id="{E6A0D3CD-FA97-0354-DA9C-73CE90448504}"/>
              </a:ext>
            </a:extLst>
          </p:cNvPr>
          <p:cNvSpPr/>
          <p:nvPr/>
        </p:nvSpPr>
        <p:spPr>
          <a:xfrm flipH="1">
            <a:off x="5648940" y="3888606"/>
            <a:ext cx="169612" cy="169612"/>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pic>
        <p:nvPicPr>
          <p:cNvPr id="18" name="Graphic 17">
            <a:extLst>
              <a:ext uri="{FF2B5EF4-FFF2-40B4-BE49-F238E27FC236}">
                <a16:creationId xmlns:a16="http://schemas.microsoft.com/office/drawing/2014/main" id="{AD7A8452-44DB-A091-909C-289981C1FF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97453" y="4300982"/>
            <a:ext cx="949093" cy="487201"/>
          </a:xfrm>
          <a:prstGeom prst="rect">
            <a:avLst/>
          </a:prstGeom>
        </p:spPr>
      </p:pic>
      <p:pic>
        <p:nvPicPr>
          <p:cNvPr id="7" name="Picture 6">
            <a:extLst>
              <a:ext uri="{FF2B5EF4-FFF2-40B4-BE49-F238E27FC236}">
                <a16:creationId xmlns:a16="http://schemas.microsoft.com/office/drawing/2014/main" id="{F38160D4-1A44-E88D-F18E-70FEEBF6D54F}"/>
              </a:ext>
            </a:extLst>
          </p:cNvPr>
          <p:cNvPicPr>
            <a:picLocks noChangeAspect="1"/>
          </p:cNvPicPr>
          <p:nvPr/>
        </p:nvPicPr>
        <p:blipFill>
          <a:blip r:embed="rId8"/>
          <a:srcRect/>
          <a:stretch/>
        </p:blipFill>
        <p:spPr>
          <a:xfrm>
            <a:off x="2646044" y="1728865"/>
            <a:ext cx="3968846" cy="3059318"/>
          </a:xfrm>
          <a:prstGeom prst="rect">
            <a:avLst/>
          </a:prstGeom>
        </p:spPr>
      </p:pic>
      <p:sp>
        <p:nvSpPr>
          <p:cNvPr id="15" name="TextBox 14">
            <a:extLst>
              <a:ext uri="{FF2B5EF4-FFF2-40B4-BE49-F238E27FC236}">
                <a16:creationId xmlns:a16="http://schemas.microsoft.com/office/drawing/2014/main" id="{9AA1C358-422E-A8E4-AD92-878083ADA76B}"/>
              </a:ext>
            </a:extLst>
          </p:cNvPr>
          <p:cNvSpPr txBox="1"/>
          <p:nvPr/>
        </p:nvSpPr>
        <p:spPr>
          <a:xfrm>
            <a:off x="261900" y="879844"/>
            <a:ext cx="8737134" cy="276999"/>
          </a:xfrm>
          <a:prstGeom prst="rect">
            <a:avLst/>
          </a:prstGeom>
          <a:noFill/>
        </p:spPr>
        <p:txBody>
          <a:bodyPr wrap="square" rtlCol="0">
            <a:spAutoFit/>
          </a:bodyPr>
          <a:lstStyle/>
          <a:p>
            <a:pPr algn="ctr"/>
            <a:r>
              <a:rPr lang="en-US" sz="1200" dirty="0">
                <a:solidFill>
                  <a:schemeClr val="bg1"/>
                </a:solidFill>
              </a:rPr>
              <a:t>https://opt.formstack.com/forms/o2_deal_registration?Partner_Code=10002&amp;Partner_Name=Bold+Group</a:t>
            </a:r>
          </a:p>
        </p:txBody>
      </p:sp>
    </p:spTree>
    <p:extLst>
      <p:ext uri="{BB962C8B-B14F-4D97-AF65-F5344CB8AC3E}">
        <p14:creationId xmlns:p14="http://schemas.microsoft.com/office/powerpoint/2010/main" val="3981395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D27AF-A455-9FDF-89F3-F5B6A457E0D4}"/>
            </a:ext>
          </a:extLst>
        </p:cNvPr>
        <p:cNvGrpSpPr/>
        <p:nvPr/>
      </p:nvGrpSpPr>
      <p:grpSpPr>
        <a:xfrm>
          <a:off x="0" y="0"/>
          <a:ext cx="0" cy="0"/>
          <a:chOff x="0" y="0"/>
          <a:chExt cx="0" cy="0"/>
        </a:xfrm>
      </p:grpSpPr>
      <p:sp>
        <p:nvSpPr>
          <p:cNvPr id="8" name="Google Shape;387;p40">
            <a:extLst>
              <a:ext uri="{FF2B5EF4-FFF2-40B4-BE49-F238E27FC236}">
                <a16:creationId xmlns:a16="http://schemas.microsoft.com/office/drawing/2014/main" id="{CC41D92D-8025-0B37-359C-17FCF6278E43}"/>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OxyGen Packages</a:t>
            </a:r>
          </a:p>
        </p:txBody>
      </p:sp>
      <p:cxnSp>
        <p:nvCxnSpPr>
          <p:cNvPr id="9" name="Straight Connector 8">
            <a:extLst>
              <a:ext uri="{FF2B5EF4-FFF2-40B4-BE49-F238E27FC236}">
                <a16:creationId xmlns:a16="http://schemas.microsoft.com/office/drawing/2014/main" id="{7E059914-E4C0-765A-5E60-82345D51E176}"/>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graphicFrame>
        <p:nvGraphicFramePr>
          <p:cNvPr id="4" name="Table 3">
            <a:extLst>
              <a:ext uri="{FF2B5EF4-FFF2-40B4-BE49-F238E27FC236}">
                <a16:creationId xmlns:a16="http://schemas.microsoft.com/office/drawing/2014/main" id="{97C8C03B-0B28-5A60-7FEB-78F70152B130}"/>
              </a:ext>
            </a:extLst>
          </p:cNvPr>
          <p:cNvGraphicFramePr>
            <a:graphicFrameLocks noGrp="1"/>
          </p:cNvGraphicFramePr>
          <p:nvPr/>
        </p:nvGraphicFramePr>
        <p:xfrm>
          <a:off x="5276332" y="1014082"/>
          <a:ext cx="3587332" cy="3895600"/>
        </p:xfrm>
        <a:graphic>
          <a:graphicData uri="http://schemas.openxmlformats.org/drawingml/2006/table">
            <a:tbl>
              <a:tblPr>
                <a:tableStyleId>{CF5EBC71-3AC4-41C7-A4C0-896C20E63F59}</a:tableStyleId>
              </a:tblPr>
              <a:tblGrid>
                <a:gridCol w="1432519">
                  <a:extLst>
                    <a:ext uri="{9D8B030D-6E8A-4147-A177-3AD203B41FA5}">
                      <a16:colId xmlns:a16="http://schemas.microsoft.com/office/drawing/2014/main" val="349240054"/>
                    </a:ext>
                  </a:extLst>
                </a:gridCol>
                <a:gridCol w="718271">
                  <a:extLst>
                    <a:ext uri="{9D8B030D-6E8A-4147-A177-3AD203B41FA5}">
                      <a16:colId xmlns:a16="http://schemas.microsoft.com/office/drawing/2014/main" val="2612106429"/>
                    </a:ext>
                  </a:extLst>
                </a:gridCol>
                <a:gridCol w="718271">
                  <a:extLst>
                    <a:ext uri="{9D8B030D-6E8A-4147-A177-3AD203B41FA5}">
                      <a16:colId xmlns:a16="http://schemas.microsoft.com/office/drawing/2014/main" val="2709919770"/>
                    </a:ext>
                  </a:extLst>
                </a:gridCol>
                <a:gridCol w="718271">
                  <a:extLst>
                    <a:ext uri="{9D8B030D-6E8A-4147-A177-3AD203B41FA5}">
                      <a16:colId xmlns:a16="http://schemas.microsoft.com/office/drawing/2014/main" val="1362214985"/>
                    </a:ext>
                  </a:extLst>
                </a:gridCol>
              </a:tblGrid>
              <a:tr h="205988">
                <a:tc>
                  <a:txBody>
                    <a:bodyPr/>
                    <a:lstStyle/>
                    <a:p>
                      <a:pPr algn="ctr" fontAlgn="ctr"/>
                      <a:r>
                        <a:rPr lang="en-US" sz="500" b="1" u="none" strike="noStrike" dirty="0">
                          <a:solidFill>
                            <a:schemeClr val="tx1"/>
                          </a:solidFill>
                          <a:effectLst/>
                          <a:latin typeface="Alternox" pitchFamily="50" charset="0"/>
                        </a:rPr>
                        <a:t>OxyGen Base Platform</a:t>
                      </a:r>
                      <a:endParaRPr lang="en-US" sz="500" b="1" i="0" u="none" strike="noStrike" dirty="0">
                        <a:solidFill>
                          <a:schemeClr val="tx1"/>
                        </a:solidFill>
                        <a:effectLst/>
                        <a:latin typeface="Alternox" pitchFamily="50" charset="0"/>
                      </a:endParaRPr>
                    </a:p>
                  </a:txBody>
                  <a:tcPr marL="5237" marR="5237" marT="5237" marB="0" anchor="ctr">
                    <a:solidFill>
                      <a:srgbClr val="5D95D1"/>
                    </a:solidFill>
                  </a:tcPr>
                </a:tc>
                <a:tc>
                  <a:txBody>
                    <a:bodyPr/>
                    <a:lstStyle/>
                    <a:p>
                      <a:pPr algn="ctr" fontAlgn="ctr"/>
                      <a:r>
                        <a:rPr lang="en-US" sz="500" b="1" u="none" strike="noStrike" dirty="0">
                          <a:solidFill>
                            <a:schemeClr val="tx1"/>
                          </a:solidFill>
                          <a:effectLst/>
                          <a:latin typeface="Alternox" pitchFamily="50" charset="0"/>
                        </a:rPr>
                        <a:t>Communications Suite</a:t>
                      </a:r>
                      <a:endParaRPr lang="en-US" sz="500" b="1" i="0" u="none" strike="noStrike" dirty="0">
                        <a:solidFill>
                          <a:schemeClr val="tx1"/>
                        </a:solidFill>
                        <a:effectLst/>
                        <a:latin typeface="Alternox" pitchFamily="50" charset="0"/>
                      </a:endParaRPr>
                    </a:p>
                  </a:txBody>
                  <a:tcPr marL="5237" marR="5237" marT="5237" marB="0" anchor="ctr">
                    <a:solidFill>
                      <a:srgbClr val="5D95D1"/>
                    </a:solidFill>
                  </a:tcPr>
                </a:tc>
                <a:tc>
                  <a:txBody>
                    <a:bodyPr/>
                    <a:lstStyle/>
                    <a:p>
                      <a:pPr algn="ctr" fontAlgn="ctr"/>
                      <a:r>
                        <a:rPr lang="en-US" sz="500" b="1" u="none" strike="noStrike" dirty="0">
                          <a:solidFill>
                            <a:schemeClr val="tx1"/>
                          </a:solidFill>
                          <a:effectLst/>
                          <a:latin typeface="Alternox" pitchFamily="50" charset="0"/>
                        </a:rPr>
                        <a:t>Document Suite</a:t>
                      </a:r>
                      <a:endParaRPr lang="en-US" sz="500" b="1" i="0" u="none" strike="noStrike" dirty="0">
                        <a:solidFill>
                          <a:schemeClr val="tx1"/>
                        </a:solidFill>
                        <a:effectLst/>
                        <a:latin typeface="Alternox" pitchFamily="50" charset="0"/>
                      </a:endParaRPr>
                    </a:p>
                  </a:txBody>
                  <a:tcPr marL="5237" marR="5237" marT="5237" marB="0" anchor="ctr">
                    <a:solidFill>
                      <a:srgbClr val="5D95D1"/>
                    </a:solidFill>
                  </a:tcPr>
                </a:tc>
                <a:tc>
                  <a:txBody>
                    <a:bodyPr/>
                    <a:lstStyle/>
                    <a:p>
                      <a:pPr algn="ctr" fontAlgn="ctr"/>
                      <a:r>
                        <a:rPr lang="en-US" sz="500" b="1" u="none" strike="noStrike" dirty="0">
                          <a:solidFill>
                            <a:schemeClr val="tx1"/>
                          </a:solidFill>
                          <a:effectLst/>
                          <a:latin typeface="Alternox" pitchFamily="50" charset="0"/>
                        </a:rPr>
                        <a:t>Integration Suite</a:t>
                      </a:r>
                      <a:endParaRPr lang="en-US" sz="500" b="1" i="0" u="none" strike="noStrike" dirty="0">
                        <a:solidFill>
                          <a:schemeClr val="tx1"/>
                        </a:solidFill>
                        <a:effectLst/>
                        <a:latin typeface="Alternox" pitchFamily="50" charset="0"/>
                      </a:endParaRPr>
                    </a:p>
                  </a:txBody>
                  <a:tcPr marL="5237" marR="5237" marT="5237" marB="0" anchor="ctr">
                    <a:solidFill>
                      <a:srgbClr val="5D95D1"/>
                    </a:solidFill>
                  </a:tcPr>
                </a:tc>
                <a:extLst>
                  <a:ext uri="{0D108BD9-81ED-4DB2-BD59-A6C34878D82A}">
                    <a16:rowId xmlns:a16="http://schemas.microsoft.com/office/drawing/2014/main" val="2930900568"/>
                  </a:ext>
                </a:extLst>
              </a:tr>
              <a:tr h="127228">
                <a:tc>
                  <a:txBody>
                    <a:bodyPr/>
                    <a:lstStyle/>
                    <a:p>
                      <a:pPr algn="ctr" fontAlgn="ctr"/>
                      <a:r>
                        <a:rPr lang="en-US" sz="500" b="1" u="none" strike="noStrike" dirty="0">
                          <a:solidFill>
                            <a:schemeClr val="tx1"/>
                          </a:solidFill>
                          <a:effectLst/>
                          <a:latin typeface="Nexa Light" panose="02000000000000000000" pitchFamily="50" charset="0"/>
                        </a:rPr>
                        <a:t>Triggers</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extLst>
                  <a:ext uri="{0D108BD9-81ED-4DB2-BD59-A6C34878D82A}">
                    <a16:rowId xmlns:a16="http://schemas.microsoft.com/office/drawing/2014/main" val="1887682614"/>
                  </a:ext>
                </a:extLst>
              </a:tr>
              <a:tr h="127228">
                <a:tc>
                  <a:txBody>
                    <a:bodyPr/>
                    <a:lstStyle/>
                    <a:p>
                      <a:pPr algn="ctr" fontAlgn="ctr"/>
                      <a:r>
                        <a:rPr lang="en-US" sz="500" u="none" strike="noStrike" dirty="0">
                          <a:solidFill>
                            <a:schemeClr val="tx1"/>
                          </a:solidFill>
                          <a:effectLst/>
                          <a:latin typeface="Nexa Light" panose="02000000000000000000" pitchFamily="50" charset="0"/>
                        </a:rPr>
                        <a:t>Schedule Module (SCH)</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1764163632"/>
                  </a:ext>
                </a:extLst>
              </a:tr>
              <a:tr h="127228">
                <a:tc>
                  <a:txBody>
                    <a:bodyPr/>
                    <a:lstStyle/>
                    <a:p>
                      <a:pPr algn="ctr" fontAlgn="ctr"/>
                      <a:r>
                        <a:rPr lang="en-US" sz="500" u="none" strike="noStrike" dirty="0">
                          <a:solidFill>
                            <a:schemeClr val="tx1"/>
                          </a:solidFill>
                          <a:effectLst/>
                          <a:latin typeface="Nexa Light" panose="02000000000000000000" pitchFamily="50" charset="0"/>
                        </a:rPr>
                        <a:t>Workflow Monitoring Service (WMS)</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3447281256"/>
                  </a:ext>
                </a:extLst>
              </a:tr>
              <a:tr h="127228">
                <a:tc>
                  <a:txBody>
                    <a:bodyPr/>
                    <a:lstStyle/>
                    <a:p>
                      <a:pPr algn="ctr" fontAlgn="ctr"/>
                      <a:r>
                        <a:rPr lang="en-US" sz="500" u="none" strike="noStrike" dirty="0">
                          <a:solidFill>
                            <a:schemeClr val="tx1"/>
                          </a:solidFill>
                          <a:effectLst/>
                          <a:latin typeface="Nexa Light" panose="02000000000000000000" pitchFamily="50" charset="0"/>
                        </a:rPr>
                        <a:t>WebHook Module (WHE)</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3494552066"/>
                  </a:ext>
                </a:extLst>
              </a:tr>
              <a:tr h="127228">
                <a:tc>
                  <a:txBody>
                    <a:bodyPr/>
                    <a:lstStyle/>
                    <a:p>
                      <a:pPr algn="ctr" fontAlgn="ctr"/>
                      <a:r>
                        <a:rPr lang="en-US" sz="500" u="none" strike="noStrike" dirty="0">
                          <a:solidFill>
                            <a:schemeClr val="tx1"/>
                          </a:solidFill>
                          <a:effectLst/>
                          <a:latin typeface="Nexa Light" panose="02000000000000000000" pitchFamily="50" charset="0"/>
                        </a:rPr>
                        <a:t>File Import Module (FIM)</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2117743416"/>
                  </a:ext>
                </a:extLst>
              </a:tr>
              <a:tr h="127228">
                <a:tc>
                  <a:txBody>
                    <a:bodyPr/>
                    <a:lstStyle/>
                    <a:p>
                      <a:pPr algn="ctr" fontAlgn="ctr"/>
                      <a:r>
                        <a:rPr lang="en-US" sz="500" u="none" strike="noStrike" dirty="0">
                          <a:solidFill>
                            <a:schemeClr val="tx1"/>
                          </a:solidFill>
                          <a:effectLst/>
                          <a:latin typeface="Nexa Light" panose="02000000000000000000" pitchFamily="50" charset="0"/>
                        </a:rPr>
                        <a:t>Directory Monitoring Module (DMM)</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3458011515"/>
                  </a:ext>
                </a:extLst>
              </a:tr>
              <a:tr h="127228">
                <a:tc>
                  <a:txBody>
                    <a:bodyPr/>
                    <a:lstStyle/>
                    <a:p>
                      <a:pPr algn="ctr" fontAlgn="ctr"/>
                      <a:r>
                        <a:rPr lang="en-US" sz="500" b="1" u="none" strike="noStrike" dirty="0">
                          <a:solidFill>
                            <a:schemeClr val="tx1"/>
                          </a:solidFill>
                          <a:effectLst/>
                          <a:latin typeface="Nexa Light" panose="02000000000000000000" pitchFamily="50" charset="0"/>
                        </a:rPr>
                        <a:t>Data I/O *</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extLst>
                  <a:ext uri="{0D108BD9-81ED-4DB2-BD59-A6C34878D82A}">
                    <a16:rowId xmlns:a16="http://schemas.microsoft.com/office/drawing/2014/main" val="1580111981"/>
                  </a:ext>
                </a:extLst>
              </a:tr>
              <a:tr h="127228">
                <a:tc>
                  <a:txBody>
                    <a:bodyPr/>
                    <a:lstStyle/>
                    <a:p>
                      <a:pPr algn="ctr" fontAlgn="ctr"/>
                      <a:r>
                        <a:rPr lang="en-US" sz="500" u="none" strike="noStrike" dirty="0">
                          <a:solidFill>
                            <a:schemeClr val="tx1"/>
                          </a:solidFill>
                          <a:effectLst/>
                          <a:latin typeface="Nexa Light" panose="02000000000000000000" pitchFamily="50" charset="0"/>
                        </a:rPr>
                        <a:t>Connections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1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1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2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220171966"/>
                  </a:ext>
                </a:extLst>
              </a:tr>
              <a:tr h="127228">
                <a:tc>
                  <a:txBody>
                    <a:bodyPr/>
                    <a:lstStyle/>
                    <a:p>
                      <a:pPr algn="ctr" fontAlgn="ctr"/>
                      <a:r>
                        <a:rPr lang="en-US" sz="500" u="none" strike="noStrike" dirty="0">
                          <a:solidFill>
                            <a:schemeClr val="tx1"/>
                          </a:solidFill>
                          <a:effectLst/>
                          <a:latin typeface="Nexa Light" panose="02000000000000000000" pitchFamily="50" charset="0"/>
                        </a:rPr>
                        <a:t>API Module (API)</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2420181682"/>
                  </a:ext>
                </a:extLst>
              </a:tr>
              <a:tr h="127228">
                <a:tc>
                  <a:txBody>
                    <a:bodyPr/>
                    <a:lstStyle/>
                    <a:p>
                      <a:pPr algn="ctr" fontAlgn="ctr"/>
                      <a:r>
                        <a:rPr lang="en-US" sz="500" u="none" strike="noStrike" dirty="0">
                          <a:solidFill>
                            <a:schemeClr val="tx1"/>
                          </a:solidFill>
                          <a:effectLst/>
                          <a:latin typeface="Nexa Light" panose="02000000000000000000" pitchFamily="50" charset="0"/>
                        </a:rPr>
                        <a:t>SQL / ODBC (SQL)</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3366328172"/>
                  </a:ext>
                </a:extLst>
              </a:tr>
              <a:tr h="127228">
                <a:tc>
                  <a:txBody>
                    <a:bodyPr/>
                    <a:lstStyle/>
                    <a:p>
                      <a:pPr algn="ctr" fontAlgn="ctr"/>
                      <a:r>
                        <a:rPr lang="en-US" sz="500" u="none" strike="noStrike" dirty="0">
                          <a:solidFill>
                            <a:schemeClr val="tx1"/>
                          </a:solidFill>
                          <a:effectLst/>
                          <a:latin typeface="Nexa Light" panose="02000000000000000000" pitchFamily="50" charset="0"/>
                        </a:rPr>
                        <a:t>Stored Procedure Module (SPM)</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1904378270"/>
                  </a:ext>
                </a:extLst>
              </a:tr>
              <a:tr h="127228">
                <a:tc>
                  <a:txBody>
                    <a:bodyPr/>
                    <a:lstStyle/>
                    <a:p>
                      <a:pPr algn="ctr" fontAlgn="ctr"/>
                      <a:r>
                        <a:rPr lang="en-US" sz="500" u="none" strike="noStrike" dirty="0">
                          <a:solidFill>
                            <a:schemeClr val="tx1"/>
                          </a:solidFill>
                          <a:effectLst/>
                          <a:latin typeface="Nexa Light" panose="02000000000000000000" pitchFamily="50" charset="0"/>
                        </a:rPr>
                        <a:t>Bulk Table Import (BTI)</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189012845"/>
                  </a:ext>
                </a:extLst>
              </a:tr>
              <a:tr h="127228">
                <a:tc>
                  <a:txBody>
                    <a:bodyPr/>
                    <a:lstStyle/>
                    <a:p>
                      <a:pPr algn="ctr" fontAlgn="ctr"/>
                      <a:r>
                        <a:rPr lang="en-US" sz="500" u="none" strike="noStrike" dirty="0">
                          <a:solidFill>
                            <a:schemeClr val="tx1"/>
                          </a:solidFill>
                          <a:effectLst/>
                          <a:latin typeface="Nexa Light" panose="02000000000000000000" pitchFamily="50" charset="0"/>
                        </a:rPr>
                        <a:t>FTP Module (FTP)</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1403099837"/>
                  </a:ext>
                </a:extLst>
              </a:tr>
              <a:tr h="127228">
                <a:tc>
                  <a:txBody>
                    <a:bodyPr/>
                    <a:lstStyle/>
                    <a:p>
                      <a:pPr algn="ctr" fontAlgn="ctr"/>
                      <a:r>
                        <a:rPr lang="en-US" sz="500" b="1" u="none" strike="noStrike" dirty="0">
                          <a:solidFill>
                            <a:schemeClr val="tx1"/>
                          </a:solidFill>
                          <a:effectLst/>
                          <a:latin typeface="Nexa Light" panose="02000000000000000000" pitchFamily="50" charset="0"/>
                        </a:rPr>
                        <a:t>Logic</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b="1" u="none" strike="noStrike" dirty="0">
                          <a:solidFill>
                            <a:schemeClr val="tx1"/>
                          </a:solidFill>
                          <a:effectLst/>
                          <a:latin typeface="Nexa Light" panose="02000000000000000000" pitchFamily="50" charset="0"/>
                        </a:rPr>
                        <a:t> </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b="1" u="none" strike="noStrike" dirty="0">
                          <a:solidFill>
                            <a:schemeClr val="tx1"/>
                          </a:solidFill>
                          <a:effectLst/>
                          <a:latin typeface="Nexa Light" panose="02000000000000000000" pitchFamily="50" charset="0"/>
                        </a:rPr>
                        <a:t> </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b="1" u="none" strike="noStrike" dirty="0">
                          <a:solidFill>
                            <a:schemeClr val="tx1"/>
                          </a:solidFill>
                          <a:effectLst/>
                          <a:latin typeface="Nexa Light" panose="02000000000000000000" pitchFamily="50" charset="0"/>
                        </a:rPr>
                        <a:t> </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extLst>
                  <a:ext uri="{0D108BD9-81ED-4DB2-BD59-A6C34878D82A}">
                    <a16:rowId xmlns:a16="http://schemas.microsoft.com/office/drawing/2014/main" val="4174369007"/>
                  </a:ext>
                </a:extLst>
              </a:tr>
              <a:tr h="127228">
                <a:tc>
                  <a:txBody>
                    <a:bodyPr/>
                    <a:lstStyle/>
                    <a:p>
                      <a:pPr algn="ctr" fontAlgn="ctr"/>
                      <a:r>
                        <a:rPr lang="en-US" sz="500" u="none" strike="noStrike" dirty="0">
                          <a:solidFill>
                            <a:schemeClr val="tx1"/>
                          </a:solidFill>
                          <a:effectLst/>
                          <a:latin typeface="Nexa Light" panose="02000000000000000000" pitchFamily="50" charset="0"/>
                        </a:rPr>
                        <a:t>Logic Branch Module (LBM)</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3181151331"/>
                  </a:ext>
                </a:extLst>
              </a:tr>
              <a:tr h="127228">
                <a:tc>
                  <a:txBody>
                    <a:bodyPr/>
                    <a:lstStyle/>
                    <a:p>
                      <a:pPr algn="ctr" fontAlgn="ctr"/>
                      <a:r>
                        <a:rPr lang="en-US" sz="500" u="none" strike="noStrike" dirty="0">
                          <a:solidFill>
                            <a:schemeClr val="tx1"/>
                          </a:solidFill>
                          <a:effectLst/>
                          <a:latin typeface="Nexa Light" panose="02000000000000000000" pitchFamily="50" charset="0"/>
                        </a:rPr>
                        <a:t>Data Transformation Module (DTM)</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274668153"/>
                  </a:ext>
                </a:extLst>
              </a:tr>
              <a:tr h="127228">
                <a:tc>
                  <a:txBody>
                    <a:bodyPr/>
                    <a:lstStyle/>
                    <a:p>
                      <a:pPr algn="ctr" fontAlgn="ctr"/>
                      <a:r>
                        <a:rPr lang="en-US" sz="500" b="1" u="none" strike="noStrike" dirty="0">
                          <a:solidFill>
                            <a:schemeClr val="tx1"/>
                          </a:solidFill>
                          <a:effectLst/>
                          <a:latin typeface="Nexa Light" panose="02000000000000000000" pitchFamily="50" charset="0"/>
                        </a:rPr>
                        <a:t>Composition</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b="1" u="none" strike="noStrike" dirty="0">
                          <a:solidFill>
                            <a:schemeClr val="tx1"/>
                          </a:solidFill>
                          <a:effectLst/>
                          <a:latin typeface="Nexa Light" panose="02000000000000000000" pitchFamily="50" charset="0"/>
                        </a:rPr>
                        <a:t> </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b="1" u="none" strike="noStrike" dirty="0">
                          <a:solidFill>
                            <a:schemeClr val="tx1"/>
                          </a:solidFill>
                          <a:effectLst/>
                          <a:latin typeface="Nexa Light" panose="02000000000000000000" pitchFamily="50" charset="0"/>
                        </a:rPr>
                        <a:t> </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b="1" u="none" strike="noStrike" dirty="0">
                          <a:solidFill>
                            <a:schemeClr val="tx1"/>
                          </a:solidFill>
                          <a:effectLst/>
                          <a:latin typeface="Nexa Light" panose="02000000000000000000" pitchFamily="50" charset="0"/>
                        </a:rPr>
                        <a:t> </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extLst>
                  <a:ext uri="{0D108BD9-81ED-4DB2-BD59-A6C34878D82A}">
                    <a16:rowId xmlns:a16="http://schemas.microsoft.com/office/drawing/2014/main" val="2258697703"/>
                  </a:ext>
                </a:extLst>
              </a:tr>
              <a:tr h="127228">
                <a:tc>
                  <a:txBody>
                    <a:bodyPr/>
                    <a:lstStyle/>
                    <a:p>
                      <a:pPr algn="ctr" fontAlgn="ctr"/>
                      <a:r>
                        <a:rPr lang="en-US" sz="500" u="none" strike="noStrike" dirty="0">
                          <a:solidFill>
                            <a:schemeClr val="tx1"/>
                          </a:solidFill>
                          <a:effectLst/>
                          <a:latin typeface="Nexa Light" panose="02000000000000000000" pitchFamily="50" charset="0"/>
                        </a:rPr>
                        <a:t>HTML Module (HTM)</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4245268334"/>
                  </a:ext>
                </a:extLst>
              </a:tr>
              <a:tr h="127228">
                <a:tc>
                  <a:txBody>
                    <a:bodyPr/>
                    <a:lstStyle/>
                    <a:p>
                      <a:pPr algn="ctr" fontAlgn="ctr"/>
                      <a:r>
                        <a:rPr lang="en-US" sz="500" u="none" strike="noStrike" dirty="0">
                          <a:solidFill>
                            <a:schemeClr val="tx1"/>
                          </a:solidFill>
                          <a:effectLst/>
                          <a:latin typeface="Nexa Light" panose="02000000000000000000" pitchFamily="50" charset="0"/>
                        </a:rPr>
                        <a:t>Data Repeater Module (DRM)</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3340960907"/>
                  </a:ext>
                </a:extLst>
              </a:tr>
              <a:tr h="127228">
                <a:tc>
                  <a:txBody>
                    <a:bodyPr/>
                    <a:lstStyle/>
                    <a:p>
                      <a:pPr algn="ctr" fontAlgn="ctr"/>
                      <a:r>
                        <a:rPr lang="en-US" sz="500" u="none" strike="noStrike" dirty="0">
                          <a:solidFill>
                            <a:schemeClr val="tx1"/>
                          </a:solidFill>
                          <a:effectLst/>
                          <a:latin typeface="Nexa Light" panose="02000000000000000000" pitchFamily="50" charset="0"/>
                        </a:rPr>
                        <a:t>Automated Report Module (ARM)</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2164420322"/>
                  </a:ext>
                </a:extLst>
              </a:tr>
              <a:tr h="127228">
                <a:tc>
                  <a:txBody>
                    <a:bodyPr/>
                    <a:lstStyle/>
                    <a:p>
                      <a:pPr algn="ctr" fontAlgn="ctr"/>
                      <a:r>
                        <a:rPr lang="en-US" sz="500" u="none" strike="noStrike" dirty="0">
                          <a:solidFill>
                            <a:schemeClr val="tx1"/>
                          </a:solidFill>
                          <a:effectLst/>
                          <a:latin typeface="Nexa Light" panose="02000000000000000000" pitchFamily="50" charset="0"/>
                        </a:rPr>
                        <a:t>Word Merge Module (WMM)</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4045735336"/>
                  </a:ext>
                </a:extLst>
              </a:tr>
              <a:tr h="127228">
                <a:tc>
                  <a:txBody>
                    <a:bodyPr/>
                    <a:lstStyle/>
                    <a:p>
                      <a:pPr algn="ctr" fontAlgn="ctr"/>
                      <a:r>
                        <a:rPr lang="en-US" sz="500" u="none" strike="noStrike" dirty="0">
                          <a:solidFill>
                            <a:schemeClr val="tx1"/>
                          </a:solidFill>
                          <a:effectLst/>
                          <a:latin typeface="Nexa Light" panose="02000000000000000000" pitchFamily="50" charset="0"/>
                        </a:rPr>
                        <a:t>Zip File Module (ZIP)</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902365976"/>
                  </a:ext>
                </a:extLst>
              </a:tr>
              <a:tr h="127228">
                <a:tc>
                  <a:txBody>
                    <a:bodyPr/>
                    <a:lstStyle/>
                    <a:p>
                      <a:pPr algn="ctr" fontAlgn="ctr"/>
                      <a:r>
                        <a:rPr lang="en-US" sz="500" u="none" strike="noStrike" dirty="0">
                          <a:solidFill>
                            <a:schemeClr val="tx1"/>
                          </a:solidFill>
                          <a:effectLst/>
                          <a:latin typeface="Nexa Light" panose="02000000000000000000" pitchFamily="50" charset="0"/>
                        </a:rPr>
                        <a:t>CSV Module (CSV)</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1968910370"/>
                  </a:ext>
                </a:extLst>
              </a:tr>
              <a:tr h="127228">
                <a:tc>
                  <a:txBody>
                    <a:bodyPr/>
                    <a:lstStyle/>
                    <a:p>
                      <a:pPr algn="ctr" fontAlgn="ctr"/>
                      <a:r>
                        <a:rPr lang="en-US" sz="500" u="none" strike="noStrike" dirty="0">
                          <a:solidFill>
                            <a:schemeClr val="tx1"/>
                          </a:solidFill>
                          <a:effectLst/>
                          <a:latin typeface="Nexa Light" panose="02000000000000000000" pitchFamily="50" charset="0"/>
                        </a:rPr>
                        <a:t>PDF Processing Module (PPM)</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2075388924"/>
                  </a:ext>
                </a:extLst>
              </a:tr>
              <a:tr h="127228">
                <a:tc>
                  <a:txBody>
                    <a:bodyPr/>
                    <a:lstStyle/>
                    <a:p>
                      <a:pPr algn="ctr" fontAlgn="ctr"/>
                      <a:r>
                        <a:rPr lang="en-US" sz="500" u="none" strike="noStrike" dirty="0">
                          <a:solidFill>
                            <a:schemeClr val="tx1"/>
                          </a:solidFill>
                          <a:effectLst/>
                          <a:latin typeface="Nexa Light" panose="02000000000000000000" pitchFamily="50" charset="0"/>
                        </a:rPr>
                        <a:t>Document Handler Export (DHE)</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2660574789"/>
                  </a:ext>
                </a:extLst>
              </a:tr>
              <a:tr h="127228">
                <a:tc>
                  <a:txBody>
                    <a:bodyPr/>
                    <a:lstStyle/>
                    <a:p>
                      <a:pPr algn="ctr" fontAlgn="ctr"/>
                      <a:r>
                        <a:rPr lang="en-US" sz="500" u="none" strike="noStrike" dirty="0">
                          <a:solidFill>
                            <a:schemeClr val="tx1"/>
                          </a:solidFill>
                          <a:effectLst/>
                          <a:latin typeface="Nexa Light" panose="02000000000000000000" pitchFamily="50" charset="0"/>
                        </a:rPr>
                        <a:t>Barcode Generation Module (BGM)</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l" fontAlgn="ctr"/>
                      <a:r>
                        <a:rPr lang="en-US" sz="500" u="none" strike="noStrike" dirty="0">
                          <a:solidFill>
                            <a:schemeClr val="tx1"/>
                          </a:solidFill>
                          <a:effectLst/>
                          <a:latin typeface="Nexa Light" panose="02000000000000000000" pitchFamily="50" charset="0"/>
                        </a:rPr>
                        <a:t> </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1816451350"/>
                  </a:ext>
                </a:extLst>
              </a:tr>
              <a:tr h="127228">
                <a:tc>
                  <a:txBody>
                    <a:bodyPr/>
                    <a:lstStyle/>
                    <a:p>
                      <a:pPr algn="ctr" fontAlgn="ctr"/>
                      <a:r>
                        <a:rPr lang="en-US" sz="500" b="1" u="none" strike="noStrike" dirty="0">
                          <a:solidFill>
                            <a:schemeClr val="tx1"/>
                          </a:solidFill>
                          <a:effectLst/>
                          <a:latin typeface="Nexa Light" panose="02000000000000000000" pitchFamily="50" charset="0"/>
                        </a:rPr>
                        <a:t>Output</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b="1" u="none" strike="noStrike" dirty="0">
                          <a:solidFill>
                            <a:schemeClr val="tx1"/>
                          </a:solidFill>
                          <a:effectLst/>
                          <a:latin typeface="Nexa Light" panose="02000000000000000000" pitchFamily="50" charset="0"/>
                        </a:rPr>
                        <a:t> </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b="1" u="none" strike="noStrike" dirty="0">
                          <a:solidFill>
                            <a:schemeClr val="tx1"/>
                          </a:solidFill>
                          <a:effectLst/>
                          <a:latin typeface="Nexa Light" panose="02000000000000000000" pitchFamily="50" charset="0"/>
                        </a:rPr>
                        <a:t> </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tc>
                  <a:txBody>
                    <a:bodyPr/>
                    <a:lstStyle/>
                    <a:p>
                      <a:pPr algn="l" fontAlgn="ctr"/>
                      <a:r>
                        <a:rPr lang="en-US" sz="500" b="1" u="none" strike="noStrike" dirty="0">
                          <a:solidFill>
                            <a:schemeClr val="tx1"/>
                          </a:solidFill>
                          <a:effectLst/>
                          <a:latin typeface="Nexa Light" panose="02000000000000000000" pitchFamily="50" charset="0"/>
                        </a:rPr>
                        <a:t> </a:t>
                      </a:r>
                      <a:endParaRPr lang="en-US" sz="500" b="1" i="0" u="none" strike="noStrike" dirty="0">
                        <a:solidFill>
                          <a:schemeClr val="tx1"/>
                        </a:solidFill>
                        <a:effectLst/>
                        <a:latin typeface="Nexa Light" panose="02000000000000000000" pitchFamily="50" charset="0"/>
                      </a:endParaRPr>
                    </a:p>
                  </a:txBody>
                  <a:tcPr marL="5237" marR="5237" marT="5237" marB="0" anchor="ctr">
                    <a:solidFill>
                      <a:srgbClr val="E2E2E2"/>
                    </a:solidFill>
                  </a:tcPr>
                </a:tc>
                <a:extLst>
                  <a:ext uri="{0D108BD9-81ED-4DB2-BD59-A6C34878D82A}">
                    <a16:rowId xmlns:a16="http://schemas.microsoft.com/office/drawing/2014/main" val="3860899823"/>
                  </a:ext>
                </a:extLst>
              </a:tr>
              <a:tr h="127228">
                <a:tc>
                  <a:txBody>
                    <a:bodyPr/>
                    <a:lstStyle/>
                    <a:p>
                      <a:pPr algn="ctr" fontAlgn="ctr"/>
                      <a:r>
                        <a:rPr lang="en-US" sz="500" u="none" strike="noStrike" dirty="0">
                          <a:solidFill>
                            <a:schemeClr val="tx1"/>
                          </a:solidFill>
                          <a:effectLst/>
                          <a:latin typeface="Nexa Light" panose="02000000000000000000" pitchFamily="50" charset="0"/>
                        </a:rPr>
                        <a:t>Email Module (EMM)</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2651981811"/>
                  </a:ext>
                </a:extLst>
              </a:tr>
              <a:tr h="127228">
                <a:tc>
                  <a:txBody>
                    <a:bodyPr/>
                    <a:lstStyle/>
                    <a:p>
                      <a:pPr algn="ctr" fontAlgn="ctr"/>
                      <a:r>
                        <a:rPr lang="en-US" sz="500" u="none" strike="noStrike" dirty="0">
                          <a:solidFill>
                            <a:schemeClr val="tx1"/>
                          </a:solidFill>
                          <a:effectLst/>
                          <a:latin typeface="Nexa Light" panose="02000000000000000000" pitchFamily="50" charset="0"/>
                        </a:rPr>
                        <a:t>SMS Module (SMS)</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tc>
                  <a:txBody>
                    <a:bodyPr/>
                    <a:lstStyle/>
                    <a:p>
                      <a:pPr algn="ctr" fontAlgn="ctr"/>
                      <a:r>
                        <a:rPr lang="en-US" sz="500" u="none" strike="noStrike" dirty="0">
                          <a:solidFill>
                            <a:schemeClr val="tx1"/>
                          </a:solidFill>
                          <a:effectLst/>
                          <a:latin typeface="Nexa Light" panose="02000000000000000000" pitchFamily="50" charset="0"/>
                        </a:rPr>
                        <a:t>X</a:t>
                      </a:r>
                      <a:endParaRPr lang="en-US" sz="500" b="0" i="0" u="none" strike="noStrike" dirty="0">
                        <a:solidFill>
                          <a:schemeClr val="tx1"/>
                        </a:solidFill>
                        <a:effectLst/>
                        <a:latin typeface="Nexa Light" panose="02000000000000000000" pitchFamily="50" charset="0"/>
                      </a:endParaRPr>
                    </a:p>
                  </a:txBody>
                  <a:tcPr marL="5237" marR="5237" marT="5237" marB="0" anchor="ctr">
                    <a:solidFill>
                      <a:schemeClr val="bg1"/>
                    </a:solidFill>
                  </a:tcPr>
                </a:tc>
                <a:extLst>
                  <a:ext uri="{0D108BD9-81ED-4DB2-BD59-A6C34878D82A}">
                    <a16:rowId xmlns:a16="http://schemas.microsoft.com/office/drawing/2014/main" val="720060720"/>
                  </a:ext>
                </a:extLst>
              </a:tr>
            </a:tbl>
          </a:graphicData>
        </a:graphic>
      </p:graphicFrame>
      <p:graphicFrame>
        <p:nvGraphicFramePr>
          <p:cNvPr id="2" name="Diagram 1">
            <a:extLst>
              <a:ext uri="{FF2B5EF4-FFF2-40B4-BE49-F238E27FC236}">
                <a16:creationId xmlns:a16="http://schemas.microsoft.com/office/drawing/2014/main" id="{E2EC7FEC-D3DC-50B0-859E-00F25AE1C074}"/>
              </a:ext>
            </a:extLst>
          </p:cNvPr>
          <p:cNvGraphicFramePr/>
          <p:nvPr/>
        </p:nvGraphicFramePr>
        <p:xfrm>
          <a:off x="280336" y="955266"/>
          <a:ext cx="4833153" cy="4010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4883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35;p53">
            <a:extLst>
              <a:ext uri="{FF2B5EF4-FFF2-40B4-BE49-F238E27FC236}">
                <a16:creationId xmlns:a16="http://schemas.microsoft.com/office/drawing/2014/main" id="{BA3A9E69-27AE-3FDF-1442-CEDE86932BE6}"/>
              </a:ext>
            </a:extLst>
          </p:cNvPr>
          <p:cNvSpPr txBox="1">
            <a:spLocks/>
          </p:cNvSpPr>
          <p:nvPr/>
        </p:nvSpPr>
        <p:spPr>
          <a:xfrm>
            <a:off x="1797763" y="1761300"/>
            <a:ext cx="3639000" cy="125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5200"/>
              <a:buFont typeface="Montserrat ExtraBold"/>
              <a:buNone/>
              <a:defRPr sz="40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191919"/>
              </a:buClr>
              <a:buSzPts val="5200"/>
              <a:buFont typeface="Montserrat ExtraBold"/>
              <a:buNone/>
              <a:defRPr sz="5200" b="0" i="0" u="none" strike="noStrike" cap="none">
                <a:solidFill>
                  <a:srgbClr val="191919"/>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rgbClr val="191919"/>
              </a:buClr>
              <a:buSzPts val="5200"/>
              <a:buFont typeface="Montserrat ExtraBold"/>
              <a:buNone/>
              <a:defRPr sz="5200" b="0" i="0" u="none" strike="noStrike" cap="none">
                <a:solidFill>
                  <a:srgbClr val="191919"/>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rgbClr val="191919"/>
              </a:buClr>
              <a:buSzPts val="5200"/>
              <a:buFont typeface="Montserrat ExtraBold"/>
              <a:buNone/>
              <a:defRPr sz="5200" b="0" i="0" u="none" strike="noStrike" cap="none">
                <a:solidFill>
                  <a:srgbClr val="191919"/>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rgbClr val="191919"/>
              </a:buClr>
              <a:buSzPts val="5200"/>
              <a:buFont typeface="Montserrat ExtraBold"/>
              <a:buNone/>
              <a:defRPr sz="5200" b="0" i="0" u="none" strike="noStrike" cap="none">
                <a:solidFill>
                  <a:srgbClr val="191919"/>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rgbClr val="191919"/>
              </a:buClr>
              <a:buSzPts val="5200"/>
              <a:buFont typeface="Montserrat ExtraBold"/>
              <a:buNone/>
              <a:defRPr sz="5200" b="0" i="0" u="none" strike="noStrike" cap="none">
                <a:solidFill>
                  <a:srgbClr val="191919"/>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rgbClr val="191919"/>
              </a:buClr>
              <a:buSzPts val="5200"/>
              <a:buFont typeface="Montserrat ExtraBold"/>
              <a:buNone/>
              <a:defRPr sz="5200" b="0" i="0" u="none" strike="noStrike" cap="none">
                <a:solidFill>
                  <a:srgbClr val="191919"/>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rgbClr val="191919"/>
              </a:buClr>
              <a:buSzPts val="5200"/>
              <a:buFont typeface="Montserrat ExtraBold"/>
              <a:buNone/>
              <a:defRPr sz="5200" b="0" i="0" u="none" strike="noStrike" cap="none">
                <a:solidFill>
                  <a:srgbClr val="191919"/>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rgbClr val="191919"/>
              </a:buClr>
              <a:buSzPts val="5200"/>
              <a:buFont typeface="Montserrat ExtraBold"/>
              <a:buNone/>
              <a:defRPr sz="5200" b="0" i="0" u="none" strike="noStrike" cap="none">
                <a:solidFill>
                  <a:srgbClr val="191919"/>
                </a:solidFill>
                <a:latin typeface="Montserrat ExtraBold"/>
                <a:ea typeface="Montserrat ExtraBold"/>
                <a:cs typeface="Montserrat ExtraBold"/>
                <a:sym typeface="Montserrat ExtraBold"/>
              </a:defRPr>
            </a:lvl9pPr>
          </a:lstStyle>
          <a:p>
            <a:pPr algn="r"/>
            <a:r>
              <a:rPr lang="en-US" dirty="0">
                <a:latin typeface="Alternox" pitchFamily="50" charset="0"/>
              </a:rPr>
              <a:t>OPT Essentials</a:t>
            </a:r>
          </a:p>
        </p:txBody>
      </p:sp>
      <p:sp>
        <p:nvSpPr>
          <p:cNvPr id="3" name="Google Shape;636;p53">
            <a:extLst>
              <a:ext uri="{FF2B5EF4-FFF2-40B4-BE49-F238E27FC236}">
                <a16:creationId xmlns:a16="http://schemas.microsoft.com/office/drawing/2014/main" id="{53D462D6-1F0F-AD76-3E22-F00AB14C300B}"/>
              </a:ext>
            </a:extLst>
          </p:cNvPr>
          <p:cNvSpPr txBox="1">
            <a:spLocks/>
          </p:cNvSpPr>
          <p:nvPr/>
        </p:nvSpPr>
        <p:spPr>
          <a:xfrm>
            <a:off x="5511566" y="1886831"/>
            <a:ext cx="1518407" cy="1369837"/>
          </a:xfrm>
          <a:prstGeom prst="rect">
            <a:avLst/>
          </a:prstGeom>
          <a:ln w="38100">
            <a:solidFill>
              <a:srgbClr val="5D95D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rgbClr val="5D95D1"/>
                </a:solidFill>
                <a:latin typeface="Alternox" pitchFamily="50" charset="0"/>
              </a:rPr>
              <a:t>BI</a:t>
            </a:r>
          </a:p>
        </p:txBody>
      </p:sp>
      <p:sp>
        <p:nvSpPr>
          <p:cNvPr id="4" name="Google Shape;637;p53">
            <a:extLst>
              <a:ext uri="{FF2B5EF4-FFF2-40B4-BE49-F238E27FC236}">
                <a16:creationId xmlns:a16="http://schemas.microsoft.com/office/drawing/2014/main" id="{075E4511-6E2E-0CE4-052B-DCE3BD476553}"/>
              </a:ext>
            </a:extLst>
          </p:cNvPr>
          <p:cNvSpPr txBox="1">
            <a:spLocks/>
          </p:cNvSpPr>
          <p:nvPr/>
        </p:nvSpPr>
        <p:spPr>
          <a:xfrm rot="567">
            <a:off x="367159" y="3067632"/>
            <a:ext cx="5069614" cy="31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1pPr>
            <a:lvl2pPr marL="914400" marR="0" lvl="1" indent="-317500" algn="ctr" rtl="0">
              <a:lnSpc>
                <a:spcPct val="100000"/>
              </a:lnSpc>
              <a:spcBef>
                <a:spcPts val="0"/>
              </a:spcBef>
              <a:spcAft>
                <a:spcPts val="0"/>
              </a:spcAft>
              <a:buClr>
                <a:schemeClr val="lt1"/>
              </a:buClr>
              <a:buSzPts val="1800"/>
              <a:buFont typeface="Oxygen"/>
              <a:buNone/>
              <a:defRPr sz="1800" b="0" i="0" u="none" strike="noStrike" cap="none">
                <a:solidFill>
                  <a:schemeClr val="lt1"/>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1"/>
              </a:buClr>
              <a:buSzPts val="1800"/>
              <a:buFont typeface="Oxygen"/>
              <a:buNone/>
              <a:defRPr sz="1800" b="0" i="0" u="none" strike="noStrike" cap="none">
                <a:solidFill>
                  <a:schemeClr val="lt1"/>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1"/>
              </a:buClr>
              <a:buSzPts val="1800"/>
              <a:buFont typeface="Oxygen"/>
              <a:buNone/>
              <a:defRPr sz="1800" b="0" i="0" u="none" strike="noStrike" cap="none">
                <a:solidFill>
                  <a:schemeClr val="lt1"/>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1"/>
              </a:buClr>
              <a:buSzPts val="1800"/>
              <a:buFont typeface="Oxygen"/>
              <a:buNone/>
              <a:defRPr sz="1800" b="0" i="0" u="none" strike="noStrike" cap="none">
                <a:solidFill>
                  <a:schemeClr val="lt1"/>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1"/>
              </a:buClr>
              <a:buSzPts val="1800"/>
              <a:buFont typeface="Oxygen"/>
              <a:buNone/>
              <a:defRPr sz="1800" b="0" i="0" u="none" strike="noStrike" cap="none">
                <a:solidFill>
                  <a:schemeClr val="lt1"/>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1"/>
              </a:buClr>
              <a:buSzPts val="1800"/>
              <a:buFont typeface="Oxygen"/>
              <a:buNone/>
              <a:defRPr sz="1800" b="0" i="0" u="none" strike="noStrike" cap="none">
                <a:solidFill>
                  <a:schemeClr val="lt1"/>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1"/>
              </a:buClr>
              <a:buSzPts val="1800"/>
              <a:buFont typeface="Oxygen"/>
              <a:buNone/>
              <a:defRPr sz="1800" b="0" i="0" u="none" strike="noStrike" cap="none">
                <a:solidFill>
                  <a:schemeClr val="lt1"/>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1"/>
              </a:buClr>
              <a:buSzPts val="1800"/>
              <a:buFont typeface="Oxygen"/>
              <a:buNone/>
              <a:defRPr sz="1800" b="0" i="0" u="none" strike="noStrike" cap="none">
                <a:solidFill>
                  <a:schemeClr val="lt1"/>
                </a:solidFill>
                <a:latin typeface="Oxygen"/>
                <a:ea typeface="Oxygen"/>
                <a:cs typeface="Oxygen"/>
                <a:sym typeface="Oxygen"/>
              </a:defRPr>
            </a:lvl9pPr>
          </a:lstStyle>
          <a:p>
            <a:pPr marL="0" indent="0" algn="r"/>
            <a:r>
              <a:rPr lang="en-US" dirty="0">
                <a:latin typeface="Nexa Light" panose="02000000000000000000" pitchFamily="50" charset="0"/>
              </a:rPr>
              <a:t>“Powerful Insights for Informed Decisions”</a:t>
            </a:r>
          </a:p>
        </p:txBody>
      </p:sp>
    </p:spTree>
    <p:extLst>
      <p:ext uri="{BB962C8B-B14F-4D97-AF65-F5344CB8AC3E}">
        <p14:creationId xmlns:p14="http://schemas.microsoft.com/office/powerpoint/2010/main" val="3287732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52;p18">
            <a:extLst>
              <a:ext uri="{FF2B5EF4-FFF2-40B4-BE49-F238E27FC236}">
                <a16:creationId xmlns:a16="http://schemas.microsoft.com/office/drawing/2014/main" id="{2606877D-72EB-C0C4-66C4-B46A9A7BEBA8}"/>
              </a:ext>
            </a:extLst>
          </p:cNvPr>
          <p:cNvPicPr preferRelativeResize="0"/>
          <p:nvPr/>
        </p:nvPicPr>
        <p:blipFill>
          <a:blip r:embed="rId2">
            <a:alphaModFix/>
            <a:duotone>
              <a:prstClr val="black"/>
              <a:srgbClr val="5D95D1">
                <a:tint val="45000"/>
                <a:satMod val="400000"/>
              </a:srgbClr>
            </a:duotone>
          </a:blip>
          <a:stretch>
            <a:fillRect/>
          </a:stretch>
        </p:blipFill>
        <p:spPr>
          <a:xfrm rot="7393320">
            <a:off x="-1911834" y="387993"/>
            <a:ext cx="5417578" cy="3216594"/>
          </a:xfrm>
          <a:prstGeom prst="rect">
            <a:avLst/>
          </a:prstGeom>
          <a:noFill/>
          <a:ln>
            <a:noFill/>
          </a:ln>
        </p:spPr>
      </p:pic>
      <p:pic>
        <p:nvPicPr>
          <p:cNvPr id="4" name="Content Placeholder 4">
            <a:extLst>
              <a:ext uri="{FF2B5EF4-FFF2-40B4-BE49-F238E27FC236}">
                <a16:creationId xmlns:a16="http://schemas.microsoft.com/office/drawing/2014/main" id="{4449E8C0-6C94-9ABB-A13B-769C549FE56E}"/>
              </a:ext>
            </a:extLst>
          </p:cNvPr>
          <p:cNvPicPr>
            <a:picLocks noGrp="1" noChangeAspect="1"/>
          </p:cNvPicPr>
          <p:nvPr/>
        </p:nvPicPr>
        <p:blipFill>
          <a:blip r:embed="rId3"/>
          <a:srcRect/>
          <a:stretch/>
        </p:blipFill>
        <p:spPr>
          <a:xfrm>
            <a:off x="685800" y="1241674"/>
            <a:ext cx="7772400" cy="3734059"/>
          </a:xfrm>
          <a:prstGeom prst="rect">
            <a:avLst/>
          </a:prstGeom>
          <a:ln w="28575">
            <a:solidFill>
              <a:srgbClr val="5D95D1"/>
            </a:solidFill>
          </a:ln>
          <a:effectLst>
            <a:outerShdw blurRad="292100" dist="139700" dir="2700000" algn="tl" rotWithShape="0">
              <a:srgbClr val="333333">
                <a:alpha val="65000"/>
              </a:srgbClr>
            </a:outerShdw>
          </a:effectLst>
        </p:spPr>
      </p:pic>
      <p:sp>
        <p:nvSpPr>
          <p:cNvPr id="5" name="Google Shape;387;p40">
            <a:extLst>
              <a:ext uri="{FF2B5EF4-FFF2-40B4-BE49-F238E27FC236}">
                <a16:creationId xmlns:a16="http://schemas.microsoft.com/office/drawing/2014/main" id="{D8270280-5C45-71D6-2C0A-B8F0DA725FFC}"/>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Accounts Receivable</a:t>
            </a:r>
          </a:p>
        </p:txBody>
      </p:sp>
      <p:cxnSp>
        <p:nvCxnSpPr>
          <p:cNvPr id="6" name="Straight Connector 5">
            <a:extLst>
              <a:ext uri="{FF2B5EF4-FFF2-40B4-BE49-F238E27FC236}">
                <a16:creationId xmlns:a16="http://schemas.microsoft.com/office/drawing/2014/main" id="{6DFE2BD4-C6A5-F4A2-79E2-1D2D7927D121}"/>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04549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71;p21">
            <a:extLst>
              <a:ext uri="{FF2B5EF4-FFF2-40B4-BE49-F238E27FC236}">
                <a16:creationId xmlns:a16="http://schemas.microsoft.com/office/drawing/2014/main" id="{A877CF98-3670-D947-F392-B6C78B8B56BB}"/>
              </a:ext>
            </a:extLst>
          </p:cNvPr>
          <p:cNvPicPr preferRelativeResize="0"/>
          <p:nvPr/>
        </p:nvPicPr>
        <p:blipFill>
          <a:blip r:embed="rId2">
            <a:alphaModFix amt="50000"/>
            <a:duotone>
              <a:prstClr val="black"/>
              <a:srgbClr val="5D95D1">
                <a:tint val="45000"/>
                <a:satMod val="400000"/>
              </a:srgbClr>
            </a:duotone>
          </a:blip>
          <a:stretch>
            <a:fillRect/>
          </a:stretch>
        </p:blipFill>
        <p:spPr>
          <a:xfrm rot="13852071" flipH="1">
            <a:off x="4823109" y="-196906"/>
            <a:ext cx="5835592" cy="2362199"/>
          </a:xfrm>
          <a:prstGeom prst="rect">
            <a:avLst/>
          </a:prstGeom>
          <a:noFill/>
          <a:ln>
            <a:noFill/>
          </a:ln>
        </p:spPr>
      </p:pic>
      <p:pic>
        <p:nvPicPr>
          <p:cNvPr id="2" name="Content Placeholder 4">
            <a:extLst>
              <a:ext uri="{FF2B5EF4-FFF2-40B4-BE49-F238E27FC236}">
                <a16:creationId xmlns:a16="http://schemas.microsoft.com/office/drawing/2014/main" id="{3BDB6C7C-2613-8269-4FF3-5F31CD03EDE0}"/>
              </a:ext>
            </a:extLst>
          </p:cNvPr>
          <p:cNvPicPr>
            <a:picLocks noGrp="1" noChangeAspect="1"/>
          </p:cNvPicPr>
          <p:nvPr/>
        </p:nvPicPr>
        <p:blipFill>
          <a:blip r:embed="rId3"/>
          <a:srcRect/>
          <a:stretch/>
        </p:blipFill>
        <p:spPr>
          <a:xfrm>
            <a:off x="685800" y="1362804"/>
            <a:ext cx="7772400" cy="3470054"/>
          </a:xfrm>
          <a:prstGeom prst="rect">
            <a:avLst/>
          </a:prstGeom>
          <a:ln w="28575">
            <a:solidFill>
              <a:srgbClr val="5D95D1"/>
            </a:solidFill>
          </a:ln>
          <a:effectLst>
            <a:outerShdw blurRad="292100" dist="139700" dir="2700000" algn="tl" rotWithShape="0">
              <a:srgbClr val="333333">
                <a:alpha val="65000"/>
              </a:srgbClr>
            </a:outerShdw>
          </a:effectLst>
        </p:spPr>
      </p:pic>
      <p:sp>
        <p:nvSpPr>
          <p:cNvPr id="3" name="Google Shape;387;p40">
            <a:extLst>
              <a:ext uri="{FF2B5EF4-FFF2-40B4-BE49-F238E27FC236}">
                <a16:creationId xmlns:a16="http://schemas.microsoft.com/office/drawing/2014/main" id="{CF8FF622-ECB8-EC15-6522-6E5EC4259A7D}"/>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Drill Down Dashboard Grid</a:t>
            </a:r>
          </a:p>
        </p:txBody>
      </p:sp>
      <p:sp>
        <p:nvSpPr>
          <p:cNvPr id="8" name="Google Shape;536;p48">
            <a:extLst>
              <a:ext uri="{FF2B5EF4-FFF2-40B4-BE49-F238E27FC236}">
                <a16:creationId xmlns:a16="http://schemas.microsoft.com/office/drawing/2014/main" id="{B96CD70D-04BF-4EFE-78A1-6D809EB45823}"/>
              </a:ext>
            </a:extLst>
          </p:cNvPr>
          <p:cNvSpPr/>
          <p:nvPr/>
        </p:nvSpPr>
        <p:spPr>
          <a:xfrm rot="1154714" flipH="1">
            <a:off x="8377288" y="2191238"/>
            <a:ext cx="346121" cy="346121"/>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0" name="Google Shape;536;p48">
            <a:extLst>
              <a:ext uri="{FF2B5EF4-FFF2-40B4-BE49-F238E27FC236}">
                <a16:creationId xmlns:a16="http://schemas.microsoft.com/office/drawing/2014/main" id="{92BB04FB-A792-406D-4E82-F8696905E28C}"/>
              </a:ext>
            </a:extLst>
          </p:cNvPr>
          <p:cNvSpPr/>
          <p:nvPr/>
        </p:nvSpPr>
        <p:spPr>
          <a:xfrm flipH="1">
            <a:off x="8735669" y="694587"/>
            <a:ext cx="816662" cy="816662"/>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cxnSp>
        <p:nvCxnSpPr>
          <p:cNvPr id="11" name="Straight Connector 10">
            <a:extLst>
              <a:ext uri="{FF2B5EF4-FFF2-40B4-BE49-F238E27FC236}">
                <a16:creationId xmlns:a16="http://schemas.microsoft.com/office/drawing/2014/main" id="{396A8BF4-056F-53E8-45AE-23C9A2BAFA06}"/>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09474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7;p20">
            <a:extLst>
              <a:ext uri="{FF2B5EF4-FFF2-40B4-BE49-F238E27FC236}">
                <a16:creationId xmlns:a16="http://schemas.microsoft.com/office/drawing/2014/main" id="{6C754150-A7DB-87E1-2684-48D02BAD876F}"/>
              </a:ext>
            </a:extLst>
          </p:cNvPr>
          <p:cNvPicPr preferRelativeResize="0"/>
          <p:nvPr/>
        </p:nvPicPr>
        <p:blipFill>
          <a:blip r:embed="rId2">
            <a:alphaModFix amt="70000"/>
            <a:duotone>
              <a:prstClr val="black"/>
              <a:srgbClr val="5D95D1">
                <a:tint val="45000"/>
                <a:satMod val="400000"/>
              </a:srgbClr>
            </a:duotone>
          </a:blip>
          <a:stretch>
            <a:fillRect/>
          </a:stretch>
        </p:blipFill>
        <p:spPr>
          <a:xfrm rot="16497902" flipH="1">
            <a:off x="5268105" y="387315"/>
            <a:ext cx="6701897" cy="3258299"/>
          </a:xfrm>
          <a:prstGeom prst="rect">
            <a:avLst/>
          </a:prstGeom>
          <a:noFill/>
          <a:ln>
            <a:noFill/>
          </a:ln>
        </p:spPr>
      </p:pic>
      <p:pic>
        <p:nvPicPr>
          <p:cNvPr id="2" name="Content Placeholder 4">
            <a:extLst>
              <a:ext uri="{FF2B5EF4-FFF2-40B4-BE49-F238E27FC236}">
                <a16:creationId xmlns:a16="http://schemas.microsoft.com/office/drawing/2014/main" id="{CABD285A-8BD1-EEB5-50BC-D0042BA0FB29}"/>
              </a:ext>
            </a:extLst>
          </p:cNvPr>
          <p:cNvPicPr>
            <a:picLocks noGrp="1" noChangeAspect="1"/>
          </p:cNvPicPr>
          <p:nvPr/>
        </p:nvPicPr>
        <p:blipFill>
          <a:blip r:embed="rId3"/>
          <a:srcRect/>
          <a:stretch/>
        </p:blipFill>
        <p:spPr>
          <a:xfrm>
            <a:off x="685800" y="1417256"/>
            <a:ext cx="7772400" cy="3382585"/>
          </a:xfrm>
          <a:prstGeom prst="rect">
            <a:avLst/>
          </a:prstGeom>
          <a:ln w="28575">
            <a:solidFill>
              <a:srgbClr val="5D95D1"/>
            </a:solidFill>
          </a:ln>
          <a:effectLst>
            <a:outerShdw blurRad="292100" dist="139700" dir="2700000" algn="tl" rotWithShape="0">
              <a:srgbClr val="333333">
                <a:alpha val="65000"/>
              </a:srgbClr>
            </a:outerShdw>
          </a:effectLst>
        </p:spPr>
      </p:pic>
      <p:sp>
        <p:nvSpPr>
          <p:cNvPr id="3" name="Google Shape;387;p40">
            <a:extLst>
              <a:ext uri="{FF2B5EF4-FFF2-40B4-BE49-F238E27FC236}">
                <a16:creationId xmlns:a16="http://schemas.microsoft.com/office/drawing/2014/main" id="{3C9963E4-2672-01B7-C3C6-A266E48A13AF}"/>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Service &amp; Inspections</a:t>
            </a:r>
          </a:p>
        </p:txBody>
      </p:sp>
      <p:cxnSp>
        <p:nvCxnSpPr>
          <p:cNvPr id="4" name="Straight Connector 3">
            <a:extLst>
              <a:ext uri="{FF2B5EF4-FFF2-40B4-BE49-F238E27FC236}">
                <a16:creationId xmlns:a16="http://schemas.microsoft.com/office/drawing/2014/main" id="{8F1FDD86-205D-770D-7DA0-3ECCC0E610C3}"/>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18" name="Google Shape;536;p48">
            <a:extLst>
              <a:ext uri="{FF2B5EF4-FFF2-40B4-BE49-F238E27FC236}">
                <a16:creationId xmlns:a16="http://schemas.microsoft.com/office/drawing/2014/main" id="{9DA7BA32-3542-89A8-0537-5D17EF68C50A}"/>
              </a:ext>
            </a:extLst>
          </p:cNvPr>
          <p:cNvSpPr/>
          <p:nvPr/>
        </p:nvSpPr>
        <p:spPr>
          <a:xfrm rot="1154714" flipH="1">
            <a:off x="8829683" y="3748672"/>
            <a:ext cx="477747" cy="477747"/>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9" name="Google Shape;536;p48">
            <a:extLst>
              <a:ext uri="{FF2B5EF4-FFF2-40B4-BE49-F238E27FC236}">
                <a16:creationId xmlns:a16="http://schemas.microsoft.com/office/drawing/2014/main" id="{AAC42544-65C6-DB0B-758C-FE57F79E4905}"/>
              </a:ext>
            </a:extLst>
          </p:cNvPr>
          <p:cNvSpPr/>
          <p:nvPr/>
        </p:nvSpPr>
        <p:spPr>
          <a:xfrm rot="1154714" flipH="1">
            <a:off x="8483190" y="1095959"/>
            <a:ext cx="182590" cy="18259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95606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536;p48">
            <a:extLst>
              <a:ext uri="{FF2B5EF4-FFF2-40B4-BE49-F238E27FC236}">
                <a16:creationId xmlns:a16="http://schemas.microsoft.com/office/drawing/2014/main" id="{32C8F819-EC55-42DC-15CF-2F57F7EFD90C}"/>
              </a:ext>
            </a:extLst>
          </p:cNvPr>
          <p:cNvSpPr/>
          <p:nvPr/>
        </p:nvSpPr>
        <p:spPr>
          <a:xfrm rot="1154714" flipH="1">
            <a:off x="8163256" y="4094574"/>
            <a:ext cx="1140600" cy="114060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pic>
        <p:nvPicPr>
          <p:cNvPr id="13" name="Google Shape;148;p18">
            <a:extLst>
              <a:ext uri="{FF2B5EF4-FFF2-40B4-BE49-F238E27FC236}">
                <a16:creationId xmlns:a16="http://schemas.microsoft.com/office/drawing/2014/main" id="{5AD9BE40-1E3E-38D8-225F-286B9E207908}"/>
              </a:ext>
            </a:extLst>
          </p:cNvPr>
          <p:cNvPicPr preferRelativeResize="0"/>
          <p:nvPr/>
        </p:nvPicPr>
        <p:blipFill>
          <a:blip r:embed="rId2">
            <a:alphaModFix/>
            <a:duotone>
              <a:prstClr val="black"/>
              <a:srgbClr val="5D95D1">
                <a:tint val="45000"/>
                <a:satMod val="400000"/>
              </a:srgbClr>
            </a:duotone>
          </a:blip>
          <a:stretch>
            <a:fillRect/>
          </a:stretch>
        </p:blipFill>
        <p:spPr>
          <a:xfrm rot="5400000">
            <a:off x="-4331494" y="135887"/>
            <a:ext cx="8662988" cy="5143500"/>
          </a:xfrm>
          <a:prstGeom prst="rect">
            <a:avLst/>
          </a:prstGeom>
          <a:noFill/>
          <a:ln>
            <a:noFill/>
          </a:ln>
        </p:spPr>
      </p:pic>
      <p:pic>
        <p:nvPicPr>
          <p:cNvPr id="2" name="Content Placeholder 4">
            <a:extLst>
              <a:ext uri="{FF2B5EF4-FFF2-40B4-BE49-F238E27FC236}">
                <a16:creationId xmlns:a16="http://schemas.microsoft.com/office/drawing/2014/main" id="{F3064EA5-397B-4DF3-FD69-C79A55C76D99}"/>
              </a:ext>
            </a:extLst>
          </p:cNvPr>
          <p:cNvPicPr>
            <a:picLocks noGrp="1" noChangeAspect="1"/>
          </p:cNvPicPr>
          <p:nvPr/>
        </p:nvPicPr>
        <p:blipFill>
          <a:blip r:embed="rId3"/>
          <a:srcRect/>
          <a:stretch/>
        </p:blipFill>
        <p:spPr>
          <a:xfrm>
            <a:off x="685800" y="1568711"/>
            <a:ext cx="7772400" cy="3232477"/>
          </a:xfrm>
          <a:prstGeom prst="rect">
            <a:avLst/>
          </a:prstGeom>
          <a:ln w="28575">
            <a:solidFill>
              <a:srgbClr val="5D95D1"/>
            </a:solidFill>
          </a:ln>
          <a:effectLst>
            <a:outerShdw blurRad="292100" dist="139700" dir="2700000" algn="tl" rotWithShape="0">
              <a:srgbClr val="333333">
                <a:alpha val="65000"/>
              </a:srgbClr>
            </a:outerShdw>
          </a:effectLst>
        </p:spPr>
      </p:pic>
      <p:sp>
        <p:nvSpPr>
          <p:cNvPr id="3" name="Google Shape;387;p40">
            <a:extLst>
              <a:ext uri="{FF2B5EF4-FFF2-40B4-BE49-F238E27FC236}">
                <a16:creationId xmlns:a16="http://schemas.microsoft.com/office/drawing/2014/main" id="{5FD49163-6789-4544-8329-F52CA27ADEEC}"/>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Jobs</a:t>
            </a:r>
          </a:p>
        </p:txBody>
      </p:sp>
      <p:cxnSp>
        <p:nvCxnSpPr>
          <p:cNvPr id="4" name="Straight Connector 3">
            <a:extLst>
              <a:ext uri="{FF2B5EF4-FFF2-40B4-BE49-F238E27FC236}">
                <a16:creationId xmlns:a16="http://schemas.microsoft.com/office/drawing/2014/main" id="{D72130DE-6EED-DEB6-4732-9E66ADCA0CC0}"/>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14" name="Google Shape;536;p48">
            <a:extLst>
              <a:ext uri="{FF2B5EF4-FFF2-40B4-BE49-F238E27FC236}">
                <a16:creationId xmlns:a16="http://schemas.microsoft.com/office/drawing/2014/main" id="{8FD344A3-D30A-5EA3-7801-A8F9ED86C123}"/>
              </a:ext>
            </a:extLst>
          </p:cNvPr>
          <p:cNvSpPr/>
          <p:nvPr/>
        </p:nvSpPr>
        <p:spPr>
          <a:xfrm rot="1154714" flipH="1">
            <a:off x="361095" y="4383134"/>
            <a:ext cx="477747" cy="477747"/>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6" name="Google Shape;536;p48">
            <a:extLst>
              <a:ext uri="{FF2B5EF4-FFF2-40B4-BE49-F238E27FC236}">
                <a16:creationId xmlns:a16="http://schemas.microsoft.com/office/drawing/2014/main" id="{4D9471DC-68DA-31A6-07B0-C011B3F4F9B9}"/>
              </a:ext>
            </a:extLst>
          </p:cNvPr>
          <p:cNvSpPr/>
          <p:nvPr/>
        </p:nvSpPr>
        <p:spPr>
          <a:xfrm rot="1154714" flipH="1">
            <a:off x="5186" y="3965059"/>
            <a:ext cx="182590" cy="18259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5" name="Google Shape;536;p48">
            <a:extLst>
              <a:ext uri="{FF2B5EF4-FFF2-40B4-BE49-F238E27FC236}">
                <a16:creationId xmlns:a16="http://schemas.microsoft.com/office/drawing/2014/main" id="{2AA46247-C145-EC72-8C3C-116A4250D196}"/>
              </a:ext>
            </a:extLst>
          </p:cNvPr>
          <p:cNvSpPr/>
          <p:nvPr/>
        </p:nvSpPr>
        <p:spPr>
          <a:xfrm rot="1154714" flipH="1">
            <a:off x="8072535" y="4562315"/>
            <a:ext cx="477747" cy="477747"/>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8960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9F5D5-4946-E905-AD12-614BDA17B763}"/>
            </a:ext>
          </a:extLst>
        </p:cNvPr>
        <p:cNvGrpSpPr/>
        <p:nvPr/>
      </p:nvGrpSpPr>
      <p:grpSpPr>
        <a:xfrm>
          <a:off x="0" y="0"/>
          <a:ext cx="0" cy="0"/>
          <a:chOff x="0" y="0"/>
          <a:chExt cx="0" cy="0"/>
        </a:xfrm>
      </p:grpSpPr>
      <p:sp>
        <p:nvSpPr>
          <p:cNvPr id="4" name="Google Shape;414;p43">
            <a:extLst>
              <a:ext uri="{FF2B5EF4-FFF2-40B4-BE49-F238E27FC236}">
                <a16:creationId xmlns:a16="http://schemas.microsoft.com/office/drawing/2014/main" id="{458E11CD-08D0-FC2B-DCAB-D0A1CE917544}"/>
              </a:ext>
            </a:extLst>
          </p:cNvPr>
          <p:cNvSpPr txBox="1">
            <a:spLocks/>
          </p:cNvSpPr>
          <p:nvPr/>
        </p:nvSpPr>
        <p:spPr>
          <a:xfrm>
            <a:off x="3316662" y="1761300"/>
            <a:ext cx="5078761" cy="10908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9pPr>
          </a:lstStyle>
          <a:p>
            <a:pPr algn="l"/>
            <a:r>
              <a:rPr lang="en-US" sz="4000" dirty="0">
                <a:solidFill>
                  <a:schemeClr val="bg1"/>
                </a:solidFill>
                <a:latin typeface="Alternox" panose="020B0604020202020204" charset="0"/>
              </a:rPr>
              <a:t>NPS </a:t>
            </a:r>
          </a:p>
          <a:p>
            <a:pPr algn="l"/>
            <a:r>
              <a:rPr lang="en-US" sz="4000" dirty="0">
                <a:solidFill>
                  <a:schemeClr val="bg1"/>
                </a:solidFill>
                <a:latin typeface="Alternox" panose="020B0604020202020204" charset="0"/>
              </a:rPr>
              <a:t>Surveys</a:t>
            </a:r>
          </a:p>
        </p:txBody>
      </p:sp>
      <p:sp>
        <p:nvSpPr>
          <p:cNvPr id="5" name="Google Shape;415;p43">
            <a:extLst>
              <a:ext uri="{FF2B5EF4-FFF2-40B4-BE49-F238E27FC236}">
                <a16:creationId xmlns:a16="http://schemas.microsoft.com/office/drawing/2014/main" id="{6317C1B2-7A81-507C-51A6-9BA711039673}"/>
              </a:ext>
            </a:extLst>
          </p:cNvPr>
          <p:cNvSpPr txBox="1">
            <a:spLocks/>
          </p:cNvSpPr>
          <p:nvPr/>
        </p:nvSpPr>
        <p:spPr>
          <a:xfrm>
            <a:off x="1412518" y="1761300"/>
            <a:ext cx="1796700" cy="1620900"/>
          </a:xfrm>
          <a:prstGeom prst="rect">
            <a:avLst/>
          </a:prstGeom>
          <a:noFill/>
          <a:ln w="38100">
            <a:solidFill>
              <a:srgbClr val="5D95D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9pPr>
          </a:lstStyle>
          <a:p>
            <a:r>
              <a:rPr lang="en-US" sz="4800" dirty="0">
                <a:solidFill>
                  <a:srgbClr val="5D95D1"/>
                </a:solidFill>
                <a:latin typeface="Alternox" pitchFamily="50" charset="0"/>
              </a:rPr>
              <a:t>CX</a:t>
            </a:r>
            <a:endParaRPr lang="en-US" sz="6000" dirty="0">
              <a:solidFill>
                <a:srgbClr val="5D95D1"/>
              </a:solidFill>
              <a:latin typeface="Alternox" pitchFamily="50" charset="0"/>
            </a:endParaRPr>
          </a:p>
        </p:txBody>
      </p:sp>
    </p:spTree>
    <p:extLst>
      <p:ext uri="{BB962C8B-B14F-4D97-AF65-F5344CB8AC3E}">
        <p14:creationId xmlns:p14="http://schemas.microsoft.com/office/powerpoint/2010/main" val="22877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Google Shape;536;p48">
            <a:extLst>
              <a:ext uri="{FF2B5EF4-FFF2-40B4-BE49-F238E27FC236}">
                <a16:creationId xmlns:a16="http://schemas.microsoft.com/office/drawing/2014/main" id="{7573AB58-7246-61A3-1EF4-BBA1C90D9356}"/>
              </a:ext>
            </a:extLst>
          </p:cNvPr>
          <p:cNvSpPr/>
          <p:nvPr/>
        </p:nvSpPr>
        <p:spPr>
          <a:xfrm flipH="1">
            <a:off x="7283299" y="1979189"/>
            <a:ext cx="458100" cy="458100"/>
          </a:xfrm>
          <a:prstGeom prst="ellipse">
            <a:avLst/>
          </a:prstGeom>
          <a:gradFill>
            <a:gsLst>
              <a:gs pos="0">
                <a:srgbClr val="9AE3E8"/>
              </a:gs>
              <a:gs pos="100000">
                <a:srgbClr val="002C47"/>
              </a:gs>
              <a:gs pos="25000">
                <a:srgbClr val="5D95D1"/>
              </a:gs>
              <a:gs pos="75000">
                <a:srgbClr val="0070C0"/>
              </a:gs>
            </a:gsLst>
            <a:lin ang="5400000" scaled="0"/>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65" name="Google Shape;536;p48">
            <a:extLst>
              <a:ext uri="{FF2B5EF4-FFF2-40B4-BE49-F238E27FC236}">
                <a16:creationId xmlns:a16="http://schemas.microsoft.com/office/drawing/2014/main" id="{56F50F30-B03F-0F52-AB7D-F6DEB2F468B3}"/>
              </a:ext>
            </a:extLst>
          </p:cNvPr>
          <p:cNvSpPr/>
          <p:nvPr/>
        </p:nvSpPr>
        <p:spPr>
          <a:xfrm flipH="1">
            <a:off x="1359192" y="1980442"/>
            <a:ext cx="458100" cy="458100"/>
          </a:xfrm>
          <a:prstGeom prst="ellipse">
            <a:avLst/>
          </a:prstGeom>
          <a:gradFill>
            <a:gsLst>
              <a:gs pos="0">
                <a:srgbClr val="9AE3E8"/>
              </a:gs>
              <a:gs pos="100000">
                <a:srgbClr val="002C47"/>
              </a:gs>
              <a:gs pos="25000">
                <a:srgbClr val="5D95D1"/>
              </a:gs>
              <a:gs pos="75000">
                <a:srgbClr val="0070C0"/>
              </a:gs>
            </a:gsLst>
            <a:lin ang="5400000" scaled="0"/>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 name="Google Shape;1085;p70">
            <a:extLst>
              <a:ext uri="{FF2B5EF4-FFF2-40B4-BE49-F238E27FC236}">
                <a16:creationId xmlns:a16="http://schemas.microsoft.com/office/drawing/2014/main" id="{82DE64C7-5D45-4038-5A6E-3028DC9698C8}"/>
              </a:ext>
            </a:extLst>
          </p:cNvPr>
          <p:cNvSpPr txBox="1">
            <a:spLocks noGrp="1"/>
          </p:cNvSpPr>
          <p:nvPr/>
        </p:nvSpPr>
        <p:spPr>
          <a:xfrm>
            <a:off x="0" y="2659322"/>
            <a:ext cx="3176485" cy="36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1pPr>
            <a:lvl2pPr marL="914400" marR="0" lvl="1" indent="-317500" algn="ctr" rtl="0">
              <a:lnSpc>
                <a:spcPct val="100000"/>
              </a:lnSpc>
              <a:spcBef>
                <a:spcPts val="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2pPr>
            <a:lvl3pPr marL="1371600" marR="0" lvl="2" indent="-317500" algn="ctr" rtl="0">
              <a:lnSpc>
                <a:spcPct val="100000"/>
              </a:lnSpc>
              <a:spcBef>
                <a:spcPts val="160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3pPr>
            <a:lvl4pPr marL="1828800" marR="0" lvl="3" indent="-317500" algn="ctr" rtl="0">
              <a:lnSpc>
                <a:spcPct val="100000"/>
              </a:lnSpc>
              <a:spcBef>
                <a:spcPts val="160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4pPr>
            <a:lvl5pPr marL="2286000" marR="0" lvl="4" indent="-317500" algn="ctr" rtl="0">
              <a:lnSpc>
                <a:spcPct val="100000"/>
              </a:lnSpc>
              <a:spcBef>
                <a:spcPts val="160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5pPr>
            <a:lvl6pPr marL="2743200" marR="0" lvl="5" indent="-317500" algn="ctr" rtl="0">
              <a:lnSpc>
                <a:spcPct val="100000"/>
              </a:lnSpc>
              <a:spcBef>
                <a:spcPts val="160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6pPr>
            <a:lvl7pPr marL="3200400" marR="0" lvl="6" indent="-317500" algn="ctr" rtl="0">
              <a:lnSpc>
                <a:spcPct val="100000"/>
              </a:lnSpc>
              <a:spcBef>
                <a:spcPts val="160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7pPr>
            <a:lvl8pPr marL="3657600" marR="0" lvl="7" indent="-317500" algn="ctr" rtl="0">
              <a:lnSpc>
                <a:spcPct val="100000"/>
              </a:lnSpc>
              <a:spcBef>
                <a:spcPts val="160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8pPr>
            <a:lvl9pPr marL="4114800" marR="0" lvl="8" indent="-317500" algn="ctr" rtl="0">
              <a:lnSpc>
                <a:spcPct val="100000"/>
              </a:lnSpc>
              <a:spcBef>
                <a:spcPts val="1600"/>
              </a:spcBef>
              <a:spcAft>
                <a:spcPts val="160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9pPr>
          </a:lstStyle>
          <a:p>
            <a:pPr marL="0" lvl="0" indent="0" algn="ctr" rtl="0">
              <a:spcBef>
                <a:spcPts val="0"/>
              </a:spcBef>
              <a:spcAft>
                <a:spcPts val="0"/>
              </a:spcAft>
              <a:buNone/>
            </a:pPr>
            <a:r>
              <a:rPr lang="en" dirty="0">
                <a:solidFill>
                  <a:srgbClr val="5D95D1"/>
                </a:solidFill>
                <a:latin typeface="Alternox" pitchFamily="50" charset="0"/>
              </a:rPr>
              <a:t>BPM</a:t>
            </a:r>
            <a:endParaRPr dirty="0">
              <a:solidFill>
                <a:srgbClr val="5D95D1"/>
              </a:solidFill>
              <a:latin typeface="Alternox" pitchFamily="50" charset="0"/>
            </a:endParaRPr>
          </a:p>
        </p:txBody>
      </p:sp>
      <p:sp>
        <p:nvSpPr>
          <p:cNvPr id="3" name="Google Shape;1086;p70">
            <a:extLst>
              <a:ext uri="{FF2B5EF4-FFF2-40B4-BE49-F238E27FC236}">
                <a16:creationId xmlns:a16="http://schemas.microsoft.com/office/drawing/2014/main" id="{BB4F1C7B-1D63-C430-7D3D-BE4DE3F84F6B}"/>
              </a:ext>
            </a:extLst>
          </p:cNvPr>
          <p:cNvSpPr txBox="1">
            <a:spLocks noGrp="1"/>
          </p:cNvSpPr>
          <p:nvPr/>
        </p:nvSpPr>
        <p:spPr>
          <a:xfrm>
            <a:off x="5967095" y="2656758"/>
            <a:ext cx="317690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1pPr>
            <a:lvl2pPr marL="914400" marR="0" lvl="1" indent="-317500" algn="ctr" rtl="0">
              <a:lnSpc>
                <a:spcPct val="100000"/>
              </a:lnSpc>
              <a:spcBef>
                <a:spcPts val="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2pPr>
            <a:lvl3pPr marL="1371600" marR="0" lvl="2" indent="-317500" algn="ctr" rtl="0">
              <a:lnSpc>
                <a:spcPct val="100000"/>
              </a:lnSpc>
              <a:spcBef>
                <a:spcPts val="160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3pPr>
            <a:lvl4pPr marL="1828800" marR="0" lvl="3" indent="-317500" algn="ctr" rtl="0">
              <a:lnSpc>
                <a:spcPct val="100000"/>
              </a:lnSpc>
              <a:spcBef>
                <a:spcPts val="160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4pPr>
            <a:lvl5pPr marL="2286000" marR="0" lvl="4" indent="-317500" algn="ctr" rtl="0">
              <a:lnSpc>
                <a:spcPct val="100000"/>
              </a:lnSpc>
              <a:spcBef>
                <a:spcPts val="160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5pPr>
            <a:lvl6pPr marL="2743200" marR="0" lvl="5" indent="-317500" algn="ctr" rtl="0">
              <a:lnSpc>
                <a:spcPct val="100000"/>
              </a:lnSpc>
              <a:spcBef>
                <a:spcPts val="160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6pPr>
            <a:lvl7pPr marL="3200400" marR="0" lvl="6" indent="-317500" algn="ctr" rtl="0">
              <a:lnSpc>
                <a:spcPct val="100000"/>
              </a:lnSpc>
              <a:spcBef>
                <a:spcPts val="160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7pPr>
            <a:lvl8pPr marL="3657600" marR="0" lvl="7" indent="-317500" algn="ctr" rtl="0">
              <a:lnSpc>
                <a:spcPct val="100000"/>
              </a:lnSpc>
              <a:spcBef>
                <a:spcPts val="1600"/>
              </a:spcBef>
              <a:spcAft>
                <a:spcPts val="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8pPr>
            <a:lvl9pPr marL="4114800" marR="0" lvl="8" indent="-317500" algn="ctr" rtl="0">
              <a:lnSpc>
                <a:spcPct val="100000"/>
              </a:lnSpc>
              <a:spcBef>
                <a:spcPts val="1600"/>
              </a:spcBef>
              <a:spcAft>
                <a:spcPts val="1600"/>
              </a:spcAft>
              <a:buClr>
                <a:schemeClr val="lt1"/>
              </a:buClr>
              <a:buSzPts val="20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9pPr>
          </a:lstStyle>
          <a:p>
            <a:pPr marL="0" lvl="0" indent="0" algn="ctr" rtl="0">
              <a:spcBef>
                <a:spcPts val="0"/>
              </a:spcBef>
              <a:spcAft>
                <a:spcPts val="0"/>
              </a:spcAft>
              <a:buNone/>
            </a:pPr>
            <a:r>
              <a:rPr lang="en" dirty="0">
                <a:solidFill>
                  <a:srgbClr val="5D95D1"/>
                </a:solidFill>
                <a:latin typeface="Alternox" pitchFamily="50" charset="0"/>
              </a:rPr>
              <a:t>IPaaS</a:t>
            </a:r>
            <a:endParaRPr dirty="0">
              <a:solidFill>
                <a:srgbClr val="5D95D1"/>
              </a:solidFill>
              <a:latin typeface="Alternox" pitchFamily="50" charset="0"/>
            </a:endParaRPr>
          </a:p>
        </p:txBody>
      </p:sp>
      <p:sp>
        <p:nvSpPr>
          <p:cNvPr id="4" name="Google Shape;1087;p70">
            <a:extLst>
              <a:ext uri="{FF2B5EF4-FFF2-40B4-BE49-F238E27FC236}">
                <a16:creationId xmlns:a16="http://schemas.microsoft.com/office/drawing/2014/main" id="{208E62AE-DE67-2520-272D-C3E0B125B51C}"/>
              </a:ext>
            </a:extLst>
          </p:cNvPr>
          <p:cNvSpPr txBox="1">
            <a:spLocks noGrp="1"/>
          </p:cNvSpPr>
          <p:nvPr/>
        </p:nvSpPr>
        <p:spPr>
          <a:xfrm>
            <a:off x="0" y="3027418"/>
            <a:ext cx="3176484" cy="201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1pPr>
            <a:lvl2pPr marL="914400" marR="0" lvl="1"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2pPr>
            <a:lvl3pPr marL="1371600" marR="0" lvl="2"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3pPr>
            <a:lvl4pPr marL="1828800" marR="0" lvl="3"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4pPr>
            <a:lvl5pPr marL="2286000" marR="0" lvl="4"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5pPr>
            <a:lvl6pPr marL="2743200" marR="0" lvl="5"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6pPr>
            <a:lvl7pPr marL="3200400" marR="0" lvl="6"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7pPr>
            <a:lvl8pPr marL="3657600" marR="0" lvl="7"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8pPr>
            <a:lvl9pPr marL="4114800" marR="0" lvl="8" indent="-317500" algn="ctr" rtl="0">
              <a:lnSpc>
                <a:spcPct val="100000"/>
              </a:lnSpc>
              <a:spcBef>
                <a:spcPts val="1600"/>
              </a:spcBef>
              <a:spcAft>
                <a:spcPts val="1600"/>
              </a:spcAft>
              <a:buClr>
                <a:schemeClr val="lt1"/>
              </a:buClr>
              <a:buSzPts val="1400"/>
              <a:buFont typeface="Oxygen"/>
              <a:buNone/>
              <a:defRPr sz="1400" b="0" i="0" u="none" strike="noStrike" cap="none">
                <a:solidFill>
                  <a:schemeClr val="lt1"/>
                </a:solidFill>
                <a:latin typeface="Oxygen"/>
                <a:ea typeface="Oxygen"/>
                <a:cs typeface="Oxygen"/>
                <a:sym typeface="Oxygen"/>
              </a:defRPr>
            </a:lvl9pPr>
          </a:lstStyle>
          <a:p>
            <a:pPr marL="0" lvl="0" indent="0" algn="ctr" rtl="0">
              <a:spcBef>
                <a:spcPts val="0"/>
              </a:spcBef>
              <a:spcAft>
                <a:spcPts val="0"/>
              </a:spcAft>
              <a:buNone/>
            </a:pPr>
            <a:r>
              <a:rPr lang="en-US" sz="1200" dirty="0">
                <a:latin typeface="Nexa Light" panose="02000000000000000000" pitchFamily="50" charset="0"/>
              </a:rPr>
              <a:t>OxyGen is a user-friendly Business Process Management (BPM) tool that facilitates the automation of time consuming and repetitive processes.</a:t>
            </a:r>
          </a:p>
        </p:txBody>
      </p:sp>
      <p:grpSp>
        <p:nvGrpSpPr>
          <p:cNvPr id="50" name="Group 49">
            <a:extLst>
              <a:ext uri="{FF2B5EF4-FFF2-40B4-BE49-F238E27FC236}">
                <a16:creationId xmlns:a16="http://schemas.microsoft.com/office/drawing/2014/main" id="{A338CAEB-831F-4285-3F79-2E302AEAB2D0}"/>
              </a:ext>
            </a:extLst>
          </p:cNvPr>
          <p:cNvGrpSpPr/>
          <p:nvPr/>
        </p:nvGrpSpPr>
        <p:grpSpPr>
          <a:xfrm>
            <a:off x="3176725" y="1303218"/>
            <a:ext cx="2790600" cy="2790600"/>
            <a:chOff x="3176725" y="1132353"/>
            <a:chExt cx="2790600" cy="2790600"/>
          </a:xfrm>
        </p:grpSpPr>
        <p:sp>
          <p:nvSpPr>
            <p:cNvPr id="10" name="Google Shape;1101;p70">
              <a:extLst>
                <a:ext uri="{FF2B5EF4-FFF2-40B4-BE49-F238E27FC236}">
                  <a16:creationId xmlns:a16="http://schemas.microsoft.com/office/drawing/2014/main" id="{C4684D37-9465-2BAF-5F1B-12EA7902F173}"/>
                </a:ext>
              </a:extLst>
            </p:cNvPr>
            <p:cNvSpPr/>
            <p:nvPr/>
          </p:nvSpPr>
          <p:spPr>
            <a:xfrm>
              <a:off x="3176725" y="1132353"/>
              <a:ext cx="2790600" cy="2790600"/>
            </a:xfrm>
            <a:prstGeom prst="ellipse">
              <a:avLst/>
            </a:prstGeom>
            <a:noFill/>
            <a:ln w="19050"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pic>
          <p:nvPicPr>
            <p:cNvPr id="11" name="Google Shape;1102;p70">
              <a:extLst>
                <a:ext uri="{FF2B5EF4-FFF2-40B4-BE49-F238E27FC236}">
                  <a16:creationId xmlns:a16="http://schemas.microsoft.com/office/drawing/2014/main" id="{5F0BF832-638F-3728-2A05-26CBF15CCAC0}"/>
                </a:ext>
              </a:extLst>
            </p:cNvPr>
            <p:cNvPicPr preferRelativeResize="0"/>
            <p:nvPr/>
          </p:nvPicPr>
          <p:blipFill>
            <a:blip r:embed="rId3"/>
            <a:srcRect l="16796" r="16796"/>
            <a:stretch/>
          </p:blipFill>
          <p:spPr>
            <a:xfrm>
              <a:off x="3378775" y="1329753"/>
              <a:ext cx="2386500" cy="2395800"/>
            </a:xfrm>
            <a:prstGeom prst="ellipse">
              <a:avLst/>
            </a:prstGeom>
            <a:noFill/>
            <a:ln>
              <a:noFill/>
            </a:ln>
          </p:spPr>
        </p:pic>
      </p:grpSp>
      <p:grpSp>
        <p:nvGrpSpPr>
          <p:cNvPr id="48" name="Group 47">
            <a:extLst>
              <a:ext uri="{FF2B5EF4-FFF2-40B4-BE49-F238E27FC236}">
                <a16:creationId xmlns:a16="http://schemas.microsoft.com/office/drawing/2014/main" id="{C9C74EF5-D343-8B99-B7CA-AEAE06F3ACDB}"/>
              </a:ext>
            </a:extLst>
          </p:cNvPr>
          <p:cNvGrpSpPr/>
          <p:nvPr/>
        </p:nvGrpSpPr>
        <p:grpSpPr>
          <a:xfrm>
            <a:off x="1451082" y="2077610"/>
            <a:ext cx="274320" cy="274320"/>
            <a:chOff x="1408620" y="1642452"/>
            <a:chExt cx="359765" cy="317582"/>
          </a:xfrm>
          <a:solidFill>
            <a:schemeClr val="bg1"/>
          </a:solidFill>
        </p:grpSpPr>
        <p:sp>
          <p:nvSpPr>
            <p:cNvPr id="18" name="Google Shape;1274;p73">
              <a:extLst>
                <a:ext uri="{FF2B5EF4-FFF2-40B4-BE49-F238E27FC236}">
                  <a16:creationId xmlns:a16="http://schemas.microsoft.com/office/drawing/2014/main" id="{CC5A5EEB-409F-A365-2A50-218B096E1897}"/>
                </a:ext>
              </a:extLst>
            </p:cNvPr>
            <p:cNvSpPr/>
            <p:nvPr/>
          </p:nvSpPr>
          <p:spPr>
            <a:xfrm>
              <a:off x="1408620" y="1642452"/>
              <a:ext cx="359765" cy="317582"/>
            </a:xfrm>
            <a:custGeom>
              <a:avLst/>
              <a:gdLst/>
              <a:ahLst/>
              <a:cxnLst/>
              <a:rect l="l" t="t" r="r" b="b"/>
              <a:pathLst>
                <a:path w="10081" h="8899" extrusionOk="0">
                  <a:moveTo>
                    <a:pt x="9489" y="591"/>
                  </a:moveTo>
                  <a:lnTo>
                    <a:pt x="9489" y="5946"/>
                  </a:lnTo>
                  <a:lnTo>
                    <a:pt x="592" y="5946"/>
                  </a:lnTo>
                  <a:lnTo>
                    <a:pt x="592" y="591"/>
                  </a:lnTo>
                  <a:close/>
                  <a:moveTo>
                    <a:pt x="9489" y="6537"/>
                  </a:moveTo>
                  <a:lnTo>
                    <a:pt x="9489" y="7126"/>
                  </a:lnTo>
                  <a:lnTo>
                    <a:pt x="592" y="7126"/>
                  </a:lnTo>
                  <a:lnTo>
                    <a:pt x="592" y="6537"/>
                  </a:lnTo>
                  <a:close/>
                  <a:moveTo>
                    <a:pt x="5631" y="7717"/>
                  </a:moveTo>
                  <a:lnTo>
                    <a:pt x="5631" y="8308"/>
                  </a:lnTo>
                  <a:lnTo>
                    <a:pt x="4451" y="8308"/>
                  </a:lnTo>
                  <a:lnTo>
                    <a:pt x="4451" y="7717"/>
                  </a:lnTo>
                  <a:close/>
                  <a:moveTo>
                    <a:pt x="0" y="0"/>
                  </a:moveTo>
                  <a:lnTo>
                    <a:pt x="0" y="7717"/>
                  </a:lnTo>
                  <a:lnTo>
                    <a:pt x="3859" y="7717"/>
                  </a:lnTo>
                  <a:lnTo>
                    <a:pt x="3859" y="8308"/>
                  </a:lnTo>
                  <a:lnTo>
                    <a:pt x="1182" y="8308"/>
                  </a:lnTo>
                  <a:lnTo>
                    <a:pt x="1182" y="8899"/>
                  </a:lnTo>
                  <a:lnTo>
                    <a:pt x="8899" y="8899"/>
                  </a:lnTo>
                  <a:lnTo>
                    <a:pt x="8899" y="8308"/>
                  </a:lnTo>
                  <a:lnTo>
                    <a:pt x="6222" y="8308"/>
                  </a:lnTo>
                  <a:lnTo>
                    <a:pt x="6222" y="7717"/>
                  </a:lnTo>
                  <a:lnTo>
                    <a:pt x="10080" y="7717"/>
                  </a:lnTo>
                  <a:lnTo>
                    <a:pt x="10080" y="0"/>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9" name="Google Shape;1275;p73">
              <a:extLst>
                <a:ext uri="{FF2B5EF4-FFF2-40B4-BE49-F238E27FC236}">
                  <a16:creationId xmlns:a16="http://schemas.microsoft.com/office/drawing/2014/main" id="{D99ECD92-8C00-C477-A97F-147705C2BEFC}"/>
                </a:ext>
              </a:extLst>
            </p:cNvPr>
            <p:cNvSpPr/>
            <p:nvPr/>
          </p:nvSpPr>
          <p:spPr>
            <a:xfrm>
              <a:off x="1450767" y="1685990"/>
              <a:ext cx="275471" cy="147603"/>
            </a:xfrm>
            <a:custGeom>
              <a:avLst/>
              <a:gdLst/>
              <a:ahLst/>
              <a:cxnLst/>
              <a:rect l="l" t="t" r="r" b="b"/>
              <a:pathLst>
                <a:path w="7719" h="4136" extrusionOk="0">
                  <a:moveTo>
                    <a:pt x="887" y="591"/>
                  </a:moveTo>
                  <a:cubicBezTo>
                    <a:pt x="1050" y="591"/>
                    <a:pt x="1182" y="724"/>
                    <a:pt x="1182" y="887"/>
                  </a:cubicBezTo>
                  <a:cubicBezTo>
                    <a:pt x="1182" y="1050"/>
                    <a:pt x="1050" y="1182"/>
                    <a:pt x="887" y="1182"/>
                  </a:cubicBezTo>
                  <a:cubicBezTo>
                    <a:pt x="724" y="1182"/>
                    <a:pt x="591" y="1050"/>
                    <a:pt x="591" y="887"/>
                  </a:cubicBezTo>
                  <a:cubicBezTo>
                    <a:pt x="591" y="724"/>
                    <a:pt x="724" y="591"/>
                    <a:pt x="887" y="591"/>
                  </a:cubicBezTo>
                  <a:close/>
                  <a:moveTo>
                    <a:pt x="6833" y="591"/>
                  </a:moveTo>
                  <a:cubicBezTo>
                    <a:pt x="6995" y="591"/>
                    <a:pt x="7128" y="724"/>
                    <a:pt x="7128" y="887"/>
                  </a:cubicBezTo>
                  <a:cubicBezTo>
                    <a:pt x="7128" y="1050"/>
                    <a:pt x="6995" y="1182"/>
                    <a:pt x="6833" y="1182"/>
                  </a:cubicBezTo>
                  <a:cubicBezTo>
                    <a:pt x="6669" y="1182"/>
                    <a:pt x="6537" y="1050"/>
                    <a:pt x="6537" y="887"/>
                  </a:cubicBezTo>
                  <a:cubicBezTo>
                    <a:pt x="6537" y="724"/>
                    <a:pt x="6669" y="591"/>
                    <a:pt x="6833" y="591"/>
                  </a:cubicBezTo>
                  <a:close/>
                  <a:moveTo>
                    <a:pt x="887" y="2954"/>
                  </a:moveTo>
                  <a:cubicBezTo>
                    <a:pt x="1050" y="2954"/>
                    <a:pt x="1182" y="3086"/>
                    <a:pt x="1182" y="3249"/>
                  </a:cubicBezTo>
                  <a:cubicBezTo>
                    <a:pt x="1182" y="3412"/>
                    <a:pt x="1050" y="3545"/>
                    <a:pt x="887" y="3545"/>
                  </a:cubicBezTo>
                  <a:cubicBezTo>
                    <a:pt x="724" y="3545"/>
                    <a:pt x="591" y="3412"/>
                    <a:pt x="591" y="3249"/>
                  </a:cubicBezTo>
                  <a:cubicBezTo>
                    <a:pt x="591" y="3086"/>
                    <a:pt x="724" y="2954"/>
                    <a:pt x="887" y="2954"/>
                  </a:cubicBezTo>
                  <a:close/>
                  <a:moveTo>
                    <a:pt x="6833" y="2954"/>
                  </a:moveTo>
                  <a:cubicBezTo>
                    <a:pt x="6995" y="2954"/>
                    <a:pt x="7128" y="3087"/>
                    <a:pt x="7128" y="3249"/>
                  </a:cubicBezTo>
                  <a:cubicBezTo>
                    <a:pt x="7128" y="3412"/>
                    <a:pt x="6995" y="3545"/>
                    <a:pt x="6833" y="3545"/>
                  </a:cubicBezTo>
                  <a:cubicBezTo>
                    <a:pt x="6669" y="3545"/>
                    <a:pt x="6537" y="3412"/>
                    <a:pt x="6537" y="3249"/>
                  </a:cubicBezTo>
                  <a:cubicBezTo>
                    <a:pt x="6537" y="3087"/>
                    <a:pt x="6669" y="2954"/>
                    <a:pt x="6833" y="2954"/>
                  </a:cubicBezTo>
                  <a:close/>
                  <a:moveTo>
                    <a:pt x="887" y="1"/>
                  </a:moveTo>
                  <a:cubicBezTo>
                    <a:pt x="398" y="1"/>
                    <a:pt x="1" y="398"/>
                    <a:pt x="1" y="887"/>
                  </a:cubicBezTo>
                  <a:cubicBezTo>
                    <a:pt x="1" y="1375"/>
                    <a:pt x="398" y="1773"/>
                    <a:pt x="887" y="1773"/>
                  </a:cubicBezTo>
                  <a:cubicBezTo>
                    <a:pt x="1272" y="1773"/>
                    <a:pt x="1600" y="1526"/>
                    <a:pt x="1722" y="1182"/>
                  </a:cubicBezTo>
                  <a:lnTo>
                    <a:pt x="2364" y="1182"/>
                  </a:lnTo>
                  <a:lnTo>
                    <a:pt x="2364" y="2954"/>
                  </a:lnTo>
                  <a:lnTo>
                    <a:pt x="1722" y="2954"/>
                  </a:lnTo>
                  <a:cubicBezTo>
                    <a:pt x="1600" y="2610"/>
                    <a:pt x="1272" y="2363"/>
                    <a:pt x="887" y="2363"/>
                  </a:cubicBezTo>
                  <a:cubicBezTo>
                    <a:pt x="398" y="2363"/>
                    <a:pt x="1" y="2761"/>
                    <a:pt x="1" y="3249"/>
                  </a:cubicBezTo>
                  <a:cubicBezTo>
                    <a:pt x="1" y="3738"/>
                    <a:pt x="398" y="4135"/>
                    <a:pt x="887" y="4135"/>
                  </a:cubicBezTo>
                  <a:cubicBezTo>
                    <a:pt x="1272" y="4135"/>
                    <a:pt x="1600" y="3889"/>
                    <a:pt x="1722" y="3545"/>
                  </a:cubicBezTo>
                  <a:lnTo>
                    <a:pt x="2954" y="3545"/>
                  </a:lnTo>
                  <a:lnTo>
                    <a:pt x="2954" y="2363"/>
                  </a:lnTo>
                  <a:lnTo>
                    <a:pt x="4765" y="2363"/>
                  </a:lnTo>
                  <a:lnTo>
                    <a:pt x="4765" y="3545"/>
                  </a:lnTo>
                  <a:lnTo>
                    <a:pt x="5997" y="3545"/>
                  </a:lnTo>
                  <a:cubicBezTo>
                    <a:pt x="6120" y="3889"/>
                    <a:pt x="6448" y="4135"/>
                    <a:pt x="6833" y="4135"/>
                  </a:cubicBezTo>
                  <a:cubicBezTo>
                    <a:pt x="7321" y="4135"/>
                    <a:pt x="7719" y="3738"/>
                    <a:pt x="7719" y="3249"/>
                  </a:cubicBezTo>
                  <a:cubicBezTo>
                    <a:pt x="7719" y="2761"/>
                    <a:pt x="7321" y="2363"/>
                    <a:pt x="6833" y="2363"/>
                  </a:cubicBezTo>
                  <a:cubicBezTo>
                    <a:pt x="6448" y="2363"/>
                    <a:pt x="6120" y="2610"/>
                    <a:pt x="5997" y="2954"/>
                  </a:cubicBezTo>
                  <a:lnTo>
                    <a:pt x="5356" y="2954"/>
                  </a:lnTo>
                  <a:lnTo>
                    <a:pt x="5356" y="1182"/>
                  </a:lnTo>
                  <a:lnTo>
                    <a:pt x="5997" y="1182"/>
                  </a:lnTo>
                  <a:cubicBezTo>
                    <a:pt x="6120" y="1526"/>
                    <a:pt x="6448" y="1773"/>
                    <a:pt x="6833" y="1773"/>
                  </a:cubicBezTo>
                  <a:cubicBezTo>
                    <a:pt x="7321" y="1773"/>
                    <a:pt x="7719" y="1375"/>
                    <a:pt x="7719" y="887"/>
                  </a:cubicBezTo>
                  <a:cubicBezTo>
                    <a:pt x="7719" y="398"/>
                    <a:pt x="7321" y="1"/>
                    <a:pt x="6833" y="1"/>
                  </a:cubicBezTo>
                  <a:cubicBezTo>
                    <a:pt x="6448" y="1"/>
                    <a:pt x="6120" y="247"/>
                    <a:pt x="5997" y="591"/>
                  </a:cubicBezTo>
                  <a:lnTo>
                    <a:pt x="4765" y="591"/>
                  </a:lnTo>
                  <a:lnTo>
                    <a:pt x="4765" y="1773"/>
                  </a:lnTo>
                  <a:lnTo>
                    <a:pt x="2954" y="1773"/>
                  </a:lnTo>
                  <a:lnTo>
                    <a:pt x="2954" y="591"/>
                  </a:lnTo>
                  <a:lnTo>
                    <a:pt x="1722" y="591"/>
                  </a:lnTo>
                  <a:cubicBezTo>
                    <a:pt x="1600" y="247"/>
                    <a:pt x="1272" y="1"/>
                    <a:pt x="887"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sp>
        <p:nvSpPr>
          <p:cNvPr id="16" name="Google Shape;1087;p70">
            <a:extLst>
              <a:ext uri="{FF2B5EF4-FFF2-40B4-BE49-F238E27FC236}">
                <a16:creationId xmlns:a16="http://schemas.microsoft.com/office/drawing/2014/main" id="{CFDC43BA-8009-0257-4B8E-7EF07662B4B5}"/>
              </a:ext>
            </a:extLst>
          </p:cNvPr>
          <p:cNvSpPr txBox="1">
            <a:spLocks/>
          </p:cNvSpPr>
          <p:nvPr/>
        </p:nvSpPr>
        <p:spPr>
          <a:xfrm>
            <a:off x="5967096" y="3027418"/>
            <a:ext cx="3090278" cy="201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r>
              <a:rPr lang="en-US" sz="1200" dirty="0">
                <a:solidFill>
                  <a:schemeClr val="bg1"/>
                </a:solidFill>
                <a:latin typeface="Nexa Light" panose="02000000000000000000" pitchFamily="50" charset="0"/>
              </a:rPr>
              <a:t>OxyGen also serves as an Integration Platform as a Service (IPaaS) allowing for powerful workflow management between many products and services.</a:t>
            </a:r>
          </a:p>
        </p:txBody>
      </p:sp>
      <p:sp>
        <p:nvSpPr>
          <p:cNvPr id="17" name="Google Shape;1283;p73">
            <a:extLst>
              <a:ext uri="{FF2B5EF4-FFF2-40B4-BE49-F238E27FC236}">
                <a16:creationId xmlns:a16="http://schemas.microsoft.com/office/drawing/2014/main" id="{EB3FF297-7940-10F1-FE9B-946D9EE08FD2}"/>
              </a:ext>
            </a:extLst>
          </p:cNvPr>
          <p:cNvSpPr/>
          <p:nvPr/>
        </p:nvSpPr>
        <p:spPr>
          <a:xfrm>
            <a:off x="7375075" y="2071079"/>
            <a:ext cx="274320" cy="274320"/>
          </a:xfrm>
          <a:custGeom>
            <a:avLst/>
            <a:gdLst/>
            <a:ahLst/>
            <a:cxnLst/>
            <a:rect l="l" t="t" r="r" b="b"/>
            <a:pathLst>
              <a:path w="9111" h="10080" extrusionOk="0">
                <a:moveTo>
                  <a:pt x="4552" y="590"/>
                </a:moveTo>
                <a:cubicBezTo>
                  <a:pt x="4878" y="590"/>
                  <a:pt x="5143" y="855"/>
                  <a:pt x="5143" y="1181"/>
                </a:cubicBezTo>
                <a:cubicBezTo>
                  <a:pt x="5143" y="1507"/>
                  <a:pt x="4878" y="1771"/>
                  <a:pt x="4552" y="1771"/>
                </a:cubicBezTo>
                <a:cubicBezTo>
                  <a:pt x="4226" y="1771"/>
                  <a:pt x="3961" y="1507"/>
                  <a:pt x="3961" y="1181"/>
                </a:cubicBezTo>
                <a:cubicBezTo>
                  <a:pt x="3961" y="855"/>
                  <a:pt x="4226" y="590"/>
                  <a:pt x="4552" y="590"/>
                </a:cubicBezTo>
                <a:close/>
                <a:moveTo>
                  <a:pt x="1208" y="2520"/>
                </a:moveTo>
                <a:cubicBezTo>
                  <a:pt x="1534" y="2520"/>
                  <a:pt x="1799" y="2785"/>
                  <a:pt x="1799" y="3111"/>
                </a:cubicBezTo>
                <a:cubicBezTo>
                  <a:pt x="1799" y="3436"/>
                  <a:pt x="1534" y="3702"/>
                  <a:pt x="1208" y="3702"/>
                </a:cubicBezTo>
                <a:cubicBezTo>
                  <a:pt x="882" y="3702"/>
                  <a:pt x="617" y="3436"/>
                  <a:pt x="617" y="3111"/>
                </a:cubicBezTo>
                <a:cubicBezTo>
                  <a:pt x="617" y="2785"/>
                  <a:pt x="882" y="2520"/>
                  <a:pt x="1208" y="2520"/>
                </a:cubicBezTo>
                <a:close/>
                <a:moveTo>
                  <a:pt x="7896" y="2520"/>
                </a:moveTo>
                <a:cubicBezTo>
                  <a:pt x="8220" y="2520"/>
                  <a:pt x="8486" y="2785"/>
                  <a:pt x="8486" y="3111"/>
                </a:cubicBezTo>
                <a:cubicBezTo>
                  <a:pt x="8486" y="3436"/>
                  <a:pt x="8220" y="3702"/>
                  <a:pt x="7896" y="3702"/>
                </a:cubicBezTo>
                <a:cubicBezTo>
                  <a:pt x="7570" y="3702"/>
                  <a:pt x="7305" y="3436"/>
                  <a:pt x="7305" y="3111"/>
                </a:cubicBezTo>
                <a:cubicBezTo>
                  <a:pt x="7305" y="2785"/>
                  <a:pt x="7570" y="2520"/>
                  <a:pt x="7896" y="2520"/>
                </a:cubicBezTo>
                <a:close/>
                <a:moveTo>
                  <a:pt x="4260" y="3581"/>
                </a:moveTo>
                <a:lnTo>
                  <a:pt x="4260" y="6499"/>
                </a:lnTo>
                <a:cubicBezTo>
                  <a:pt x="3740" y="6367"/>
                  <a:pt x="3354" y="5895"/>
                  <a:pt x="3354" y="5335"/>
                </a:cubicBezTo>
                <a:lnTo>
                  <a:pt x="3354" y="4744"/>
                </a:lnTo>
                <a:cubicBezTo>
                  <a:pt x="3354" y="4184"/>
                  <a:pt x="3740" y="3712"/>
                  <a:pt x="4260" y="3581"/>
                </a:cubicBezTo>
                <a:close/>
                <a:moveTo>
                  <a:pt x="4850" y="3581"/>
                </a:moveTo>
                <a:cubicBezTo>
                  <a:pt x="5370" y="3712"/>
                  <a:pt x="5755" y="4184"/>
                  <a:pt x="5755" y="4744"/>
                </a:cubicBezTo>
                <a:lnTo>
                  <a:pt x="5755" y="5335"/>
                </a:lnTo>
                <a:cubicBezTo>
                  <a:pt x="5755" y="5895"/>
                  <a:pt x="5370" y="6367"/>
                  <a:pt x="4850" y="6499"/>
                </a:cubicBezTo>
                <a:lnTo>
                  <a:pt x="4850" y="3581"/>
                </a:lnTo>
                <a:close/>
                <a:moveTo>
                  <a:pt x="1212" y="6379"/>
                </a:moveTo>
                <a:cubicBezTo>
                  <a:pt x="1537" y="6379"/>
                  <a:pt x="1803" y="6644"/>
                  <a:pt x="1803" y="6970"/>
                </a:cubicBezTo>
                <a:cubicBezTo>
                  <a:pt x="1803" y="7295"/>
                  <a:pt x="1537" y="7560"/>
                  <a:pt x="1212" y="7560"/>
                </a:cubicBezTo>
                <a:cubicBezTo>
                  <a:pt x="886" y="7560"/>
                  <a:pt x="622" y="7296"/>
                  <a:pt x="622" y="6970"/>
                </a:cubicBezTo>
                <a:cubicBezTo>
                  <a:pt x="622" y="6644"/>
                  <a:pt x="886" y="6379"/>
                  <a:pt x="1212" y="6379"/>
                </a:cubicBezTo>
                <a:close/>
                <a:moveTo>
                  <a:pt x="7891" y="6379"/>
                </a:moveTo>
                <a:cubicBezTo>
                  <a:pt x="8217" y="6379"/>
                  <a:pt x="8482" y="6644"/>
                  <a:pt x="8482" y="6970"/>
                </a:cubicBezTo>
                <a:cubicBezTo>
                  <a:pt x="8482" y="7295"/>
                  <a:pt x="8217" y="7560"/>
                  <a:pt x="7891" y="7560"/>
                </a:cubicBezTo>
                <a:cubicBezTo>
                  <a:pt x="7565" y="7560"/>
                  <a:pt x="7301" y="7296"/>
                  <a:pt x="7301" y="6970"/>
                </a:cubicBezTo>
                <a:cubicBezTo>
                  <a:pt x="7301" y="6644"/>
                  <a:pt x="7565" y="6379"/>
                  <a:pt x="7891" y="6379"/>
                </a:cubicBezTo>
                <a:close/>
                <a:moveTo>
                  <a:pt x="4552" y="8307"/>
                </a:moveTo>
                <a:cubicBezTo>
                  <a:pt x="4878" y="8307"/>
                  <a:pt x="5143" y="8572"/>
                  <a:pt x="5143" y="8898"/>
                </a:cubicBezTo>
                <a:cubicBezTo>
                  <a:pt x="5143" y="9224"/>
                  <a:pt x="4878" y="9489"/>
                  <a:pt x="4552" y="9489"/>
                </a:cubicBezTo>
                <a:cubicBezTo>
                  <a:pt x="4226" y="9489"/>
                  <a:pt x="3961" y="9224"/>
                  <a:pt x="3961" y="8898"/>
                </a:cubicBezTo>
                <a:cubicBezTo>
                  <a:pt x="3961" y="8572"/>
                  <a:pt x="4226" y="8307"/>
                  <a:pt x="4552" y="8307"/>
                </a:cubicBezTo>
                <a:close/>
                <a:moveTo>
                  <a:pt x="4555" y="0"/>
                </a:moveTo>
                <a:cubicBezTo>
                  <a:pt x="3904" y="0"/>
                  <a:pt x="3374" y="530"/>
                  <a:pt x="3374" y="1181"/>
                </a:cubicBezTo>
                <a:cubicBezTo>
                  <a:pt x="3374" y="1730"/>
                  <a:pt x="3751" y="2193"/>
                  <a:pt x="4260" y="2325"/>
                </a:cubicBezTo>
                <a:lnTo>
                  <a:pt x="4260" y="2977"/>
                </a:lnTo>
                <a:cubicBezTo>
                  <a:pt x="3736" y="3065"/>
                  <a:pt x="3290" y="3379"/>
                  <a:pt x="3024" y="3815"/>
                </a:cubicBezTo>
                <a:lnTo>
                  <a:pt x="2349" y="3425"/>
                </a:lnTo>
                <a:cubicBezTo>
                  <a:pt x="2378" y="3325"/>
                  <a:pt x="2393" y="3220"/>
                  <a:pt x="2393" y="3111"/>
                </a:cubicBezTo>
                <a:cubicBezTo>
                  <a:pt x="2393" y="2459"/>
                  <a:pt x="1862" y="1929"/>
                  <a:pt x="1212" y="1929"/>
                </a:cubicBezTo>
                <a:cubicBezTo>
                  <a:pt x="1193" y="1929"/>
                  <a:pt x="1174" y="1930"/>
                  <a:pt x="1155" y="1931"/>
                </a:cubicBezTo>
                <a:cubicBezTo>
                  <a:pt x="551" y="1959"/>
                  <a:pt x="59" y="2450"/>
                  <a:pt x="32" y="3054"/>
                </a:cubicBezTo>
                <a:cubicBezTo>
                  <a:pt x="0" y="3731"/>
                  <a:pt x="541" y="4293"/>
                  <a:pt x="1211" y="4293"/>
                </a:cubicBezTo>
                <a:cubicBezTo>
                  <a:pt x="1541" y="4293"/>
                  <a:pt x="1840" y="4155"/>
                  <a:pt x="2055" y="3937"/>
                </a:cubicBezTo>
                <a:lnTo>
                  <a:pt x="2803" y="4370"/>
                </a:lnTo>
                <a:cubicBezTo>
                  <a:pt x="2778" y="4490"/>
                  <a:pt x="2764" y="4615"/>
                  <a:pt x="2764" y="4744"/>
                </a:cubicBezTo>
                <a:lnTo>
                  <a:pt x="2764" y="5335"/>
                </a:lnTo>
                <a:cubicBezTo>
                  <a:pt x="2764" y="5463"/>
                  <a:pt x="2778" y="5589"/>
                  <a:pt x="2803" y="5710"/>
                </a:cubicBezTo>
                <a:lnTo>
                  <a:pt x="2056" y="6142"/>
                </a:lnTo>
                <a:cubicBezTo>
                  <a:pt x="1842" y="5923"/>
                  <a:pt x="1544" y="5788"/>
                  <a:pt x="1214" y="5788"/>
                </a:cubicBezTo>
                <a:cubicBezTo>
                  <a:pt x="1191" y="5788"/>
                  <a:pt x="1167" y="5789"/>
                  <a:pt x="1143" y="5790"/>
                </a:cubicBezTo>
                <a:cubicBezTo>
                  <a:pt x="545" y="5826"/>
                  <a:pt x="64" y="6314"/>
                  <a:pt x="35" y="6912"/>
                </a:cubicBezTo>
                <a:cubicBezTo>
                  <a:pt x="3" y="7590"/>
                  <a:pt x="545" y="8150"/>
                  <a:pt x="1215" y="8150"/>
                </a:cubicBezTo>
                <a:cubicBezTo>
                  <a:pt x="1866" y="8150"/>
                  <a:pt x="2397" y="7620"/>
                  <a:pt x="2397" y="6970"/>
                </a:cubicBezTo>
                <a:cubicBezTo>
                  <a:pt x="2397" y="6859"/>
                  <a:pt x="2381" y="6753"/>
                  <a:pt x="2353" y="6652"/>
                </a:cubicBezTo>
                <a:lnTo>
                  <a:pt x="3024" y="6265"/>
                </a:lnTo>
                <a:cubicBezTo>
                  <a:pt x="3290" y="6701"/>
                  <a:pt x="3736" y="7015"/>
                  <a:pt x="4260" y="7102"/>
                </a:cubicBezTo>
                <a:lnTo>
                  <a:pt x="4260" y="7754"/>
                </a:lnTo>
                <a:cubicBezTo>
                  <a:pt x="3733" y="7891"/>
                  <a:pt x="3348" y="8380"/>
                  <a:pt x="3375" y="8954"/>
                </a:cubicBezTo>
                <a:cubicBezTo>
                  <a:pt x="3403" y="9558"/>
                  <a:pt x="3894" y="10050"/>
                  <a:pt x="4498" y="10078"/>
                </a:cubicBezTo>
                <a:cubicBezTo>
                  <a:pt x="4517" y="10079"/>
                  <a:pt x="4536" y="10080"/>
                  <a:pt x="4554" y="10080"/>
                </a:cubicBezTo>
                <a:cubicBezTo>
                  <a:pt x="5206" y="10080"/>
                  <a:pt x="5736" y="9549"/>
                  <a:pt x="5736" y="8898"/>
                </a:cubicBezTo>
                <a:cubicBezTo>
                  <a:pt x="5736" y="8348"/>
                  <a:pt x="5359" y="7885"/>
                  <a:pt x="4850" y="7754"/>
                </a:cubicBezTo>
                <a:lnTo>
                  <a:pt x="4850" y="7102"/>
                </a:lnTo>
                <a:cubicBezTo>
                  <a:pt x="5372" y="7015"/>
                  <a:pt x="5820" y="6701"/>
                  <a:pt x="6086" y="6264"/>
                </a:cubicBezTo>
                <a:lnTo>
                  <a:pt x="6757" y="6652"/>
                </a:lnTo>
                <a:cubicBezTo>
                  <a:pt x="6729" y="6753"/>
                  <a:pt x="6713" y="6859"/>
                  <a:pt x="6713" y="6970"/>
                </a:cubicBezTo>
                <a:cubicBezTo>
                  <a:pt x="6713" y="7621"/>
                  <a:pt x="7243" y="8150"/>
                  <a:pt x="7895" y="8150"/>
                </a:cubicBezTo>
                <a:cubicBezTo>
                  <a:pt x="7914" y="8150"/>
                  <a:pt x="7933" y="8150"/>
                  <a:pt x="7952" y="8149"/>
                </a:cubicBezTo>
                <a:cubicBezTo>
                  <a:pt x="8556" y="8120"/>
                  <a:pt x="9046" y="7630"/>
                  <a:pt x="9075" y="7026"/>
                </a:cubicBezTo>
                <a:cubicBezTo>
                  <a:pt x="9107" y="6349"/>
                  <a:pt x="8564" y="5788"/>
                  <a:pt x="7895" y="5788"/>
                </a:cubicBezTo>
                <a:cubicBezTo>
                  <a:pt x="7565" y="5788"/>
                  <a:pt x="7268" y="5923"/>
                  <a:pt x="7054" y="6142"/>
                </a:cubicBezTo>
                <a:lnTo>
                  <a:pt x="6307" y="5710"/>
                </a:lnTo>
                <a:cubicBezTo>
                  <a:pt x="6332" y="5589"/>
                  <a:pt x="6346" y="5463"/>
                  <a:pt x="6346" y="5335"/>
                </a:cubicBezTo>
                <a:lnTo>
                  <a:pt x="6346" y="4744"/>
                </a:lnTo>
                <a:cubicBezTo>
                  <a:pt x="6346" y="4615"/>
                  <a:pt x="6332" y="4490"/>
                  <a:pt x="6307" y="4370"/>
                </a:cubicBezTo>
                <a:lnTo>
                  <a:pt x="7055" y="3937"/>
                </a:lnTo>
                <a:cubicBezTo>
                  <a:pt x="7270" y="4156"/>
                  <a:pt x="7569" y="4292"/>
                  <a:pt x="7900" y="4292"/>
                </a:cubicBezTo>
                <a:cubicBezTo>
                  <a:pt x="7923" y="4292"/>
                  <a:pt x="7947" y="4292"/>
                  <a:pt x="7970" y="4290"/>
                </a:cubicBezTo>
                <a:cubicBezTo>
                  <a:pt x="8569" y="4255"/>
                  <a:pt x="9050" y="3767"/>
                  <a:pt x="9078" y="3168"/>
                </a:cubicBezTo>
                <a:cubicBezTo>
                  <a:pt x="9111" y="2491"/>
                  <a:pt x="8569" y="1930"/>
                  <a:pt x="7899" y="1930"/>
                </a:cubicBezTo>
                <a:cubicBezTo>
                  <a:pt x="7247" y="1930"/>
                  <a:pt x="6717" y="2459"/>
                  <a:pt x="6717" y="3111"/>
                </a:cubicBezTo>
                <a:cubicBezTo>
                  <a:pt x="6717" y="3220"/>
                  <a:pt x="6732" y="3325"/>
                  <a:pt x="6761" y="3425"/>
                </a:cubicBezTo>
                <a:lnTo>
                  <a:pt x="6086" y="3815"/>
                </a:lnTo>
                <a:cubicBezTo>
                  <a:pt x="5820" y="3379"/>
                  <a:pt x="5374" y="3065"/>
                  <a:pt x="4850" y="2977"/>
                </a:cubicBezTo>
                <a:lnTo>
                  <a:pt x="4850" y="2325"/>
                </a:lnTo>
                <a:cubicBezTo>
                  <a:pt x="5377" y="2189"/>
                  <a:pt x="5762" y="1699"/>
                  <a:pt x="5735" y="1126"/>
                </a:cubicBezTo>
                <a:cubicBezTo>
                  <a:pt x="5707" y="520"/>
                  <a:pt x="5216" y="30"/>
                  <a:pt x="4612" y="1"/>
                </a:cubicBezTo>
                <a:cubicBezTo>
                  <a:pt x="4593" y="1"/>
                  <a:pt x="4574" y="0"/>
                  <a:pt x="4555" y="0"/>
                </a:cubicBez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8" name="Google Shape;387;p40">
            <a:extLst>
              <a:ext uri="{FF2B5EF4-FFF2-40B4-BE49-F238E27FC236}">
                <a16:creationId xmlns:a16="http://schemas.microsoft.com/office/drawing/2014/main" id="{9F1891C8-9E5A-A50F-DF46-F5520FED421F}"/>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What is OxyGen?</a:t>
            </a:r>
            <a:endParaRPr lang="en-US" sz="3200" dirty="0">
              <a:solidFill>
                <a:schemeClr val="bg1"/>
              </a:solidFill>
              <a:latin typeface="Alternox" pitchFamily="50" charset="0"/>
            </a:endParaRPr>
          </a:p>
        </p:txBody>
      </p:sp>
      <p:cxnSp>
        <p:nvCxnSpPr>
          <p:cNvPr id="59" name="Straight Connector 58">
            <a:extLst>
              <a:ext uri="{FF2B5EF4-FFF2-40B4-BE49-F238E27FC236}">
                <a16:creationId xmlns:a16="http://schemas.microsoft.com/office/drawing/2014/main" id="{4AD2DDC2-2995-6260-7C9B-AB1D606CD93E}"/>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pic>
        <p:nvPicPr>
          <p:cNvPr id="64" name="Picture 63" descr="A black background with blue and white text&#10;&#10;AI-generated content may be incorrect.">
            <a:extLst>
              <a:ext uri="{FF2B5EF4-FFF2-40B4-BE49-F238E27FC236}">
                <a16:creationId xmlns:a16="http://schemas.microsoft.com/office/drawing/2014/main" id="{4229D221-9C6B-DA3A-64DB-6E045755AA19}"/>
              </a:ext>
            </a:extLst>
          </p:cNvPr>
          <p:cNvPicPr>
            <a:picLocks noChangeAspect="1"/>
          </p:cNvPicPr>
          <p:nvPr/>
        </p:nvPicPr>
        <p:blipFill>
          <a:blip r:embed="rId4"/>
          <a:stretch>
            <a:fillRect/>
          </a:stretch>
        </p:blipFill>
        <p:spPr>
          <a:xfrm>
            <a:off x="3176700" y="3189820"/>
            <a:ext cx="2790600" cy="2790600"/>
          </a:xfrm>
          <a:prstGeom prst="rect">
            <a:avLst/>
          </a:prstGeom>
        </p:spPr>
      </p:pic>
    </p:spTree>
    <p:extLst>
      <p:ext uri="{BB962C8B-B14F-4D97-AF65-F5344CB8AC3E}">
        <p14:creationId xmlns:p14="http://schemas.microsoft.com/office/powerpoint/2010/main" val="3814778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1;p59">
            <a:extLst>
              <a:ext uri="{FF2B5EF4-FFF2-40B4-BE49-F238E27FC236}">
                <a16:creationId xmlns:a16="http://schemas.microsoft.com/office/drawing/2014/main" id="{DF1015F5-EC97-A63E-D7DA-ACCAB6922488}"/>
              </a:ext>
            </a:extLst>
          </p:cNvPr>
          <p:cNvSpPr txBox="1">
            <a:spLocks/>
          </p:cNvSpPr>
          <p:nvPr/>
        </p:nvSpPr>
        <p:spPr>
          <a:xfrm>
            <a:off x="4520344" y="1842275"/>
            <a:ext cx="3579600" cy="524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solidFill>
                  <a:schemeClr val="bg1"/>
                </a:solidFill>
                <a:latin typeface="Alternox" pitchFamily="50" charset="0"/>
              </a:rPr>
              <a:t>Survey Requests</a:t>
            </a:r>
          </a:p>
        </p:txBody>
      </p:sp>
      <p:sp>
        <p:nvSpPr>
          <p:cNvPr id="3" name="Google Shape;702;p59">
            <a:extLst>
              <a:ext uri="{FF2B5EF4-FFF2-40B4-BE49-F238E27FC236}">
                <a16:creationId xmlns:a16="http://schemas.microsoft.com/office/drawing/2014/main" id="{CE510D8F-750D-876A-CF43-F0B5027B786A}"/>
              </a:ext>
            </a:extLst>
          </p:cNvPr>
          <p:cNvSpPr txBox="1">
            <a:spLocks/>
          </p:cNvSpPr>
          <p:nvPr/>
        </p:nvSpPr>
        <p:spPr>
          <a:xfrm rot="-288">
            <a:off x="4520269" y="2309702"/>
            <a:ext cx="3579600" cy="831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bg1"/>
                </a:solidFill>
                <a:latin typeface="Nexa Light" panose="02000000000000000000" pitchFamily="50" charset="0"/>
              </a:rPr>
              <a:t>Send requests to complete surveys based on recent interactions with the customer such as a service visit or recent installation.</a:t>
            </a:r>
          </a:p>
        </p:txBody>
      </p:sp>
      <p:cxnSp>
        <p:nvCxnSpPr>
          <p:cNvPr id="4" name="Google Shape;703;p59">
            <a:extLst>
              <a:ext uri="{FF2B5EF4-FFF2-40B4-BE49-F238E27FC236}">
                <a16:creationId xmlns:a16="http://schemas.microsoft.com/office/drawing/2014/main" id="{96AF0021-1078-4BA2-BBB1-6A4ECC7B475D}"/>
              </a:ext>
            </a:extLst>
          </p:cNvPr>
          <p:cNvCxnSpPr>
            <a:cxnSpLocks/>
          </p:cNvCxnSpPr>
          <p:nvPr/>
        </p:nvCxnSpPr>
        <p:spPr>
          <a:xfrm flipH="1">
            <a:off x="3393700" y="2366675"/>
            <a:ext cx="926501" cy="0"/>
          </a:xfrm>
          <a:prstGeom prst="straightConnector1">
            <a:avLst/>
          </a:prstGeom>
          <a:noFill/>
          <a:ln w="19050" cap="flat" cmpd="sng">
            <a:solidFill>
              <a:srgbClr val="FFC000"/>
            </a:solidFill>
            <a:prstDash val="solid"/>
            <a:round/>
            <a:headEnd type="oval" w="med" len="med"/>
            <a:tailEnd type="none" w="med" len="med"/>
          </a:ln>
        </p:spPr>
      </p:cxnSp>
      <p:grpSp>
        <p:nvGrpSpPr>
          <p:cNvPr id="5" name="Google Shape;704;p59">
            <a:extLst>
              <a:ext uri="{FF2B5EF4-FFF2-40B4-BE49-F238E27FC236}">
                <a16:creationId xmlns:a16="http://schemas.microsoft.com/office/drawing/2014/main" id="{64D356E3-E0F4-2D11-AF70-F6521C8466F9}"/>
              </a:ext>
            </a:extLst>
          </p:cNvPr>
          <p:cNvGrpSpPr/>
          <p:nvPr/>
        </p:nvGrpSpPr>
        <p:grpSpPr>
          <a:xfrm rot="-223">
            <a:off x="1044196" y="418189"/>
            <a:ext cx="2351864" cy="4307121"/>
            <a:chOff x="3547150" y="1932950"/>
            <a:chExt cx="1056275" cy="1813700"/>
          </a:xfrm>
        </p:grpSpPr>
        <p:sp>
          <p:nvSpPr>
            <p:cNvPr id="6" name="Google Shape;705;p59">
              <a:extLst>
                <a:ext uri="{FF2B5EF4-FFF2-40B4-BE49-F238E27FC236}">
                  <a16:creationId xmlns:a16="http://schemas.microsoft.com/office/drawing/2014/main" id="{CF18FF78-5AAC-E838-F342-293EA8846909}"/>
                </a:ext>
              </a:extLst>
            </p:cNvPr>
            <p:cNvSpPr/>
            <p:nvPr/>
          </p:nvSpPr>
          <p:spPr>
            <a:xfrm>
              <a:off x="4028925" y="2013450"/>
              <a:ext cx="86625" cy="36625"/>
            </a:xfrm>
            <a:custGeom>
              <a:avLst/>
              <a:gdLst/>
              <a:ahLst/>
              <a:cxnLst/>
              <a:rect l="l" t="t" r="r" b="b"/>
              <a:pathLst>
                <a:path w="3465" h="1465" fill="none" extrusionOk="0">
                  <a:moveTo>
                    <a:pt x="3074" y="1464"/>
                  </a:moveTo>
                  <a:lnTo>
                    <a:pt x="635" y="1464"/>
                  </a:lnTo>
                  <a:cubicBezTo>
                    <a:pt x="440" y="1464"/>
                    <a:pt x="0" y="1025"/>
                    <a:pt x="0" y="635"/>
                  </a:cubicBezTo>
                  <a:cubicBezTo>
                    <a:pt x="0" y="244"/>
                    <a:pt x="440" y="0"/>
                    <a:pt x="635" y="0"/>
                  </a:cubicBezTo>
                  <a:lnTo>
                    <a:pt x="3074" y="0"/>
                  </a:lnTo>
                  <a:cubicBezTo>
                    <a:pt x="3269" y="0"/>
                    <a:pt x="3464" y="244"/>
                    <a:pt x="3464" y="635"/>
                  </a:cubicBezTo>
                  <a:cubicBezTo>
                    <a:pt x="3464" y="1025"/>
                    <a:pt x="3269" y="1464"/>
                    <a:pt x="3074" y="1464"/>
                  </a:cubicBezTo>
                  <a:close/>
                </a:path>
              </a:pathLst>
            </a:custGeom>
            <a:noFill/>
            <a:ln w="28575" cap="flat" cmpd="sng">
              <a:solidFill>
                <a:srgbClr val="5D95D1"/>
              </a:solidFill>
              <a:prstDash val="solid"/>
              <a:miter lim="48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7" name="Google Shape;706;p59">
              <a:extLst>
                <a:ext uri="{FF2B5EF4-FFF2-40B4-BE49-F238E27FC236}">
                  <a16:creationId xmlns:a16="http://schemas.microsoft.com/office/drawing/2014/main" id="{DBF3FC5C-E666-F692-F27A-CF9BBBA86DEE}"/>
                </a:ext>
              </a:extLst>
            </p:cNvPr>
            <p:cNvSpPr/>
            <p:nvPr/>
          </p:nvSpPr>
          <p:spPr>
            <a:xfrm>
              <a:off x="4024050" y="3568550"/>
              <a:ext cx="96375" cy="97600"/>
            </a:xfrm>
            <a:custGeom>
              <a:avLst/>
              <a:gdLst/>
              <a:ahLst/>
              <a:cxnLst/>
              <a:rect l="l" t="t" r="r" b="b"/>
              <a:pathLst>
                <a:path w="3855" h="3904" fill="none" extrusionOk="0">
                  <a:moveTo>
                    <a:pt x="0" y="1855"/>
                  </a:moveTo>
                  <a:cubicBezTo>
                    <a:pt x="0" y="3074"/>
                    <a:pt x="1025" y="3904"/>
                    <a:pt x="2049" y="3904"/>
                  </a:cubicBezTo>
                  <a:cubicBezTo>
                    <a:pt x="3074" y="3904"/>
                    <a:pt x="3854" y="3074"/>
                    <a:pt x="3854" y="1855"/>
                  </a:cubicBezTo>
                  <a:cubicBezTo>
                    <a:pt x="3854" y="830"/>
                    <a:pt x="3074" y="1"/>
                    <a:pt x="2049" y="1"/>
                  </a:cubicBezTo>
                  <a:cubicBezTo>
                    <a:pt x="1025" y="1"/>
                    <a:pt x="0" y="830"/>
                    <a:pt x="0" y="1855"/>
                  </a:cubicBezTo>
                  <a:close/>
                </a:path>
              </a:pathLst>
            </a:custGeom>
            <a:noFill/>
            <a:ln w="28575" cap="flat" cmpd="sng">
              <a:solidFill>
                <a:srgbClr val="5D95D1"/>
              </a:solidFill>
              <a:prstDash val="solid"/>
              <a:miter lim="48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8" name="Google Shape;707;p59">
              <a:extLst>
                <a:ext uri="{FF2B5EF4-FFF2-40B4-BE49-F238E27FC236}">
                  <a16:creationId xmlns:a16="http://schemas.microsoft.com/office/drawing/2014/main" id="{09E8B51A-9A05-2F54-37D6-7B2505D31F35}"/>
                </a:ext>
              </a:extLst>
            </p:cNvPr>
            <p:cNvSpPr/>
            <p:nvPr/>
          </p:nvSpPr>
          <p:spPr>
            <a:xfrm>
              <a:off x="3547150" y="1932950"/>
              <a:ext cx="1056275" cy="1813700"/>
            </a:xfrm>
            <a:custGeom>
              <a:avLst/>
              <a:gdLst/>
              <a:ahLst/>
              <a:cxnLst/>
              <a:rect l="l" t="t" r="r" b="b"/>
              <a:pathLst>
                <a:path w="42251" h="72548" fill="none" extrusionOk="0">
                  <a:moveTo>
                    <a:pt x="40006" y="72548"/>
                  </a:moveTo>
                  <a:lnTo>
                    <a:pt x="2196" y="72548"/>
                  </a:lnTo>
                  <a:cubicBezTo>
                    <a:pt x="976" y="72548"/>
                    <a:pt x="0" y="71328"/>
                    <a:pt x="0" y="69718"/>
                  </a:cubicBezTo>
                  <a:lnTo>
                    <a:pt x="0" y="2830"/>
                  </a:lnTo>
                  <a:cubicBezTo>
                    <a:pt x="0" y="1220"/>
                    <a:pt x="976" y="0"/>
                    <a:pt x="2196" y="0"/>
                  </a:cubicBezTo>
                  <a:lnTo>
                    <a:pt x="40006" y="0"/>
                  </a:lnTo>
                  <a:cubicBezTo>
                    <a:pt x="41226" y="0"/>
                    <a:pt x="42250" y="1220"/>
                    <a:pt x="42250" y="2830"/>
                  </a:cubicBezTo>
                  <a:lnTo>
                    <a:pt x="42250" y="69718"/>
                  </a:lnTo>
                  <a:cubicBezTo>
                    <a:pt x="42250" y="71328"/>
                    <a:pt x="41226" y="72548"/>
                    <a:pt x="40006" y="72548"/>
                  </a:cubicBezTo>
                  <a:close/>
                </a:path>
              </a:pathLst>
            </a:custGeom>
            <a:noFill/>
            <a:ln w="28575" cap="flat" cmpd="sng">
              <a:solidFill>
                <a:srgbClr val="5D95D1"/>
              </a:solidFill>
              <a:prstDash val="solid"/>
              <a:miter lim="487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grpSp>
      <p:pic>
        <p:nvPicPr>
          <p:cNvPr id="9" name="Google Shape;708;p59">
            <a:extLst>
              <a:ext uri="{FF2B5EF4-FFF2-40B4-BE49-F238E27FC236}">
                <a16:creationId xmlns:a16="http://schemas.microsoft.com/office/drawing/2014/main" id="{AEEB4C2F-1B7A-BDF0-6225-919C90CE4EE6}"/>
              </a:ext>
            </a:extLst>
          </p:cNvPr>
          <p:cNvPicPr preferRelativeResize="0"/>
          <p:nvPr/>
        </p:nvPicPr>
        <p:blipFill rotWithShape="1">
          <a:blip r:embed="rId2"/>
          <a:srcRect l="5875" t="3155" r="7452" b="3155"/>
          <a:stretch/>
        </p:blipFill>
        <p:spPr>
          <a:xfrm rot="-783">
            <a:off x="1214557" y="825439"/>
            <a:ext cx="2010010" cy="3347820"/>
          </a:xfrm>
          <a:prstGeom prst="roundRect">
            <a:avLst>
              <a:gd name="adj" fmla="val 7538"/>
            </a:avLst>
          </a:prstGeom>
          <a:noFill/>
          <a:ln w="28575" cap="flat" cmpd="sng">
            <a:solidFill>
              <a:srgbClr val="5D95D1"/>
            </a:solidFill>
            <a:prstDash val="solid"/>
            <a:round/>
            <a:headEnd type="none" w="sm" len="sm"/>
            <a:tailEnd type="none" w="sm" len="sm"/>
          </a:ln>
        </p:spPr>
      </p:pic>
      <p:pic>
        <p:nvPicPr>
          <p:cNvPr id="11" name="Google Shape;152;p18">
            <a:extLst>
              <a:ext uri="{FF2B5EF4-FFF2-40B4-BE49-F238E27FC236}">
                <a16:creationId xmlns:a16="http://schemas.microsoft.com/office/drawing/2014/main" id="{20A607FC-2328-8274-C4FD-552A63A6C46F}"/>
              </a:ext>
            </a:extLst>
          </p:cNvPr>
          <p:cNvPicPr preferRelativeResize="0"/>
          <p:nvPr/>
        </p:nvPicPr>
        <p:blipFill>
          <a:blip r:embed="rId3">
            <a:alphaModFix/>
            <a:duotone>
              <a:prstClr val="black"/>
              <a:srgbClr val="5D95D1">
                <a:tint val="45000"/>
                <a:satMod val="400000"/>
              </a:srgbClr>
            </a:duotone>
          </a:blip>
          <a:stretch>
            <a:fillRect/>
          </a:stretch>
        </p:blipFill>
        <p:spPr>
          <a:xfrm rot="9033511">
            <a:off x="4603908" y="1966038"/>
            <a:ext cx="7514117" cy="4672639"/>
          </a:xfrm>
          <a:prstGeom prst="rect">
            <a:avLst/>
          </a:prstGeom>
          <a:noFill/>
          <a:ln>
            <a:noFill/>
          </a:ln>
        </p:spPr>
      </p:pic>
    </p:spTree>
    <p:extLst>
      <p:ext uri="{BB962C8B-B14F-4D97-AF65-F5344CB8AC3E}">
        <p14:creationId xmlns:p14="http://schemas.microsoft.com/office/powerpoint/2010/main" val="2749110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E933CE0C-7113-DB2E-53B8-C39E2C55244A}"/>
              </a:ext>
            </a:extLst>
          </p:cNvPr>
          <p:cNvGrpSpPr/>
          <p:nvPr/>
        </p:nvGrpSpPr>
        <p:grpSpPr>
          <a:xfrm>
            <a:off x="13370" y="0"/>
            <a:ext cx="4494912" cy="4825884"/>
            <a:chOff x="6364550" y="387314"/>
            <a:chExt cx="1281793" cy="1376175"/>
          </a:xfrm>
          <a:gradFill>
            <a:gsLst>
              <a:gs pos="100000">
                <a:srgbClr val="001624">
                  <a:alpha val="10000"/>
                </a:srgbClr>
              </a:gs>
              <a:gs pos="17000">
                <a:srgbClr val="002C47">
                  <a:alpha val="10000"/>
                </a:srgbClr>
              </a:gs>
              <a:gs pos="34000">
                <a:srgbClr val="519CFF">
                  <a:alpha val="10000"/>
                </a:srgbClr>
              </a:gs>
            </a:gsLst>
            <a:lin ang="2700000" scaled="0"/>
          </a:gradFill>
        </p:grpSpPr>
        <p:sp>
          <p:nvSpPr>
            <p:cNvPr id="69" name="Hexagon 68">
              <a:extLst>
                <a:ext uri="{FF2B5EF4-FFF2-40B4-BE49-F238E27FC236}">
                  <a16:creationId xmlns:a16="http://schemas.microsoft.com/office/drawing/2014/main" id="{1C068C64-5341-84F5-2C97-67AE9AE2C1D8}"/>
                </a:ext>
              </a:extLst>
            </p:cNvPr>
            <p:cNvSpPr/>
            <p:nvPr/>
          </p:nvSpPr>
          <p:spPr>
            <a:xfrm rot="5400000">
              <a:off x="6317359" y="434505"/>
              <a:ext cx="1376175" cy="1281793"/>
            </a:xfrm>
            <a:prstGeom prst="hexagon">
              <a:avLst/>
            </a:prstGeom>
            <a:gradFill flip="none" rotWithShape="1">
              <a:gsLst>
                <a:gs pos="100000">
                  <a:srgbClr val="001624">
                    <a:alpha val="10000"/>
                  </a:srgbClr>
                </a:gs>
                <a:gs pos="17000">
                  <a:srgbClr val="002C47">
                    <a:alpha val="10000"/>
                  </a:srgbClr>
                </a:gs>
                <a:gs pos="36000">
                  <a:srgbClr val="295992">
                    <a:alpha val="10000"/>
                  </a:srgbClr>
                </a:gs>
                <a:gs pos="29000">
                  <a:srgbClr val="519CFF">
                    <a:alpha val="10000"/>
                  </a:srgbClr>
                </a:gs>
              </a:gsLst>
              <a:lin ang="18900000" scaled="1"/>
              <a:tileRect/>
            </a:gradFill>
            <a:ln>
              <a:solidFill>
                <a:srgbClr val="00000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a:extLst>
                <a:ext uri="{FF2B5EF4-FFF2-40B4-BE49-F238E27FC236}">
                  <a16:creationId xmlns:a16="http://schemas.microsoft.com/office/drawing/2014/main" id="{C030CEA9-8B4C-C859-96F0-8B573C32AF80}"/>
                </a:ext>
              </a:extLst>
            </p:cNvPr>
            <p:cNvSpPr/>
            <p:nvPr/>
          </p:nvSpPr>
          <p:spPr>
            <a:xfrm rot="5400000">
              <a:off x="6481549" y="575115"/>
              <a:ext cx="1032337" cy="961536"/>
            </a:xfrm>
            <a:prstGeom prst="hexagon">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85F62D08-C46D-C155-8DA2-4844D42D9D03}"/>
              </a:ext>
            </a:extLst>
          </p:cNvPr>
          <p:cNvGrpSpPr/>
          <p:nvPr/>
        </p:nvGrpSpPr>
        <p:grpSpPr>
          <a:xfrm>
            <a:off x="5106455" y="1241571"/>
            <a:ext cx="4037545" cy="3901929"/>
            <a:chOff x="5106455" y="1241571"/>
            <a:chExt cx="4037545" cy="3901929"/>
          </a:xfrm>
        </p:grpSpPr>
        <p:grpSp>
          <p:nvGrpSpPr>
            <p:cNvPr id="40" name="Group 39">
              <a:extLst>
                <a:ext uri="{FF2B5EF4-FFF2-40B4-BE49-F238E27FC236}">
                  <a16:creationId xmlns:a16="http://schemas.microsoft.com/office/drawing/2014/main" id="{286B24F5-D771-0087-5460-6C1481DA8108}"/>
                </a:ext>
              </a:extLst>
            </p:cNvPr>
            <p:cNvGrpSpPr/>
            <p:nvPr/>
          </p:nvGrpSpPr>
          <p:grpSpPr>
            <a:xfrm>
              <a:off x="5106455" y="1241571"/>
              <a:ext cx="4037545" cy="3901929"/>
              <a:chOff x="1126218" y="973017"/>
              <a:chExt cx="1625749" cy="1571142"/>
            </a:xfrm>
          </p:grpSpPr>
          <p:grpSp>
            <p:nvGrpSpPr>
              <p:cNvPr id="42" name="Google Shape;8400;p82">
                <a:extLst>
                  <a:ext uri="{FF2B5EF4-FFF2-40B4-BE49-F238E27FC236}">
                    <a16:creationId xmlns:a16="http://schemas.microsoft.com/office/drawing/2014/main" id="{72F3F8A5-EADB-360F-9B0D-A2B284A5FD99}"/>
                  </a:ext>
                </a:extLst>
              </p:cNvPr>
              <p:cNvGrpSpPr/>
              <p:nvPr/>
            </p:nvGrpSpPr>
            <p:grpSpPr>
              <a:xfrm rot="5400000">
                <a:off x="478108" y="1626553"/>
                <a:ext cx="1565716" cy="269495"/>
                <a:chOff x="1247650" y="2075423"/>
                <a:chExt cx="6648477" cy="1144356"/>
              </a:xfrm>
            </p:grpSpPr>
            <p:sp>
              <p:nvSpPr>
                <p:cNvPr id="66" name="Google Shape;8401;p82">
                  <a:extLst>
                    <a:ext uri="{FF2B5EF4-FFF2-40B4-BE49-F238E27FC236}">
                      <a16:creationId xmlns:a16="http://schemas.microsoft.com/office/drawing/2014/main" id="{5ACF0805-2A44-576A-0D83-06D12ED30DE7}"/>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2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8406;p82">
                  <a:extLst>
                    <a:ext uri="{FF2B5EF4-FFF2-40B4-BE49-F238E27FC236}">
                      <a16:creationId xmlns:a16="http://schemas.microsoft.com/office/drawing/2014/main" id="{E17D848A-7313-8B06-FB02-62626DA3C433}"/>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69000">
                        <a:srgbClr val="000000">
                          <a:alpha val="20000"/>
                        </a:srgbClr>
                      </a:gs>
                      <a:gs pos="100000">
                        <a:srgbClr val="002C47">
                          <a:alpha val="50000"/>
                        </a:srgbClr>
                      </a:gs>
                    </a:gsLst>
                    <a:lin ang="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3" name="Google Shape;8400;p82">
                <a:extLst>
                  <a:ext uri="{FF2B5EF4-FFF2-40B4-BE49-F238E27FC236}">
                    <a16:creationId xmlns:a16="http://schemas.microsoft.com/office/drawing/2014/main" id="{8FB2624F-B63E-F94E-C6FB-CC67B040671D}"/>
                  </a:ext>
                </a:extLst>
              </p:cNvPr>
              <p:cNvGrpSpPr/>
              <p:nvPr/>
            </p:nvGrpSpPr>
            <p:grpSpPr>
              <a:xfrm rot="5400000">
                <a:off x="782303" y="1577936"/>
                <a:ext cx="1565716" cy="366729"/>
                <a:chOff x="1247650" y="2075423"/>
                <a:chExt cx="6648477" cy="1557238"/>
              </a:xfrm>
            </p:grpSpPr>
            <p:sp>
              <p:nvSpPr>
                <p:cNvPr id="62" name="Google Shape;8401;p82">
                  <a:extLst>
                    <a:ext uri="{FF2B5EF4-FFF2-40B4-BE49-F238E27FC236}">
                      <a16:creationId xmlns:a16="http://schemas.microsoft.com/office/drawing/2014/main" id="{5F17A225-57CF-1E99-D429-404B7CFB5D46}"/>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8402;p82">
                  <a:extLst>
                    <a:ext uri="{FF2B5EF4-FFF2-40B4-BE49-F238E27FC236}">
                      <a16:creationId xmlns:a16="http://schemas.microsoft.com/office/drawing/2014/main" id="{EB934328-E249-7F47-4601-AE91D7EAED8B}"/>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2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8405;p82">
                  <a:extLst>
                    <a:ext uri="{FF2B5EF4-FFF2-40B4-BE49-F238E27FC236}">
                      <a16:creationId xmlns:a16="http://schemas.microsoft.com/office/drawing/2014/main" id="{53636B54-BAD2-AE60-6D5A-90EFD6E71894}"/>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flip="none" rotWithShape="1">
                    <a:gsLst>
                      <a:gs pos="65000">
                        <a:srgbClr val="000000">
                          <a:alpha val="10000"/>
                        </a:srgbClr>
                      </a:gs>
                      <a:gs pos="75000">
                        <a:srgbClr val="000000">
                          <a:alpha val="25000"/>
                        </a:srgbClr>
                      </a:gs>
                      <a:gs pos="45000">
                        <a:srgbClr val="002C47">
                          <a:alpha val="50000"/>
                        </a:srgbClr>
                      </a:gs>
                    </a:gsLst>
                    <a:lin ang="8100000" scaled="1"/>
                    <a:tileRect/>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8406;p82">
                  <a:extLst>
                    <a:ext uri="{FF2B5EF4-FFF2-40B4-BE49-F238E27FC236}">
                      <a16:creationId xmlns:a16="http://schemas.microsoft.com/office/drawing/2014/main" id="{E37F9A49-C80D-84F9-6E48-452299B2CBC0}"/>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41000">
                        <a:srgbClr val="000000">
                          <a:alpha val="50000"/>
                        </a:srgbClr>
                      </a:gs>
                      <a:gs pos="93000">
                        <a:srgbClr val="002C47">
                          <a:alpha val="50000"/>
                        </a:srgbClr>
                      </a:gs>
                    </a:gsLst>
                    <a:lin ang="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 name="Google Shape;8400;p82">
                <a:extLst>
                  <a:ext uri="{FF2B5EF4-FFF2-40B4-BE49-F238E27FC236}">
                    <a16:creationId xmlns:a16="http://schemas.microsoft.com/office/drawing/2014/main" id="{51CBBF16-E094-6480-3A3F-4C485B92D43C}"/>
                  </a:ext>
                </a:extLst>
              </p:cNvPr>
              <p:cNvGrpSpPr/>
              <p:nvPr/>
            </p:nvGrpSpPr>
            <p:grpSpPr>
              <a:xfrm rot="5400000">
                <a:off x="1112615" y="1577936"/>
                <a:ext cx="1565716" cy="366729"/>
                <a:chOff x="1247650" y="2075423"/>
                <a:chExt cx="6648477" cy="1557238"/>
              </a:xfrm>
            </p:grpSpPr>
            <p:sp>
              <p:nvSpPr>
                <p:cNvPr id="58" name="Google Shape;8401;p82">
                  <a:extLst>
                    <a:ext uri="{FF2B5EF4-FFF2-40B4-BE49-F238E27FC236}">
                      <a16:creationId xmlns:a16="http://schemas.microsoft.com/office/drawing/2014/main" id="{24D526FE-B07C-0730-48C3-0962248E2568}"/>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8402;p82">
                  <a:extLst>
                    <a:ext uri="{FF2B5EF4-FFF2-40B4-BE49-F238E27FC236}">
                      <a16:creationId xmlns:a16="http://schemas.microsoft.com/office/drawing/2014/main" id="{DA39DA0C-9A08-2C98-7B25-8D6172E421C5}"/>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8405;p82">
                  <a:extLst>
                    <a:ext uri="{FF2B5EF4-FFF2-40B4-BE49-F238E27FC236}">
                      <a16:creationId xmlns:a16="http://schemas.microsoft.com/office/drawing/2014/main" id="{870BCB55-C288-9B5F-102A-D9E49EAE5B8D}"/>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8406;p82">
                  <a:extLst>
                    <a:ext uri="{FF2B5EF4-FFF2-40B4-BE49-F238E27FC236}">
                      <a16:creationId xmlns:a16="http://schemas.microsoft.com/office/drawing/2014/main" id="{E1721D66-EB8E-77EC-42B1-14DC96E85302}"/>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23000">
                        <a:srgbClr val="000000">
                          <a:alpha val="50000"/>
                        </a:srgbClr>
                      </a:gs>
                      <a:gs pos="46000">
                        <a:srgbClr val="001624"/>
                      </a:gs>
                      <a:gs pos="100000">
                        <a:srgbClr val="002C47">
                          <a:alpha val="50000"/>
                        </a:srgbClr>
                      </a:gs>
                    </a:gsLst>
                    <a:lin ang="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 name="Google Shape;8400;p82">
                <a:extLst>
                  <a:ext uri="{FF2B5EF4-FFF2-40B4-BE49-F238E27FC236}">
                    <a16:creationId xmlns:a16="http://schemas.microsoft.com/office/drawing/2014/main" id="{055BD529-C5C8-6433-CB25-827E46F7A524}"/>
                  </a:ext>
                </a:extLst>
              </p:cNvPr>
              <p:cNvGrpSpPr/>
              <p:nvPr/>
            </p:nvGrpSpPr>
            <p:grpSpPr>
              <a:xfrm rot="5400000">
                <a:off x="1458297" y="1572510"/>
                <a:ext cx="1565716" cy="366729"/>
                <a:chOff x="1247650" y="2075423"/>
                <a:chExt cx="6648477" cy="1557238"/>
              </a:xfrm>
            </p:grpSpPr>
            <p:sp>
              <p:nvSpPr>
                <p:cNvPr id="52" name="Google Shape;8401;p82">
                  <a:extLst>
                    <a:ext uri="{FF2B5EF4-FFF2-40B4-BE49-F238E27FC236}">
                      <a16:creationId xmlns:a16="http://schemas.microsoft.com/office/drawing/2014/main" id="{B599FE7C-FDD1-6ACD-DB41-F522F91CD00F}"/>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8402;p82">
                  <a:extLst>
                    <a:ext uri="{FF2B5EF4-FFF2-40B4-BE49-F238E27FC236}">
                      <a16:creationId xmlns:a16="http://schemas.microsoft.com/office/drawing/2014/main" id="{37A7D932-ACA6-0E15-2182-66804D122CA6}"/>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8403;p82">
                  <a:extLst>
                    <a:ext uri="{FF2B5EF4-FFF2-40B4-BE49-F238E27FC236}">
                      <a16:creationId xmlns:a16="http://schemas.microsoft.com/office/drawing/2014/main" id="{47BC1B6A-87B5-44D6-14F8-F40D18C8ABC4}"/>
                    </a:ext>
                  </a:extLst>
                </p:cNvPr>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8404;p82">
                  <a:extLst>
                    <a:ext uri="{FF2B5EF4-FFF2-40B4-BE49-F238E27FC236}">
                      <a16:creationId xmlns:a16="http://schemas.microsoft.com/office/drawing/2014/main" id="{B183C1C7-A59A-EB95-0948-20EA867C5E24}"/>
                    </a:ext>
                  </a:extLst>
                </p:cNvPr>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8405;p82">
                  <a:extLst>
                    <a:ext uri="{FF2B5EF4-FFF2-40B4-BE49-F238E27FC236}">
                      <a16:creationId xmlns:a16="http://schemas.microsoft.com/office/drawing/2014/main" id="{9C15582F-F7C1-DBF5-A91F-183E45CA34B8}"/>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8406;p82">
                  <a:extLst>
                    <a:ext uri="{FF2B5EF4-FFF2-40B4-BE49-F238E27FC236}">
                      <a16:creationId xmlns:a16="http://schemas.microsoft.com/office/drawing/2014/main" id="{4F7DAC3E-B6BB-0575-218C-5F53E2CA4B7C}"/>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100000">
                        <a:srgbClr val="000000">
                          <a:alpha val="20000"/>
                        </a:srgbClr>
                      </a:gs>
                      <a:gs pos="42000">
                        <a:srgbClr val="002C47"/>
                      </a:gs>
                    </a:gsLst>
                    <a:lin ang="1080000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6" name="Google Shape;8400;p82">
                <a:extLst>
                  <a:ext uri="{FF2B5EF4-FFF2-40B4-BE49-F238E27FC236}">
                    <a16:creationId xmlns:a16="http://schemas.microsoft.com/office/drawing/2014/main" id="{3731B3F4-B012-E9E0-C3E1-530FF6E5A370}"/>
                  </a:ext>
                </a:extLst>
              </p:cNvPr>
              <p:cNvGrpSpPr/>
              <p:nvPr/>
            </p:nvGrpSpPr>
            <p:grpSpPr>
              <a:xfrm rot="5400000">
                <a:off x="1785745" y="1572510"/>
                <a:ext cx="1565716" cy="366729"/>
                <a:chOff x="1247650" y="2075423"/>
                <a:chExt cx="6648477" cy="1557238"/>
              </a:xfrm>
            </p:grpSpPr>
            <p:sp>
              <p:nvSpPr>
                <p:cNvPr id="47" name="Google Shape;8401;p82">
                  <a:extLst>
                    <a:ext uri="{FF2B5EF4-FFF2-40B4-BE49-F238E27FC236}">
                      <a16:creationId xmlns:a16="http://schemas.microsoft.com/office/drawing/2014/main" id="{94CA2061-93EB-B6DF-D0B5-B24BABAADE28}"/>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20000">
                        <a:srgbClr val="000000">
                          <a:alpha val="50000"/>
                        </a:srgbClr>
                      </a:gs>
                      <a:gs pos="74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8402;p82">
                  <a:extLst>
                    <a:ext uri="{FF2B5EF4-FFF2-40B4-BE49-F238E27FC236}">
                      <a16:creationId xmlns:a16="http://schemas.microsoft.com/office/drawing/2014/main" id="{8474B3BB-2565-D114-8850-A4B09DCECF03}"/>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8404;p82">
                  <a:extLst>
                    <a:ext uri="{FF2B5EF4-FFF2-40B4-BE49-F238E27FC236}">
                      <a16:creationId xmlns:a16="http://schemas.microsoft.com/office/drawing/2014/main" id="{C4B0605C-1E58-795F-A4EB-73D3A0FBF83C}"/>
                    </a:ext>
                  </a:extLst>
                </p:cNvPr>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8405;p82">
                  <a:extLst>
                    <a:ext uri="{FF2B5EF4-FFF2-40B4-BE49-F238E27FC236}">
                      <a16:creationId xmlns:a16="http://schemas.microsoft.com/office/drawing/2014/main" id="{4BEA4786-3E1F-4F84-7DE7-7631D0FEFBFF}"/>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8406;p82">
                  <a:extLst>
                    <a:ext uri="{FF2B5EF4-FFF2-40B4-BE49-F238E27FC236}">
                      <a16:creationId xmlns:a16="http://schemas.microsoft.com/office/drawing/2014/main" id="{2D287739-7DC8-0071-AD06-64A3C6E9250B}"/>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a:gsLst>
                      <a:gs pos="0">
                        <a:srgbClr val="000000">
                          <a:alpha val="50000"/>
                        </a:srgbClr>
                      </a:gs>
                      <a:gs pos="42000">
                        <a:srgbClr val="002C47">
                          <a:alpha val="50000"/>
                        </a:srgbClr>
                      </a:gs>
                    </a:gsLst>
                    <a:lin ang="5400000" scaled="1"/>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41" name="Google Shape;8405;p82">
              <a:extLst>
                <a:ext uri="{FF2B5EF4-FFF2-40B4-BE49-F238E27FC236}">
                  <a16:creationId xmlns:a16="http://schemas.microsoft.com/office/drawing/2014/main" id="{43E6900B-1120-4AAA-5D2C-2A750C08F986}"/>
                </a:ext>
              </a:extLst>
            </p:cNvPr>
            <p:cNvSpPr/>
            <p:nvPr/>
          </p:nvSpPr>
          <p:spPr>
            <a:xfrm rot="5400000">
              <a:off x="8620600" y="1495645"/>
              <a:ext cx="557635" cy="482919"/>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5" name="Google Shape;8405;p82">
            <a:extLst>
              <a:ext uri="{FF2B5EF4-FFF2-40B4-BE49-F238E27FC236}">
                <a16:creationId xmlns:a16="http://schemas.microsoft.com/office/drawing/2014/main" id="{AD5D22B1-381E-4665-170A-B9A60326890E}"/>
              </a:ext>
            </a:extLst>
          </p:cNvPr>
          <p:cNvSpPr/>
          <p:nvPr/>
        </p:nvSpPr>
        <p:spPr>
          <a:xfrm>
            <a:off x="4221019" y="4603756"/>
            <a:ext cx="623080" cy="539595"/>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6350" cap="flat" cmpd="sng">
            <a:gradFill flip="none" rotWithShape="1">
              <a:gsLst>
                <a:gs pos="0">
                  <a:srgbClr val="002C47"/>
                </a:gs>
                <a:gs pos="100000">
                  <a:srgbClr val="000000">
                    <a:alpha val="50000"/>
                  </a:srgbClr>
                </a:gs>
              </a:gsLst>
              <a:path path="circle">
                <a:fillToRect l="100000" t="100000"/>
              </a:path>
              <a:tileRect r="-100000" b="-100000"/>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 name="Picture 4" descr="A screenshot of a computer&#10;&#10;Description automatically generated">
            <a:extLst>
              <a:ext uri="{FF2B5EF4-FFF2-40B4-BE49-F238E27FC236}">
                <a16:creationId xmlns:a16="http://schemas.microsoft.com/office/drawing/2014/main" id="{8D1ABDC2-CED7-7D26-4894-725E37B61545}"/>
              </a:ext>
            </a:extLst>
          </p:cNvPr>
          <p:cNvPicPr>
            <a:picLocks noChangeAspect="1"/>
          </p:cNvPicPr>
          <p:nvPr/>
        </p:nvPicPr>
        <p:blipFill>
          <a:blip r:embed="rId2"/>
          <a:stretch>
            <a:fillRect/>
          </a:stretch>
        </p:blipFill>
        <p:spPr>
          <a:xfrm>
            <a:off x="1427400" y="1345445"/>
            <a:ext cx="6291072" cy="3555474"/>
          </a:xfrm>
          <a:prstGeom prst="rect">
            <a:avLst/>
          </a:prstGeom>
          <a:ln w="28575" cap="sq">
            <a:solidFill>
              <a:srgbClr val="5D95D1"/>
            </a:solidFill>
            <a:prstDash val="solid"/>
            <a:miter lim="800000"/>
          </a:ln>
          <a:effectLst>
            <a:outerShdw blurRad="50800" dist="38100" dir="2700000" algn="tl" rotWithShape="0">
              <a:srgbClr val="000000">
                <a:alpha val="43000"/>
              </a:srgbClr>
            </a:outerShdw>
          </a:effectLst>
        </p:spPr>
      </p:pic>
      <p:sp>
        <p:nvSpPr>
          <p:cNvPr id="6" name="Google Shape;387;p40">
            <a:extLst>
              <a:ext uri="{FF2B5EF4-FFF2-40B4-BE49-F238E27FC236}">
                <a16:creationId xmlns:a16="http://schemas.microsoft.com/office/drawing/2014/main" id="{93FA2EFE-891C-A578-D6F3-4FAA3AE6AB70}"/>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Survey Dashboard</a:t>
            </a:r>
          </a:p>
        </p:txBody>
      </p:sp>
      <p:cxnSp>
        <p:nvCxnSpPr>
          <p:cNvPr id="7" name="Straight Connector 6">
            <a:extLst>
              <a:ext uri="{FF2B5EF4-FFF2-40B4-BE49-F238E27FC236}">
                <a16:creationId xmlns:a16="http://schemas.microsoft.com/office/drawing/2014/main" id="{C4AE2323-6540-446B-8F16-CFED4CE58612}"/>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36" name="Google Shape;536;p48">
            <a:extLst>
              <a:ext uri="{FF2B5EF4-FFF2-40B4-BE49-F238E27FC236}">
                <a16:creationId xmlns:a16="http://schemas.microsoft.com/office/drawing/2014/main" id="{5EB55BD6-48CF-8A2B-7D01-2F2AF1821249}"/>
              </a:ext>
            </a:extLst>
          </p:cNvPr>
          <p:cNvSpPr/>
          <p:nvPr/>
        </p:nvSpPr>
        <p:spPr>
          <a:xfrm flipH="1">
            <a:off x="112378" y="-133145"/>
            <a:ext cx="816662" cy="816662"/>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7" name="Google Shape;536;p48">
            <a:extLst>
              <a:ext uri="{FF2B5EF4-FFF2-40B4-BE49-F238E27FC236}">
                <a16:creationId xmlns:a16="http://schemas.microsoft.com/office/drawing/2014/main" id="{FCE76797-E4F1-62D9-8E97-F9BBD88E2C1A}"/>
              </a:ext>
            </a:extLst>
          </p:cNvPr>
          <p:cNvSpPr/>
          <p:nvPr/>
        </p:nvSpPr>
        <p:spPr>
          <a:xfrm flipH="1">
            <a:off x="625489" y="394520"/>
            <a:ext cx="234423" cy="234423"/>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02762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83917-95EB-38CC-BAD6-FEF19E4BDEAB}"/>
            </a:ext>
          </a:extLst>
        </p:cNvPr>
        <p:cNvGrpSpPr/>
        <p:nvPr/>
      </p:nvGrpSpPr>
      <p:grpSpPr>
        <a:xfrm>
          <a:off x="0" y="0"/>
          <a:ext cx="0" cy="0"/>
          <a:chOff x="0" y="0"/>
          <a:chExt cx="0" cy="0"/>
        </a:xfrm>
      </p:grpSpPr>
      <p:sp>
        <p:nvSpPr>
          <p:cNvPr id="4" name="Google Shape;414;p43">
            <a:extLst>
              <a:ext uri="{FF2B5EF4-FFF2-40B4-BE49-F238E27FC236}">
                <a16:creationId xmlns:a16="http://schemas.microsoft.com/office/drawing/2014/main" id="{6187D91C-D140-F10C-EA06-F69FC2316BA8}"/>
              </a:ext>
            </a:extLst>
          </p:cNvPr>
          <p:cNvSpPr txBox="1">
            <a:spLocks/>
          </p:cNvSpPr>
          <p:nvPr/>
        </p:nvSpPr>
        <p:spPr>
          <a:xfrm>
            <a:off x="3316662" y="1761300"/>
            <a:ext cx="5078761" cy="10908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9pPr>
          </a:lstStyle>
          <a:p>
            <a:pPr algn="l"/>
            <a:r>
              <a:rPr lang="en-US" sz="4000" dirty="0">
                <a:latin typeface="Alternox" pitchFamily="50" charset="0"/>
              </a:rPr>
              <a:t>Customer Management</a:t>
            </a:r>
          </a:p>
        </p:txBody>
      </p:sp>
      <p:sp>
        <p:nvSpPr>
          <p:cNvPr id="5" name="Google Shape;415;p43">
            <a:extLst>
              <a:ext uri="{FF2B5EF4-FFF2-40B4-BE49-F238E27FC236}">
                <a16:creationId xmlns:a16="http://schemas.microsoft.com/office/drawing/2014/main" id="{714E288B-EC13-96A8-26FD-468011BBBDCB}"/>
              </a:ext>
            </a:extLst>
          </p:cNvPr>
          <p:cNvSpPr txBox="1">
            <a:spLocks/>
          </p:cNvSpPr>
          <p:nvPr/>
        </p:nvSpPr>
        <p:spPr>
          <a:xfrm>
            <a:off x="1412518" y="1761300"/>
            <a:ext cx="1796700" cy="1620900"/>
          </a:xfrm>
          <a:prstGeom prst="rect">
            <a:avLst/>
          </a:prstGeom>
          <a:noFill/>
          <a:ln w="38100">
            <a:solidFill>
              <a:srgbClr val="5D95D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9pPr>
          </a:lstStyle>
          <a:p>
            <a:r>
              <a:rPr lang="en-US" sz="4800" dirty="0">
                <a:solidFill>
                  <a:srgbClr val="5D95D1"/>
                </a:solidFill>
                <a:latin typeface="Alternox" pitchFamily="50" charset="0"/>
              </a:rPr>
              <a:t>CRM</a:t>
            </a:r>
            <a:endParaRPr lang="en-US" sz="6000" dirty="0">
              <a:solidFill>
                <a:srgbClr val="5D95D1"/>
              </a:solidFill>
              <a:latin typeface="Alternox" pitchFamily="50" charset="0"/>
            </a:endParaRPr>
          </a:p>
        </p:txBody>
      </p:sp>
    </p:spTree>
    <p:extLst>
      <p:ext uri="{BB962C8B-B14F-4D97-AF65-F5344CB8AC3E}">
        <p14:creationId xmlns:p14="http://schemas.microsoft.com/office/powerpoint/2010/main" val="1465717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78;p30">
            <a:extLst>
              <a:ext uri="{FF2B5EF4-FFF2-40B4-BE49-F238E27FC236}">
                <a16:creationId xmlns:a16="http://schemas.microsoft.com/office/drawing/2014/main" id="{B7A948B8-5B3E-9FA4-2ECB-AA3DB9C100A4}"/>
              </a:ext>
            </a:extLst>
          </p:cNvPr>
          <p:cNvPicPr preferRelativeResize="0"/>
          <p:nvPr/>
        </p:nvPicPr>
        <p:blipFill>
          <a:blip r:embed="rId2">
            <a:alphaModFix amt="49000"/>
            <a:duotone>
              <a:prstClr val="black"/>
              <a:srgbClr val="5D95D1">
                <a:tint val="45000"/>
                <a:satMod val="400000"/>
              </a:srgbClr>
            </a:duotone>
          </a:blip>
          <a:stretch>
            <a:fillRect/>
          </a:stretch>
        </p:blipFill>
        <p:spPr>
          <a:xfrm rot="6786017" flipH="1">
            <a:off x="-2215630" y="1004870"/>
            <a:ext cx="6747132" cy="3280279"/>
          </a:xfrm>
          <a:prstGeom prst="rect">
            <a:avLst/>
          </a:prstGeom>
          <a:noFill/>
          <a:ln>
            <a:noFill/>
          </a:ln>
        </p:spPr>
      </p:pic>
      <p:pic>
        <p:nvPicPr>
          <p:cNvPr id="3" name="Picture 2">
            <a:extLst>
              <a:ext uri="{FF2B5EF4-FFF2-40B4-BE49-F238E27FC236}">
                <a16:creationId xmlns:a16="http://schemas.microsoft.com/office/drawing/2014/main" id="{394C6CB2-4211-D1FF-5FF4-2E422D42E2C0}"/>
              </a:ext>
            </a:extLst>
          </p:cNvPr>
          <p:cNvPicPr>
            <a:picLocks noChangeAspect="1"/>
          </p:cNvPicPr>
          <p:nvPr/>
        </p:nvPicPr>
        <p:blipFill>
          <a:blip r:embed="rId3"/>
          <a:srcRect/>
          <a:stretch/>
        </p:blipFill>
        <p:spPr>
          <a:xfrm>
            <a:off x="1471556" y="985415"/>
            <a:ext cx="6200888" cy="4062651"/>
          </a:xfrm>
          <a:prstGeom prst="rect">
            <a:avLst/>
          </a:prstGeom>
          <a:ln w="28575" cap="sq">
            <a:solidFill>
              <a:srgbClr val="5D95D1"/>
            </a:solidFill>
            <a:prstDash val="solid"/>
            <a:miter lim="800000"/>
          </a:ln>
          <a:effectLst>
            <a:outerShdw blurRad="50800" dist="38100" dir="2700000" algn="tl" rotWithShape="0">
              <a:srgbClr val="000000">
                <a:alpha val="43000"/>
              </a:srgbClr>
            </a:outerShdw>
          </a:effectLst>
        </p:spPr>
      </p:pic>
      <p:sp>
        <p:nvSpPr>
          <p:cNvPr id="4" name="Google Shape;387;p40">
            <a:extLst>
              <a:ext uri="{FF2B5EF4-FFF2-40B4-BE49-F238E27FC236}">
                <a16:creationId xmlns:a16="http://schemas.microsoft.com/office/drawing/2014/main" id="{FA09B28B-98D5-4445-8584-60A48AFDEE72}"/>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Customer Relationship Management</a:t>
            </a:r>
          </a:p>
        </p:txBody>
      </p:sp>
      <p:cxnSp>
        <p:nvCxnSpPr>
          <p:cNvPr id="5" name="Straight Connector 4">
            <a:extLst>
              <a:ext uri="{FF2B5EF4-FFF2-40B4-BE49-F238E27FC236}">
                <a16:creationId xmlns:a16="http://schemas.microsoft.com/office/drawing/2014/main" id="{98E34CC8-BFD2-388E-F5B1-DC61DC840776}"/>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7" name="Google Shape;536;p48">
            <a:extLst>
              <a:ext uri="{FF2B5EF4-FFF2-40B4-BE49-F238E27FC236}">
                <a16:creationId xmlns:a16="http://schemas.microsoft.com/office/drawing/2014/main" id="{DC28CD6A-A8F5-8D2B-A731-0025F373D0AF}"/>
              </a:ext>
            </a:extLst>
          </p:cNvPr>
          <p:cNvSpPr/>
          <p:nvPr/>
        </p:nvSpPr>
        <p:spPr>
          <a:xfrm flipH="1">
            <a:off x="145934" y="1323730"/>
            <a:ext cx="816662" cy="816662"/>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9114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47;p28">
            <a:extLst>
              <a:ext uri="{FF2B5EF4-FFF2-40B4-BE49-F238E27FC236}">
                <a16:creationId xmlns:a16="http://schemas.microsoft.com/office/drawing/2014/main" id="{386E9A2E-0E0B-638B-A55F-71689A458848}"/>
              </a:ext>
            </a:extLst>
          </p:cNvPr>
          <p:cNvPicPr preferRelativeResize="0"/>
          <p:nvPr/>
        </p:nvPicPr>
        <p:blipFill>
          <a:blip r:embed="rId2">
            <a:alphaModFix amt="60000"/>
            <a:duotone>
              <a:prstClr val="black"/>
              <a:srgbClr val="5D95D1">
                <a:tint val="45000"/>
                <a:satMod val="400000"/>
              </a:srgbClr>
            </a:duotone>
          </a:blip>
          <a:stretch>
            <a:fillRect/>
          </a:stretch>
        </p:blipFill>
        <p:spPr>
          <a:xfrm rot="3092066" flipH="1">
            <a:off x="6101000" y="183101"/>
            <a:ext cx="5188645" cy="2522600"/>
          </a:xfrm>
          <a:prstGeom prst="rect">
            <a:avLst/>
          </a:prstGeom>
          <a:noFill/>
          <a:ln>
            <a:noFill/>
          </a:ln>
        </p:spPr>
      </p:pic>
      <p:sp>
        <p:nvSpPr>
          <p:cNvPr id="8" name="Google Shape;536;p48">
            <a:extLst>
              <a:ext uri="{FF2B5EF4-FFF2-40B4-BE49-F238E27FC236}">
                <a16:creationId xmlns:a16="http://schemas.microsoft.com/office/drawing/2014/main" id="{E1BB64E9-88AD-1AAD-6F73-775F8E4000AE}"/>
              </a:ext>
            </a:extLst>
          </p:cNvPr>
          <p:cNvSpPr/>
          <p:nvPr/>
        </p:nvSpPr>
        <p:spPr>
          <a:xfrm flipH="1">
            <a:off x="6767197" y="729593"/>
            <a:ext cx="489649" cy="489649"/>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FEB8973F-DCA9-8935-D571-55DB0E33482B}"/>
              </a:ext>
            </a:extLst>
          </p:cNvPr>
          <p:cNvPicPr>
            <a:picLocks noChangeAspect="1"/>
          </p:cNvPicPr>
          <p:nvPr/>
        </p:nvPicPr>
        <p:blipFill>
          <a:blip r:embed="rId3"/>
          <a:srcRect/>
          <a:stretch/>
        </p:blipFill>
        <p:spPr>
          <a:xfrm>
            <a:off x="1569267" y="985415"/>
            <a:ext cx="6005465" cy="4062651"/>
          </a:xfrm>
          <a:prstGeom prst="rect">
            <a:avLst/>
          </a:prstGeom>
          <a:ln w="28575" cap="sq">
            <a:solidFill>
              <a:srgbClr val="5D95D1"/>
            </a:solidFill>
            <a:prstDash val="solid"/>
            <a:miter lim="800000"/>
          </a:ln>
          <a:effectLst>
            <a:outerShdw blurRad="50800" dist="38100" dir="2700000" algn="tl" rotWithShape="0">
              <a:srgbClr val="000000">
                <a:alpha val="43000"/>
              </a:srgbClr>
            </a:outerShdw>
          </a:effectLst>
        </p:spPr>
      </p:pic>
      <p:sp>
        <p:nvSpPr>
          <p:cNvPr id="3" name="Google Shape;768;p62">
            <a:extLst>
              <a:ext uri="{FF2B5EF4-FFF2-40B4-BE49-F238E27FC236}">
                <a16:creationId xmlns:a16="http://schemas.microsoft.com/office/drawing/2014/main" id="{6839B541-BA33-F8B9-F095-A4D48CF6C791}"/>
              </a:ext>
            </a:extLst>
          </p:cNvPr>
          <p:cNvSpPr txBox="1">
            <a:spLocks/>
          </p:cNvSpPr>
          <p:nvPr/>
        </p:nvSpPr>
        <p:spPr>
          <a:xfrm>
            <a:off x="720000" y="365414"/>
            <a:ext cx="7704000" cy="329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Key Account Management</a:t>
            </a:r>
          </a:p>
        </p:txBody>
      </p:sp>
      <p:sp>
        <p:nvSpPr>
          <p:cNvPr id="4" name="Google Shape;387;p40">
            <a:extLst>
              <a:ext uri="{FF2B5EF4-FFF2-40B4-BE49-F238E27FC236}">
                <a16:creationId xmlns:a16="http://schemas.microsoft.com/office/drawing/2014/main" id="{5654205E-D611-F277-6EA5-A78D4F63DEDB}"/>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Key Account Management</a:t>
            </a:r>
          </a:p>
        </p:txBody>
      </p:sp>
      <p:cxnSp>
        <p:nvCxnSpPr>
          <p:cNvPr id="5" name="Straight Connector 4">
            <a:extLst>
              <a:ext uri="{FF2B5EF4-FFF2-40B4-BE49-F238E27FC236}">
                <a16:creationId xmlns:a16="http://schemas.microsoft.com/office/drawing/2014/main" id="{0ABE00AF-AFCB-0E3C-717E-1731B012F1DC}"/>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7" name="Google Shape;536;p48">
            <a:extLst>
              <a:ext uri="{FF2B5EF4-FFF2-40B4-BE49-F238E27FC236}">
                <a16:creationId xmlns:a16="http://schemas.microsoft.com/office/drawing/2014/main" id="{83DBF28A-AE8D-8C86-7E5C-A1915F2418D4}"/>
              </a:ext>
            </a:extLst>
          </p:cNvPr>
          <p:cNvSpPr/>
          <p:nvPr/>
        </p:nvSpPr>
        <p:spPr>
          <a:xfrm flipH="1">
            <a:off x="8424000" y="1002193"/>
            <a:ext cx="234423" cy="234423"/>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9" name="Google Shape;536;p48">
            <a:extLst>
              <a:ext uri="{FF2B5EF4-FFF2-40B4-BE49-F238E27FC236}">
                <a16:creationId xmlns:a16="http://schemas.microsoft.com/office/drawing/2014/main" id="{AE7ABBA3-FF46-A035-0466-D0643900D570}"/>
              </a:ext>
            </a:extLst>
          </p:cNvPr>
          <p:cNvSpPr/>
          <p:nvPr/>
        </p:nvSpPr>
        <p:spPr>
          <a:xfrm flipH="1">
            <a:off x="8960895" y="2849194"/>
            <a:ext cx="234423" cy="234423"/>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4336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a:extLst>
            <a:ext uri="{FF2B5EF4-FFF2-40B4-BE49-F238E27FC236}">
              <a16:creationId xmlns:a16="http://schemas.microsoft.com/office/drawing/2014/main" id="{DDCC7576-6A4D-FA93-51F3-1318C7C6492C}"/>
            </a:ext>
          </a:extLst>
        </p:cNvPr>
        <p:cNvGrpSpPr/>
        <p:nvPr/>
      </p:nvGrpSpPr>
      <p:grpSpPr>
        <a:xfrm>
          <a:off x="0" y="0"/>
          <a:ext cx="0" cy="0"/>
          <a:chOff x="0" y="0"/>
          <a:chExt cx="0" cy="0"/>
        </a:xfrm>
      </p:grpSpPr>
      <p:pic>
        <p:nvPicPr>
          <p:cNvPr id="2" name="Picture 1" descr="A black background with blue and white text&#10;&#10;AI-generated content may be incorrect.">
            <a:extLst>
              <a:ext uri="{FF2B5EF4-FFF2-40B4-BE49-F238E27FC236}">
                <a16:creationId xmlns:a16="http://schemas.microsoft.com/office/drawing/2014/main" id="{32476573-735C-68B0-D0A1-4EE0AA16CDD5}"/>
              </a:ext>
            </a:extLst>
          </p:cNvPr>
          <p:cNvPicPr>
            <a:picLocks noChangeAspect="1"/>
          </p:cNvPicPr>
          <p:nvPr/>
        </p:nvPicPr>
        <p:blipFill>
          <a:blip r:embed="rId3"/>
          <a:stretch>
            <a:fillRect/>
          </a:stretch>
        </p:blipFill>
        <p:spPr>
          <a:xfrm>
            <a:off x="67740" y="3156525"/>
            <a:ext cx="2790600" cy="2790600"/>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839030B4-DE2C-70C5-5A54-2E29CE0E58BF}"/>
              </a:ext>
            </a:extLst>
          </p:cNvPr>
          <p:cNvPicPr>
            <a:picLocks noChangeAspect="1"/>
          </p:cNvPicPr>
          <p:nvPr/>
        </p:nvPicPr>
        <p:blipFill>
          <a:blip r:embed="rId4"/>
          <a:stretch>
            <a:fillRect/>
          </a:stretch>
        </p:blipFill>
        <p:spPr>
          <a:xfrm>
            <a:off x="6810186" y="4300982"/>
            <a:ext cx="1948804" cy="487201"/>
          </a:xfrm>
          <a:prstGeom prst="rect">
            <a:avLst/>
          </a:prstGeom>
        </p:spPr>
      </p:pic>
      <p:sp>
        <p:nvSpPr>
          <p:cNvPr id="4" name="Google Shape;387;p40">
            <a:extLst>
              <a:ext uri="{FF2B5EF4-FFF2-40B4-BE49-F238E27FC236}">
                <a16:creationId xmlns:a16="http://schemas.microsoft.com/office/drawing/2014/main" id="{2D26B9F0-6DF0-901E-3C52-344A189D4262}"/>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OPT Web Services Packages</a:t>
            </a:r>
          </a:p>
        </p:txBody>
      </p:sp>
      <p:cxnSp>
        <p:nvCxnSpPr>
          <p:cNvPr id="5" name="Straight Connector 4">
            <a:extLst>
              <a:ext uri="{FF2B5EF4-FFF2-40B4-BE49-F238E27FC236}">
                <a16:creationId xmlns:a16="http://schemas.microsoft.com/office/drawing/2014/main" id="{A9E1685A-A577-80C3-6DE1-6FC16FA63E3C}"/>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pic>
        <p:nvPicPr>
          <p:cNvPr id="9" name="Google Shape;61;p9">
            <a:extLst>
              <a:ext uri="{FF2B5EF4-FFF2-40B4-BE49-F238E27FC236}">
                <a16:creationId xmlns:a16="http://schemas.microsoft.com/office/drawing/2014/main" id="{304C16D3-588F-C9C9-EFB0-D09CFEB4EB4B}"/>
              </a:ext>
            </a:extLst>
          </p:cNvPr>
          <p:cNvPicPr preferRelativeResize="0"/>
          <p:nvPr/>
        </p:nvPicPr>
        <p:blipFill>
          <a:blip r:embed="rId5">
            <a:alphaModFix amt="60000"/>
            <a:duotone>
              <a:prstClr val="black"/>
              <a:srgbClr val="5D95D1">
                <a:tint val="45000"/>
                <a:satMod val="400000"/>
              </a:srgbClr>
            </a:duotone>
          </a:blip>
          <a:stretch>
            <a:fillRect/>
          </a:stretch>
        </p:blipFill>
        <p:spPr>
          <a:xfrm rot="8223131" flipH="1">
            <a:off x="3244210" y="2017125"/>
            <a:ext cx="7780602" cy="2278800"/>
          </a:xfrm>
          <a:prstGeom prst="rect">
            <a:avLst/>
          </a:prstGeom>
          <a:noFill/>
          <a:ln>
            <a:noFill/>
          </a:ln>
        </p:spPr>
      </p:pic>
      <p:sp>
        <p:nvSpPr>
          <p:cNvPr id="10" name="Google Shape;536;p48">
            <a:extLst>
              <a:ext uri="{FF2B5EF4-FFF2-40B4-BE49-F238E27FC236}">
                <a16:creationId xmlns:a16="http://schemas.microsoft.com/office/drawing/2014/main" id="{5ABAF74D-CE4C-E56A-3DB1-D51E1BCB7965}"/>
              </a:ext>
            </a:extLst>
          </p:cNvPr>
          <p:cNvSpPr/>
          <p:nvPr/>
        </p:nvSpPr>
        <p:spPr>
          <a:xfrm flipH="1">
            <a:off x="8424000" y="922837"/>
            <a:ext cx="458100" cy="45810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1" name="Google Shape;536;p48">
            <a:extLst>
              <a:ext uri="{FF2B5EF4-FFF2-40B4-BE49-F238E27FC236}">
                <a16:creationId xmlns:a16="http://schemas.microsoft.com/office/drawing/2014/main" id="{21C16446-15B8-4E13-375B-1E188A29BFC8}"/>
              </a:ext>
            </a:extLst>
          </p:cNvPr>
          <p:cNvSpPr/>
          <p:nvPr/>
        </p:nvSpPr>
        <p:spPr>
          <a:xfrm flipH="1">
            <a:off x="7043216" y="3156525"/>
            <a:ext cx="182590" cy="182590"/>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2" name="Google Shape;536;p48">
            <a:extLst>
              <a:ext uri="{FF2B5EF4-FFF2-40B4-BE49-F238E27FC236}">
                <a16:creationId xmlns:a16="http://schemas.microsoft.com/office/drawing/2014/main" id="{56325F19-025C-3CD2-8486-A12939655083}"/>
              </a:ext>
            </a:extLst>
          </p:cNvPr>
          <p:cNvSpPr/>
          <p:nvPr/>
        </p:nvSpPr>
        <p:spPr>
          <a:xfrm flipH="1">
            <a:off x="5648940" y="3888606"/>
            <a:ext cx="169612" cy="169612"/>
          </a:xfrm>
          <a:prstGeom prst="ellipse">
            <a:avLst/>
          </a:prstGeom>
          <a:gradFill>
            <a:gsLst>
              <a:gs pos="0">
                <a:srgbClr val="9AE3E8"/>
              </a:gs>
              <a:gs pos="100000">
                <a:srgbClr val="002C47"/>
              </a:gs>
              <a:gs pos="25000">
                <a:srgbClr val="5D95D1"/>
              </a:gs>
              <a:gs pos="75000">
                <a:srgbClr val="0070C0"/>
              </a:gs>
            </a:gsLst>
            <a:lin ang="5400000" scaled="0"/>
          </a:gradFill>
          <a:ln>
            <a:noFill/>
          </a:ln>
          <a:effectLst>
            <a:outerShdw blurRad="50800" dist="38100" dir="2700000" algn="tl" rotWithShape="0">
              <a:schemeClr val="accent6">
                <a:lumMod val="75000"/>
                <a:alpha val="4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pic>
        <p:nvPicPr>
          <p:cNvPr id="18" name="Graphic 17">
            <a:extLst>
              <a:ext uri="{FF2B5EF4-FFF2-40B4-BE49-F238E27FC236}">
                <a16:creationId xmlns:a16="http://schemas.microsoft.com/office/drawing/2014/main" id="{1B2F30D6-479F-1A65-972D-44586B8619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97453" y="4300982"/>
            <a:ext cx="949093" cy="487201"/>
          </a:xfrm>
          <a:prstGeom prst="rect">
            <a:avLst/>
          </a:prstGeom>
        </p:spPr>
      </p:pic>
      <p:graphicFrame>
        <p:nvGraphicFramePr>
          <p:cNvPr id="19" name="Diagram 18">
            <a:extLst>
              <a:ext uri="{FF2B5EF4-FFF2-40B4-BE49-F238E27FC236}">
                <a16:creationId xmlns:a16="http://schemas.microsoft.com/office/drawing/2014/main" id="{0E431EE1-6FCB-D8A1-67E2-13F91BF432AA}"/>
              </a:ext>
            </a:extLst>
          </p:cNvPr>
          <p:cNvGraphicFramePr/>
          <p:nvPr>
            <p:extLst>
              <p:ext uri="{D42A27DB-BD31-4B8C-83A1-F6EECF244321}">
                <p14:modId xmlns:p14="http://schemas.microsoft.com/office/powerpoint/2010/main" val="2624785964"/>
              </p:ext>
            </p:extLst>
          </p:nvPr>
        </p:nvGraphicFramePr>
        <p:xfrm>
          <a:off x="1289730" y="1211228"/>
          <a:ext cx="6357515" cy="2721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51616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33E7539-4C85-7720-86FD-BFE64DF543C3}"/>
              </a:ext>
            </a:extLst>
          </p:cNvPr>
          <p:cNvGrpSpPr/>
          <p:nvPr/>
        </p:nvGrpSpPr>
        <p:grpSpPr>
          <a:xfrm>
            <a:off x="5106455" y="1241571"/>
            <a:ext cx="4037545" cy="3901929"/>
            <a:chOff x="5106455" y="1241571"/>
            <a:chExt cx="4037545" cy="3901929"/>
          </a:xfrm>
        </p:grpSpPr>
        <p:grpSp>
          <p:nvGrpSpPr>
            <p:cNvPr id="38" name="Group 37">
              <a:extLst>
                <a:ext uri="{FF2B5EF4-FFF2-40B4-BE49-F238E27FC236}">
                  <a16:creationId xmlns:a16="http://schemas.microsoft.com/office/drawing/2014/main" id="{946FD33C-6417-31A9-7B11-B922209B8749}"/>
                </a:ext>
              </a:extLst>
            </p:cNvPr>
            <p:cNvGrpSpPr/>
            <p:nvPr/>
          </p:nvGrpSpPr>
          <p:grpSpPr>
            <a:xfrm>
              <a:off x="5106455" y="1241571"/>
              <a:ext cx="4037545" cy="3901929"/>
              <a:chOff x="1126218" y="973017"/>
              <a:chExt cx="1625749" cy="1571142"/>
            </a:xfrm>
          </p:grpSpPr>
          <p:grpSp>
            <p:nvGrpSpPr>
              <p:cNvPr id="40" name="Google Shape;8400;p82">
                <a:extLst>
                  <a:ext uri="{FF2B5EF4-FFF2-40B4-BE49-F238E27FC236}">
                    <a16:creationId xmlns:a16="http://schemas.microsoft.com/office/drawing/2014/main" id="{57C96223-1B63-C117-006A-4708E992F3E5}"/>
                  </a:ext>
                </a:extLst>
              </p:cNvPr>
              <p:cNvGrpSpPr/>
              <p:nvPr/>
            </p:nvGrpSpPr>
            <p:grpSpPr>
              <a:xfrm rot="5400000">
                <a:off x="478108" y="1626553"/>
                <a:ext cx="1565716" cy="269495"/>
                <a:chOff x="1247650" y="2075423"/>
                <a:chExt cx="6648477" cy="1144356"/>
              </a:xfrm>
            </p:grpSpPr>
            <p:sp>
              <p:nvSpPr>
                <p:cNvPr id="64" name="Google Shape;8401;p82">
                  <a:extLst>
                    <a:ext uri="{FF2B5EF4-FFF2-40B4-BE49-F238E27FC236}">
                      <a16:creationId xmlns:a16="http://schemas.microsoft.com/office/drawing/2014/main" id="{4A4A248F-407F-5EC8-31FE-1DB1FEE57445}"/>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2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8406;p82">
                  <a:extLst>
                    <a:ext uri="{FF2B5EF4-FFF2-40B4-BE49-F238E27FC236}">
                      <a16:creationId xmlns:a16="http://schemas.microsoft.com/office/drawing/2014/main" id="{080F0B1F-3D02-6B03-5C21-61ABDC732451}"/>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69000">
                        <a:srgbClr val="000000">
                          <a:alpha val="20000"/>
                        </a:srgbClr>
                      </a:gs>
                      <a:gs pos="100000">
                        <a:srgbClr val="002C47">
                          <a:alpha val="50000"/>
                        </a:srgbClr>
                      </a:gs>
                    </a:gsLst>
                    <a:lin ang="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1" name="Google Shape;8400;p82">
                <a:extLst>
                  <a:ext uri="{FF2B5EF4-FFF2-40B4-BE49-F238E27FC236}">
                    <a16:creationId xmlns:a16="http://schemas.microsoft.com/office/drawing/2014/main" id="{5764BA59-2965-5609-2D4D-8455D75A8EBF}"/>
                  </a:ext>
                </a:extLst>
              </p:cNvPr>
              <p:cNvGrpSpPr/>
              <p:nvPr/>
            </p:nvGrpSpPr>
            <p:grpSpPr>
              <a:xfrm rot="5400000">
                <a:off x="782303" y="1577936"/>
                <a:ext cx="1565716" cy="366729"/>
                <a:chOff x="1247650" y="2075423"/>
                <a:chExt cx="6648477" cy="1557238"/>
              </a:xfrm>
            </p:grpSpPr>
            <p:sp>
              <p:nvSpPr>
                <p:cNvPr id="60" name="Google Shape;8401;p82">
                  <a:extLst>
                    <a:ext uri="{FF2B5EF4-FFF2-40B4-BE49-F238E27FC236}">
                      <a16:creationId xmlns:a16="http://schemas.microsoft.com/office/drawing/2014/main" id="{738A4A2E-1D60-D5EA-861B-86E65C922231}"/>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8402;p82">
                  <a:extLst>
                    <a:ext uri="{FF2B5EF4-FFF2-40B4-BE49-F238E27FC236}">
                      <a16:creationId xmlns:a16="http://schemas.microsoft.com/office/drawing/2014/main" id="{589124CD-7873-0B91-9F6C-5D6B1FD8BAE5}"/>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2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8405;p82">
                  <a:extLst>
                    <a:ext uri="{FF2B5EF4-FFF2-40B4-BE49-F238E27FC236}">
                      <a16:creationId xmlns:a16="http://schemas.microsoft.com/office/drawing/2014/main" id="{6DE66EAD-5973-E16E-4454-EFC00485DDCE}"/>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flip="none" rotWithShape="1">
                    <a:gsLst>
                      <a:gs pos="65000">
                        <a:srgbClr val="000000">
                          <a:alpha val="10000"/>
                        </a:srgbClr>
                      </a:gs>
                      <a:gs pos="75000">
                        <a:srgbClr val="000000">
                          <a:alpha val="25000"/>
                        </a:srgbClr>
                      </a:gs>
                      <a:gs pos="45000">
                        <a:srgbClr val="002C47">
                          <a:alpha val="50000"/>
                        </a:srgbClr>
                      </a:gs>
                    </a:gsLst>
                    <a:lin ang="8100000" scaled="1"/>
                    <a:tileRect/>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8406;p82">
                  <a:extLst>
                    <a:ext uri="{FF2B5EF4-FFF2-40B4-BE49-F238E27FC236}">
                      <a16:creationId xmlns:a16="http://schemas.microsoft.com/office/drawing/2014/main" id="{F859FA92-2858-104A-409B-5F8B120CFFA1}"/>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41000">
                        <a:srgbClr val="000000">
                          <a:alpha val="50000"/>
                        </a:srgbClr>
                      </a:gs>
                      <a:gs pos="93000">
                        <a:srgbClr val="002C47">
                          <a:alpha val="50000"/>
                        </a:srgbClr>
                      </a:gs>
                    </a:gsLst>
                    <a:lin ang="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2" name="Google Shape;8400;p82">
                <a:extLst>
                  <a:ext uri="{FF2B5EF4-FFF2-40B4-BE49-F238E27FC236}">
                    <a16:creationId xmlns:a16="http://schemas.microsoft.com/office/drawing/2014/main" id="{76A670EA-6B7A-EAC4-4854-CC64B050CFA1}"/>
                  </a:ext>
                </a:extLst>
              </p:cNvPr>
              <p:cNvGrpSpPr/>
              <p:nvPr/>
            </p:nvGrpSpPr>
            <p:grpSpPr>
              <a:xfrm rot="5400000">
                <a:off x="1112615" y="1577936"/>
                <a:ext cx="1565716" cy="366729"/>
                <a:chOff x="1247650" y="2075423"/>
                <a:chExt cx="6648477" cy="1557238"/>
              </a:xfrm>
            </p:grpSpPr>
            <p:sp>
              <p:nvSpPr>
                <p:cNvPr id="56" name="Google Shape;8401;p82">
                  <a:extLst>
                    <a:ext uri="{FF2B5EF4-FFF2-40B4-BE49-F238E27FC236}">
                      <a16:creationId xmlns:a16="http://schemas.microsoft.com/office/drawing/2014/main" id="{23EEF5C1-2DFF-D334-986D-CCE49D6349ED}"/>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8402;p82">
                  <a:extLst>
                    <a:ext uri="{FF2B5EF4-FFF2-40B4-BE49-F238E27FC236}">
                      <a16:creationId xmlns:a16="http://schemas.microsoft.com/office/drawing/2014/main" id="{417AE2FE-3DF1-AB5C-AA4D-4AD84E866303}"/>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8405;p82">
                  <a:extLst>
                    <a:ext uri="{FF2B5EF4-FFF2-40B4-BE49-F238E27FC236}">
                      <a16:creationId xmlns:a16="http://schemas.microsoft.com/office/drawing/2014/main" id="{B877C7C2-1C0D-B657-B225-E45BDA666DB8}"/>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8406;p82">
                  <a:extLst>
                    <a:ext uri="{FF2B5EF4-FFF2-40B4-BE49-F238E27FC236}">
                      <a16:creationId xmlns:a16="http://schemas.microsoft.com/office/drawing/2014/main" id="{0143C8BF-8790-78CF-556C-23BD329B8C89}"/>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23000">
                        <a:srgbClr val="000000">
                          <a:alpha val="50000"/>
                        </a:srgbClr>
                      </a:gs>
                      <a:gs pos="46000">
                        <a:srgbClr val="001624"/>
                      </a:gs>
                      <a:gs pos="100000">
                        <a:srgbClr val="002C47">
                          <a:alpha val="50000"/>
                        </a:srgbClr>
                      </a:gs>
                    </a:gsLst>
                    <a:lin ang="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3" name="Google Shape;8400;p82">
                <a:extLst>
                  <a:ext uri="{FF2B5EF4-FFF2-40B4-BE49-F238E27FC236}">
                    <a16:creationId xmlns:a16="http://schemas.microsoft.com/office/drawing/2014/main" id="{90185DAF-44B0-A7A5-1392-F69C649BA58E}"/>
                  </a:ext>
                </a:extLst>
              </p:cNvPr>
              <p:cNvGrpSpPr/>
              <p:nvPr/>
            </p:nvGrpSpPr>
            <p:grpSpPr>
              <a:xfrm rot="5400000">
                <a:off x="1458297" y="1572510"/>
                <a:ext cx="1565716" cy="366729"/>
                <a:chOff x="1247650" y="2075423"/>
                <a:chExt cx="6648477" cy="1557238"/>
              </a:xfrm>
            </p:grpSpPr>
            <p:sp>
              <p:nvSpPr>
                <p:cNvPr id="50" name="Google Shape;8401;p82">
                  <a:extLst>
                    <a:ext uri="{FF2B5EF4-FFF2-40B4-BE49-F238E27FC236}">
                      <a16:creationId xmlns:a16="http://schemas.microsoft.com/office/drawing/2014/main" id="{C21F10A1-A40E-4E82-2AC6-0E9434D91B3F}"/>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8402;p82">
                  <a:extLst>
                    <a:ext uri="{FF2B5EF4-FFF2-40B4-BE49-F238E27FC236}">
                      <a16:creationId xmlns:a16="http://schemas.microsoft.com/office/drawing/2014/main" id="{40873B9B-05E8-B18B-F036-802F9626153E}"/>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8403;p82">
                  <a:extLst>
                    <a:ext uri="{FF2B5EF4-FFF2-40B4-BE49-F238E27FC236}">
                      <a16:creationId xmlns:a16="http://schemas.microsoft.com/office/drawing/2014/main" id="{F1C16544-83F1-E7B7-5CAB-88193D6717EE}"/>
                    </a:ext>
                  </a:extLst>
                </p:cNvPr>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8404;p82">
                  <a:extLst>
                    <a:ext uri="{FF2B5EF4-FFF2-40B4-BE49-F238E27FC236}">
                      <a16:creationId xmlns:a16="http://schemas.microsoft.com/office/drawing/2014/main" id="{F2DFEEEF-0E87-AFF1-BFDD-C52A0A52BA4B}"/>
                    </a:ext>
                  </a:extLst>
                </p:cNvPr>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8405;p82">
                  <a:extLst>
                    <a:ext uri="{FF2B5EF4-FFF2-40B4-BE49-F238E27FC236}">
                      <a16:creationId xmlns:a16="http://schemas.microsoft.com/office/drawing/2014/main" id="{446BB1EF-2B00-29B5-8F49-EC043D7234F3}"/>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8406;p82">
                  <a:extLst>
                    <a:ext uri="{FF2B5EF4-FFF2-40B4-BE49-F238E27FC236}">
                      <a16:creationId xmlns:a16="http://schemas.microsoft.com/office/drawing/2014/main" id="{403C02B2-9624-7637-04DB-461C8679D2E8}"/>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flip="none" rotWithShape="1">
                    <a:gsLst>
                      <a:gs pos="100000">
                        <a:srgbClr val="000000">
                          <a:alpha val="20000"/>
                        </a:srgbClr>
                      </a:gs>
                      <a:gs pos="42000">
                        <a:srgbClr val="002C47"/>
                      </a:gs>
                    </a:gsLst>
                    <a:lin ang="10800000" scaled="1"/>
                    <a:tileRect/>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 name="Google Shape;8400;p82">
                <a:extLst>
                  <a:ext uri="{FF2B5EF4-FFF2-40B4-BE49-F238E27FC236}">
                    <a16:creationId xmlns:a16="http://schemas.microsoft.com/office/drawing/2014/main" id="{E7971623-0626-53B6-E976-BDFB837929D9}"/>
                  </a:ext>
                </a:extLst>
              </p:cNvPr>
              <p:cNvGrpSpPr/>
              <p:nvPr/>
            </p:nvGrpSpPr>
            <p:grpSpPr>
              <a:xfrm rot="5400000">
                <a:off x="1785745" y="1572510"/>
                <a:ext cx="1565716" cy="366729"/>
                <a:chOff x="1247650" y="2075423"/>
                <a:chExt cx="6648477" cy="1557238"/>
              </a:xfrm>
            </p:grpSpPr>
            <p:sp>
              <p:nvSpPr>
                <p:cNvPr id="45" name="Google Shape;8401;p82">
                  <a:extLst>
                    <a:ext uri="{FF2B5EF4-FFF2-40B4-BE49-F238E27FC236}">
                      <a16:creationId xmlns:a16="http://schemas.microsoft.com/office/drawing/2014/main" id="{D5BBAC93-30DC-37AC-6C86-26A53E1419F0}"/>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gradFill>
                    <a:gsLst>
                      <a:gs pos="20000">
                        <a:srgbClr val="000000">
                          <a:alpha val="50000"/>
                        </a:srgbClr>
                      </a:gs>
                      <a:gs pos="74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8402;p82">
                  <a:extLst>
                    <a:ext uri="{FF2B5EF4-FFF2-40B4-BE49-F238E27FC236}">
                      <a16:creationId xmlns:a16="http://schemas.microsoft.com/office/drawing/2014/main" id="{0FBEF120-A4FE-EC8D-D004-F9EC2836FF97}"/>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8404;p82">
                  <a:extLst>
                    <a:ext uri="{FF2B5EF4-FFF2-40B4-BE49-F238E27FC236}">
                      <a16:creationId xmlns:a16="http://schemas.microsoft.com/office/drawing/2014/main" id="{85A5FB5D-6FF2-BA22-930E-3509A0BCD6AC}"/>
                    </a:ext>
                  </a:extLst>
                </p:cNvPr>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8405;p82">
                  <a:extLst>
                    <a:ext uri="{FF2B5EF4-FFF2-40B4-BE49-F238E27FC236}">
                      <a16:creationId xmlns:a16="http://schemas.microsoft.com/office/drawing/2014/main" id="{698E0066-EA08-7B40-4254-8E7B01FD8762}"/>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8406;p82">
                  <a:extLst>
                    <a:ext uri="{FF2B5EF4-FFF2-40B4-BE49-F238E27FC236}">
                      <a16:creationId xmlns:a16="http://schemas.microsoft.com/office/drawing/2014/main" id="{DF39A4EC-5292-44DF-5AAD-3D9A0AE3C469}"/>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gradFill>
                    <a:gsLst>
                      <a:gs pos="0">
                        <a:srgbClr val="000000">
                          <a:alpha val="50000"/>
                        </a:srgbClr>
                      </a:gs>
                      <a:gs pos="42000">
                        <a:srgbClr val="002C47">
                          <a:alpha val="50000"/>
                        </a:srgbClr>
                      </a:gs>
                    </a:gsLst>
                    <a:lin ang="5400000" scaled="1"/>
                  </a:gra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39" name="Google Shape;8405;p82">
              <a:extLst>
                <a:ext uri="{FF2B5EF4-FFF2-40B4-BE49-F238E27FC236}">
                  <a16:creationId xmlns:a16="http://schemas.microsoft.com/office/drawing/2014/main" id="{59A988C3-AD74-3BB0-8A60-389988E9544D}"/>
                </a:ext>
              </a:extLst>
            </p:cNvPr>
            <p:cNvSpPr/>
            <p:nvPr/>
          </p:nvSpPr>
          <p:spPr>
            <a:xfrm rot="5400000">
              <a:off x="8620600" y="1495645"/>
              <a:ext cx="557635" cy="482919"/>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gradFill>
                <a:gsLst>
                  <a:gs pos="0">
                    <a:srgbClr val="000000">
                      <a:alpha val="50000"/>
                    </a:srgbClr>
                  </a:gs>
                  <a:gs pos="42000">
                    <a:srgbClr val="002C47">
                      <a:alpha val="50000"/>
                    </a:srgbClr>
                  </a:gs>
                </a:gsLst>
                <a:lin ang="5400000" scaled="1"/>
              </a:gra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 name="Group 5">
            <a:extLst>
              <a:ext uri="{FF2B5EF4-FFF2-40B4-BE49-F238E27FC236}">
                <a16:creationId xmlns:a16="http://schemas.microsoft.com/office/drawing/2014/main" id="{AB2C1995-C65E-C001-D18D-3F329EAF0042}"/>
              </a:ext>
            </a:extLst>
          </p:cNvPr>
          <p:cNvGrpSpPr/>
          <p:nvPr/>
        </p:nvGrpSpPr>
        <p:grpSpPr>
          <a:xfrm>
            <a:off x="2239861" y="-3059"/>
            <a:ext cx="4730596" cy="5078922"/>
            <a:chOff x="6364550" y="387314"/>
            <a:chExt cx="1281793" cy="1376175"/>
          </a:xfrm>
          <a:gradFill>
            <a:gsLst>
              <a:gs pos="100000">
                <a:srgbClr val="001624">
                  <a:alpha val="10000"/>
                </a:srgbClr>
              </a:gs>
              <a:gs pos="17000">
                <a:srgbClr val="002C47">
                  <a:alpha val="10000"/>
                </a:srgbClr>
              </a:gs>
              <a:gs pos="34000">
                <a:srgbClr val="519CFF">
                  <a:alpha val="10000"/>
                </a:srgbClr>
              </a:gs>
            </a:gsLst>
            <a:lin ang="2700000" scaled="0"/>
          </a:gradFill>
        </p:grpSpPr>
        <p:sp>
          <p:nvSpPr>
            <p:cNvPr id="7" name="Hexagon 6">
              <a:extLst>
                <a:ext uri="{FF2B5EF4-FFF2-40B4-BE49-F238E27FC236}">
                  <a16:creationId xmlns:a16="http://schemas.microsoft.com/office/drawing/2014/main" id="{A53F0245-13C0-8F52-D489-81EA3BAB00AE}"/>
                </a:ext>
              </a:extLst>
            </p:cNvPr>
            <p:cNvSpPr/>
            <p:nvPr/>
          </p:nvSpPr>
          <p:spPr>
            <a:xfrm rot="5400000">
              <a:off x="6317359" y="434505"/>
              <a:ext cx="1376175" cy="1281793"/>
            </a:xfrm>
            <a:prstGeom prst="hexagon">
              <a:avLst/>
            </a:prstGeom>
            <a:gradFill flip="none" rotWithShape="1">
              <a:gsLst>
                <a:gs pos="100000">
                  <a:srgbClr val="001624">
                    <a:alpha val="10000"/>
                  </a:srgbClr>
                </a:gs>
                <a:gs pos="17000">
                  <a:srgbClr val="002C47">
                    <a:alpha val="10000"/>
                  </a:srgbClr>
                </a:gs>
                <a:gs pos="36000">
                  <a:srgbClr val="295992">
                    <a:alpha val="10000"/>
                  </a:srgbClr>
                </a:gs>
                <a:gs pos="29000">
                  <a:srgbClr val="519CFF">
                    <a:alpha val="10000"/>
                  </a:srgbClr>
                </a:gs>
              </a:gsLst>
              <a:lin ang="18900000" scaled="1"/>
              <a:tileRect/>
            </a:gradFill>
            <a:ln>
              <a:solidFill>
                <a:srgbClr val="00000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33E1A57E-1359-D801-1F3E-69719B6F23BC}"/>
                </a:ext>
              </a:extLst>
            </p:cNvPr>
            <p:cNvSpPr/>
            <p:nvPr/>
          </p:nvSpPr>
          <p:spPr>
            <a:xfrm rot="5400000">
              <a:off x="6481549" y="575115"/>
              <a:ext cx="1032337" cy="961536"/>
            </a:xfrm>
            <a:prstGeom prst="hexagon">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Google Shape;1131;p72">
            <a:extLst>
              <a:ext uri="{FF2B5EF4-FFF2-40B4-BE49-F238E27FC236}">
                <a16:creationId xmlns:a16="http://schemas.microsoft.com/office/drawing/2014/main" id="{F7CD5285-EE08-8C0C-0CA4-515AEA53230F}"/>
              </a:ext>
            </a:extLst>
          </p:cNvPr>
          <p:cNvSpPr txBox="1">
            <a:spLocks/>
          </p:cNvSpPr>
          <p:nvPr/>
        </p:nvSpPr>
        <p:spPr>
          <a:xfrm>
            <a:off x="2361350" y="777175"/>
            <a:ext cx="4421400" cy="10284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dirty="0">
                <a:solidFill>
                  <a:schemeClr val="bg1"/>
                </a:solidFill>
                <a:latin typeface="Alternox" pitchFamily="50" charset="0"/>
              </a:rPr>
              <a:t>THANK YOU</a:t>
            </a:r>
          </a:p>
        </p:txBody>
      </p:sp>
      <p:sp>
        <p:nvSpPr>
          <p:cNvPr id="3" name="Google Shape;1132;p72">
            <a:extLst>
              <a:ext uri="{FF2B5EF4-FFF2-40B4-BE49-F238E27FC236}">
                <a16:creationId xmlns:a16="http://schemas.microsoft.com/office/drawing/2014/main" id="{624E0CE7-F9D9-67E0-B39F-406F4C8803BE}"/>
              </a:ext>
            </a:extLst>
          </p:cNvPr>
          <p:cNvSpPr txBox="1">
            <a:spLocks/>
          </p:cNvSpPr>
          <p:nvPr/>
        </p:nvSpPr>
        <p:spPr>
          <a:xfrm>
            <a:off x="2679350" y="2222169"/>
            <a:ext cx="3785400" cy="25909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solidFill>
                  <a:schemeClr val="bg1"/>
                </a:solidFill>
                <a:latin typeface="Alternox" panose="020B0604020202020204" charset="0"/>
              </a:rPr>
              <a:t>Questions?</a:t>
            </a:r>
          </a:p>
          <a:p>
            <a:pPr algn="ctr"/>
            <a:endParaRPr lang="en-US" sz="1800" dirty="0">
              <a:solidFill>
                <a:schemeClr val="bg1"/>
              </a:solidFill>
            </a:endParaRPr>
          </a:p>
          <a:p>
            <a:pPr algn="ctr"/>
            <a:r>
              <a:rPr lang="en-US" sz="1800" dirty="0">
                <a:solidFill>
                  <a:schemeClr val="bg1"/>
                </a:solidFill>
                <a:latin typeface="Nexa Light" panose="02000000000000000000" pitchFamily="50" charset="0"/>
              </a:rPr>
              <a:t>Sales@OPTBusinessServices.com</a:t>
            </a:r>
          </a:p>
          <a:p>
            <a:pPr algn="ctr"/>
            <a:r>
              <a:rPr lang="en-US" sz="1800" dirty="0">
                <a:solidFill>
                  <a:schemeClr val="bg1"/>
                </a:solidFill>
                <a:latin typeface="Nexa Light" panose="02000000000000000000" pitchFamily="50" charset="0"/>
              </a:rPr>
              <a:t>(727) 258-7229</a:t>
            </a:r>
          </a:p>
          <a:p>
            <a:pPr algn="ctr"/>
            <a:r>
              <a:rPr lang="en-US" sz="1800" dirty="0">
                <a:solidFill>
                  <a:schemeClr val="bg1"/>
                </a:solidFill>
                <a:latin typeface="Nexa Light" panose="02000000000000000000" pitchFamily="50" charset="0"/>
              </a:rPr>
              <a:t>OPT Business Services, Inc.</a:t>
            </a:r>
          </a:p>
        </p:txBody>
      </p:sp>
      <p:cxnSp>
        <p:nvCxnSpPr>
          <p:cNvPr id="5" name="Straight Connector 4">
            <a:extLst>
              <a:ext uri="{FF2B5EF4-FFF2-40B4-BE49-F238E27FC236}">
                <a16:creationId xmlns:a16="http://schemas.microsoft.com/office/drawing/2014/main" id="{D3368405-2718-0870-56E9-658D37B7E505}"/>
              </a:ext>
            </a:extLst>
          </p:cNvPr>
          <p:cNvCxnSpPr>
            <a:cxnSpLocks/>
          </p:cNvCxnSpPr>
          <p:nvPr/>
        </p:nvCxnSpPr>
        <p:spPr>
          <a:xfrm>
            <a:off x="2981297" y="1817413"/>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76219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67;p20">
            <a:extLst>
              <a:ext uri="{FF2B5EF4-FFF2-40B4-BE49-F238E27FC236}">
                <a16:creationId xmlns:a16="http://schemas.microsoft.com/office/drawing/2014/main" id="{1FA3B819-38DD-EAC7-F5D8-B715E8C2F306}"/>
              </a:ext>
            </a:extLst>
          </p:cNvPr>
          <p:cNvPicPr preferRelativeResize="0"/>
          <p:nvPr/>
        </p:nvPicPr>
        <p:blipFill>
          <a:blip r:embed="rId3">
            <a:clrChange>
              <a:clrFrom>
                <a:srgbClr val="000000">
                  <a:alpha val="0"/>
                </a:srgbClr>
              </a:clrFrom>
              <a:clrTo>
                <a:srgbClr val="000000">
                  <a:alpha val="0"/>
                </a:srgbClr>
              </a:clrTo>
            </a:clrChange>
            <a:alphaModFix amt="70000"/>
            <a:duotone>
              <a:prstClr val="black"/>
              <a:srgbClr val="5D95D1">
                <a:tint val="45000"/>
                <a:satMod val="400000"/>
              </a:srgbClr>
            </a:duotone>
          </a:blip>
          <a:stretch>
            <a:fillRect/>
          </a:stretch>
        </p:blipFill>
        <p:spPr>
          <a:xfrm rot="16200000" flipH="1">
            <a:off x="5980007" y="1161310"/>
            <a:ext cx="6701897" cy="3258299"/>
          </a:xfrm>
          <a:prstGeom prst="rect">
            <a:avLst/>
          </a:prstGeom>
          <a:noFill/>
          <a:ln>
            <a:noFill/>
          </a:ln>
        </p:spPr>
      </p:pic>
      <p:pic>
        <p:nvPicPr>
          <p:cNvPr id="8" name="Picture 7">
            <a:extLst>
              <a:ext uri="{FF2B5EF4-FFF2-40B4-BE49-F238E27FC236}">
                <a16:creationId xmlns:a16="http://schemas.microsoft.com/office/drawing/2014/main" id="{1A4C62E9-C29A-A877-7EAD-76EDE28139B9}"/>
              </a:ext>
            </a:extLst>
          </p:cNvPr>
          <p:cNvPicPr>
            <a:picLocks noChangeAspect="1"/>
          </p:cNvPicPr>
          <p:nvPr/>
        </p:nvPicPr>
        <p:blipFill>
          <a:blip r:embed="rId4"/>
          <a:stretch>
            <a:fillRect/>
          </a:stretch>
        </p:blipFill>
        <p:spPr>
          <a:xfrm>
            <a:off x="618858" y="1062605"/>
            <a:ext cx="7906283" cy="3703361"/>
          </a:xfrm>
          <a:prstGeom prst="rect">
            <a:avLst/>
          </a:prstGeom>
          <a:ln w="38100" cap="sq">
            <a:solidFill>
              <a:srgbClr val="5D95D1"/>
            </a:solidFill>
            <a:miter lim="800000"/>
          </a:ln>
          <a:effectLst>
            <a:outerShdw blurRad="57150" dist="50800" dir="2700000" algn="tl" rotWithShape="0">
              <a:srgbClr val="000000">
                <a:alpha val="40000"/>
              </a:srgbClr>
            </a:outerShdw>
          </a:effectLst>
        </p:spPr>
      </p:pic>
      <p:sp>
        <p:nvSpPr>
          <p:cNvPr id="10" name="Google Shape;387;p40">
            <a:extLst>
              <a:ext uri="{FF2B5EF4-FFF2-40B4-BE49-F238E27FC236}">
                <a16:creationId xmlns:a16="http://schemas.microsoft.com/office/drawing/2014/main" id="{ECF98E7F-AB42-9222-CDA2-14ABB7F3304E}"/>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Modern Workflow Designer</a:t>
            </a:r>
            <a:endParaRPr lang="en-US" sz="3200" dirty="0">
              <a:solidFill>
                <a:schemeClr val="bg1"/>
              </a:solidFill>
              <a:latin typeface="Alternox" pitchFamily="50" charset="0"/>
            </a:endParaRPr>
          </a:p>
        </p:txBody>
      </p:sp>
      <p:cxnSp>
        <p:nvCxnSpPr>
          <p:cNvPr id="11" name="Straight Connector 10">
            <a:extLst>
              <a:ext uri="{FF2B5EF4-FFF2-40B4-BE49-F238E27FC236}">
                <a16:creationId xmlns:a16="http://schemas.microsoft.com/office/drawing/2014/main" id="{7D6938F5-2B85-477D-15CC-34AD2FDA1421}"/>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99935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Google Shape;594;p48">
            <a:extLst>
              <a:ext uri="{FF2B5EF4-FFF2-40B4-BE49-F238E27FC236}">
                <a16:creationId xmlns:a16="http://schemas.microsoft.com/office/drawing/2014/main" id="{55DDEA98-B8CB-829D-85E9-39EE9242B9CB}"/>
              </a:ext>
            </a:extLst>
          </p:cNvPr>
          <p:cNvCxnSpPr>
            <a:cxnSpLocks/>
          </p:cNvCxnSpPr>
          <p:nvPr/>
        </p:nvCxnSpPr>
        <p:spPr>
          <a:xfrm flipH="1">
            <a:off x="2099010" y="1520490"/>
            <a:ext cx="300" cy="216900"/>
          </a:xfrm>
          <a:prstGeom prst="straightConnector1">
            <a:avLst/>
          </a:prstGeom>
          <a:noFill/>
          <a:ln w="19050" cap="flat" cmpd="sng">
            <a:solidFill>
              <a:srgbClr val="5D95D1"/>
            </a:solidFill>
            <a:prstDash val="solid"/>
            <a:round/>
            <a:headEnd type="none" w="med" len="med"/>
            <a:tailEnd type="oval" w="med" len="med"/>
          </a:ln>
        </p:spPr>
      </p:cxnSp>
      <p:pic>
        <p:nvPicPr>
          <p:cNvPr id="97" name="Google Shape;152;p18">
            <a:extLst>
              <a:ext uri="{FF2B5EF4-FFF2-40B4-BE49-F238E27FC236}">
                <a16:creationId xmlns:a16="http://schemas.microsoft.com/office/drawing/2014/main" id="{0E3E5182-528E-4FC3-5E3C-39E2C1B6676F}"/>
              </a:ext>
            </a:extLst>
          </p:cNvPr>
          <p:cNvPicPr preferRelativeResize="0"/>
          <p:nvPr/>
        </p:nvPicPr>
        <p:blipFill>
          <a:blip r:embed="rId3">
            <a:alphaModFix/>
            <a:duotone>
              <a:prstClr val="black"/>
              <a:srgbClr val="5D95D1">
                <a:tint val="45000"/>
                <a:satMod val="400000"/>
              </a:srgbClr>
            </a:duotone>
          </a:blip>
          <a:stretch>
            <a:fillRect/>
          </a:stretch>
        </p:blipFill>
        <p:spPr>
          <a:xfrm rot="-1993871">
            <a:off x="-2404833" y="-652825"/>
            <a:ext cx="5417578" cy="3216594"/>
          </a:xfrm>
          <a:prstGeom prst="rect">
            <a:avLst/>
          </a:prstGeom>
          <a:noFill/>
          <a:ln>
            <a:noFill/>
          </a:ln>
        </p:spPr>
      </p:pic>
      <p:sp>
        <p:nvSpPr>
          <p:cNvPr id="98" name="Google Shape;536;p48">
            <a:extLst>
              <a:ext uri="{FF2B5EF4-FFF2-40B4-BE49-F238E27FC236}">
                <a16:creationId xmlns:a16="http://schemas.microsoft.com/office/drawing/2014/main" id="{E6871539-E584-300A-0289-A9A0854B65A5}"/>
              </a:ext>
            </a:extLst>
          </p:cNvPr>
          <p:cNvSpPr/>
          <p:nvPr/>
        </p:nvSpPr>
        <p:spPr>
          <a:xfrm flipH="1">
            <a:off x="1871077" y="1124279"/>
            <a:ext cx="458100" cy="458100"/>
          </a:xfrm>
          <a:prstGeom prst="ellipse">
            <a:avLst/>
          </a:prstGeom>
          <a:gradFill>
            <a:gsLst>
              <a:gs pos="0">
                <a:srgbClr val="9AE3E8"/>
              </a:gs>
              <a:gs pos="100000">
                <a:srgbClr val="002C47"/>
              </a:gs>
              <a:gs pos="25000">
                <a:srgbClr val="5D95D1"/>
              </a:gs>
              <a:gs pos="75000">
                <a:srgbClr val="0070C0"/>
              </a:gs>
            </a:gsLst>
            <a:lin ang="5400000" scaled="0"/>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 name="Google Shape;519;p48">
            <a:extLst>
              <a:ext uri="{FF2B5EF4-FFF2-40B4-BE49-F238E27FC236}">
                <a16:creationId xmlns:a16="http://schemas.microsoft.com/office/drawing/2014/main" id="{741AEC55-321B-4B20-9999-E174D18CF55F}"/>
              </a:ext>
            </a:extLst>
          </p:cNvPr>
          <p:cNvSpPr txBox="1">
            <a:spLocks noGrp="1"/>
          </p:cNvSpPr>
          <p:nvPr/>
        </p:nvSpPr>
        <p:spPr>
          <a:xfrm>
            <a:off x="1073575" y="1733763"/>
            <a:ext cx="2057400" cy="36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9pPr>
          </a:lstStyle>
          <a:p>
            <a:pPr marL="0" lvl="0" indent="0" algn="ctr" rtl="0">
              <a:spcBef>
                <a:spcPts val="0"/>
              </a:spcBef>
              <a:spcAft>
                <a:spcPts val="0"/>
              </a:spcAft>
              <a:buNone/>
            </a:pPr>
            <a:r>
              <a:rPr lang="en" sz="1800" dirty="0">
                <a:latin typeface="Alternox" pitchFamily="50" charset="0"/>
              </a:rPr>
              <a:t>TRIGGER</a:t>
            </a:r>
            <a:endParaRPr sz="1800" dirty="0">
              <a:latin typeface="Alternox" pitchFamily="50" charset="0"/>
            </a:endParaRPr>
          </a:p>
        </p:txBody>
      </p:sp>
      <p:sp>
        <p:nvSpPr>
          <p:cNvPr id="6" name="Google Shape;520;p48">
            <a:extLst>
              <a:ext uri="{FF2B5EF4-FFF2-40B4-BE49-F238E27FC236}">
                <a16:creationId xmlns:a16="http://schemas.microsoft.com/office/drawing/2014/main" id="{F0AAFD4F-D6B7-A01C-83A7-F99F3D2874C1}"/>
              </a:ext>
            </a:extLst>
          </p:cNvPr>
          <p:cNvSpPr txBox="1">
            <a:spLocks noGrp="1"/>
          </p:cNvSpPr>
          <p:nvPr/>
        </p:nvSpPr>
        <p:spPr>
          <a:xfrm>
            <a:off x="1073575" y="2052350"/>
            <a:ext cx="2057400" cy="5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1pPr>
            <a:lvl2pPr marL="914400" marR="0" lvl="1"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2pPr>
            <a:lvl3pPr marL="1371600" marR="0" lvl="2"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3pPr>
            <a:lvl4pPr marL="1828800" marR="0" lvl="3"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4pPr>
            <a:lvl5pPr marL="2286000" marR="0" lvl="4"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5pPr>
            <a:lvl6pPr marL="2743200" marR="0" lvl="5"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6pPr>
            <a:lvl7pPr marL="3200400" marR="0" lvl="6"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7pPr>
            <a:lvl8pPr marL="3657600" marR="0" lvl="7"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8pPr>
            <a:lvl9pPr marL="4114800" marR="0" lvl="8" indent="-317500" algn="ctr" rtl="0">
              <a:lnSpc>
                <a:spcPct val="100000"/>
              </a:lnSpc>
              <a:spcBef>
                <a:spcPts val="1600"/>
              </a:spcBef>
              <a:spcAft>
                <a:spcPts val="1600"/>
              </a:spcAft>
              <a:buClr>
                <a:schemeClr val="lt1"/>
              </a:buClr>
              <a:buSzPts val="1400"/>
              <a:buFont typeface="Oxygen"/>
              <a:buNone/>
              <a:defRPr sz="1400" b="0" i="0" u="none" strike="noStrike" cap="none">
                <a:solidFill>
                  <a:schemeClr val="lt1"/>
                </a:solidFill>
                <a:latin typeface="Oxygen"/>
                <a:ea typeface="Oxygen"/>
                <a:cs typeface="Oxygen"/>
                <a:sym typeface="Oxygen"/>
              </a:defRPr>
            </a:lvl9pPr>
          </a:lstStyle>
          <a:p>
            <a:pPr marL="0" lvl="0" indent="0" algn="ctr" rtl="0">
              <a:spcBef>
                <a:spcPts val="0"/>
              </a:spcBef>
              <a:spcAft>
                <a:spcPts val="0"/>
              </a:spcAft>
              <a:buNone/>
            </a:pPr>
            <a:r>
              <a:rPr lang="en" sz="1200" dirty="0">
                <a:latin typeface="Nexa Light" panose="02000000000000000000" pitchFamily="50" charset="0"/>
              </a:rPr>
              <a:t>Starts a workflow from a automated or user input.</a:t>
            </a:r>
            <a:endParaRPr sz="1200" dirty="0">
              <a:latin typeface="Nexa Light" panose="02000000000000000000" pitchFamily="50" charset="0"/>
            </a:endParaRPr>
          </a:p>
        </p:txBody>
      </p:sp>
      <p:sp>
        <p:nvSpPr>
          <p:cNvPr id="7" name="Google Shape;521;p48">
            <a:extLst>
              <a:ext uri="{FF2B5EF4-FFF2-40B4-BE49-F238E27FC236}">
                <a16:creationId xmlns:a16="http://schemas.microsoft.com/office/drawing/2014/main" id="{A292F1D0-D033-847C-9788-09C92BD29A63}"/>
              </a:ext>
            </a:extLst>
          </p:cNvPr>
          <p:cNvSpPr txBox="1">
            <a:spLocks noGrp="1"/>
          </p:cNvSpPr>
          <p:nvPr/>
        </p:nvSpPr>
        <p:spPr>
          <a:xfrm>
            <a:off x="3543033" y="1733763"/>
            <a:ext cx="2057400" cy="36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9pPr>
          </a:lstStyle>
          <a:p>
            <a:pPr marL="0" lvl="0" indent="0" algn="ctr" rtl="0">
              <a:spcBef>
                <a:spcPts val="0"/>
              </a:spcBef>
              <a:spcAft>
                <a:spcPts val="0"/>
              </a:spcAft>
              <a:buNone/>
            </a:pPr>
            <a:r>
              <a:rPr lang="en" sz="1800" dirty="0">
                <a:latin typeface="Alternox" pitchFamily="50" charset="0"/>
              </a:rPr>
              <a:t>DATA I/O</a:t>
            </a:r>
            <a:endParaRPr sz="1800" dirty="0">
              <a:latin typeface="Alternox" pitchFamily="50" charset="0"/>
            </a:endParaRPr>
          </a:p>
        </p:txBody>
      </p:sp>
      <p:sp>
        <p:nvSpPr>
          <p:cNvPr id="8" name="Google Shape;522;p48">
            <a:extLst>
              <a:ext uri="{FF2B5EF4-FFF2-40B4-BE49-F238E27FC236}">
                <a16:creationId xmlns:a16="http://schemas.microsoft.com/office/drawing/2014/main" id="{D4C6C458-601D-CCDD-9ED6-5D936A7D3C93}"/>
              </a:ext>
            </a:extLst>
          </p:cNvPr>
          <p:cNvSpPr txBox="1">
            <a:spLocks noGrp="1"/>
          </p:cNvSpPr>
          <p:nvPr/>
        </p:nvSpPr>
        <p:spPr>
          <a:xfrm>
            <a:off x="3543059" y="2052350"/>
            <a:ext cx="2057400" cy="5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1pPr>
            <a:lvl2pPr marL="914400" marR="0" lvl="1"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2pPr>
            <a:lvl3pPr marL="1371600" marR="0" lvl="2"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3pPr>
            <a:lvl4pPr marL="1828800" marR="0" lvl="3"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4pPr>
            <a:lvl5pPr marL="2286000" marR="0" lvl="4"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5pPr>
            <a:lvl6pPr marL="2743200" marR="0" lvl="5"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6pPr>
            <a:lvl7pPr marL="3200400" marR="0" lvl="6"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7pPr>
            <a:lvl8pPr marL="3657600" marR="0" lvl="7"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8pPr>
            <a:lvl9pPr marL="4114800" marR="0" lvl="8" indent="-317500" algn="ctr" rtl="0">
              <a:lnSpc>
                <a:spcPct val="100000"/>
              </a:lnSpc>
              <a:spcBef>
                <a:spcPts val="1600"/>
              </a:spcBef>
              <a:spcAft>
                <a:spcPts val="1600"/>
              </a:spcAft>
              <a:buClr>
                <a:schemeClr val="lt1"/>
              </a:buClr>
              <a:buSzPts val="1400"/>
              <a:buFont typeface="Oxygen"/>
              <a:buNone/>
              <a:defRPr sz="1400" b="0" i="0" u="none" strike="noStrike" cap="none">
                <a:solidFill>
                  <a:schemeClr val="lt1"/>
                </a:solidFill>
                <a:latin typeface="Oxygen"/>
                <a:ea typeface="Oxygen"/>
                <a:cs typeface="Oxygen"/>
                <a:sym typeface="Oxygen"/>
              </a:defRPr>
            </a:lvl9pPr>
          </a:lstStyle>
          <a:p>
            <a:pPr marL="0" lvl="0" indent="0" algn="ctr" rtl="0">
              <a:spcBef>
                <a:spcPts val="0"/>
              </a:spcBef>
              <a:spcAft>
                <a:spcPts val="0"/>
              </a:spcAft>
              <a:buNone/>
            </a:pPr>
            <a:r>
              <a:rPr lang="en" sz="1200" dirty="0">
                <a:latin typeface="Nexa Light" panose="02000000000000000000" pitchFamily="50" charset="0"/>
              </a:rPr>
              <a:t>Process data to/from a connected data source.</a:t>
            </a:r>
            <a:endParaRPr sz="1200" dirty="0">
              <a:latin typeface="Nexa Light" panose="02000000000000000000" pitchFamily="50" charset="0"/>
            </a:endParaRPr>
          </a:p>
        </p:txBody>
      </p:sp>
      <p:sp>
        <p:nvSpPr>
          <p:cNvPr id="9" name="Google Shape;523;p48">
            <a:extLst>
              <a:ext uri="{FF2B5EF4-FFF2-40B4-BE49-F238E27FC236}">
                <a16:creationId xmlns:a16="http://schemas.microsoft.com/office/drawing/2014/main" id="{79E5103D-C0CB-F14F-CF9A-27095E6CF998}"/>
              </a:ext>
            </a:extLst>
          </p:cNvPr>
          <p:cNvSpPr txBox="1">
            <a:spLocks noGrp="1"/>
          </p:cNvSpPr>
          <p:nvPr/>
        </p:nvSpPr>
        <p:spPr>
          <a:xfrm>
            <a:off x="1073838" y="3419525"/>
            <a:ext cx="2057400"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9pPr>
          </a:lstStyle>
          <a:p>
            <a:pPr marL="0" lvl="0" indent="0" algn="ctr" rtl="0">
              <a:spcBef>
                <a:spcPts val="0"/>
              </a:spcBef>
              <a:spcAft>
                <a:spcPts val="0"/>
              </a:spcAft>
              <a:buNone/>
            </a:pPr>
            <a:r>
              <a:rPr lang="en" sz="1800" dirty="0">
                <a:latin typeface="Alternox" pitchFamily="50" charset="0"/>
              </a:rPr>
              <a:t>QUEUE</a:t>
            </a:r>
            <a:endParaRPr sz="1800" dirty="0">
              <a:latin typeface="Alternox" pitchFamily="50" charset="0"/>
            </a:endParaRPr>
          </a:p>
        </p:txBody>
      </p:sp>
      <p:sp>
        <p:nvSpPr>
          <p:cNvPr id="10" name="Google Shape;524;p48">
            <a:extLst>
              <a:ext uri="{FF2B5EF4-FFF2-40B4-BE49-F238E27FC236}">
                <a16:creationId xmlns:a16="http://schemas.microsoft.com/office/drawing/2014/main" id="{55081345-0C93-FFDB-DFB6-08C45AC178A9}"/>
              </a:ext>
            </a:extLst>
          </p:cNvPr>
          <p:cNvSpPr txBox="1">
            <a:spLocks noGrp="1"/>
          </p:cNvSpPr>
          <p:nvPr/>
        </p:nvSpPr>
        <p:spPr>
          <a:xfrm>
            <a:off x="1073838" y="3753550"/>
            <a:ext cx="2057400" cy="109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1pPr>
            <a:lvl2pPr marL="914400" marR="0" lvl="1"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2pPr>
            <a:lvl3pPr marL="1371600" marR="0" lvl="2"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3pPr>
            <a:lvl4pPr marL="1828800" marR="0" lvl="3"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4pPr>
            <a:lvl5pPr marL="2286000" marR="0" lvl="4"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5pPr>
            <a:lvl6pPr marL="2743200" marR="0" lvl="5"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6pPr>
            <a:lvl7pPr marL="3200400" marR="0" lvl="6"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7pPr>
            <a:lvl8pPr marL="3657600" marR="0" lvl="7"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8pPr>
            <a:lvl9pPr marL="4114800" marR="0" lvl="8" indent="-317500" algn="ctr" rtl="0">
              <a:lnSpc>
                <a:spcPct val="100000"/>
              </a:lnSpc>
              <a:spcBef>
                <a:spcPts val="1600"/>
              </a:spcBef>
              <a:spcAft>
                <a:spcPts val="1600"/>
              </a:spcAft>
              <a:buClr>
                <a:schemeClr val="lt1"/>
              </a:buClr>
              <a:buSzPts val="1400"/>
              <a:buFont typeface="Oxygen"/>
              <a:buNone/>
              <a:defRPr sz="1400" b="0" i="0" u="none" strike="noStrike" cap="none">
                <a:solidFill>
                  <a:schemeClr val="lt1"/>
                </a:solidFill>
                <a:latin typeface="Oxygen"/>
                <a:ea typeface="Oxygen"/>
                <a:cs typeface="Oxygen"/>
                <a:sym typeface="Oxygen"/>
              </a:defRPr>
            </a:lvl9pPr>
          </a:lstStyle>
          <a:p>
            <a:pPr marL="0" lvl="0" indent="0" algn="ctr" rtl="0">
              <a:spcBef>
                <a:spcPts val="0"/>
              </a:spcBef>
              <a:spcAft>
                <a:spcPts val="0"/>
              </a:spcAft>
              <a:buNone/>
            </a:pPr>
            <a:r>
              <a:rPr lang="en" sz="1200" dirty="0">
                <a:latin typeface="Nexa Light" panose="02000000000000000000" pitchFamily="50" charset="0"/>
              </a:rPr>
              <a:t>Queue &amp; process import/update change requests to connected data sources.</a:t>
            </a:r>
            <a:endParaRPr sz="1200" dirty="0">
              <a:latin typeface="Nexa Light" panose="02000000000000000000" pitchFamily="50" charset="0"/>
            </a:endParaRPr>
          </a:p>
        </p:txBody>
      </p:sp>
      <p:sp>
        <p:nvSpPr>
          <p:cNvPr id="11" name="Google Shape;525;p48">
            <a:extLst>
              <a:ext uri="{FF2B5EF4-FFF2-40B4-BE49-F238E27FC236}">
                <a16:creationId xmlns:a16="http://schemas.microsoft.com/office/drawing/2014/main" id="{F3EA85DA-5F96-86E7-E960-F90E7DAE135D}"/>
              </a:ext>
            </a:extLst>
          </p:cNvPr>
          <p:cNvSpPr txBox="1">
            <a:spLocks noGrp="1"/>
          </p:cNvSpPr>
          <p:nvPr/>
        </p:nvSpPr>
        <p:spPr>
          <a:xfrm>
            <a:off x="3543319" y="3419525"/>
            <a:ext cx="2057400"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9pPr>
          </a:lstStyle>
          <a:p>
            <a:pPr marL="0" lvl="0" indent="0" algn="ctr" rtl="0">
              <a:spcBef>
                <a:spcPts val="0"/>
              </a:spcBef>
              <a:spcAft>
                <a:spcPts val="0"/>
              </a:spcAft>
              <a:buNone/>
            </a:pPr>
            <a:r>
              <a:rPr lang="en" sz="1800" dirty="0">
                <a:latin typeface="Alternox" pitchFamily="50" charset="0"/>
              </a:rPr>
              <a:t>COMPOSITION</a:t>
            </a:r>
            <a:endParaRPr sz="1800" dirty="0">
              <a:latin typeface="Alternox" pitchFamily="50" charset="0"/>
            </a:endParaRPr>
          </a:p>
        </p:txBody>
      </p:sp>
      <p:sp>
        <p:nvSpPr>
          <p:cNvPr id="12" name="Google Shape;526;p48">
            <a:extLst>
              <a:ext uri="{FF2B5EF4-FFF2-40B4-BE49-F238E27FC236}">
                <a16:creationId xmlns:a16="http://schemas.microsoft.com/office/drawing/2014/main" id="{DE9AD749-54DB-FE33-231A-497F667D4B32}"/>
              </a:ext>
            </a:extLst>
          </p:cNvPr>
          <p:cNvSpPr txBox="1">
            <a:spLocks noGrp="1"/>
          </p:cNvSpPr>
          <p:nvPr/>
        </p:nvSpPr>
        <p:spPr>
          <a:xfrm>
            <a:off x="3543059" y="3753550"/>
            <a:ext cx="2057400" cy="109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1pPr>
            <a:lvl2pPr marL="914400" marR="0" lvl="1"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2pPr>
            <a:lvl3pPr marL="1371600" marR="0" lvl="2"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3pPr>
            <a:lvl4pPr marL="1828800" marR="0" lvl="3"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4pPr>
            <a:lvl5pPr marL="2286000" marR="0" lvl="4"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5pPr>
            <a:lvl6pPr marL="2743200" marR="0" lvl="5"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6pPr>
            <a:lvl7pPr marL="3200400" marR="0" lvl="6"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7pPr>
            <a:lvl8pPr marL="3657600" marR="0" lvl="7"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8pPr>
            <a:lvl9pPr marL="4114800" marR="0" lvl="8" indent="-317500" algn="ctr" rtl="0">
              <a:lnSpc>
                <a:spcPct val="100000"/>
              </a:lnSpc>
              <a:spcBef>
                <a:spcPts val="1600"/>
              </a:spcBef>
              <a:spcAft>
                <a:spcPts val="1600"/>
              </a:spcAft>
              <a:buClr>
                <a:schemeClr val="lt1"/>
              </a:buClr>
              <a:buSzPts val="1400"/>
              <a:buFont typeface="Oxygen"/>
              <a:buNone/>
              <a:defRPr sz="1400" b="0" i="0" u="none" strike="noStrike" cap="none">
                <a:solidFill>
                  <a:schemeClr val="lt1"/>
                </a:solidFill>
                <a:latin typeface="Oxygen"/>
                <a:ea typeface="Oxygen"/>
                <a:cs typeface="Oxygen"/>
                <a:sym typeface="Oxygen"/>
              </a:defRPr>
            </a:lvl9pPr>
          </a:lstStyle>
          <a:p>
            <a:pPr marL="0" lvl="0" indent="0" algn="ctr" rtl="0">
              <a:spcBef>
                <a:spcPts val="0"/>
              </a:spcBef>
              <a:spcAft>
                <a:spcPts val="0"/>
              </a:spcAft>
              <a:buNone/>
            </a:pPr>
            <a:r>
              <a:rPr lang="en-US" sz="1200" dirty="0">
                <a:latin typeface="Nexa Light" panose="02000000000000000000" pitchFamily="50" charset="0"/>
              </a:rPr>
              <a:t>Create &amp; process content such as reports, images, files &amp; email templates.</a:t>
            </a:r>
            <a:endParaRPr sz="1200" dirty="0">
              <a:latin typeface="Nexa Light" panose="02000000000000000000" pitchFamily="50" charset="0"/>
            </a:endParaRPr>
          </a:p>
        </p:txBody>
      </p:sp>
      <p:sp>
        <p:nvSpPr>
          <p:cNvPr id="13" name="Google Shape;527;p48">
            <a:extLst>
              <a:ext uri="{FF2B5EF4-FFF2-40B4-BE49-F238E27FC236}">
                <a16:creationId xmlns:a16="http://schemas.microsoft.com/office/drawing/2014/main" id="{50614E08-F718-E53B-653F-D734070B90C5}"/>
              </a:ext>
            </a:extLst>
          </p:cNvPr>
          <p:cNvSpPr txBox="1">
            <a:spLocks noGrp="1"/>
          </p:cNvSpPr>
          <p:nvPr/>
        </p:nvSpPr>
        <p:spPr>
          <a:xfrm>
            <a:off x="5933317" y="1733763"/>
            <a:ext cx="2211568" cy="36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9pPr>
          </a:lstStyle>
          <a:p>
            <a:pPr marL="0" lvl="0" indent="0" algn="ctr" rtl="0">
              <a:spcBef>
                <a:spcPts val="0"/>
              </a:spcBef>
              <a:spcAft>
                <a:spcPts val="0"/>
              </a:spcAft>
              <a:buNone/>
            </a:pPr>
            <a:r>
              <a:rPr lang="en" sz="1800" dirty="0">
                <a:latin typeface="Alternox" pitchFamily="50" charset="0"/>
              </a:rPr>
              <a:t>LOGIC</a:t>
            </a:r>
            <a:endParaRPr sz="1800" dirty="0">
              <a:latin typeface="Alternox" pitchFamily="50" charset="0"/>
            </a:endParaRPr>
          </a:p>
        </p:txBody>
      </p:sp>
      <p:sp>
        <p:nvSpPr>
          <p:cNvPr id="14" name="Google Shape;528;p48">
            <a:extLst>
              <a:ext uri="{FF2B5EF4-FFF2-40B4-BE49-F238E27FC236}">
                <a16:creationId xmlns:a16="http://schemas.microsoft.com/office/drawing/2014/main" id="{868C652E-FDAA-471F-2F43-65CCE645007C}"/>
              </a:ext>
            </a:extLst>
          </p:cNvPr>
          <p:cNvSpPr txBox="1">
            <a:spLocks noGrp="1"/>
          </p:cNvSpPr>
          <p:nvPr/>
        </p:nvSpPr>
        <p:spPr>
          <a:xfrm>
            <a:off x="6010150" y="2052350"/>
            <a:ext cx="2059800" cy="5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1pPr>
            <a:lvl2pPr marL="914400" marR="0" lvl="1"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2pPr>
            <a:lvl3pPr marL="1371600" marR="0" lvl="2"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3pPr>
            <a:lvl4pPr marL="1828800" marR="0" lvl="3"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4pPr>
            <a:lvl5pPr marL="2286000" marR="0" lvl="4"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5pPr>
            <a:lvl6pPr marL="2743200" marR="0" lvl="5"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6pPr>
            <a:lvl7pPr marL="3200400" marR="0" lvl="6"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7pPr>
            <a:lvl8pPr marL="3657600" marR="0" lvl="7"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8pPr>
            <a:lvl9pPr marL="4114800" marR="0" lvl="8" indent="-317500" algn="ctr" rtl="0">
              <a:lnSpc>
                <a:spcPct val="100000"/>
              </a:lnSpc>
              <a:spcBef>
                <a:spcPts val="1600"/>
              </a:spcBef>
              <a:spcAft>
                <a:spcPts val="1600"/>
              </a:spcAft>
              <a:buClr>
                <a:schemeClr val="lt1"/>
              </a:buClr>
              <a:buSzPts val="1400"/>
              <a:buFont typeface="Oxygen"/>
              <a:buNone/>
              <a:defRPr sz="1400" b="0" i="0" u="none" strike="noStrike" cap="none">
                <a:solidFill>
                  <a:schemeClr val="lt1"/>
                </a:solidFill>
                <a:latin typeface="Oxygen"/>
                <a:ea typeface="Oxygen"/>
                <a:cs typeface="Oxygen"/>
                <a:sym typeface="Oxygen"/>
              </a:defRPr>
            </a:lvl9pPr>
          </a:lstStyle>
          <a:p>
            <a:pPr marL="0" lvl="0" indent="0" algn="ctr" rtl="0">
              <a:spcBef>
                <a:spcPts val="0"/>
              </a:spcBef>
              <a:spcAft>
                <a:spcPts val="0"/>
              </a:spcAft>
              <a:buNone/>
            </a:pPr>
            <a:r>
              <a:rPr lang="en" sz="1200" dirty="0">
                <a:latin typeface="Nexa Light" panose="02000000000000000000" pitchFamily="50" charset="0"/>
              </a:rPr>
              <a:t>Preform logical workflow routing &amp; transformations.</a:t>
            </a:r>
            <a:endParaRPr sz="1200" dirty="0">
              <a:latin typeface="Nexa Light" panose="02000000000000000000" pitchFamily="50" charset="0"/>
            </a:endParaRPr>
          </a:p>
        </p:txBody>
      </p:sp>
      <p:sp>
        <p:nvSpPr>
          <p:cNvPr id="15" name="Google Shape;529;p48">
            <a:extLst>
              <a:ext uri="{FF2B5EF4-FFF2-40B4-BE49-F238E27FC236}">
                <a16:creationId xmlns:a16="http://schemas.microsoft.com/office/drawing/2014/main" id="{E2E51A4F-298F-181A-15AC-97FBB4AA5F62}"/>
              </a:ext>
            </a:extLst>
          </p:cNvPr>
          <p:cNvSpPr txBox="1">
            <a:spLocks noGrp="1"/>
          </p:cNvSpPr>
          <p:nvPr/>
        </p:nvSpPr>
        <p:spPr>
          <a:xfrm>
            <a:off x="6011348" y="3419525"/>
            <a:ext cx="2057400"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Montserrat ExtraBold"/>
              <a:buNone/>
              <a:defRPr sz="20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9pPr>
          </a:lstStyle>
          <a:p>
            <a:pPr marL="0" lvl="0" indent="0" algn="ctr" rtl="0">
              <a:spcBef>
                <a:spcPts val="0"/>
              </a:spcBef>
              <a:spcAft>
                <a:spcPts val="0"/>
              </a:spcAft>
              <a:buNone/>
            </a:pPr>
            <a:r>
              <a:rPr lang="en" sz="1800" dirty="0">
                <a:latin typeface="Alternox" pitchFamily="50" charset="0"/>
              </a:rPr>
              <a:t>OUTPUT</a:t>
            </a:r>
            <a:endParaRPr sz="1800" dirty="0">
              <a:latin typeface="Alternox" pitchFamily="50" charset="0"/>
            </a:endParaRPr>
          </a:p>
        </p:txBody>
      </p:sp>
      <p:sp>
        <p:nvSpPr>
          <p:cNvPr id="16" name="Google Shape;530;p48">
            <a:extLst>
              <a:ext uri="{FF2B5EF4-FFF2-40B4-BE49-F238E27FC236}">
                <a16:creationId xmlns:a16="http://schemas.microsoft.com/office/drawing/2014/main" id="{93E16CBE-FCDD-FF12-011D-2BD34CD562DA}"/>
              </a:ext>
            </a:extLst>
          </p:cNvPr>
          <p:cNvSpPr txBox="1">
            <a:spLocks noGrp="1"/>
          </p:cNvSpPr>
          <p:nvPr/>
        </p:nvSpPr>
        <p:spPr>
          <a:xfrm>
            <a:off x="6010148" y="3753550"/>
            <a:ext cx="2059800" cy="109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1pPr>
            <a:lvl2pPr marL="914400" marR="0" lvl="1" indent="-317500" algn="ctr" rtl="0">
              <a:lnSpc>
                <a:spcPct val="100000"/>
              </a:lnSpc>
              <a:spcBef>
                <a:spcPts val="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2pPr>
            <a:lvl3pPr marL="1371600" marR="0" lvl="2"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3pPr>
            <a:lvl4pPr marL="1828800" marR="0" lvl="3"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4pPr>
            <a:lvl5pPr marL="2286000" marR="0" lvl="4"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5pPr>
            <a:lvl6pPr marL="2743200" marR="0" lvl="5"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6pPr>
            <a:lvl7pPr marL="3200400" marR="0" lvl="6"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7pPr>
            <a:lvl8pPr marL="3657600" marR="0" lvl="7" indent="-317500" algn="ctr" rtl="0">
              <a:lnSpc>
                <a:spcPct val="100000"/>
              </a:lnSpc>
              <a:spcBef>
                <a:spcPts val="1600"/>
              </a:spcBef>
              <a:spcAft>
                <a:spcPts val="0"/>
              </a:spcAft>
              <a:buClr>
                <a:schemeClr val="lt1"/>
              </a:buClr>
              <a:buSzPts val="1400"/>
              <a:buFont typeface="Oxygen"/>
              <a:buNone/>
              <a:defRPr sz="1400" b="0" i="0" u="none" strike="noStrike" cap="none">
                <a:solidFill>
                  <a:schemeClr val="lt1"/>
                </a:solidFill>
                <a:latin typeface="Oxygen"/>
                <a:ea typeface="Oxygen"/>
                <a:cs typeface="Oxygen"/>
                <a:sym typeface="Oxygen"/>
              </a:defRPr>
            </a:lvl8pPr>
            <a:lvl9pPr marL="4114800" marR="0" lvl="8" indent="-317500" algn="ctr" rtl="0">
              <a:lnSpc>
                <a:spcPct val="100000"/>
              </a:lnSpc>
              <a:spcBef>
                <a:spcPts val="1600"/>
              </a:spcBef>
              <a:spcAft>
                <a:spcPts val="1600"/>
              </a:spcAft>
              <a:buClr>
                <a:schemeClr val="lt1"/>
              </a:buClr>
              <a:buSzPts val="1400"/>
              <a:buFont typeface="Oxygen"/>
              <a:buNone/>
              <a:defRPr sz="1400" b="0" i="0" u="none" strike="noStrike" cap="none">
                <a:solidFill>
                  <a:schemeClr val="lt1"/>
                </a:solidFill>
                <a:latin typeface="Oxygen"/>
                <a:ea typeface="Oxygen"/>
                <a:cs typeface="Oxygen"/>
                <a:sym typeface="Oxygen"/>
              </a:defRPr>
            </a:lvl9pPr>
          </a:lstStyle>
          <a:p>
            <a:pPr marL="0" lvl="0" indent="0" algn="ctr" rtl="0">
              <a:spcBef>
                <a:spcPts val="0"/>
              </a:spcBef>
              <a:spcAft>
                <a:spcPts val="0"/>
              </a:spcAft>
              <a:buNone/>
            </a:pPr>
            <a:r>
              <a:rPr lang="en" sz="1200" dirty="0">
                <a:latin typeface="Nexa Light" panose="02000000000000000000" pitchFamily="50" charset="0"/>
              </a:rPr>
              <a:t>Send &amp; deliver data and other content created via Email, SMS, FTP, etc.</a:t>
            </a:r>
            <a:endParaRPr sz="1200" dirty="0">
              <a:latin typeface="Nexa Light" panose="02000000000000000000" pitchFamily="50" charset="0"/>
            </a:endParaRPr>
          </a:p>
        </p:txBody>
      </p:sp>
      <p:sp>
        <p:nvSpPr>
          <p:cNvPr id="22" name="Google Shape;536;p48">
            <a:extLst>
              <a:ext uri="{FF2B5EF4-FFF2-40B4-BE49-F238E27FC236}">
                <a16:creationId xmlns:a16="http://schemas.microsoft.com/office/drawing/2014/main" id="{D01D9DCC-4E6C-F80B-D312-700F22426CDE}"/>
              </a:ext>
            </a:extLst>
          </p:cNvPr>
          <p:cNvSpPr/>
          <p:nvPr/>
        </p:nvSpPr>
        <p:spPr>
          <a:xfrm flipH="1">
            <a:off x="4342963" y="2740752"/>
            <a:ext cx="458100" cy="458100"/>
          </a:xfrm>
          <a:prstGeom prst="ellipse">
            <a:avLst/>
          </a:prstGeom>
          <a:gradFill>
            <a:gsLst>
              <a:gs pos="0">
                <a:srgbClr val="9AE3E8"/>
              </a:gs>
              <a:gs pos="100000">
                <a:srgbClr val="002C47"/>
              </a:gs>
              <a:gs pos="25000">
                <a:srgbClr val="5D95D1"/>
              </a:gs>
              <a:gs pos="75000">
                <a:srgbClr val="0070C0"/>
              </a:gs>
            </a:gsLst>
            <a:lin ang="5400000" scaled="0"/>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cxnSp>
        <p:nvCxnSpPr>
          <p:cNvPr id="25" name="Google Shape;595;p48">
            <a:extLst>
              <a:ext uri="{FF2B5EF4-FFF2-40B4-BE49-F238E27FC236}">
                <a16:creationId xmlns:a16="http://schemas.microsoft.com/office/drawing/2014/main" id="{257DF289-1CDD-C598-48B1-26C6017B3C0F}"/>
              </a:ext>
            </a:extLst>
          </p:cNvPr>
          <p:cNvCxnSpPr>
            <a:cxnSpLocks/>
            <a:endCxn id="9" idx="0"/>
          </p:cNvCxnSpPr>
          <p:nvPr/>
        </p:nvCxnSpPr>
        <p:spPr>
          <a:xfrm>
            <a:off x="2102526" y="3199926"/>
            <a:ext cx="0" cy="219600"/>
          </a:xfrm>
          <a:prstGeom prst="straightConnector1">
            <a:avLst/>
          </a:prstGeom>
          <a:noFill/>
          <a:ln w="19050" cap="flat" cmpd="sng">
            <a:solidFill>
              <a:srgbClr val="5D95D1"/>
            </a:solidFill>
            <a:prstDash val="solid"/>
            <a:round/>
            <a:headEnd type="none" w="med" len="med"/>
            <a:tailEnd type="oval" w="med" len="med"/>
          </a:ln>
        </p:spPr>
      </p:cxnSp>
      <p:cxnSp>
        <p:nvCxnSpPr>
          <p:cNvPr id="26" name="Google Shape;596;p48">
            <a:extLst>
              <a:ext uri="{FF2B5EF4-FFF2-40B4-BE49-F238E27FC236}">
                <a16:creationId xmlns:a16="http://schemas.microsoft.com/office/drawing/2014/main" id="{2A9CB0A4-13D4-87EC-0623-DE9CDC601C54}"/>
              </a:ext>
            </a:extLst>
          </p:cNvPr>
          <p:cNvCxnSpPr>
            <a:stCxn id="22" idx="4"/>
            <a:endCxn id="11" idx="0"/>
          </p:cNvCxnSpPr>
          <p:nvPr/>
        </p:nvCxnSpPr>
        <p:spPr>
          <a:xfrm>
            <a:off x="4572013" y="3198852"/>
            <a:ext cx="6" cy="220673"/>
          </a:xfrm>
          <a:prstGeom prst="straightConnector1">
            <a:avLst/>
          </a:prstGeom>
          <a:noFill/>
          <a:ln w="19050" cap="flat" cmpd="sng">
            <a:solidFill>
              <a:srgbClr val="5D95D1"/>
            </a:solidFill>
            <a:prstDash val="solid"/>
            <a:round/>
            <a:headEnd type="none" w="med" len="med"/>
            <a:tailEnd type="oval" w="med" len="med"/>
          </a:ln>
        </p:spPr>
      </p:cxnSp>
      <p:cxnSp>
        <p:nvCxnSpPr>
          <p:cNvPr id="27" name="Google Shape;597;p48">
            <a:extLst>
              <a:ext uri="{FF2B5EF4-FFF2-40B4-BE49-F238E27FC236}">
                <a16:creationId xmlns:a16="http://schemas.microsoft.com/office/drawing/2014/main" id="{664E26F8-B7F3-6694-D45A-B5350CDA185E}"/>
              </a:ext>
            </a:extLst>
          </p:cNvPr>
          <p:cNvCxnSpPr>
            <a:cxnSpLocks/>
            <a:endCxn id="15" idx="0"/>
          </p:cNvCxnSpPr>
          <p:nvPr/>
        </p:nvCxnSpPr>
        <p:spPr>
          <a:xfrm>
            <a:off x="7039101" y="3199926"/>
            <a:ext cx="900" cy="219600"/>
          </a:xfrm>
          <a:prstGeom prst="straightConnector1">
            <a:avLst/>
          </a:prstGeom>
          <a:noFill/>
          <a:ln w="19050" cap="flat" cmpd="sng">
            <a:solidFill>
              <a:srgbClr val="5D95D1"/>
            </a:solidFill>
            <a:prstDash val="solid"/>
            <a:round/>
            <a:headEnd type="none" w="med" len="med"/>
            <a:tailEnd type="oval" w="med" len="med"/>
          </a:ln>
        </p:spPr>
      </p:cxnSp>
      <p:cxnSp>
        <p:nvCxnSpPr>
          <p:cNvPr id="28" name="Google Shape;598;p48">
            <a:extLst>
              <a:ext uri="{FF2B5EF4-FFF2-40B4-BE49-F238E27FC236}">
                <a16:creationId xmlns:a16="http://schemas.microsoft.com/office/drawing/2014/main" id="{110DF72C-0EFB-87D3-420E-77A50096AA30}"/>
              </a:ext>
            </a:extLst>
          </p:cNvPr>
          <p:cNvCxnSpPr>
            <a:cxnSpLocks/>
            <a:endCxn id="7" idx="0"/>
          </p:cNvCxnSpPr>
          <p:nvPr/>
        </p:nvCxnSpPr>
        <p:spPr>
          <a:xfrm flipH="1">
            <a:off x="4571713" y="1516838"/>
            <a:ext cx="300" cy="216900"/>
          </a:xfrm>
          <a:prstGeom prst="straightConnector1">
            <a:avLst/>
          </a:prstGeom>
          <a:noFill/>
          <a:ln w="19050" cap="flat" cmpd="sng">
            <a:solidFill>
              <a:srgbClr val="5D95D1"/>
            </a:solidFill>
            <a:prstDash val="solid"/>
            <a:round/>
            <a:headEnd type="none" w="med" len="med"/>
            <a:tailEnd type="oval" w="med" len="med"/>
          </a:ln>
        </p:spPr>
      </p:cxnSp>
      <p:cxnSp>
        <p:nvCxnSpPr>
          <p:cNvPr id="29" name="Google Shape;599;p48">
            <a:extLst>
              <a:ext uri="{FF2B5EF4-FFF2-40B4-BE49-F238E27FC236}">
                <a16:creationId xmlns:a16="http://schemas.microsoft.com/office/drawing/2014/main" id="{40650A83-BE66-46C8-83CF-217FE740A71F}"/>
              </a:ext>
            </a:extLst>
          </p:cNvPr>
          <p:cNvCxnSpPr>
            <a:cxnSpLocks/>
            <a:endCxn id="13" idx="0"/>
          </p:cNvCxnSpPr>
          <p:nvPr/>
        </p:nvCxnSpPr>
        <p:spPr>
          <a:xfrm>
            <a:off x="7039101" y="1516838"/>
            <a:ext cx="0" cy="216925"/>
          </a:xfrm>
          <a:prstGeom prst="straightConnector1">
            <a:avLst/>
          </a:prstGeom>
          <a:noFill/>
          <a:ln w="19050" cap="flat" cmpd="sng">
            <a:solidFill>
              <a:srgbClr val="5D95D1"/>
            </a:solidFill>
            <a:prstDash val="solid"/>
            <a:round/>
            <a:headEnd type="none" w="med" len="med"/>
            <a:tailEnd type="oval" w="med" len="med"/>
          </a:ln>
        </p:spPr>
      </p:cxnSp>
      <p:sp>
        <p:nvSpPr>
          <p:cNvPr id="40" name="Google Shape;536;p48">
            <a:extLst>
              <a:ext uri="{FF2B5EF4-FFF2-40B4-BE49-F238E27FC236}">
                <a16:creationId xmlns:a16="http://schemas.microsoft.com/office/drawing/2014/main" id="{C9AB103C-E645-FECE-5E79-16FAEA096E9F}"/>
              </a:ext>
            </a:extLst>
          </p:cNvPr>
          <p:cNvSpPr/>
          <p:nvPr/>
        </p:nvSpPr>
        <p:spPr>
          <a:xfrm flipH="1">
            <a:off x="1873176" y="2740752"/>
            <a:ext cx="458100" cy="458100"/>
          </a:xfrm>
          <a:prstGeom prst="ellipse">
            <a:avLst/>
          </a:prstGeom>
          <a:gradFill>
            <a:gsLst>
              <a:gs pos="0">
                <a:srgbClr val="9AE3E8"/>
              </a:gs>
              <a:gs pos="100000">
                <a:srgbClr val="002C47"/>
              </a:gs>
              <a:gs pos="25000">
                <a:srgbClr val="5D95D1"/>
              </a:gs>
              <a:gs pos="75000">
                <a:srgbClr val="0070C0"/>
              </a:gs>
            </a:gsLst>
            <a:lin ang="5400000" scaled="0"/>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41" name="Google Shape;536;p48">
            <a:extLst>
              <a:ext uri="{FF2B5EF4-FFF2-40B4-BE49-F238E27FC236}">
                <a16:creationId xmlns:a16="http://schemas.microsoft.com/office/drawing/2014/main" id="{F162E609-25A3-C83C-8CF4-A4359A5EAB6F}"/>
              </a:ext>
            </a:extLst>
          </p:cNvPr>
          <p:cNvSpPr/>
          <p:nvPr/>
        </p:nvSpPr>
        <p:spPr>
          <a:xfrm flipH="1">
            <a:off x="6810051" y="2740752"/>
            <a:ext cx="458100" cy="458100"/>
          </a:xfrm>
          <a:prstGeom prst="ellipse">
            <a:avLst/>
          </a:prstGeom>
          <a:gradFill>
            <a:gsLst>
              <a:gs pos="0">
                <a:srgbClr val="9AE3E8"/>
              </a:gs>
              <a:gs pos="100000">
                <a:srgbClr val="002C47"/>
              </a:gs>
              <a:gs pos="25000">
                <a:srgbClr val="5D95D1"/>
              </a:gs>
              <a:gs pos="75000">
                <a:srgbClr val="0070C0"/>
              </a:gs>
            </a:gsLst>
            <a:lin ang="5400000" scaled="0"/>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42" name="Google Shape;536;p48">
            <a:extLst>
              <a:ext uri="{FF2B5EF4-FFF2-40B4-BE49-F238E27FC236}">
                <a16:creationId xmlns:a16="http://schemas.microsoft.com/office/drawing/2014/main" id="{58994BD6-FEB4-356D-DBD5-681F899A7E0F}"/>
              </a:ext>
            </a:extLst>
          </p:cNvPr>
          <p:cNvSpPr/>
          <p:nvPr/>
        </p:nvSpPr>
        <p:spPr>
          <a:xfrm flipH="1">
            <a:off x="6810051" y="1124279"/>
            <a:ext cx="458100" cy="458100"/>
          </a:xfrm>
          <a:prstGeom prst="ellipse">
            <a:avLst/>
          </a:prstGeom>
          <a:gradFill>
            <a:gsLst>
              <a:gs pos="0">
                <a:srgbClr val="9AE3E8"/>
              </a:gs>
              <a:gs pos="100000">
                <a:srgbClr val="002C47"/>
              </a:gs>
              <a:gs pos="25000">
                <a:srgbClr val="5D95D1"/>
              </a:gs>
              <a:gs pos="75000">
                <a:srgbClr val="0070C0"/>
              </a:gs>
            </a:gsLst>
            <a:lin ang="5400000" scaled="0"/>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43" name="Google Shape;536;p48">
            <a:extLst>
              <a:ext uri="{FF2B5EF4-FFF2-40B4-BE49-F238E27FC236}">
                <a16:creationId xmlns:a16="http://schemas.microsoft.com/office/drawing/2014/main" id="{15870058-943E-7A98-7514-D4FE6D835709}"/>
              </a:ext>
            </a:extLst>
          </p:cNvPr>
          <p:cNvSpPr/>
          <p:nvPr/>
        </p:nvSpPr>
        <p:spPr>
          <a:xfrm flipH="1">
            <a:off x="4340564" y="1124279"/>
            <a:ext cx="458100" cy="458100"/>
          </a:xfrm>
          <a:prstGeom prst="ellipse">
            <a:avLst/>
          </a:prstGeom>
          <a:gradFill>
            <a:gsLst>
              <a:gs pos="0">
                <a:srgbClr val="9AE3E8"/>
              </a:gs>
              <a:gs pos="100000">
                <a:srgbClr val="002C47"/>
              </a:gs>
              <a:gs pos="25000">
                <a:srgbClr val="5D95D1"/>
              </a:gs>
              <a:gs pos="75000">
                <a:srgbClr val="0070C0"/>
              </a:gs>
            </a:gsLst>
            <a:lin ang="5400000" scaled="0"/>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46" name="Google Shape;387;p40">
            <a:extLst>
              <a:ext uri="{FF2B5EF4-FFF2-40B4-BE49-F238E27FC236}">
                <a16:creationId xmlns:a16="http://schemas.microsoft.com/office/drawing/2014/main" id="{6361ECE6-043D-F4E2-4CF9-A1A2F5BAD7D2}"/>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OxyGen Module Types</a:t>
            </a:r>
            <a:endParaRPr lang="en-US" sz="3200" dirty="0">
              <a:solidFill>
                <a:schemeClr val="bg1"/>
              </a:solidFill>
              <a:latin typeface="Alternox" pitchFamily="50" charset="0"/>
            </a:endParaRPr>
          </a:p>
        </p:txBody>
      </p:sp>
      <p:cxnSp>
        <p:nvCxnSpPr>
          <p:cNvPr id="47" name="Straight Connector 46">
            <a:extLst>
              <a:ext uri="{FF2B5EF4-FFF2-40B4-BE49-F238E27FC236}">
                <a16:creationId xmlns:a16="http://schemas.microsoft.com/office/drawing/2014/main" id="{E304D2B3-C4B6-FD6E-CF3A-010CEC59968C}"/>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grpSp>
        <p:nvGrpSpPr>
          <p:cNvPr id="48" name="Google Shape;10294;p88">
            <a:extLst>
              <a:ext uri="{FF2B5EF4-FFF2-40B4-BE49-F238E27FC236}">
                <a16:creationId xmlns:a16="http://schemas.microsoft.com/office/drawing/2014/main" id="{A1962434-CE6A-8499-AE49-888A2BDE7AAA}"/>
              </a:ext>
            </a:extLst>
          </p:cNvPr>
          <p:cNvGrpSpPr/>
          <p:nvPr/>
        </p:nvGrpSpPr>
        <p:grpSpPr>
          <a:xfrm>
            <a:off x="1961850" y="1214938"/>
            <a:ext cx="274320" cy="274320"/>
            <a:chOff x="-63252250" y="1930850"/>
            <a:chExt cx="319000" cy="319025"/>
          </a:xfrm>
          <a:solidFill>
            <a:srgbClr val="9AE3E8"/>
          </a:solidFill>
        </p:grpSpPr>
        <p:sp>
          <p:nvSpPr>
            <p:cNvPr id="49" name="Google Shape;10295;p88">
              <a:extLst>
                <a:ext uri="{FF2B5EF4-FFF2-40B4-BE49-F238E27FC236}">
                  <a16:creationId xmlns:a16="http://schemas.microsoft.com/office/drawing/2014/main" id="{C632D557-6595-689A-5596-F7FAC60269A2}"/>
                </a:ext>
              </a:extLst>
            </p:cNvPr>
            <p:cNvSpPr/>
            <p:nvPr/>
          </p:nvSpPr>
          <p:spPr>
            <a:xfrm>
              <a:off x="-63252250" y="1930850"/>
              <a:ext cx="319000" cy="319025"/>
            </a:xfrm>
            <a:custGeom>
              <a:avLst/>
              <a:gdLst/>
              <a:ahLst/>
              <a:cxnLst/>
              <a:rect l="l" t="t" r="r" b="b"/>
              <a:pathLst>
                <a:path w="12760" h="12761" extrusionOk="0">
                  <a:moveTo>
                    <a:pt x="7026" y="914"/>
                  </a:moveTo>
                  <a:lnTo>
                    <a:pt x="7026" y="1954"/>
                  </a:lnTo>
                  <a:cubicBezTo>
                    <a:pt x="7026" y="2174"/>
                    <a:pt x="7120" y="2332"/>
                    <a:pt x="7341" y="2363"/>
                  </a:cubicBezTo>
                  <a:cubicBezTo>
                    <a:pt x="7813" y="2489"/>
                    <a:pt x="8286" y="2647"/>
                    <a:pt x="8664" y="2899"/>
                  </a:cubicBezTo>
                  <a:cubicBezTo>
                    <a:pt x="8733" y="2954"/>
                    <a:pt x="8820" y="2979"/>
                    <a:pt x="8905" y="2979"/>
                  </a:cubicBezTo>
                  <a:cubicBezTo>
                    <a:pt x="9012" y="2979"/>
                    <a:pt x="9115" y="2938"/>
                    <a:pt x="9168" y="2868"/>
                  </a:cubicBezTo>
                  <a:lnTo>
                    <a:pt x="9924" y="2111"/>
                  </a:lnTo>
                  <a:lnTo>
                    <a:pt x="10712" y="2899"/>
                  </a:lnTo>
                  <a:lnTo>
                    <a:pt x="9956" y="3655"/>
                  </a:lnTo>
                  <a:cubicBezTo>
                    <a:pt x="9861" y="3781"/>
                    <a:pt x="9798" y="4002"/>
                    <a:pt x="9924" y="4159"/>
                  </a:cubicBezTo>
                  <a:cubicBezTo>
                    <a:pt x="10208" y="4600"/>
                    <a:pt x="10397" y="5041"/>
                    <a:pt x="10460" y="5514"/>
                  </a:cubicBezTo>
                  <a:cubicBezTo>
                    <a:pt x="10523" y="5703"/>
                    <a:pt x="10680" y="5829"/>
                    <a:pt x="10869" y="5829"/>
                  </a:cubicBezTo>
                  <a:lnTo>
                    <a:pt x="11941" y="5829"/>
                  </a:lnTo>
                  <a:lnTo>
                    <a:pt x="11941" y="6932"/>
                  </a:lnTo>
                  <a:lnTo>
                    <a:pt x="10869" y="6932"/>
                  </a:lnTo>
                  <a:cubicBezTo>
                    <a:pt x="10680" y="6932"/>
                    <a:pt x="10523" y="7058"/>
                    <a:pt x="10460" y="7247"/>
                  </a:cubicBezTo>
                  <a:cubicBezTo>
                    <a:pt x="10365" y="7719"/>
                    <a:pt x="10208" y="8192"/>
                    <a:pt x="9924" y="8570"/>
                  </a:cubicBezTo>
                  <a:cubicBezTo>
                    <a:pt x="9798" y="8727"/>
                    <a:pt x="9861" y="8979"/>
                    <a:pt x="9956" y="9105"/>
                  </a:cubicBezTo>
                  <a:lnTo>
                    <a:pt x="10712" y="9830"/>
                  </a:lnTo>
                  <a:lnTo>
                    <a:pt x="9924" y="10618"/>
                  </a:lnTo>
                  <a:lnTo>
                    <a:pt x="9168" y="9893"/>
                  </a:lnTo>
                  <a:cubicBezTo>
                    <a:pt x="9111" y="9817"/>
                    <a:pt x="8996" y="9775"/>
                    <a:pt x="8879" y="9775"/>
                  </a:cubicBezTo>
                  <a:cubicBezTo>
                    <a:pt x="8803" y="9775"/>
                    <a:pt x="8726" y="9793"/>
                    <a:pt x="8664" y="9830"/>
                  </a:cubicBezTo>
                  <a:cubicBezTo>
                    <a:pt x="8223" y="10114"/>
                    <a:pt x="7813" y="10303"/>
                    <a:pt x="7341" y="10397"/>
                  </a:cubicBezTo>
                  <a:cubicBezTo>
                    <a:pt x="7120" y="10429"/>
                    <a:pt x="7026" y="10586"/>
                    <a:pt x="7026" y="10775"/>
                  </a:cubicBezTo>
                  <a:lnTo>
                    <a:pt x="7026" y="11846"/>
                  </a:lnTo>
                  <a:lnTo>
                    <a:pt x="5923" y="11846"/>
                  </a:lnTo>
                  <a:lnTo>
                    <a:pt x="5923" y="10775"/>
                  </a:lnTo>
                  <a:cubicBezTo>
                    <a:pt x="5923" y="10586"/>
                    <a:pt x="5797" y="10429"/>
                    <a:pt x="5577" y="10397"/>
                  </a:cubicBezTo>
                  <a:cubicBezTo>
                    <a:pt x="5135" y="10271"/>
                    <a:pt x="4663" y="10114"/>
                    <a:pt x="4253" y="9830"/>
                  </a:cubicBezTo>
                  <a:cubicBezTo>
                    <a:pt x="4191" y="9793"/>
                    <a:pt x="4119" y="9775"/>
                    <a:pt x="4047" y="9775"/>
                  </a:cubicBezTo>
                  <a:cubicBezTo>
                    <a:pt x="3937" y="9775"/>
                    <a:pt x="3826" y="9817"/>
                    <a:pt x="3749" y="9893"/>
                  </a:cubicBezTo>
                  <a:lnTo>
                    <a:pt x="2993" y="10618"/>
                  </a:lnTo>
                  <a:lnTo>
                    <a:pt x="2206" y="9830"/>
                  </a:lnTo>
                  <a:lnTo>
                    <a:pt x="2962" y="9105"/>
                  </a:lnTo>
                  <a:cubicBezTo>
                    <a:pt x="3088" y="8979"/>
                    <a:pt x="3119" y="8727"/>
                    <a:pt x="2993" y="8570"/>
                  </a:cubicBezTo>
                  <a:cubicBezTo>
                    <a:pt x="2710" y="8160"/>
                    <a:pt x="2521" y="7719"/>
                    <a:pt x="2458" y="7247"/>
                  </a:cubicBezTo>
                  <a:cubicBezTo>
                    <a:pt x="2395" y="7058"/>
                    <a:pt x="2237" y="6932"/>
                    <a:pt x="2048" y="6932"/>
                  </a:cubicBezTo>
                  <a:lnTo>
                    <a:pt x="977" y="6932"/>
                  </a:lnTo>
                  <a:lnTo>
                    <a:pt x="977" y="5829"/>
                  </a:lnTo>
                  <a:lnTo>
                    <a:pt x="2048" y="5829"/>
                  </a:lnTo>
                  <a:cubicBezTo>
                    <a:pt x="2237" y="5829"/>
                    <a:pt x="2395" y="5703"/>
                    <a:pt x="2458" y="5514"/>
                  </a:cubicBezTo>
                  <a:cubicBezTo>
                    <a:pt x="2552" y="5041"/>
                    <a:pt x="2710" y="4569"/>
                    <a:pt x="2993" y="4159"/>
                  </a:cubicBezTo>
                  <a:cubicBezTo>
                    <a:pt x="3119" y="4002"/>
                    <a:pt x="3088" y="3781"/>
                    <a:pt x="2962" y="3655"/>
                  </a:cubicBezTo>
                  <a:lnTo>
                    <a:pt x="2206" y="2899"/>
                  </a:lnTo>
                  <a:lnTo>
                    <a:pt x="2993" y="2111"/>
                  </a:lnTo>
                  <a:lnTo>
                    <a:pt x="3749" y="2868"/>
                  </a:lnTo>
                  <a:cubicBezTo>
                    <a:pt x="3820" y="2938"/>
                    <a:pt x="3921" y="2979"/>
                    <a:pt x="4023" y="2979"/>
                  </a:cubicBezTo>
                  <a:cubicBezTo>
                    <a:pt x="4103" y="2979"/>
                    <a:pt x="4184" y="2954"/>
                    <a:pt x="4253" y="2899"/>
                  </a:cubicBezTo>
                  <a:cubicBezTo>
                    <a:pt x="4694" y="2647"/>
                    <a:pt x="5135" y="2426"/>
                    <a:pt x="5577" y="2363"/>
                  </a:cubicBezTo>
                  <a:cubicBezTo>
                    <a:pt x="5797" y="2332"/>
                    <a:pt x="5923" y="2174"/>
                    <a:pt x="5923" y="1954"/>
                  </a:cubicBezTo>
                  <a:lnTo>
                    <a:pt x="5923" y="914"/>
                  </a:lnTo>
                  <a:close/>
                  <a:moveTo>
                    <a:pt x="5829" y="1"/>
                  </a:moveTo>
                  <a:cubicBezTo>
                    <a:pt x="5356" y="1"/>
                    <a:pt x="5009" y="347"/>
                    <a:pt x="5009" y="820"/>
                  </a:cubicBezTo>
                  <a:lnTo>
                    <a:pt x="5009" y="1576"/>
                  </a:lnTo>
                  <a:cubicBezTo>
                    <a:pt x="4631" y="1702"/>
                    <a:pt x="4285" y="1796"/>
                    <a:pt x="3970" y="2017"/>
                  </a:cubicBezTo>
                  <a:lnTo>
                    <a:pt x="3466" y="1481"/>
                  </a:lnTo>
                  <a:cubicBezTo>
                    <a:pt x="3308" y="1324"/>
                    <a:pt x="3103" y="1245"/>
                    <a:pt x="2891" y="1245"/>
                  </a:cubicBezTo>
                  <a:cubicBezTo>
                    <a:pt x="2678" y="1245"/>
                    <a:pt x="2458" y="1324"/>
                    <a:pt x="2269" y="1481"/>
                  </a:cubicBezTo>
                  <a:lnTo>
                    <a:pt x="1481" y="2269"/>
                  </a:lnTo>
                  <a:cubicBezTo>
                    <a:pt x="1166" y="2584"/>
                    <a:pt x="1166" y="3120"/>
                    <a:pt x="1481" y="3466"/>
                  </a:cubicBezTo>
                  <a:lnTo>
                    <a:pt x="2017" y="3970"/>
                  </a:lnTo>
                  <a:cubicBezTo>
                    <a:pt x="1796" y="4285"/>
                    <a:pt x="1701" y="4632"/>
                    <a:pt x="1575" y="5010"/>
                  </a:cubicBezTo>
                  <a:lnTo>
                    <a:pt x="819" y="5010"/>
                  </a:lnTo>
                  <a:cubicBezTo>
                    <a:pt x="347" y="5010"/>
                    <a:pt x="0" y="5356"/>
                    <a:pt x="0" y="5829"/>
                  </a:cubicBezTo>
                  <a:lnTo>
                    <a:pt x="0" y="6932"/>
                  </a:lnTo>
                  <a:cubicBezTo>
                    <a:pt x="0" y="7404"/>
                    <a:pt x="347" y="7751"/>
                    <a:pt x="819" y="7751"/>
                  </a:cubicBezTo>
                  <a:lnTo>
                    <a:pt x="1575" y="7751"/>
                  </a:lnTo>
                  <a:cubicBezTo>
                    <a:pt x="1701" y="8097"/>
                    <a:pt x="1796" y="8475"/>
                    <a:pt x="2017" y="8759"/>
                  </a:cubicBezTo>
                  <a:lnTo>
                    <a:pt x="1481" y="9295"/>
                  </a:lnTo>
                  <a:cubicBezTo>
                    <a:pt x="1166" y="9610"/>
                    <a:pt x="1166" y="10114"/>
                    <a:pt x="1481" y="10460"/>
                  </a:cubicBezTo>
                  <a:lnTo>
                    <a:pt x="2269" y="11248"/>
                  </a:lnTo>
                  <a:cubicBezTo>
                    <a:pt x="2426" y="11405"/>
                    <a:pt x="2639" y="11484"/>
                    <a:pt x="2855" y="11484"/>
                  </a:cubicBezTo>
                  <a:cubicBezTo>
                    <a:pt x="3072" y="11484"/>
                    <a:pt x="3292" y="11405"/>
                    <a:pt x="3466" y="11248"/>
                  </a:cubicBezTo>
                  <a:lnTo>
                    <a:pt x="3970" y="10744"/>
                  </a:lnTo>
                  <a:cubicBezTo>
                    <a:pt x="4285" y="10933"/>
                    <a:pt x="4631" y="11059"/>
                    <a:pt x="5009" y="11185"/>
                  </a:cubicBezTo>
                  <a:lnTo>
                    <a:pt x="5009" y="11909"/>
                  </a:lnTo>
                  <a:cubicBezTo>
                    <a:pt x="5009" y="12382"/>
                    <a:pt x="5356" y="12760"/>
                    <a:pt x="5829" y="12760"/>
                  </a:cubicBezTo>
                  <a:lnTo>
                    <a:pt x="6931" y="12760"/>
                  </a:lnTo>
                  <a:cubicBezTo>
                    <a:pt x="7404" y="12760"/>
                    <a:pt x="7750" y="12382"/>
                    <a:pt x="7750" y="11909"/>
                  </a:cubicBezTo>
                  <a:lnTo>
                    <a:pt x="7750" y="11185"/>
                  </a:lnTo>
                  <a:cubicBezTo>
                    <a:pt x="8097" y="11059"/>
                    <a:pt x="8475" y="10933"/>
                    <a:pt x="8790" y="10744"/>
                  </a:cubicBezTo>
                  <a:lnTo>
                    <a:pt x="9294" y="11248"/>
                  </a:lnTo>
                  <a:cubicBezTo>
                    <a:pt x="9452" y="11405"/>
                    <a:pt x="9656" y="11484"/>
                    <a:pt x="9865" y="11484"/>
                  </a:cubicBezTo>
                  <a:cubicBezTo>
                    <a:pt x="10074" y="11484"/>
                    <a:pt x="10287" y="11405"/>
                    <a:pt x="10460" y="11248"/>
                  </a:cubicBezTo>
                  <a:lnTo>
                    <a:pt x="11247" y="10460"/>
                  </a:lnTo>
                  <a:cubicBezTo>
                    <a:pt x="11563" y="10145"/>
                    <a:pt x="11563" y="9641"/>
                    <a:pt x="11247" y="9295"/>
                  </a:cubicBezTo>
                  <a:lnTo>
                    <a:pt x="10743" y="8759"/>
                  </a:lnTo>
                  <a:cubicBezTo>
                    <a:pt x="10932" y="8444"/>
                    <a:pt x="11058" y="8097"/>
                    <a:pt x="11184" y="7751"/>
                  </a:cubicBezTo>
                  <a:lnTo>
                    <a:pt x="11941" y="7751"/>
                  </a:lnTo>
                  <a:cubicBezTo>
                    <a:pt x="12413" y="7751"/>
                    <a:pt x="12760" y="7404"/>
                    <a:pt x="12760" y="6932"/>
                  </a:cubicBezTo>
                  <a:lnTo>
                    <a:pt x="12760" y="5829"/>
                  </a:lnTo>
                  <a:cubicBezTo>
                    <a:pt x="12760" y="5356"/>
                    <a:pt x="12350" y="5010"/>
                    <a:pt x="11941" y="5010"/>
                  </a:cubicBezTo>
                  <a:lnTo>
                    <a:pt x="11184" y="5010"/>
                  </a:lnTo>
                  <a:cubicBezTo>
                    <a:pt x="11058" y="4632"/>
                    <a:pt x="10932" y="4285"/>
                    <a:pt x="10743" y="3970"/>
                  </a:cubicBezTo>
                  <a:lnTo>
                    <a:pt x="11247" y="3466"/>
                  </a:lnTo>
                  <a:cubicBezTo>
                    <a:pt x="11563" y="3151"/>
                    <a:pt x="11563" y="2647"/>
                    <a:pt x="11247" y="2269"/>
                  </a:cubicBezTo>
                  <a:lnTo>
                    <a:pt x="10460" y="1481"/>
                  </a:lnTo>
                  <a:cubicBezTo>
                    <a:pt x="10302" y="1324"/>
                    <a:pt x="10098" y="1245"/>
                    <a:pt x="9889" y="1245"/>
                  </a:cubicBezTo>
                  <a:cubicBezTo>
                    <a:pt x="9680" y="1245"/>
                    <a:pt x="9467" y="1324"/>
                    <a:pt x="9294" y="1481"/>
                  </a:cubicBezTo>
                  <a:lnTo>
                    <a:pt x="8790" y="2017"/>
                  </a:lnTo>
                  <a:cubicBezTo>
                    <a:pt x="8475" y="1796"/>
                    <a:pt x="8097" y="1702"/>
                    <a:pt x="7750" y="1576"/>
                  </a:cubicBezTo>
                  <a:lnTo>
                    <a:pt x="7750" y="820"/>
                  </a:lnTo>
                  <a:cubicBezTo>
                    <a:pt x="7750" y="347"/>
                    <a:pt x="7404" y="1"/>
                    <a:pt x="6931" y="1"/>
                  </a:cubicBezTo>
                  <a:close/>
                </a:path>
              </a:pathLst>
            </a:custGeom>
            <a:grpFill/>
            <a:ln w="0">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0296;p88">
              <a:extLst>
                <a:ext uri="{FF2B5EF4-FFF2-40B4-BE49-F238E27FC236}">
                  <a16:creationId xmlns:a16="http://schemas.microsoft.com/office/drawing/2014/main" id="{1F93F26B-84A8-73E4-992B-442052296445}"/>
                </a:ext>
              </a:extLst>
            </p:cNvPr>
            <p:cNvSpPr/>
            <p:nvPr/>
          </p:nvSpPr>
          <p:spPr>
            <a:xfrm>
              <a:off x="-63160900" y="2021425"/>
              <a:ext cx="137850" cy="137850"/>
            </a:xfrm>
            <a:custGeom>
              <a:avLst/>
              <a:gdLst/>
              <a:ahLst/>
              <a:cxnLst/>
              <a:rect l="l" t="t" r="r" b="b"/>
              <a:pathLst>
                <a:path w="5514" h="5514" extrusionOk="0">
                  <a:moveTo>
                    <a:pt x="2773" y="820"/>
                  </a:moveTo>
                  <a:cubicBezTo>
                    <a:pt x="3813" y="820"/>
                    <a:pt x="4695" y="1702"/>
                    <a:pt x="4695" y="2742"/>
                  </a:cubicBezTo>
                  <a:cubicBezTo>
                    <a:pt x="4695" y="3813"/>
                    <a:pt x="3813" y="4695"/>
                    <a:pt x="2773" y="4695"/>
                  </a:cubicBezTo>
                  <a:cubicBezTo>
                    <a:pt x="1702" y="4695"/>
                    <a:pt x="820" y="3813"/>
                    <a:pt x="820" y="2742"/>
                  </a:cubicBezTo>
                  <a:cubicBezTo>
                    <a:pt x="820" y="1702"/>
                    <a:pt x="1702" y="820"/>
                    <a:pt x="2773" y="820"/>
                  </a:cubicBezTo>
                  <a:close/>
                  <a:moveTo>
                    <a:pt x="2773" y="1"/>
                  </a:moveTo>
                  <a:cubicBezTo>
                    <a:pt x="1229" y="1"/>
                    <a:pt x="1" y="1198"/>
                    <a:pt x="1" y="2742"/>
                  </a:cubicBezTo>
                  <a:cubicBezTo>
                    <a:pt x="1" y="4285"/>
                    <a:pt x="1229" y="5514"/>
                    <a:pt x="2773" y="5514"/>
                  </a:cubicBezTo>
                  <a:cubicBezTo>
                    <a:pt x="4285" y="5514"/>
                    <a:pt x="5514" y="4285"/>
                    <a:pt x="5514" y="2742"/>
                  </a:cubicBezTo>
                  <a:cubicBezTo>
                    <a:pt x="5514" y="1229"/>
                    <a:pt x="4254" y="1"/>
                    <a:pt x="2773"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52" name="Graphic 51" descr="Transfer with solid fill">
            <a:extLst>
              <a:ext uri="{FF2B5EF4-FFF2-40B4-BE49-F238E27FC236}">
                <a16:creationId xmlns:a16="http://schemas.microsoft.com/office/drawing/2014/main" id="{01A58269-D0F8-FF26-201E-DC1D07DE07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32454" y="1216169"/>
            <a:ext cx="274320" cy="274320"/>
          </a:xfrm>
          <a:prstGeom prst="rect">
            <a:avLst/>
          </a:prstGeom>
        </p:spPr>
      </p:pic>
      <p:grpSp>
        <p:nvGrpSpPr>
          <p:cNvPr id="58" name="Google Shape;8670;p82">
            <a:extLst>
              <a:ext uri="{FF2B5EF4-FFF2-40B4-BE49-F238E27FC236}">
                <a16:creationId xmlns:a16="http://schemas.microsoft.com/office/drawing/2014/main" id="{6706DD65-3F3D-9CFC-68F3-CFE96F8CB102}"/>
              </a:ext>
            </a:extLst>
          </p:cNvPr>
          <p:cNvGrpSpPr/>
          <p:nvPr/>
        </p:nvGrpSpPr>
        <p:grpSpPr>
          <a:xfrm>
            <a:off x="6882401" y="1216169"/>
            <a:ext cx="274320" cy="274320"/>
            <a:chOff x="1507666" y="1681380"/>
            <a:chExt cx="272858" cy="310517"/>
          </a:xfrm>
          <a:solidFill>
            <a:srgbClr val="9AE3E8"/>
          </a:solidFill>
        </p:grpSpPr>
        <p:grpSp>
          <p:nvGrpSpPr>
            <p:cNvPr id="59" name="Google Shape;8671;p82">
              <a:extLst>
                <a:ext uri="{FF2B5EF4-FFF2-40B4-BE49-F238E27FC236}">
                  <a16:creationId xmlns:a16="http://schemas.microsoft.com/office/drawing/2014/main" id="{A4C2D414-C93A-E7A0-B7C6-2D2AC28F0D6F}"/>
                </a:ext>
              </a:extLst>
            </p:cNvPr>
            <p:cNvGrpSpPr/>
            <p:nvPr/>
          </p:nvGrpSpPr>
          <p:grpSpPr>
            <a:xfrm>
              <a:off x="1507666" y="1700120"/>
              <a:ext cx="166395" cy="272984"/>
              <a:chOff x="1507666" y="1700120"/>
              <a:chExt cx="166395" cy="272984"/>
            </a:xfrm>
            <a:grpFill/>
          </p:grpSpPr>
          <p:sp>
            <p:nvSpPr>
              <p:cNvPr id="62" name="Google Shape;8672;p82">
                <a:extLst>
                  <a:ext uri="{FF2B5EF4-FFF2-40B4-BE49-F238E27FC236}">
                    <a16:creationId xmlns:a16="http://schemas.microsoft.com/office/drawing/2014/main" id="{69D119D3-F1CF-E05F-E72A-95A9AD69B233}"/>
                  </a:ext>
                </a:extLst>
              </p:cNvPr>
              <p:cNvSpPr/>
              <p:nvPr/>
            </p:nvSpPr>
            <p:spPr>
              <a:xfrm>
                <a:off x="1512966" y="1836607"/>
                <a:ext cx="75451" cy="66021"/>
              </a:xfrm>
              <a:custGeom>
                <a:avLst/>
                <a:gdLst/>
                <a:ahLst/>
                <a:cxnLst/>
                <a:rect l="l" t="t" r="r" b="b"/>
                <a:pathLst>
                  <a:path w="12810" h="11209" fill="none" extrusionOk="0">
                    <a:moveTo>
                      <a:pt x="1" y="0"/>
                    </a:moveTo>
                    <a:lnTo>
                      <a:pt x="1" y="0"/>
                    </a:lnTo>
                    <a:cubicBezTo>
                      <a:pt x="6372" y="0"/>
                      <a:pt x="10542" y="3803"/>
                      <a:pt x="12810" y="11208"/>
                    </a:cubicBezTo>
                  </a:path>
                </a:pathLst>
              </a:custGeom>
              <a:grpFill/>
              <a:ln w="9525" cap="rnd" cmpd="sng">
                <a:solidFill>
                  <a:srgbClr val="9AE3E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8673;p82">
                <a:extLst>
                  <a:ext uri="{FF2B5EF4-FFF2-40B4-BE49-F238E27FC236}">
                    <a16:creationId xmlns:a16="http://schemas.microsoft.com/office/drawing/2014/main" id="{99A9ADE1-9DB4-7BCE-6A4A-D1915C7A9B75}"/>
                  </a:ext>
                </a:extLst>
              </p:cNvPr>
              <p:cNvSpPr/>
              <p:nvPr/>
            </p:nvSpPr>
            <p:spPr>
              <a:xfrm>
                <a:off x="1588205" y="1716969"/>
                <a:ext cx="72901" cy="54235"/>
              </a:xfrm>
              <a:custGeom>
                <a:avLst/>
                <a:gdLst/>
                <a:ahLst/>
                <a:cxnLst/>
                <a:rect l="l" t="t" r="r" b="b"/>
                <a:pathLst>
                  <a:path w="12377" h="9208" fill="none" extrusionOk="0">
                    <a:moveTo>
                      <a:pt x="1" y="9207"/>
                    </a:moveTo>
                    <a:cubicBezTo>
                      <a:pt x="1635" y="3870"/>
                      <a:pt x="6539" y="1"/>
                      <a:pt x="12376" y="1"/>
                    </a:cubicBezTo>
                  </a:path>
                </a:pathLst>
              </a:custGeom>
              <a:grpFill/>
              <a:ln w="9525" cap="rnd" cmpd="sng">
                <a:solidFill>
                  <a:srgbClr val="9AE3E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8674;p82">
                <a:extLst>
                  <a:ext uri="{FF2B5EF4-FFF2-40B4-BE49-F238E27FC236}">
                    <a16:creationId xmlns:a16="http://schemas.microsoft.com/office/drawing/2014/main" id="{041B737C-01DB-44C8-B38F-18734A024839}"/>
                  </a:ext>
                </a:extLst>
              </p:cNvPr>
              <p:cNvSpPr/>
              <p:nvPr/>
            </p:nvSpPr>
            <p:spPr>
              <a:xfrm>
                <a:off x="1588205" y="1902024"/>
                <a:ext cx="72901" cy="54035"/>
              </a:xfrm>
              <a:custGeom>
                <a:avLst/>
                <a:gdLst/>
                <a:ahLst/>
                <a:cxnLst/>
                <a:rect l="l" t="t" r="r" b="b"/>
                <a:pathLst>
                  <a:path w="12377" h="9174" fill="none" extrusionOk="0">
                    <a:moveTo>
                      <a:pt x="1" y="0"/>
                    </a:moveTo>
                    <a:cubicBezTo>
                      <a:pt x="1635" y="5304"/>
                      <a:pt x="6539" y="9173"/>
                      <a:pt x="12376" y="9173"/>
                    </a:cubicBezTo>
                  </a:path>
                </a:pathLst>
              </a:custGeom>
              <a:grpFill/>
              <a:ln w="9525" cap="rnd" cmpd="sng">
                <a:solidFill>
                  <a:srgbClr val="9AE3E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8675;p82">
                <a:extLst>
                  <a:ext uri="{FF2B5EF4-FFF2-40B4-BE49-F238E27FC236}">
                    <a16:creationId xmlns:a16="http://schemas.microsoft.com/office/drawing/2014/main" id="{9883DA33-8D3F-A221-EBCE-1147733B1DC7}"/>
                  </a:ext>
                </a:extLst>
              </p:cNvPr>
              <p:cNvSpPr/>
              <p:nvPr/>
            </p:nvSpPr>
            <p:spPr>
              <a:xfrm>
                <a:off x="1512966" y="1770990"/>
                <a:ext cx="75451" cy="65632"/>
              </a:xfrm>
              <a:custGeom>
                <a:avLst/>
                <a:gdLst/>
                <a:ahLst/>
                <a:cxnLst/>
                <a:rect l="l" t="t" r="r" b="b"/>
                <a:pathLst>
                  <a:path w="12810" h="11143" fill="none" extrusionOk="0">
                    <a:moveTo>
                      <a:pt x="1" y="11142"/>
                    </a:moveTo>
                    <a:cubicBezTo>
                      <a:pt x="6539" y="11142"/>
                      <a:pt x="10275" y="7106"/>
                      <a:pt x="12810" y="1"/>
                    </a:cubicBezTo>
                  </a:path>
                </a:pathLst>
              </a:custGeom>
              <a:grpFill/>
              <a:ln w="9525" cap="rnd" cmpd="sng">
                <a:solidFill>
                  <a:srgbClr val="9AE3E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8676;p82">
                <a:extLst>
                  <a:ext uri="{FF2B5EF4-FFF2-40B4-BE49-F238E27FC236}">
                    <a16:creationId xmlns:a16="http://schemas.microsoft.com/office/drawing/2014/main" id="{96FD7934-56B3-667D-5605-E87823CDEBB8}"/>
                  </a:ext>
                </a:extLst>
              </p:cNvPr>
              <p:cNvSpPr/>
              <p:nvPr/>
            </p:nvSpPr>
            <p:spPr>
              <a:xfrm>
                <a:off x="1507666" y="1818598"/>
                <a:ext cx="37926" cy="36023"/>
              </a:xfrm>
              <a:custGeom>
                <a:avLst/>
                <a:gdLst/>
                <a:ahLst/>
                <a:cxnLst/>
                <a:rect l="l" t="t" r="r" b="b"/>
                <a:pathLst>
                  <a:path w="6439" h="6116" extrusionOk="0">
                    <a:moveTo>
                      <a:pt x="3199" y="1"/>
                    </a:moveTo>
                    <a:cubicBezTo>
                      <a:pt x="3079" y="1"/>
                      <a:pt x="2958" y="8"/>
                      <a:pt x="2835" y="23"/>
                    </a:cubicBezTo>
                    <a:cubicBezTo>
                      <a:pt x="1168" y="256"/>
                      <a:pt x="0" y="1757"/>
                      <a:pt x="200" y="3425"/>
                    </a:cubicBezTo>
                    <a:cubicBezTo>
                      <a:pt x="386" y="4971"/>
                      <a:pt x="1717" y="6115"/>
                      <a:pt x="3239" y="6115"/>
                    </a:cubicBezTo>
                    <a:cubicBezTo>
                      <a:pt x="3359" y="6115"/>
                      <a:pt x="3481" y="6108"/>
                      <a:pt x="3603" y="6094"/>
                    </a:cubicBezTo>
                    <a:cubicBezTo>
                      <a:pt x="5271" y="5860"/>
                      <a:pt x="6438" y="4359"/>
                      <a:pt x="6238" y="2691"/>
                    </a:cubicBezTo>
                    <a:cubicBezTo>
                      <a:pt x="6052" y="1145"/>
                      <a:pt x="4721" y="1"/>
                      <a:pt x="3199" y="1"/>
                    </a:cubicBezTo>
                    <a:close/>
                  </a:path>
                </a:pathLst>
              </a:custGeom>
              <a:grpFill/>
              <a:ln>
                <a:solidFill>
                  <a:srgbClr val="9AE3E8"/>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8677;p82">
                <a:extLst>
                  <a:ext uri="{FF2B5EF4-FFF2-40B4-BE49-F238E27FC236}">
                    <a16:creationId xmlns:a16="http://schemas.microsoft.com/office/drawing/2014/main" id="{C174D887-9243-8D32-E978-5B0ED993E152}"/>
                  </a:ext>
                </a:extLst>
              </p:cNvPr>
              <p:cNvSpPr/>
              <p:nvPr/>
            </p:nvSpPr>
            <p:spPr>
              <a:xfrm>
                <a:off x="1648710" y="1939072"/>
                <a:ext cx="25351" cy="34032"/>
              </a:xfrm>
              <a:custGeom>
                <a:avLst/>
                <a:gdLst/>
                <a:ahLst/>
                <a:cxnLst/>
                <a:rect l="l" t="t" r="r" b="b"/>
                <a:pathLst>
                  <a:path w="4304" h="5778" extrusionOk="0">
                    <a:moveTo>
                      <a:pt x="489" y="0"/>
                    </a:moveTo>
                    <a:cubicBezTo>
                      <a:pt x="234" y="0"/>
                      <a:pt x="1" y="207"/>
                      <a:pt x="1" y="514"/>
                    </a:cubicBezTo>
                    <a:lnTo>
                      <a:pt x="1" y="5284"/>
                    </a:lnTo>
                    <a:cubicBezTo>
                      <a:pt x="1" y="5575"/>
                      <a:pt x="229" y="5777"/>
                      <a:pt x="482" y="5777"/>
                    </a:cubicBezTo>
                    <a:cubicBezTo>
                      <a:pt x="577" y="5777"/>
                      <a:pt x="676" y="5748"/>
                      <a:pt x="768" y="5684"/>
                    </a:cubicBezTo>
                    <a:lnTo>
                      <a:pt x="4037" y="3383"/>
                    </a:lnTo>
                    <a:cubicBezTo>
                      <a:pt x="4304" y="3183"/>
                      <a:pt x="4304" y="2782"/>
                      <a:pt x="4037" y="2582"/>
                    </a:cubicBezTo>
                    <a:lnTo>
                      <a:pt x="801" y="114"/>
                    </a:lnTo>
                    <a:cubicBezTo>
                      <a:pt x="704" y="36"/>
                      <a:pt x="595" y="0"/>
                      <a:pt x="489" y="0"/>
                    </a:cubicBezTo>
                    <a:close/>
                  </a:path>
                </a:pathLst>
              </a:custGeom>
              <a:grpFill/>
              <a:ln>
                <a:solidFill>
                  <a:srgbClr val="9AE3E8"/>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8678;p82">
                <a:extLst>
                  <a:ext uri="{FF2B5EF4-FFF2-40B4-BE49-F238E27FC236}">
                    <a16:creationId xmlns:a16="http://schemas.microsoft.com/office/drawing/2014/main" id="{52D5BA75-B0FC-A560-FDB4-51C1A7B46C94}"/>
                  </a:ext>
                </a:extLst>
              </p:cNvPr>
              <p:cNvSpPr/>
              <p:nvPr/>
            </p:nvSpPr>
            <p:spPr>
              <a:xfrm>
                <a:off x="1648710" y="1700120"/>
                <a:ext cx="25351" cy="33909"/>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37" y="3395"/>
                    </a:lnTo>
                    <a:cubicBezTo>
                      <a:pt x="4304" y="3195"/>
                      <a:pt x="4304" y="2795"/>
                      <a:pt x="4037" y="2561"/>
                    </a:cubicBezTo>
                    <a:lnTo>
                      <a:pt x="801" y="93"/>
                    </a:lnTo>
                    <a:cubicBezTo>
                      <a:pt x="710" y="29"/>
                      <a:pt x="608" y="0"/>
                      <a:pt x="509" y="0"/>
                    </a:cubicBezTo>
                    <a:close/>
                  </a:path>
                </a:pathLst>
              </a:custGeom>
              <a:grpFill/>
              <a:ln>
                <a:solidFill>
                  <a:srgbClr val="9AE3E8"/>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Google Shape;8679;p82">
              <a:extLst>
                <a:ext uri="{FF2B5EF4-FFF2-40B4-BE49-F238E27FC236}">
                  <a16:creationId xmlns:a16="http://schemas.microsoft.com/office/drawing/2014/main" id="{1A0F790D-12EF-B707-6DC4-EDAABC74ED3A}"/>
                </a:ext>
              </a:extLst>
            </p:cNvPr>
            <p:cNvSpPr/>
            <p:nvPr/>
          </p:nvSpPr>
          <p:spPr>
            <a:xfrm>
              <a:off x="1707626" y="1918930"/>
              <a:ext cx="72898" cy="72967"/>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grpFill/>
            <a:ln w="9525" cap="flat" cmpd="sng">
              <a:solidFill>
                <a:srgbClr val="9AE3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8680;p82">
              <a:extLst>
                <a:ext uri="{FF2B5EF4-FFF2-40B4-BE49-F238E27FC236}">
                  <a16:creationId xmlns:a16="http://schemas.microsoft.com/office/drawing/2014/main" id="{98A083E1-C59D-C798-E499-8FB568D49E73}"/>
                </a:ext>
              </a:extLst>
            </p:cNvPr>
            <p:cNvSpPr/>
            <p:nvPr/>
          </p:nvSpPr>
          <p:spPr>
            <a:xfrm>
              <a:off x="1707626" y="1681380"/>
              <a:ext cx="72898" cy="72967"/>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grpFill/>
            <a:ln w="9525" cap="flat" cmpd="sng">
              <a:solidFill>
                <a:srgbClr val="9AE3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89" name="Picture 88" descr="A blue and white logo&#10;&#10;AI-generated content may be incorrect.">
            <a:extLst>
              <a:ext uri="{FF2B5EF4-FFF2-40B4-BE49-F238E27FC236}">
                <a16:creationId xmlns:a16="http://schemas.microsoft.com/office/drawing/2014/main" id="{CAD552B0-A7E6-7495-14E5-3825DD4EAEE2}"/>
              </a:ext>
            </a:extLst>
          </p:cNvPr>
          <p:cNvPicPr>
            <a:picLocks noChangeAspect="1"/>
          </p:cNvPicPr>
          <p:nvPr/>
        </p:nvPicPr>
        <p:blipFill>
          <a:blip r:embed="rId6"/>
          <a:stretch>
            <a:fillRect/>
          </a:stretch>
        </p:blipFill>
        <p:spPr>
          <a:xfrm>
            <a:off x="1962967" y="2831031"/>
            <a:ext cx="274320" cy="274320"/>
          </a:xfrm>
          <a:prstGeom prst="rect">
            <a:avLst/>
          </a:prstGeom>
        </p:spPr>
      </p:pic>
      <p:pic>
        <p:nvPicPr>
          <p:cNvPr id="91" name="Graphic 90">
            <a:extLst>
              <a:ext uri="{FF2B5EF4-FFF2-40B4-BE49-F238E27FC236}">
                <a16:creationId xmlns:a16="http://schemas.microsoft.com/office/drawing/2014/main" id="{F2AECCB6-2011-F7BB-6857-482AD217A4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6272" y="2841033"/>
            <a:ext cx="274320" cy="274320"/>
          </a:xfrm>
          <a:prstGeom prst="rect">
            <a:avLst/>
          </a:prstGeom>
        </p:spPr>
      </p:pic>
      <p:grpSp>
        <p:nvGrpSpPr>
          <p:cNvPr id="93" name="Google Shape;11589;p92">
            <a:extLst>
              <a:ext uri="{FF2B5EF4-FFF2-40B4-BE49-F238E27FC236}">
                <a16:creationId xmlns:a16="http://schemas.microsoft.com/office/drawing/2014/main" id="{2A408B49-4E07-4FEB-3A81-712B4225906D}"/>
              </a:ext>
            </a:extLst>
          </p:cNvPr>
          <p:cNvGrpSpPr/>
          <p:nvPr/>
        </p:nvGrpSpPr>
        <p:grpSpPr>
          <a:xfrm>
            <a:off x="4448782" y="2822867"/>
            <a:ext cx="274320" cy="274320"/>
            <a:chOff x="-6713450" y="2397900"/>
            <a:chExt cx="295375" cy="291450"/>
          </a:xfrm>
          <a:solidFill>
            <a:srgbClr val="9AE3E8"/>
          </a:solidFill>
        </p:grpSpPr>
        <p:sp>
          <p:nvSpPr>
            <p:cNvPr id="94" name="Google Shape;11590;p92">
              <a:extLst>
                <a:ext uri="{FF2B5EF4-FFF2-40B4-BE49-F238E27FC236}">
                  <a16:creationId xmlns:a16="http://schemas.microsoft.com/office/drawing/2014/main" id="{5121621B-14F4-8FBD-DED1-14897DF39EF7}"/>
                </a:ext>
              </a:extLst>
            </p:cNvPr>
            <p:cNvSpPr/>
            <p:nvPr/>
          </p:nvSpPr>
          <p:spPr>
            <a:xfrm>
              <a:off x="-6628400" y="2465650"/>
              <a:ext cx="69350" cy="17350"/>
            </a:xfrm>
            <a:custGeom>
              <a:avLst/>
              <a:gdLst/>
              <a:ahLst/>
              <a:cxnLst/>
              <a:rect l="l" t="t" r="r" b="b"/>
              <a:pathLst>
                <a:path w="2774" h="694" extrusionOk="0">
                  <a:moveTo>
                    <a:pt x="379" y="0"/>
                  </a:moveTo>
                  <a:cubicBezTo>
                    <a:pt x="158" y="0"/>
                    <a:pt x="1" y="158"/>
                    <a:pt x="1" y="347"/>
                  </a:cubicBezTo>
                  <a:cubicBezTo>
                    <a:pt x="1" y="536"/>
                    <a:pt x="158" y="693"/>
                    <a:pt x="379" y="693"/>
                  </a:cubicBezTo>
                  <a:lnTo>
                    <a:pt x="2427" y="693"/>
                  </a:lnTo>
                  <a:cubicBezTo>
                    <a:pt x="2616" y="693"/>
                    <a:pt x="2773" y="536"/>
                    <a:pt x="2773" y="347"/>
                  </a:cubicBezTo>
                  <a:cubicBezTo>
                    <a:pt x="2773" y="158"/>
                    <a:pt x="2616" y="0"/>
                    <a:pt x="24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1591;p92">
              <a:extLst>
                <a:ext uri="{FF2B5EF4-FFF2-40B4-BE49-F238E27FC236}">
                  <a16:creationId xmlns:a16="http://schemas.microsoft.com/office/drawing/2014/main" id="{9FD7FB10-B720-7783-30E1-24F0F41EEA28}"/>
                </a:ext>
              </a:extLst>
            </p:cNvPr>
            <p:cNvSpPr/>
            <p:nvPr/>
          </p:nvSpPr>
          <p:spPr>
            <a:xfrm>
              <a:off x="-6713450" y="2397900"/>
              <a:ext cx="295375" cy="291450"/>
            </a:xfrm>
            <a:custGeom>
              <a:avLst/>
              <a:gdLst/>
              <a:ahLst/>
              <a:cxnLst/>
              <a:rect l="l" t="t" r="r" b="b"/>
              <a:pathLst>
                <a:path w="11815" h="11658" extrusionOk="0">
                  <a:moveTo>
                    <a:pt x="2048" y="1167"/>
                  </a:moveTo>
                  <a:lnTo>
                    <a:pt x="2048" y="2017"/>
                  </a:lnTo>
                  <a:lnTo>
                    <a:pt x="1166" y="2017"/>
                  </a:lnTo>
                  <a:lnTo>
                    <a:pt x="2048" y="1167"/>
                  </a:lnTo>
                  <a:close/>
                  <a:moveTo>
                    <a:pt x="10330" y="2773"/>
                  </a:moveTo>
                  <a:cubicBezTo>
                    <a:pt x="10507" y="2773"/>
                    <a:pt x="10680" y="2836"/>
                    <a:pt x="10806" y="2962"/>
                  </a:cubicBezTo>
                  <a:cubicBezTo>
                    <a:pt x="11058" y="3246"/>
                    <a:pt x="11058" y="3687"/>
                    <a:pt x="10775" y="3908"/>
                  </a:cubicBezTo>
                  <a:lnTo>
                    <a:pt x="10176" y="4506"/>
                  </a:lnTo>
                  <a:lnTo>
                    <a:pt x="9231" y="3561"/>
                  </a:lnTo>
                  <a:lnTo>
                    <a:pt x="9830" y="2962"/>
                  </a:lnTo>
                  <a:cubicBezTo>
                    <a:pt x="9972" y="2836"/>
                    <a:pt x="10153" y="2773"/>
                    <a:pt x="10330" y="2773"/>
                  </a:cubicBezTo>
                  <a:close/>
                  <a:moveTo>
                    <a:pt x="8727" y="4034"/>
                  </a:moveTo>
                  <a:lnTo>
                    <a:pt x="9672" y="4979"/>
                  </a:lnTo>
                  <a:cubicBezTo>
                    <a:pt x="8538" y="6207"/>
                    <a:pt x="7026" y="7688"/>
                    <a:pt x="5892" y="8854"/>
                  </a:cubicBezTo>
                  <a:lnTo>
                    <a:pt x="4915" y="7846"/>
                  </a:lnTo>
                  <a:lnTo>
                    <a:pt x="8727" y="4034"/>
                  </a:lnTo>
                  <a:close/>
                  <a:moveTo>
                    <a:pt x="4600" y="8539"/>
                  </a:moveTo>
                  <a:lnTo>
                    <a:pt x="5230" y="9169"/>
                  </a:lnTo>
                  <a:lnTo>
                    <a:pt x="4285" y="9421"/>
                  </a:lnTo>
                  <a:cubicBezTo>
                    <a:pt x="4348" y="9232"/>
                    <a:pt x="4505" y="8728"/>
                    <a:pt x="4600" y="8539"/>
                  </a:cubicBezTo>
                  <a:close/>
                  <a:moveTo>
                    <a:pt x="7908" y="694"/>
                  </a:moveTo>
                  <a:cubicBezTo>
                    <a:pt x="8097" y="694"/>
                    <a:pt x="8255" y="852"/>
                    <a:pt x="8255" y="1041"/>
                  </a:cubicBezTo>
                  <a:lnTo>
                    <a:pt x="8255" y="3592"/>
                  </a:lnTo>
                  <a:lnTo>
                    <a:pt x="7467" y="4380"/>
                  </a:lnTo>
                  <a:cubicBezTo>
                    <a:pt x="7435" y="4286"/>
                    <a:pt x="7309" y="4160"/>
                    <a:pt x="7152" y="4160"/>
                  </a:cubicBezTo>
                  <a:lnTo>
                    <a:pt x="1733" y="4160"/>
                  </a:lnTo>
                  <a:cubicBezTo>
                    <a:pt x="1512" y="4160"/>
                    <a:pt x="1386" y="4317"/>
                    <a:pt x="1386" y="4506"/>
                  </a:cubicBezTo>
                  <a:cubicBezTo>
                    <a:pt x="1386" y="4695"/>
                    <a:pt x="1512" y="4853"/>
                    <a:pt x="1733" y="4853"/>
                  </a:cubicBezTo>
                  <a:lnTo>
                    <a:pt x="6994" y="4853"/>
                  </a:lnTo>
                  <a:lnTo>
                    <a:pt x="6333" y="5546"/>
                  </a:lnTo>
                  <a:lnTo>
                    <a:pt x="1733" y="5546"/>
                  </a:lnTo>
                  <a:cubicBezTo>
                    <a:pt x="1512" y="5546"/>
                    <a:pt x="1355" y="5703"/>
                    <a:pt x="1355" y="5892"/>
                  </a:cubicBezTo>
                  <a:cubicBezTo>
                    <a:pt x="1355" y="6081"/>
                    <a:pt x="1512" y="6239"/>
                    <a:pt x="1733" y="6239"/>
                  </a:cubicBezTo>
                  <a:lnTo>
                    <a:pt x="5608" y="6239"/>
                  </a:lnTo>
                  <a:lnTo>
                    <a:pt x="4947" y="6901"/>
                  </a:lnTo>
                  <a:lnTo>
                    <a:pt x="1733" y="6901"/>
                  </a:lnTo>
                  <a:cubicBezTo>
                    <a:pt x="1512" y="6901"/>
                    <a:pt x="1355" y="7058"/>
                    <a:pt x="1355" y="7279"/>
                  </a:cubicBezTo>
                  <a:cubicBezTo>
                    <a:pt x="1355" y="7468"/>
                    <a:pt x="1512" y="7625"/>
                    <a:pt x="1733" y="7625"/>
                  </a:cubicBezTo>
                  <a:lnTo>
                    <a:pt x="4285" y="7625"/>
                  </a:lnTo>
                  <a:cubicBezTo>
                    <a:pt x="4190" y="7688"/>
                    <a:pt x="4159" y="7751"/>
                    <a:pt x="4127" y="7814"/>
                  </a:cubicBezTo>
                  <a:lnTo>
                    <a:pt x="3970" y="8287"/>
                  </a:lnTo>
                  <a:lnTo>
                    <a:pt x="1733" y="8287"/>
                  </a:lnTo>
                  <a:cubicBezTo>
                    <a:pt x="1512" y="8287"/>
                    <a:pt x="1355" y="8444"/>
                    <a:pt x="1355" y="8633"/>
                  </a:cubicBezTo>
                  <a:cubicBezTo>
                    <a:pt x="1355" y="8854"/>
                    <a:pt x="1512" y="9011"/>
                    <a:pt x="1733" y="9011"/>
                  </a:cubicBezTo>
                  <a:lnTo>
                    <a:pt x="3718" y="9011"/>
                  </a:lnTo>
                  <a:lnTo>
                    <a:pt x="3466" y="9893"/>
                  </a:lnTo>
                  <a:cubicBezTo>
                    <a:pt x="3385" y="10136"/>
                    <a:pt x="3557" y="10355"/>
                    <a:pt x="3766" y="10355"/>
                  </a:cubicBezTo>
                  <a:cubicBezTo>
                    <a:pt x="3802" y="10355"/>
                    <a:pt x="3839" y="10348"/>
                    <a:pt x="3875" y="10335"/>
                  </a:cubicBezTo>
                  <a:lnTo>
                    <a:pt x="6018" y="9704"/>
                  </a:lnTo>
                  <a:cubicBezTo>
                    <a:pt x="6049" y="9704"/>
                    <a:pt x="6144" y="9673"/>
                    <a:pt x="6175" y="9641"/>
                  </a:cubicBezTo>
                  <a:lnTo>
                    <a:pt x="8286" y="7499"/>
                  </a:lnTo>
                  <a:lnTo>
                    <a:pt x="8286" y="10681"/>
                  </a:lnTo>
                  <a:cubicBezTo>
                    <a:pt x="8255" y="10839"/>
                    <a:pt x="8097" y="10996"/>
                    <a:pt x="7908" y="10996"/>
                  </a:cubicBezTo>
                  <a:lnTo>
                    <a:pt x="1040" y="10996"/>
                  </a:lnTo>
                  <a:cubicBezTo>
                    <a:pt x="851" y="10996"/>
                    <a:pt x="693" y="10839"/>
                    <a:pt x="693" y="10650"/>
                  </a:cubicBezTo>
                  <a:lnTo>
                    <a:pt x="693" y="2742"/>
                  </a:lnTo>
                  <a:lnTo>
                    <a:pt x="2395" y="2742"/>
                  </a:lnTo>
                  <a:cubicBezTo>
                    <a:pt x="2584" y="2742"/>
                    <a:pt x="2741" y="2584"/>
                    <a:pt x="2741" y="2395"/>
                  </a:cubicBezTo>
                  <a:lnTo>
                    <a:pt x="2741" y="694"/>
                  </a:lnTo>
                  <a:close/>
                  <a:moveTo>
                    <a:pt x="2363" y="1"/>
                  </a:moveTo>
                  <a:cubicBezTo>
                    <a:pt x="2237" y="1"/>
                    <a:pt x="2143" y="64"/>
                    <a:pt x="2111" y="127"/>
                  </a:cubicBezTo>
                  <a:lnTo>
                    <a:pt x="158" y="2112"/>
                  </a:lnTo>
                  <a:cubicBezTo>
                    <a:pt x="63" y="2175"/>
                    <a:pt x="0" y="2269"/>
                    <a:pt x="0" y="2364"/>
                  </a:cubicBezTo>
                  <a:lnTo>
                    <a:pt x="0" y="10650"/>
                  </a:lnTo>
                  <a:cubicBezTo>
                    <a:pt x="0" y="11217"/>
                    <a:pt x="473" y="11658"/>
                    <a:pt x="1008" y="11658"/>
                  </a:cubicBezTo>
                  <a:lnTo>
                    <a:pt x="7908" y="11658"/>
                  </a:lnTo>
                  <a:cubicBezTo>
                    <a:pt x="8444" y="11658"/>
                    <a:pt x="8916" y="11217"/>
                    <a:pt x="8916" y="10650"/>
                  </a:cubicBezTo>
                  <a:lnTo>
                    <a:pt x="8916" y="6774"/>
                  </a:lnTo>
                  <a:lnTo>
                    <a:pt x="11279" y="4412"/>
                  </a:lnTo>
                  <a:cubicBezTo>
                    <a:pt x="11815" y="3876"/>
                    <a:pt x="11815" y="3025"/>
                    <a:pt x="11279" y="2490"/>
                  </a:cubicBezTo>
                  <a:cubicBezTo>
                    <a:pt x="11011" y="2222"/>
                    <a:pt x="10657" y="2088"/>
                    <a:pt x="10306" y="2088"/>
                  </a:cubicBezTo>
                  <a:cubicBezTo>
                    <a:pt x="9956" y="2088"/>
                    <a:pt x="9609" y="2222"/>
                    <a:pt x="9357" y="2490"/>
                  </a:cubicBezTo>
                  <a:lnTo>
                    <a:pt x="8916" y="2931"/>
                  </a:lnTo>
                  <a:lnTo>
                    <a:pt x="8916" y="1041"/>
                  </a:lnTo>
                  <a:cubicBezTo>
                    <a:pt x="8916" y="474"/>
                    <a:pt x="8444" y="1"/>
                    <a:pt x="79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615119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4917325D-FC60-BEB1-531B-3298123BEF46}"/>
              </a:ext>
            </a:extLst>
          </p:cNvPr>
          <p:cNvGrpSpPr/>
          <p:nvPr/>
        </p:nvGrpSpPr>
        <p:grpSpPr>
          <a:xfrm>
            <a:off x="5583904" y="166992"/>
            <a:ext cx="4494912" cy="4825884"/>
            <a:chOff x="6364550" y="387314"/>
            <a:chExt cx="1281793" cy="1376175"/>
          </a:xfrm>
          <a:gradFill>
            <a:gsLst>
              <a:gs pos="100000">
                <a:srgbClr val="001624">
                  <a:alpha val="10000"/>
                </a:srgbClr>
              </a:gs>
              <a:gs pos="17000">
                <a:srgbClr val="002C47">
                  <a:alpha val="10000"/>
                </a:srgbClr>
              </a:gs>
              <a:gs pos="34000">
                <a:srgbClr val="519CFF">
                  <a:alpha val="10000"/>
                </a:srgbClr>
              </a:gs>
            </a:gsLst>
            <a:lin ang="2700000" scaled="0"/>
          </a:gradFill>
        </p:grpSpPr>
        <p:sp>
          <p:nvSpPr>
            <p:cNvPr id="42" name="Hexagon 41">
              <a:extLst>
                <a:ext uri="{FF2B5EF4-FFF2-40B4-BE49-F238E27FC236}">
                  <a16:creationId xmlns:a16="http://schemas.microsoft.com/office/drawing/2014/main" id="{68D61405-DDF6-6336-2592-0A22CC5DB3C1}"/>
                </a:ext>
              </a:extLst>
            </p:cNvPr>
            <p:cNvSpPr/>
            <p:nvPr/>
          </p:nvSpPr>
          <p:spPr>
            <a:xfrm rot="5400000">
              <a:off x="6317359" y="434505"/>
              <a:ext cx="1376175" cy="1281793"/>
            </a:xfrm>
            <a:prstGeom prst="hexagon">
              <a:avLst/>
            </a:prstGeom>
            <a:gradFill flip="none" rotWithShape="1">
              <a:gsLst>
                <a:gs pos="81000">
                  <a:srgbClr val="000000"/>
                </a:gs>
                <a:gs pos="82000">
                  <a:srgbClr val="001624">
                    <a:alpha val="10000"/>
                  </a:srgbClr>
                </a:gs>
                <a:gs pos="46000">
                  <a:srgbClr val="002C47">
                    <a:alpha val="10000"/>
                  </a:srgbClr>
                </a:gs>
                <a:gs pos="24000">
                  <a:srgbClr val="519CFF">
                    <a:alpha val="10000"/>
                  </a:srgbClr>
                </a:gs>
              </a:gsLst>
              <a:lin ang="18900000" scaled="1"/>
              <a:tileRect/>
            </a:gradFill>
            <a:ln>
              <a:solidFill>
                <a:srgbClr val="00000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Hexagon 42">
              <a:extLst>
                <a:ext uri="{FF2B5EF4-FFF2-40B4-BE49-F238E27FC236}">
                  <a16:creationId xmlns:a16="http://schemas.microsoft.com/office/drawing/2014/main" id="{0EE22ED1-7A3C-1401-4147-818ABFEBD422}"/>
                </a:ext>
              </a:extLst>
            </p:cNvPr>
            <p:cNvSpPr/>
            <p:nvPr/>
          </p:nvSpPr>
          <p:spPr>
            <a:xfrm rot="5400000">
              <a:off x="6481549" y="575115"/>
              <a:ext cx="1032337" cy="961536"/>
            </a:xfrm>
            <a:prstGeom prst="hexagon">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C00792D5-8B43-7996-4A90-FC1C188B6FD5}"/>
              </a:ext>
            </a:extLst>
          </p:cNvPr>
          <p:cNvGrpSpPr/>
          <p:nvPr/>
        </p:nvGrpSpPr>
        <p:grpSpPr>
          <a:xfrm>
            <a:off x="-838768" y="166992"/>
            <a:ext cx="4494912" cy="4825884"/>
            <a:chOff x="6364550" y="387314"/>
            <a:chExt cx="1281793" cy="1376175"/>
          </a:xfrm>
          <a:gradFill>
            <a:gsLst>
              <a:gs pos="100000">
                <a:srgbClr val="001624">
                  <a:alpha val="10000"/>
                </a:srgbClr>
              </a:gs>
              <a:gs pos="17000">
                <a:srgbClr val="002C47">
                  <a:alpha val="10000"/>
                </a:srgbClr>
              </a:gs>
              <a:gs pos="34000">
                <a:srgbClr val="519CFF">
                  <a:alpha val="10000"/>
                </a:srgbClr>
              </a:gs>
            </a:gsLst>
            <a:lin ang="2700000" scaled="0"/>
          </a:gradFill>
        </p:grpSpPr>
        <p:sp>
          <p:nvSpPr>
            <p:cNvPr id="39" name="Hexagon 38">
              <a:extLst>
                <a:ext uri="{FF2B5EF4-FFF2-40B4-BE49-F238E27FC236}">
                  <a16:creationId xmlns:a16="http://schemas.microsoft.com/office/drawing/2014/main" id="{4EB87626-3C14-3A56-5DBB-A68B3F96C350}"/>
                </a:ext>
              </a:extLst>
            </p:cNvPr>
            <p:cNvSpPr/>
            <p:nvPr/>
          </p:nvSpPr>
          <p:spPr>
            <a:xfrm rot="5400000">
              <a:off x="6317359" y="434505"/>
              <a:ext cx="1376175" cy="1281793"/>
            </a:xfrm>
            <a:prstGeom prst="hexagon">
              <a:avLst/>
            </a:prstGeom>
            <a:gradFill flip="none" rotWithShape="1">
              <a:gsLst>
                <a:gs pos="100000">
                  <a:srgbClr val="001624">
                    <a:alpha val="10000"/>
                  </a:srgbClr>
                </a:gs>
                <a:gs pos="17000">
                  <a:srgbClr val="002C47">
                    <a:alpha val="10000"/>
                  </a:srgbClr>
                </a:gs>
                <a:gs pos="36000">
                  <a:srgbClr val="295992">
                    <a:alpha val="10000"/>
                  </a:srgbClr>
                </a:gs>
                <a:gs pos="29000">
                  <a:srgbClr val="519CFF">
                    <a:alpha val="10000"/>
                  </a:srgbClr>
                </a:gs>
              </a:gsLst>
              <a:lin ang="18900000" scaled="1"/>
              <a:tileRect/>
            </a:gradFill>
            <a:ln>
              <a:solidFill>
                <a:srgbClr val="00000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Hexagon 39">
              <a:extLst>
                <a:ext uri="{FF2B5EF4-FFF2-40B4-BE49-F238E27FC236}">
                  <a16:creationId xmlns:a16="http://schemas.microsoft.com/office/drawing/2014/main" id="{5F2774D3-E90B-9FD8-CAFC-21D9DEEC3AB8}"/>
                </a:ext>
              </a:extLst>
            </p:cNvPr>
            <p:cNvSpPr/>
            <p:nvPr/>
          </p:nvSpPr>
          <p:spPr>
            <a:xfrm rot="5400000">
              <a:off x="6481549" y="575115"/>
              <a:ext cx="1032337" cy="961536"/>
            </a:xfrm>
            <a:prstGeom prst="hexagon">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Google Shape;994;p68">
            <a:extLst>
              <a:ext uri="{FF2B5EF4-FFF2-40B4-BE49-F238E27FC236}">
                <a16:creationId xmlns:a16="http://schemas.microsoft.com/office/drawing/2014/main" id="{375E65D6-1C95-644B-830B-F1FF6F8C53C3}"/>
              </a:ext>
            </a:extLst>
          </p:cNvPr>
          <p:cNvSpPr/>
          <p:nvPr/>
        </p:nvSpPr>
        <p:spPr>
          <a:xfrm>
            <a:off x="1050225" y="1885204"/>
            <a:ext cx="2020200" cy="2058300"/>
          </a:xfrm>
          <a:prstGeom prst="rect">
            <a:avLst/>
          </a:prstGeom>
          <a:solidFill>
            <a:srgbClr val="000000"/>
          </a:solid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20" name="Google Shape;995;p68">
            <a:extLst>
              <a:ext uri="{FF2B5EF4-FFF2-40B4-BE49-F238E27FC236}">
                <a16:creationId xmlns:a16="http://schemas.microsoft.com/office/drawing/2014/main" id="{8DBFD232-B542-8E17-6180-39E670C9DDEA}"/>
              </a:ext>
            </a:extLst>
          </p:cNvPr>
          <p:cNvSpPr/>
          <p:nvPr/>
        </p:nvSpPr>
        <p:spPr>
          <a:xfrm>
            <a:off x="3612413" y="1885204"/>
            <a:ext cx="2020200" cy="2058300"/>
          </a:xfrm>
          <a:prstGeom prst="rect">
            <a:avLst/>
          </a:prstGeom>
          <a:solidFill>
            <a:srgbClr val="000000"/>
          </a:solid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21" name="Google Shape;996;p68">
            <a:extLst>
              <a:ext uri="{FF2B5EF4-FFF2-40B4-BE49-F238E27FC236}">
                <a16:creationId xmlns:a16="http://schemas.microsoft.com/office/drawing/2014/main" id="{A43A3F8F-F8A3-3AC6-B86A-9E62FBCC4640}"/>
              </a:ext>
            </a:extLst>
          </p:cNvPr>
          <p:cNvSpPr/>
          <p:nvPr/>
        </p:nvSpPr>
        <p:spPr>
          <a:xfrm>
            <a:off x="6174613" y="1885204"/>
            <a:ext cx="2020200" cy="2058300"/>
          </a:xfrm>
          <a:prstGeom prst="rect">
            <a:avLst/>
          </a:prstGeom>
          <a:solidFill>
            <a:srgbClr val="000000"/>
          </a:solid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22" name="Google Shape;997;p68">
            <a:extLst>
              <a:ext uri="{FF2B5EF4-FFF2-40B4-BE49-F238E27FC236}">
                <a16:creationId xmlns:a16="http://schemas.microsoft.com/office/drawing/2014/main" id="{1EA3447C-5D11-6034-D3D1-D2CD608E4652}"/>
              </a:ext>
            </a:extLst>
          </p:cNvPr>
          <p:cNvSpPr txBox="1">
            <a:spLocks/>
          </p:cNvSpPr>
          <p:nvPr/>
        </p:nvSpPr>
        <p:spPr>
          <a:xfrm>
            <a:off x="1052850" y="2563614"/>
            <a:ext cx="2011800" cy="12803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Workflows can be started on a recurring basis by configuring a schedule such as “Every Day M-F @ 4pm” or “Every 15 Minutes”.</a:t>
            </a:r>
          </a:p>
        </p:txBody>
      </p:sp>
      <p:sp>
        <p:nvSpPr>
          <p:cNvPr id="23" name="Google Shape;998;p68">
            <a:extLst>
              <a:ext uri="{FF2B5EF4-FFF2-40B4-BE49-F238E27FC236}">
                <a16:creationId xmlns:a16="http://schemas.microsoft.com/office/drawing/2014/main" id="{8C624535-9B13-815E-C626-95D8C02AB9C9}"/>
              </a:ext>
            </a:extLst>
          </p:cNvPr>
          <p:cNvSpPr txBox="1">
            <a:spLocks/>
          </p:cNvSpPr>
          <p:nvPr/>
        </p:nvSpPr>
        <p:spPr>
          <a:xfrm>
            <a:off x="3604000" y="2563615"/>
            <a:ext cx="2010900" cy="128038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Files can be manually uploaded or added to a directory for processing.  When available, its validated &amp; a workflow starts based on its data.</a:t>
            </a:r>
          </a:p>
        </p:txBody>
      </p:sp>
      <p:sp>
        <p:nvSpPr>
          <p:cNvPr id="24" name="Google Shape;999;p68">
            <a:extLst>
              <a:ext uri="{FF2B5EF4-FFF2-40B4-BE49-F238E27FC236}">
                <a16:creationId xmlns:a16="http://schemas.microsoft.com/office/drawing/2014/main" id="{BBD8BA2C-8536-F0A2-14F2-DB754047150D}"/>
              </a:ext>
            </a:extLst>
          </p:cNvPr>
          <p:cNvSpPr txBox="1">
            <a:spLocks/>
          </p:cNvSpPr>
          <p:nvPr/>
        </p:nvSpPr>
        <p:spPr>
          <a:xfrm>
            <a:off x="6148475" y="2562419"/>
            <a:ext cx="2011800" cy="128038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Used for integration between systems, Web Hooks allow other systems to send us data and start processing a workflow in our system.</a:t>
            </a:r>
          </a:p>
        </p:txBody>
      </p:sp>
      <p:sp>
        <p:nvSpPr>
          <p:cNvPr id="26" name="Google Shape;1001;p68">
            <a:extLst>
              <a:ext uri="{FF2B5EF4-FFF2-40B4-BE49-F238E27FC236}">
                <a16:creationId xmlns:a16="http://schemas.microsoft.com/office/drawing/2014/main" id="{CDF11C92-CDAC-B627-FE81-C2CBC462180A}"/>
              </a:ext>
            </a:extLst>
          </p:cNvPr>
          <p:cNvSpPr txBox="1">
            <a:spLocks/>
          </p:cNvSpPr>
          <p:nvPr/>
        </p:nvSpPr>
        <p:spPr>
          <a:xfrm>
            <a:off x="1052850" y="2086106"/>
            <a:ext cx="2011800" cy="380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Schedule</a:t>
            </a:r>
            <a:endParaRPr lang="en-US" sz="1800" b="1" u="sng" dirty="0">
              <a:solidFill>
                <a:schemeClr val="bg1"/>
              </a:solidFill>
              <a:latin typeface="Nexa Light" panose="02000000000000000000" pitchFamily="50" charset="0"/>
            </a:endParaRPr>
          </a:p>
        </p:txBody>
      </p:sp>
      <p:sp>
        <p:nvSpPr>
          <p:cNvPr id="27" name="Google Shape;1002;p68">
            <a:extLst>
              <a:ext uri="{FF2B5EF4-FFF2-40B4-BE49-F238E27FC236}">
                <a16:creationId xmlns:a16="http://schemas.microsoft.com/office/drawing/2014/main" id="{23AFA6E7-1E54-56A3-987F-70445FE28B3E}"/>
              </a:ext>
            </a:extLst>
          </p:cNvPr>
          <p:cNvSpPr txBox="1">
            <a:spLocks/>
          </p:cNvSpPr>
          <p:nvPr/>
        </p:nvSpPr>
        <p:spPr>
          <a:xfrm>
            <a:off x="3613725" y="2084306"/>
            <a:ext cx="2011800" cy="384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File Processing</a:t>
            </a:r>
          </a:p>
        </p:txBody>
      </p:sp>
      <p:sp>
        <p:nvSpPr>
          <p:cNvPr id="28" name="Google Shape;1003;p68">
            <a:extLst>
              <a:ext uri="{FF2B5EF4-FFF2-40B4-BE49-F238E27FC236}">
                <a16:creationId xmlns:a16="http://schemas.microsoft.com/office/drawing/2014/main" id="{9217F137-F7C5-E9F6-ABDB-30EA63942AA8}"/>
              </a:ext>
            </a:extLst>
          </p:cNvPr>
          <p:cNvSpPr txBox="1">
            <a:spLocks/>
          </p:cNvSpPr>
          <p:nvPr/>
        </p:nvSpPr>
        <p:spPr>
          <a:xfrm>
            <a:off x="6174600" y="2084306"/>
            <a:ext cx="2011800" cy="384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Web Hook</a:t>
            </a:r>
          </a:p>
        </p:txBody>
      </p:sp>
      <p:sp>
        <p:nvSpPr>
          <p:cNvPr id="36" name="Google Shape;387;p40">
            <a:extLst>
              <a:ext uri="{FF2B5EF4-FFF2-40B4-BE49-F238E27FC236}">
                <a16:creationId xmlns:a16="http://schemas.microsoft.com/office/drawing/2014/main" id="{4C23AACE-AD78-64E7-CBA3-6437DDE73789}"/>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Workflow Triggering</a:t>
            </a:r>
            <a:endParaRPr lang="en-US" sz="3200" dirty="0">
              <a:solidFill>
                <a:schemeClr val="bg1"/>
              </a:solidFill>
              <a:latin typeface="Alternox" pitchFamily="50" charset="0"/>
            </a:endParaRPr>
          </a:p>
        </p:txBody>
      </p:sp>
      <p:cxnSp>
        <p:nvCxnSpPr>
          <p:cNvPr id="37" name="Straight Connector 36">
            <a:extLst>
              <a:ext uri="{FF2B5EF4-FFF2-40B4-BE49-F238E27FC236}">
                <a16:creationId xmlns:a16="http://schemas.microsoft.com/office/drawing/2014/main" id="{A57C7C96-A582-DE91-1511-B7153389AA01}"/>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16434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F8475A3-06B4-1DC9-CD41-405F25E5C3EE}"/>
              </a:ext>
            </a:extLst>
          </p:cNvPr>
          <p:cNvGrpSpPr/>
          <p:nvPr/>
        </p:nvGrpSpPr>
        <p:grpSpPr>
          <a:xfrm>
            <a:off x="4622513" y="1400289"/>
            <a:ext cx="4494912" cy="4825884"/>
            <a:chOff x="6364550" y="387314"/>
            <a:chExt cx="1281793" cy="1376175"/>
          </a:xfrm>
          <a:gradFill>
            <a:gsLst>
              <a:gs pos="100000">
                <a:srgbClr val="001624">
                  <a:alpha val="10000"/>
                </a:srgbClr>
              </a:gs>
              <a:gs pos="17000">
                <a:srgbClr val="002C47">
                  <a:alpha val="10000"/>
                </a:srgbClr>
              </a:gs>
              <a:gs pos="34000">
                <a:srgbClr val="519CFF">
                  <a:alpha val="10000"/>
                </a:srgbClr>
              </a:gs>
            </a:gsLst>
            <a:lin ang="2700000" scaled="0"/>
          </a:gradFill>
        </p:grpSpPr>
        <p:sp>
          <p:nvSpPr>
            <p:cNvPr id="22" name="Hexagon 21">
              <a:extLst>
                <a:ext uri="{FF2B5EF4-FFF2-40B4-BE49-F238E27FC236}">
                  <a16:creationId xmlns:a16="http://schemas.microsoft.com/office/drawing/2014/main" id="{DCF89A4D-994B-6E99-2C4C-4CC7BFE0EB59}"/>
                </a:ext>
              </a:extLst>
            </p:cNvPr>
            <p:cNvSpPr/>
            <p:nvPr/>
          </p:nvSpPr>
          <p:spPr>
            <a:xfrm rot="5400000">
              <a:off x="6317359" y="434505"/>
              <a:ext cx="1376175" cy="1281793"/>
            </a:xfrm>
            <a:prstGeom prst="hexagon">
              <a:avLst/>
            </a:prstGeom>
            <a:gradFill flip="none" rotWithShape="1">
              <a:gsLst>
                <a:gs pos="81000">
                  <a:srgbClr val="000000"/>
                </a:gs>
                <a:gs pos="82000">
                  <a:srgbClr val="001624">
                    <a:alpha val="10000"/>
                  </a:srgbClr>
                </a:gs>
                <a:gs pos="46000">
                  <a:srgbClr val="002C47">
                    <a:alpha val="10000"/>
                  </a:srgbClr>
                </a:gs>
                <a:gs pos="24000">
                  <a:srgbClr val="519CFF">
                    <a:alpha val="10000"/>
                  </a:srgbClr>
                </a:gs>
              </a:gsLst>
              <a:lin ang="18900000" scaled="1"/>
              <a:tileRect/>
            </a:gradFill>
            <a:ln>
              <a:solidFill>
                <a:srgbClr val="00000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68D2C471-3749-4195-5870-A622A5192CD7}"/>
                </a:ext>
              </a:extLst>
            </p:cNvPr>
            <p:cNvSpPr/>
            <p:nvPr/>
          </p:nvSpPr>
          <p:spPr>
            <a:xfrm rot="5400000">
              <a:off x="6481549" y="575115"/>
              <a:ext cx="1032337" cy="961536"/>
            </a:xfrm>
            <a:prstGeom prst="hexagon">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DDBDE071-766F-A566-3B67-A3529B94D014}"/>
              </a:ext>
            </a:extLst>
          </p:cNvPr>
          <p:cNvGrpSpPr/>
          <p:nvPr/>
        </p:nvGrpSpPr>
        <p:grpSpPr>
          <a:xfrm>
            <a:off x="13384" y="-1150982"/>
            <a:ext cx="4494912" cy="4825884"/>
            <a:chOff x="6364550" y="387314"/>
            <a:chExt cx="1281793" cy="1376175"/>
          </a:xfrm>
          <a:gradFill>
            <a:gsLst>
              <a:gs pos="100000">
                <a:srgbClr val="001624">
                  <a:alpha val="10000"/>
                </a:srgbClr>
              </a:gs>
              <a:gs pos="17000">
                <a:srgbClr val="002C47">
                  <a:alpha val="10000"/>
                </a:srgbClr>
              </a:gs>
              <a:gs pos="34000">
                <a:srgbClr val="519CFF">
                  <a:alpha val="10000"/>
                </a:srgbClr>
              </a:gs>
            </a:gsLst>
            <a:lin ang="2700000" scaled="0"/>
          </a:gradFill>
        </p:grpSpPr>
        <p:sp>
          <p:nvSpPr>
            <p:cNvPr id="25" name="Hexagon 24">
              <a:extLst>
                <a:ext uri="{FF2B5EF4-FFF2-40B4-BE49-F238E27FC236}">
                  <a16:creationId xmlns:a16="http://schemas.microsoft.com/office/drawing/2014/main" id="{566C4F89-10DF-DF45-3D67-668D15A59876}"/>
                </a:ext>
              </a:extLst>
            </p:cNvPr>
            <p:cNvSpPr/>
            <p:nvPr/>
          </p:nvSpPr>
          <p:spPr>
            <a:xfrm rot="5400000">
              <a:off x="6317359" y="434505"/>
              <a:ext cx="1376175" cy="1281793"/>
            </a:xfrm>
            <a:prstGeom prst="hexagon">
              <a:avLst/>
            </a:prstGeom>
            <a:gradFill flip="none" rotWithShape="1">
              <a:gsLst>
                <a:gs pos="100000">
                  <a:srgbClr val="001624">
                    <a:alpha val="10000"/>
                  </a:srgbClr>
                </a:gs>
                <a:gs pos="17000">
                  <a:srgbClr val="002C47">
                    <a:alpha val="10000"/>
                  </a:srgbClr>
                </a:gs>
                <a:gs pos="36000">
                  <a:srgbClr val="295992">
                    <a:alpha val="10000"/>
                  </a:srgbClr>
                </a:gs>
                <a:gs pos="29000">
                  <a:srgbClr val="519CFF">
                    <a:alpha val="10000"/>
                  </a:srgbClr>
                </a:gs>
              </a:gsLst>
              <a:lin ang="18900000" scaled="1"/>
              <a:tileRect/>
            </a:gradFill>
            <a:ln>
              <a:solidFill>
                <a:srgbClr val="00000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97F0E14F-2445-BE5C-1093-A6D0D701C996}"/>
                </a:ext>
              </a:extLst>
            </p:cNvPr>
            <p:cNvSpPr/>
            <p:nvPr/>
          </p:nvSpPr>
          <p:spPr>
            <a:xfrm rot="5400000">
              <a:off x="6481549" y="575115"/>
              <a:ext cx="1032337" cy="961536"/>
            </a:xfrm>
            <a:prstGeom prst="hexagon">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Google Shape;994;p68">
            <a:extLst>
              <a:ext uri="{FF2B5EF4-FFF2-40B4-BE49-F238E27FC236}">
                <a16:creationId xmlns:a16="http://schemas.microsoft.com/office/drawing/2014/main" id="{C2D87C04-5E4B-3356-AEE5-E90B3B2E654E}"/>
              </a:ext>
            </a:extLst>
          </p:cNvPr>
          <p:cNvSpPr/>
          <p:nvPr/>
        </p:nvSpPr>
        <p:spPr>
          <a:xfrm>
            <a:off x="1050225" y="1885204"/>
            <a:ext cx="2020200" cy="2058300"/>
          </a:xfrm>
          <a:prstGeom prst="rect">
            <a:avLst/>
          </a:prstGeom>
          <a:solidFill>
            <a:srgbClr val="000000"/>
          </a:solid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29" name="Google Shape;996;p68">
            <a:extLst>
              <a:ext uri="{FF2B5EF4-FFF2-40B4-BE49-F238E27FC236}">
                <a16:creationId xmlns:a16="http://schemas.microsoft.com/office/drawing/2014/main" id="{06B181F2-6831-934C-DA1A-E2897A8FEE80}"/>
              </a:ext>
            </a:extLst>
          </p:cNvPr>
          <p:cNvSpPr/>
          <p:nvPr/>
        </p:nvSpPr>
        <p:spPr>
          <a:xfrm>
            <a:off x="6174613" y="1885204"/>
            <a:ext cx="2020200" cy="2058300"/>
          </a:xfrm>
          <a:prstGeom prst="rect">
            <a:avLst/>
          </a:prstGeom>
          <a:solidFill>
            <a:srgbClr val="000000"/>
          </a:solid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5" name="Google Shape;997;p68">
            <a:extLst>
              <a:ext uri="{FF2B5EF4-FFF2-40B4-BE49-F238E27FC236}">
                <a16:creationId xmlns:a16="http://schemas.microsoft.com/office/drawing/2014/main" id="{73E1D9C6-91D8-4191-5AE0-FC1D054FA777}"/>
              </a:ext>
            </a:extLst>
          </p:cNvPr>
          <p:cNvSpPr txBox="1">
            <a:spLocks/>
          </p:cNvSpPr>
          <p:nvPr/>
        </p:nvSpPr>
        <p:spPr>
          <a:xfrm>
            <a:off x="1003449" y="2557195"/>
            <a:ext cx="2011800" cy="13243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OxyGen supported ODBC data sources and allows you to create SELECT, INSERT, UPDATE and DELETE from your data source.</a:t>
            </a:r>
          </a:p>
        </p:txBody>
      </p:sp>
      <p:sp>
        <p:nvSpPr>
          <p:cNvPr id="7" name="Google Shape;999;p68">
            <a:extLst>
              <a:ext uri="{FF2B5EF4-FFF2-40B4-BE49-F238E27FC236}">
                <a16:creationId xmlns:a16="http://schemas.microsoft.com/office/drawing/2014/main" id="{01A57B29-E14E-8D51-83AB-4B5A4AE0D05A}"/>
              </a:ext>
            </a:extLst>
          </p:cNvPr>
          <p:cNvSpPr txBox="1">
            <a:spLocks/>
          </p:cNvSpPr>
          <p:nvPr/>
        </p:nvSpPr>
        <p:spPr>
          <a:xfrm>
            <a:off x="6175533" y="2557195"/>
            <a:ext cx="2011800" cy="13243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Connect to a REST based API to access data on cloud-based systems.  OxyGen supports GET, POST, PUT, and PATCH.</a:t>
            </a:r>
          </a:p>
        </p:txBody>
      </p:sp>
      <p:sp>
        <p:nvSpPr>
          <p:cNvPr id="9" name="Google Shape;1001;p68">
            <a:extLst>
              <a:ext uri="{FF2B5EF4-FFF2-40B4-BE49-F238E27FC236}">
                <a16:creationId xmlns:a16="http://schemas.microsoft.com/office/drawing/2014/main" id="{43957CE8-F081-7ED6-9D7C-14F80B8379F3}"/>
              </a:ext>
            </a:extLst>
          </p:cNvPr>
          <p:cNvSpPr txBox="1">
            <a:spLocks/>
          </p:cNvSpPr>
          <p:nvPr/>
        </p:nvSpPr>
        <p:spPr>
          <a:xfrm>
            <a:off x="1011862" y="2082883"/>
            <a:ext cx="2011800" cy="380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SQL Query</a:t>
            </a:r>
          </a:p>
        </p:txBody>
      </p:sp>
      <p:sp>
        <p:nvSpPr>
          <p:cNvPr id="11" name="Google Shape;1003;p68">
            <a:extLst>
              <a:ext uri="{FF2B5EF4-FFF2-40B4-BE49-F238E27FC236}">
                <a16:creationId xmlns:a16="http://schemas.microsoft.com/office/drawing/2014/main" id="{514136A1-37E8-C2D1-1533-41E9E38B4F92}"/>
              </a:ext>
            </a:extLst>
          </p:cNvPr>
          <p:cNvSpPr txBox="1">
            <a:spLocks/>
          </p:cNvSpPr>
          <p:nvPr/>
        </p:nvSpPr>
        <p:spPr>
          <a:xfrm>
            <a:off x="6183946" y="2081083"/>
            <a:ext cx="2011800" cy="384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API</a:t>
            </a:r>
          </a:p>
        </p:txBody>
      </p:sp>
      <p:sp>
        <p:nvSpPr>
          <p:cNvPr id="19" name="Google Shape;387;p40">
            <a:extLst>
              <a:ext uri="{FF2B5EF4-FFF2-40B4-BE49-F238E27FC236}">
                <a16:creationId xmlns:a16="http://schemas.microsoft.com/office/drawing/2014/main" id="{DA6E24F8-72CC-45FB-7688-0485D8F15756}"/>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Data Access</a:t>
            </a:r>
            <a:endParaRPr lang="en-US" sz="3200" dirty="0">
              <a:solidFill>
                <a:schemeClr val="bg1"/>
              </a:solidFill>
              <a:latin typeface="Alternox" pitchFamily="50" charset="0"/>
            </a:endParaRPr>
          </a:p>
        </p:txBody>
      </p:sp>
      <p:cxnSp>
        <p:nvCxnSpPr>
          <p:cNvPr id="20" name="Straight Connector 19">
            <a:extLst>
              <a:ext uri="{FF2B5EF4-FFF2-40B4-BE49-F238E27FC236}">
                <a16:creationId xmlns:a16="http://schemas.microsoft.com/office/drawing/2014/main" id="{A45F48A6-0752-1BC7-C1C3-BAE9EE13CE80}"/>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28" name="Google Shape;995;p68">
            <a:extLst>
              <a:ext uri="{FF2B5EF4-FFF2-40B4-BE49-F238E27FC236}">
                <a16:creationId xmlns:a16="http://schemas.microsoft.com/office/drawing/2014/main" id="{434B179E-F123-587F-840C-61F86995C637}"/>
              </a:ext>
            </a:extLst>
          </p:cNvPr>
          <p:cNvSpPr/>
          <p:nvPr/>
        </p:nvSpPr>
        <p:spPr>
          <a:xfrm>
            <a:off x="3612413" y="1885204"/>
            <a:ext cx="2020200" cy="2058300"/>
          </a:xfrm>
          <a:prstGeom prst="rect">
            <a:avLst/>
          </a:prstGeom>
          <a:solidFill>
            <a:srgbClr val="000000"/>
          </a:solid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latin typeface="Nexa Light" panose="02000000000000000000" pitchFamily="50" charset="0"/>
            </a:endParaRPr>
          </a:p>
        </p:txBody>
      </p:sp>
      <p:sp>
        <p:nvSpPr>
          <p:cNvPr id="6" name="Google Shape;998;p68">
            <a:extLst>
              <a:ext uri="{FF2B5EF4-FFF2-40B4-BE49-F238E27FC236}">
                <a16:creationId xmlns:a16="http://schemas.microsoft.com/office/drawing/2014/main" id="{3FAC495D-8770-8348-D1BB-48CD2F3FB658}"/>
              </a:ext>
            </a:extLst>
          </p:cNvPr>
          <p:cNvSpPr txBox="1">
            <a:spLocks/>
          </p:cNvSpPr>
          <p:nvPr/>
        </p:nvSpPr>
        <p:spPr>
          <a:xfrm>
            <a:off x="3589941" y="2557195"/>
            <a:ext cx="2010900" cy="13243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In available, stored procedures allow data processing and a uniform way by providing standard mappable parameters.</a:t>
            </a:r>
          </a:p>
        </p:txBody>
      </p:sp>
      <p:sp>
        <p:nvSpPr>
          <p:cNvPr id="10" name="Google Shape;1002;p68">
            <a:extLst>
              <a:ext uri="{FF2B5EF4-FFF2-40B4-BE49-F238E27FC236}">
                <a16:creationId xmlns:a16="http://schemas.microsoft.com/office/drawing/2014/main" id="{B45F4F32-661A-EAC3-CC43-C89E4885AA23}"/>
              </a:ext>
            </a:extLst>
          </p:cNvPr>
          <p:cNvSpPr txBox="1">
            <a:spLocks/>
          </p:cNvSpPr>
          <p:nvPr/>
        </p:nvSpPr>
        <p:spPr>
          <a:xfrm>
            <a:off x="3597904" y="2081083"/>
            <a:ext cx="2011800" cy="384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Stored Procedure</a:t>
            </a:r>
          </a:p>
        </p:txBody>
      </p:sp>
    </p:spTree>
    <p:extLst>
      <p:ext uri="{BB962C8B-B14F-4D97-AF65-F5344CB8AC3E}">
        <p14:creationId xmlns:p14="http://schemas.microsoft.com/office/powerpoint/2010/main" val="2815069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672CF-ACDB-8817-81AD-5966D425238C}"/>
            </a:ext>
          </a:extLst>
        </p:cNvPr>
        <p:cNvGrpSpPr/>
        <p:nvPr/>
      </p:nvGrpSpPr>
      <p:grpSpPr>
        <a:xfrm>
          <a:off x="0" y="0"/>
          <a:ext cx="0" cy="0"/>
          <a:chOff x="0" y="0"/>
          <a:chExt cx="0" cy="0"/>
        </a:xfrm>
      </p:grpSpPr>
      <p:pic>
        <p:nvPicPr>
          <p:cNvPr id="9" name="Google Shape;167;p20">
            <a:extLst>
              <a:ext uri="{FF2B5EF4-FFF2-40B4-BE49-F238E27FC236}">
                <a16:creationId xmlns:a16="http://schemas.microsoft.com/office/drawing/2014/main" id="{873C5135-EEFE-32F0-0CE5-A0042CDC2353}"/>
              </a:ext>
            </a:extLst>
          </p:cNvPr>
          <p:cNvPicPr preferRelativeResize="0"/>
          <p:nvPr/>
        </p:nvPicPr>
        <p:blipFill>
          <a:blip r:embed="rId2">
            <a:clrChange>
              <a:clrFrom>
                <a:srgbClr val="000000">
                  <a:alpha val="0"/>
                </a:srgbClr>
              </a:clrFrom>
              <a:clrTo>
                <a:srgbClr val="000000">
                  <a:alpha val="0"/>
                </a:srgbClr>
              </a:clrTo>
            </a:clrChange>
            <a:alphaModFix amt="70000"/>
            <a:duotone>
              <a:prstClr val="black"/>
              <a:srgbClr val="5D95D1">
                <a:tint val="45000"/>
                <a:satMod val="400000"/>
              </a:srgbClr>
            </a:duotone>
          </a:blip>
          <a:stretch>
            <a:fillRect/>
          </a:stretch>
        </p:blipFill>
        <p:spPr>
          <a:xfrm rot="18480122" flipH="1">
            <a:off x="-3139281" y="-237122"/>
            <a:ext cx="6701897" cy="3258299"/>
          </a:xfrm>
          <a:prstGeom prst="rect">
            <a:avLst/>
          </a:prstGeom>
          <a:noFill/>
          <a:ln>
            <a:noFill/>
          </a:ln>
        </p:spPr>
      </p:pic>
      <p:pic>
        <p:nvPicPr>
          <p:cNvPr id="5" name="Picture 4">
            <a:extLst>
              <a:ext uri="{FF2B5EF4-FFF2-40B4-BE49-F238E27FC236}">
                <a16:creationId xmlns:a16="http://schemas.microsoft.com/office/drawing/2014/main" id="{7648D7D4-3B1D-1497-4244-C6BF6C46DDCD}"/>
              </a:ext>
            </a:extLst>
          </p:cNvPr>
          <p:cNvPicPr>
            <a:picLocks noChangeAspect="1"/>
          </p:cNvPicPr>
          <p:nvPr/>
        </p:nvPicPr>
        <p:blipFill>
          <a:blip r:embed="rId3"/>
          <a:stretch>
            <a:fillRect/>
          </a:stretch>
        </p:blipFill>
        <p:spPr>
          <a:xfrm>
            <a:off x="2753463" y="1631156"/>
            <a:ext cx="6032488" cy="2961786"/>
          </a:xfrm>
          <a:prstGeom prst="rect">
            <a:avLst/>
          </a:prstGeom>
          <a:ln w="38100" cap="sq">
            <a:solidFill>
              <a:srgbClr val="5D95D1"/>
            </a:solidFill>
            <a:miter lim="800000"/>
          </a:ln>
          <a:effectLst>
            <a:outerShdw blurRad="57150" dist="50800" dir="2700000" algn="tl" rotWithShape="0">
              <a:srgbClr val="000000">
                <a:alpha val="40000"/>
              </a:srgbClr>
            </a:outerShdw>
          </a:effectLst>
        </p:spPr>
      </p:pic>
      <p:sp>
        <p:nvSpPr>
          <p:cNvPr id="7" name="Google Shape;387;p40">
            <a:extLst>
              <a:ext uri="{FF2B5EF4-FFF2-40B4-BE49-F238E27FC236}">
                <a16:creationId xmlns:a16="http://schemas.microsoft.com/office/drawing/2014/main" id="{B092A0DB-83C8-DF5E-3647-1B9F047C977B}"/>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Query Builder</a:t>
            </a:r>
            <a:endParaRPr lang="en-US" sz="3200" dirty="0">
              <a:solidFill>
                <a:schemeClr val="bg1"/>
              </a:solidFill>
              <a:latin typeface="Alternox" pitchFamily="50" charset="0"/>
            </a:endParaRPr>
          </a:p>
        </p:txBody>
      </p:sp>
      <p:cxnSp>
        <p:nvCxnSpPr>
          <p:cNvPr id="8" name="Straight Connector 7">
            <a:extLst>
              <a:ext uri="{FF2B5EF4-FFF2-40B4-BE49-F238E27FC236}">
                <a16:creationId xmlns:a16="http://schemas.microsoft.com/office/drawing/2014/main" id="{26E0171F-35E1-41EA-030E-83C9C79D75E6}"/>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
        <p:nvSpPr>
          <p:cNvPr id="819" name="Google Shape;819;p62"/>
          <p:cNvSpPr txBox="1"/>
          <p:nvPr/>
        </p:nvSpPr>
        <p:spPr>
          <a:xfrm>
            <a:off x="367907" y="2014964"/>
            <a:ext cx="2115243" cy="278100"/>
          </a:xfrm>
          <a:prstGeom prst="rect">
            <a:avLst/>
          </a:prstGeom>
          <a:noFill/>
          <a:ln>
            <a:noFill/>
          </a:ln>
        </p:spPr>
        <p:txBody>
          <a:bodyPr spcFirstLastPara="1" wrap="square" lIns="0" tIns="0" rIns="91425" bIns="0" anchor="ctr" anchorCtr="0">
            <a:noAutofit/>
          </a:bodyPr>
          <a:lstStyle/>
          <a:p>
            <a:pPr marL="0" lvl="0" indent="0" algn="r" rtl="0">
              <a:spcBef>
                <a:spcPts val="0"/>
              </a:spcBef>
              <a:spcAft>
                <a:spcPts val="0"/>
              </a:spcAft>
              <a:buNone/>
            </a:pPr>
            <a:r>
              <a:rPr lang="en" b="1" dirty="0">
                <a:solidFill>
                  <a:srgbClr val="5D95D1"/>
                </a:solidFill>
                <a:latin typeface="Nexa Light" panose="02000000000000000000" pitchFamily="50" charset="0"/>
                <a:ea typeface="Montserrat ExtraBold"/>
                <a:cs typeface="Montserrat ExtraBold"/>
                <a:sym typeface="Montserrat ExtraBold"/>
              </a:rPr>
              <a:t>OBJECT BROWSER</a:t>
            </a:r>
            <a:endParaRPr b="1" dirty="0">
              <a:solidFill>
                <a:srgbClr val="5D95D1"/>
              </a:solidFill>
              <a:latin typeface="Nexa Light" panose="02000000000000000000" pitchFamily="50" charset="0"/>
              <a:ea typeface="Montserrat ExtraBold"/>
              <a:cs typeface="Montserrat ExtraBold"/>
              <a:sym typeface="Montserrat ExtraBold"/>
            </a:endParaRPr>
          </a:p>
        </p:txBody>
      </p:sp>
      <p:sp>
        <p:nvSpPr>
          <p:cNvPr id="820" name="Google Shape;820;p62"/>
          <p:cNvSpPr txBox="1"/>
          <p:nvPr/>
        </p:nvSpPr>
        <p:spPr>
          <a:xfrm>
            <a:off x="444930" y="2289388"/>
            <a:ext cx="2038220" cy="545400"/>
          </a:xfrm>
          <a:prstGeom prst="rect">
            <a:avLst/>
          </a:prstGeom>
          <a:noFill/>
          <a:ln>
            <a:noFill/>
          </a:ln>
        </p:spPr>
        <p:txBody>
          <a:bodyPr spcFirstLastPara="1" wrap="square" lIns="0" tIns="0" rIns="91425" bIns="0" anchor="ctr" anchorCtr="0">
            <a:noAutofit/>
          </a:bodyPr>
          <a:lstStyle/>
          <a:p>
            <a:pPr marL="0" lvl="0" indent="0" algn="r" rtl="0">
              <a:spcBef>
                <a:spcPts val="0"/>
              </a:spcBef>
              <a:spcAft>
                <a:spcPts val="0"/>
              </a:spcAft>
              <a:buClr>
                <a:srgbClr val="000000"/>
              </a:buClr>
              <a:buSzPts val="1100"/>
              <a:buFont typeface="Arial"/>
              <a:buNone/>
            </a:pPr>
            <a:r>
              <a:rPr lang="en" sz="1100" dirty="0">
                <a:solidFill>
                  <a:schemeClr val="lt1"/>
                </a:solidFill>
                <a:latin typeface="Nexa Light" panose="02000000000000000000" pitchFamily="50" charset="0"/>
                <a:ea typeface="Avenir"/>
                <a:cs typeface="Avenir"/>
                <a:sym typeface="Avenir"/>
              </a:rPr>
              <a:t>Search or Browser for database objects such as tables, views and columns.</a:t>
            </a:r>
            <a:endParaRPr sz="1100" dirty="0">
              <a:solidFill>
                <a:schemeClr val="lt1"/>
              </a:solidFill>
              <a:latin typeface="Nexa Light" panose="02000000000000000000" pitchFamily="50" charset="0"/>
              <a:ea typeface="Avenir"/>
              <a:cs typeface="Avenir"/>
              <a:sym typeface="Avenir"/>
            </a:endParaRPr>
          </a:p>
        </p:txBody>
      </p:sp>
      <p:sp>
        <p:nvSpPr>
          <p:cNvPr id="822" name="Google Shape;822;p62"/>
          <p:cNvSpPr txBox="1"/>
          <p:nvPr/>
        </p:nvSpPr>
        <p:spPr>
          <a:xfrm>
            <a:off x="367908" y="3977646"/>
            <a:ext cx="2115242" cy="278100"/>
          </a:xfrm>
          <a:prstGeom prst="rect">
            <a:avLst/>
          </a:prstGeom>
          <a:noFill/>
          <a:ln>
            <a:noFill/>
          </a:ln>
        </p:spPr>
        <p:txBody>
          <a:bodyPr spcFirstLastPara="1" wrap="square" lIns="0" tIns="0" rIns="91425" bIns="0" anchor="ctr" anchorCtr="0">
            <a:noAutofit/>
          </a:bodyPr>
          <a:lstStyle/>
          <a:p>
            <a:pPr marL="0" lvl="0" indent="0" algn="r" rtl="0">
              <a:spcBef>
                <a:spcPts val="0"/>
              </a:spcBef>
              <a:spcAft>
                <a:spcPts val="0"/>
              </a:spcAft>
              <a:buNone/>
            </a:pPr>
            <a:r>
              <a:rPr lang="en" b="1" dirty="0">
                <a:solidFill>
                  <a:srgbClr val="5D95D1"/>
                </a:solidFill>
                <a:latin typeface="Nexa Light" panose="02000000000000000000" pitchFamily="50" charset="0"/>
                <a:ea typeface="Montserrat ExtraBold"/>
                <a:cs typeface="Montserrat ExtraBold"/>
                <a:sym typeface="Montserrat ExtraBold"/>
              </a:rPr>
              <a:t>AUTO GENERATED</a:t>
            </a:r>
            <a:endParaRPr b="1" dirty="0">
              <a:solidFill>
                <a:srgbClr val="5D95D1"/>
              </a:solidFill>
              <a:latin typeface="Nexa Light" panose="02000000000000000000" pitchFamily="50" charset="0"/>
              <a:ea typeface="Montserrat ExtraBold"/>
              <a:cs typeface="Montserrat ExtraBold"/>
              <a:sym typeface="Montserrat ExtraBold"/>
            </a:endParaRPr>
          </a:p>
        </p:txBody>
      </p:sp>
      <p:sp>
        <p:nvSpPr>
          <p:cNvPr id="823" name="Google Shape;823;p62"/>
          <p:cNvSpPr txBox="1"/>
          <p:nvPr/>
        </p:nvSpPr>
        <p:spPr>
          <a:xfrm>
            <a:off x="444930" y="4254341"/>
            <a:ext cx="2038220" cy="658179"/>
          </a:xfrm>
          <a:prstGeom prst="rect">
            <a:avLst/>
          </a:prstGeom>
          <a:noFill/>
          <a:ln>
            <a:noFill/>
          </a:ln>
        </p:spPr>
        <p:txBody>
          <a:bodyPr spcFirstLastPara="1" wrap="square" lIns="0" tIns="0" rIns="91425" bIns="0" anchor="t" anchorCtr="0">
            <a:noAutofit/>
          </a:bodyPr>
          <a:lstStyle/>
          <a:p>
            <a:pPr lvl="0" algn="r"/>
            <a:r>
              <a:rPr lang="en-US" sz="1100" dirty="0">
                <a:solidFill>
                  <a:schemeClr val="lt1"/>
                </a:solidFill>
                <a:latin typeface="Nexa Light" panose="02000000000000000000" pitchFamily="50" charset="0"/>
                <a:ea typeface="Avenir"/>
                <a:cs typeface="Avenir"/>
                <a:sym typeface="Avenir"/>
              </a:rPr>
              <a:t>A</a:t>
            </a:r>
            <a:r>
              <a:rPr lang="en" sz="1100" dirty="0">
                <a:solidFill>
                  <a:schemeClr val="lt1"/>
                </a:solidFill>
                <a:latin typeface="Nexa Light" panose="02000000000000000000" pitchFamily="50" charset="0"/>
                <a:ea typeface="Avenir"/>
                <a:cs typeface="Avenir"/>
                <a:sym typeface="Avenir"/>
              </a:rPr>
              <a:t>uto generates SQL code from the query builder which can be manually.</a:t>
            </a:r>
            <a:endParaRPr sz="1100" dirty="0">
              <a:solidFill>
                <a:schemeClr val="lt1"/>
              </a:solidFill>
              <a:latin typeface="Nexa Light" panose="02000000000000000000" pitchFamily="50" charset="0"/>
              <a:ea typeface="Avenir"/>
              <a:cs typeface="Avenir"/>
              <a:sym typeface="Avenir"/>
            </a:endParaRPr>
          </a:p>
        </p:txBody>
      </p:sp>
      <p:cxnSp>
        <p:nvCxnSpPr>
          <p:cNvPr id="826" name="Google Shape;826;p62"/>
          <p:cNvCxnSpPr>
            <a:cxnSpLocks/>
          </p:cNvCxnSpPr>
          <p:nvPr/>
        </p:nvCxnSpPr>
        <p:spPr>
          <a:xfrm>
            <a:off x="2935800" y="2154014"/>
            <a:ext cx="1504967" cy="632178"/>
          </a:xfrm>
          <a:prstGeom prst="bentConnector3">
            <a:avLst>
              <a:gd name="adj1" fmla="val 22434"/>
            </a:avLst>
          </a:prstGeom>
          <a:noFill/>
          <a:ln w="19050" cap="flat" cmpd="sng">
            <a:solidFill>
              <a:srgbClr val="FFC000"/>
            </a:solidFill>
            <a:prstDash val="solid"/>
            <a:round/>
            <a:headEnd type="none" w="med" len="med"/>
            <a:tailEnd type="oval" w="med" len="med"/>
          </a:ln>
        </p:spPr>
      </p:cxnSp>
      <p:cxnSp>
        <p:nvCxnSpPr>
          <p:cNvPr id="827" name="Google Shape;827;p62"/>
          <p:cNvCxnSpPr>
            <a:cxnSpLocks/>
          </p:cNvCxnSpPr>
          <p:nvPr/>
        </p:nvCxnSpPr>
        <p:spPr>
          <a:xfrm flipV="1">
            <a:off x="2657026" y="4008967"/>
            <a:ext cx="2367941" cy="111326"/>
          </a:xfrm>
          <a:prstGeom prst="bentConnector3">
            <a:avLst>
              <a:gd name="adj1" fmla="val 50000"/>
            </a:avLst>
          </a:prstGeom>
          <a:noFill/>
          <a:ln w="19050" cap="flat" cmpd="sng">
            <a:solidFill>
              <a:srgbClr val="FFC000"/>
            </a:solidFill>
            <a:prstDash val="solid"/>
            <a:round/>
            <a:headEnd type="none" w="med" len="med"/>
            <a:tailEnd type="oval" w="med" len="med"/>
          </a:ln>
        </p:spPr>
      </p:cxnSp>
      <p:cxnSp>
        <p:nvCxnSpPr>
          <p:cNvPr id="828" name="Google Shape;828;p62"/>
          <p:cNvCxnSpPr>
            <a:cxnSpLocks/>
            <a:endCxn id="822" idx="3"/>
          </p:cNvCxnSpPr>
          <p:nvPr/>
        </p:nvCxnSpPr>
        <p:spPr>
          <a:xfrm flipH="1">
            <a:off x="2483150" y="4116696"/>
            <a:ext cx="452700" cy="0"/>
          </a:xfrm>
          <a:prstGeom prst="straightConnector1">
            <a:avLst/>
          </a:prstGeom>
          <a:noFill/>
          <a:ln w="19050" cap="flat" cmpd="sng">
            <a:solidFill>
              <a:srgbClr val="FFC000"/>
            </a:solidFill>
            <a:prstDash val="solid"/>
            <a:round/>
            <a:headEnd type="none" w="med" len="med"/>
            <a:tailEnd type="oval" w="med" len="med"/>
          </a:ln>
        </p:spPr>
      </p:cxnSp>
      <p:cxnSp>
        <p:nvCxnSpPr>
          <p:cNvPr id="829" name="Google Shape;829;p62"/>
          <p:cNvCxnSpPr>
            <a:cxnSpLocks/>
            <a:endCxn id="819" idx="3"/>
          </p:cNvCxnSpPr>
          <p:nvPr/>
        </p:nvCxnSpPr>
        <p:spPr>
          <a:xfrm flipH="1" flipV="1">
            <a:off x="2483150" y="2154014"/>
            <a:ext cx="452650" cy="11"/>
          </a:xfrm>
          <a:prstGeom prst="straightConnector1">
            <a:avLst/>
          </a:prstGeom>
          <a:noFill/>
          <a:ln w="19050" cap="flat" cmpd="sng">
            <a:solidFill>
              <a:srgbClr val="FFC000"/>
            </a:solidFill>
            <a:prstDash val="solid"/>
            <a:round/>
            <a:headEnd type="none" w="med" len="med"/>
            <a:tailEnd type="oval" w="med" len="med"/>
          </a:ln>
        </p:spPr>
      </p:cxnSp>
      <p:sp>
        <p:nvSpPr>
          <p:cNvPr id="16" name="Google Shape;819;p62">
            <a:extLst>
              <a:ext uri="{FF2B5EF4-FFF2-40B4-BE49-F238E27FC236}">
                <a16:creationId xmlns:a16="http://schemas.microsoft.com/office/drawing/2014/main" id="{2ADDE29E-7F54-6048-538B-6D35B5F3EDC2}"/>
              </a:ext>
            </a:extLst>
          </p:cNvPr>
          <p:cNvSpPr txBox="1"/>
          <p:nvPr/>
        </p:nvSpPr>
        <p:spPr>
          <a:xfrm>
            <a:off x="367907" y="2982737"/>
            <a:ext cx="2115243" cy="278100"/>
          </a:xfrm>
          <a:prstGeom prst="rect">
            <a:avLst/>
          </a:prstGeom>
          <a:noFill/>
          <a:ln>
            <a:noFill/>
          </a:ln>
        </p:spPr>
        <p:txBody>
          <a:bodyPr spcFirstLastPara="1" wrap="square" lIns="0" tIns="0" rIns="91425" bIns="0" anchor="ctr" anchorCtr="0">
            <a:noAutofit/>
          </a:bodyPr>
          <a:lstStyle/>
          <a:p>
            <a:pPr marL="0" lvl="0" indent="0" algn="r" rtl="0">
              <a:spcBef>
                <a:spcPts val="0"/>
              </a:spcBef>
              <a:spcAft>
                <a:spcPts val="0"/>
              </a:spcAft>
              <a:buNone/>
            </a:pPr>
            <a:r>
              <a:rPr lang="en" b="1" dirty="0">
                <a:solidFill>
                  <a:srgbClr val="5D95D1"/>
                </a:solidFill>
                <a:latin typeface="Nexa Light" panose="02000000000000000000" pitchFamily="50" charset="0"/>
                <a:ea typeface="Montserrat ExtraBold"/>
                <a:cs typeface="Montserrat ExtraBold"/>
                <a:sym typeface="Montserrat ExtraBold"/>
              </a:rPr>
              <a:t>QUERY BUILDER</a:t>
            </a:r>
            <a:endParaRPr b="1" dirty="0">
              <a:solidFill>
                <a:srgbClr val="5D95D1"/>
              </a:solidFill>
              <a:latin typeface="Nexa Light" panose="02000000000000000000" pitchFamily="50" charset="0"/>
              <a:ea typeface="Montserrat ExtraBold"/>
              <a:cs typeface="Montserrat ExtraBold"/>
              <a:sym typeface="Montserrat ExtraBold"/>
            </a:endParaRPr>
          </a:p>
        </p:txBody>
      </p:sp>
      <p:sp>
        <p:nvSpPr>
          <p:cNvPr id="17" name="Google Shape;820;p62">
            <a:extLst>
              <a:ext uri="{FF2B5EF4-FFF2-40B4-BE49-F238E27FC236}">
                <a16:creationId xmlns:a16="http://schemas.microsoft.com/office/drawing/2014/main" id="{0BFEDFAA-023E-ED10-1214-2017965C7A23}"/>
              </a:ext>
            </a:extLst>
          </p:cNvPr>
          <p:cNvSpPr txBox="1"/>
          <p:nvPr/>
        </p:nvSpPr>
        <p:spPr>
          <a:xfrm>
            <a:off x="444930" y="3263426"/>
            <a:ext cx="2038220" cy="545400"/>
          </a:xfrm>
          <a:prstGeom prst="rect">
            <a:avLst/>
          </a:prstGeom>
          <a:noFill/>
          <a:ln>
            <a:noFill/>
          </a:ln>
        </p:spPr>
        <p:txBody>
          <a:bodyPr spcFirstLastPara="1" wrap="square" lIns="0" tIns="0" rIns="91425" bIns="0" anchor="t" anchorCtr="0">
            <a:noAutofit/>
          </a:bodyPr>
          <a:lstStyle/>
          <a:p>
            <a:pPr marL="0" lvl="0" indent="0" algn="r" rtl="0">
              <a:spcBef>
                <a:spcPts val="0"/>
              </a:spcBef>
              <a:spcAft>
                <a:spcPts val="0"/>
              </a:spcAft>
              <a:buClr>
                <a:srgbClr val="000000"/>
              </a:buClr>
              <a:buSzPts val="1100"/>
              <a:buFont typeface="Arial"/>
              <a:buNone/>
            </a:pPr>
            <a:r>
              <a:rPr lang="en" sz="1100" dirty="0">
                <a:solidFill>
                  <a:schemeClr val="lt1"/>
                </a:solidFill>
                <a:latin typeface="Nexa Light" panose="02000000000000000000" pitchFamily="50" charset="0"/>
                <a:ea typeface="Avenir"/>
                <a:cs typeface="Avenir"/>
                <a:sym typeface="Avenir"/>
              </a:rPr>
              <a:t>Easy create select columns, relationships, sorting, filtering and grouping.</a:t>
            </a:r>
            <a:endParaRPr sz="1100" dirty="0">
              <a:solidFill>
                <a:schemeClr val="lt1"/>
              </a:solidFill>
              <a:latin typeface="Nexa Light" panose="02000000000000000000" pitchFamily="50" charset="0"/>
              <a:ea typeface="Avenir"/>
              <a:cs typeface="Avenir"/>
              <a:sym typeface="Avenir"/>
            </a:endParaRPr>
          </a:p>
        </p:txBody>
      </p:sp>
      <p:cxnSp>
        <p:nvCxnSpPr>
          <p:cNvPr id="22" name="Google Shape;829;p62">
            <a:extLst>
              <a:ext uri="{FF2B5EF4-FFF2-40B4-BE49-F238E27FC236}">
                <a16:creationId xmlns:a16="http://schemas.microsoft.com/office/drawing/2014/main" id="{2FF4628A-B104-982B-56EB-EE2227FE7EBF}"/>
              </a:ext>
            </a:extLst>
          </p:cNvPr>
          <p:cNvCxnSpPr>
            <a:cxnSpLocks/>
          </p:cNvCxnSpPr>
          <p:nvPr/>
        </p:nvCxnSpPr>
        <p:spPr>
          <a:xfrm flipH="1">
            <a:off x="2483150" y="3117995"/>
            <a:ext cx="3566283" cy="0"/>
          </a:xfrm>
          <a:prstGeom prst="straightConnector1">
            <a:avLst/>
          </a:prstGeom>
          <a:noFill/>
          <a:ln w="19050" cap="flat" cmpd="sng">
            <a:solidFill>
              <a:srgbClr val="FFC000"/>
            </a:solidFill>
            <a:prstDash val="solid"/>
            <a:round/>
            <a:headEnd type="oval" w="med" len="med"/>
            <a:tailEnd type="oval" w="med" len="med"/>
          </a:ln>
        </p:spPr>
      </p:cxnSp>
    </p:spTree>
    <p:extLst>
      <p:ext uri="{BB962C8B-B14F-4D97-AF65-F5344CB8AC3E}">
        <p14:creationId xmlns:p14="http://schemas.microsoft.com/office/powerpoint/2010/main" val="3403585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A28776F-27E1-09AB-3867-53B9FCB81D3F}"/>
              </a:ext>
            </a:extLst>
          </p:cNvPr>
          <p:cNvGrpSpPr/>
          <p:nvPr/>
        </p:nvGrpSpPr>
        <p:grpSpPr>
          <a:xfrm>
            <a:off x="2388004" y="2629014"/>
            <a:ext cx="4494912" cy="4825884"/>
            <a:chOff x="6364550" y="387314"/>
            <a:chExt cx="1281793" cy="1376175"/>
          </a:xfrm>
          <a:gradFill>
            <a:gsLst>
              <a:gs pos="100000">
                <a:srgbClr val="001624">
                  <a:alpha val="10000"/>
                </a:srgbClr>
              </a:gs>
              <a:gs pos="17000">
                <a:srgbClr val="002C47">
                  <a:alpha val="10000"/>
                </a:srgbClr>
              </a:gs>
              <a:gs pos="34000">
                <a:srgbClr val="519CFF">
                  <a:alpha val="10000"/>
                </a:srgbClr>
              </a:gs>
            </a:gsLst>
            <a:lin ang="2700000" scaled="0"/>
          </a:gradFill>
        </p:grpSpPr>
        <p:sp>
          <p:nvSpPr>
            <p:cNvPr id="17" name="Hexagon 16">
              <a:extLst>
                <a:ext uri="{FF2B5EF4-FFF2-40B4-BE49-F238E27FC236}">
                  <a16:creationId xmlns:a16="http://schemas.microsoft.com/office/drawing/2014/main" id="{AB772522-251B-9078-0202-CAB101D3BFB4}"/>
                </a:ext>
              </a:extLst>
            </p:cNvPr>
            <p:cNvSpPr/>
            <p:nvPr/>
          </p:nvSpPr>
          <p:spPr>
            <a:xfrm rot="5400000">
              <a:off x="6317359" y="434505"/>
              <a:ext cx="1376175" cy="1281793"/>
            </a:xfrm>
            <a:prstGeom prst="hexagon">
              <a:avLst/>
            </a:prstGeom>
            <a:gradFill flip="none" rotWithShape="1">
              <a:gsLst>
                <a:gs pos="81000">
                  <a:srgbClr val="000000"/>
                </a:gs>
                <a:gs pos="82000">
                  <a:srgbClr val="001624">
                    <a:alpha val="10000"/>
                  </a:srgbClr>
                </a:gs>
                <a:gs pos="46000">
                  <a:srgbClr val="002C47">
                    <a:alpha val="10000"/>
                  </a:srgbClr>
                </a:gs>
                <a:gs pos="24000">
                  <a:srgbClr val="519CFF">
                    <a:alpha val="10000"/>
                  </a:srgbClr>
                </a:gs>
              </a:gsLst>
              <a:lin ang="18900000" scaled="1"/>
              <a:tileRect/>
            </a:gradFill>
            <a:ln>
              <a:solidFill>
                <a:srgbClr val="00000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9F749732-03F5-A77E-CF99-996DAC465740}"/>
                </a:ext>
              </a:extLst>
            </p:cNvPr>
            <p:cNvSpPr/>
            <p:nvPr/>
          </p:nvSpPr>
          <p:spPr>
            <a:xfrm rot="5400000">
              <a:off x="6481549" y="575115"/>
              <a:ext cx="1032337" cy="961536"/>
            </a:xfrm>
            <a:prstGeom prst="hexagon">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959A63E4-6551-A888-F3A0-D9ACE3D2B6EC}"/>
              </a:ext>
            </a:extLst>
          </p:cNvPr>
          <p:cNvGrpSpPr/>
          <p:nvPr/>
        </p:nvGrpSpPr>
        <p:grpSpPr>
          <a:xfrm>
            <a:off x="2388004" y="-1575541"/>
            <a:ext cx="4494912" cy="4825884"/>
            <a:chOff x="6364550" y="387314"/>
            <a:chExt cx="1281793" cy="1376175"/>
          </a:xfrm>
          <a:gradFill>
            <a:gsLst>
              <a:gs pos="100000">
                <a:srgbClr val="001624">
                  <a:alpha val="10000"/>
                </a:srgbClr>
              </a:gs>
              <a:gs pos="17000">
                <a:srgbClr val="002C47">
                  <a:alpha val="10000"/>
                </a:srgbClr>
              </a:gs>
              <a:gs pos="34000">
                <a:srgbClr val="519CFF">
                  <a:alpha val="10000"/>
                </a:srgbClr>
              </a:gs>
            </a:gsLst>
            <a:lin ang="2700000" scaled="0"/>
          </a:gradFill>
        </p:grpSpPr>
        <p:sp>
          <p:nvSpPr>
            <p:cNvPr id="20" name="Hexagon 19">
              <a:extLst>
                <a:ext uri="{FF2B5EF4-FFF2-40B4-BE49-F238E27FC236}">
                  <a16:creationId xmlns:a16="http://schemas.microsoft.com/office/drawing/2014/main" id="{FE2DB580-0F97-0AF6-F00B-D0FA867A5979}"/>
                </a:ext>
              </a:extLst>
            </p:cNvPr>
            <p:cNvSpPr/>
            <p:nvPr/>
          </p:nvSpPr>
          <p:spPr>
            <a:xfrm rot="5400000">
              <a:off x="6317359" y="434505"/>
              <a:ext cx="1376175" cy="1281793"/>
            </a:xfrm>
            <a:prstGeom prst="hexagon">
              <a:avLst/>
            </a:prstGeom>
            <a:gradFill flip="none" rotWithShape="1">
              <a:gsLst>
                <a:gs pos="100000">
                  <a:srgbClr val="001624">
                    <a:alpha val="10000"/>
                  </a:srgbClr>
                </a:gs>
                <a:gs pos="17000">
                  <a:srgbClr val="002C47">
                    <a:alpha val="10000"/>
                  </a:srgbClr>
                </a:gs>
                <a:gs pos="36000">
                  <a:srgbClr val="295992">
                    <a:alpha val="10000"/>
                  </a:srgbClr>
                </a:gs>
                <a:gs pos="29000">
                  <a:srgbClr val="519CFF">
                    <a:alpha val="10000"/>
                  </a:srgbClr>
                </a:gs>
              </a:gsLst>
              <a:lin ang="18900000" scaled="1"/>
              <a:tileRect/>
            </a:gradFill>
            <a:ln>
              <a:solidFill>
                <a:srgbClr val="00000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B8202940-6E37-536B-3F83-041DF1B78728}"/>
                </a:ext>
              </a:extLst>
            </p:cNvPr>
            <p:cNvSpPr/>
            <p:nvPr/>
          </p:nvSpPr>
          <p:spPr>
            <a:xfrm rot="5400000">
              <a:off x="6481549" y="575115"/>
              <a:ext cx="1032337" cy="961536"/>
            </a:xfrm>
            <a:prstGeom prst="hexagon">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Google Shape;994;p68">
            <a:extLst>
              <a:ext uri="{FF2B5EF4-FFF2-40B4-BE49-F238E27FC236}">
                <a16:creationId xmlns:a16="http://schemas.microsoft.com/office/drawing/2014/main" id="{A2414868-90B6-A23F-6E12-5D5944F47DA0}"/>
              </a:ext>
            </a:extLst>
          </p:cNvPr>
          <p:cNvSpPr/>
          <p:nvPr/>
        </p:nvSpPr>
        <p:spPr>
          <a:xfrm>
            <a:off x="1711469" y="1917152"/>
            <a:ext cx="2560320" cy="2058300"/>
          </a:xfrm>
          <a:prstGeom prst="rect">
            <a:avLst/>
          </a:prstGeom>
          <a:no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3" name="Google Shape;995;p68">
            <a:extLst>
              <a:ext uri="{FF2B5EF4-FFF2-40B4-BE49-F238E27FC236}">
                <a16:creationId xmlns:a16="http://schemas.microsoft.com/office/drawing/2014/main" id="{FC107FD2-3660-6B41-F2CA-8FAF8A7E708D}"/>
              </a:ext>
            </a:extLst>
          </p:cNvPr>
          <p:cNvSpPr/>
          <p:nvPr/>
        </p:nvSpPr>
        <p:spPr>
          <a:xfrm>
            <a:off x="4829069" y="1917152"/>
            <a:ext cx="2556414" cy="2058300"/>
          </a:xfrm>
          <a:prstGeom prst="rect">
            <a:avLst/>
          </a:prstGeom>
          <a:noFill/>
          <a:ln w="19050" cap="flat" cmpd="sng">
            <a:solidFill>
              <a:srgbClr val="5D95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Google Shape;997;p68">
            <a:extLst>
              <a:ext uri="{FF2B5EF4-FFF2-40B4-BE49-F238E27FC236}">
                <a16:creationId xmlns:a16="http://schemas.microsoft.com/office/drawing/2014/main" id="{A0D1C1A7-51E4-FB66-F9DB-543B384FBC0B}"/>
              </a:ext>
            </a:extLst>
          </p:cNvPr>
          <p:cNvSpPr txBox="1">
            <a:spLocks/>
          </p:cNvSpPr>
          <p:nvPr/>
        </p:nvSpPr>
        <p:spPr>
          <a:xfrm>
            <a:off x="1714094" y="2514714"/>
            <a:ext cx="2560320" cy="13683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Workflows processing can be routed based on a given module processes its data such Data Found or SMS Failed, or path can be created based on data filters such as Customer is Residential.</a:t>
            </a:r>
          </a:p>
        </p:txBody>
      </p:sp>
      <p:sp>
        <p:nvSpPr>
          <p:cNvPr id="5" name="Google Shape;998;p68">
            <a:extLst>
              <a:ext uri="{FF2B5EF4-FFF2-40B4-BE49-F238E27FC236}">
                <a16:creationId xmlns:a16="http://schemas.microsoft.com/office/drawing/2014/main" id="{1CC5CD9C-E7B5-0895-927F-B9E99751BCC2}"/>
              </a:ext>
            </a:extLst>
          </p:cNvPr>
          <p:cNvSpPr txBox="1">
            <a:spLocks/>
          </p:cNvSpPr>
          <p:nvPr/>
        </p:nvSpPr>
        <p:spPr>
          <a:xfrm>
            <a:off x="4830831" y="2514714"/>
            <a:ext cx="2544646" cy="13683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latin typeface="Nexa Light" panose="02000000000000000000" pitchFamily="50" charset="0"/>
              </a:rPr>
              <a:t>Using familiar tools, the data extracted can be transformed before its is loaded back (ETL).  This allows for data cleanup and mapping between systems such as changing “NY” to “New York”. </a:t>
            </a:r>
          </a:p>
        </p:txBody>
      </p:sp>
      <p:sp>
        <p:nvSpPr>
          <p:cNvPr id="7" name="Google Shape;1001;p68">
            <a:extLst>
              <a:ext uri="{FF2B5EF4-FFF2-40B4-BE49-F238E27FC236}">
                <a16:creationId xmlns:a16="http://schemas.microsoft.com/office/drawing/2014/main" id="{51517CAD-5D2D-4AA2-93BA-7EFA77DD8640}"/>
              </a:ext>
            </a:extLst>
          </p:cNvPr>
          <p:cNvSpPr txBox="1">
            <a:spLocks/>
          </p:cNvSpPr>
          <p:nvPr/>
        </p:nvSpPr>
        <p:spPr>
          <a:xfrm>
            <a:off x="1714094" y="2082883"/>
            <a:ext cx="2560320" cy="380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Logic Branching</a:t>
            </a:r>
          </a:p>
        </p:txBody>
      </p:sp>
      <p:sp>
        <p:nvSpPr>
          <p:cNvPr id="8" name="Google Shape;1002;p68">
            <a:extLst>
              <a:ext uri="{FF2B5EF4-FFF2-40B4-BE49-F238E27FC236}">
                <a16:creationId xmlns:a16="http://schemas.microsoft.com/office/drawing/2014/main" id="{88FF8F66-ABB3-45D7-1E60-80FA0C071C7A}"/>
              </a:ext>
            </a:extLst>
          </p:cNvPr>
          <p:cNvSpPr txBox="1">
            <a:spLocks/>
          </p:cNvSpPr>
          <p:nvPr/>
        </p:nvSpPr>
        <p:spPr>
          <a:xfrm>
            <a:off x="4830381" y="2081083"/>
            <a:ext cx="2545784" cy="384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u="sng" dirty="0">
                <a:solidFill>
                  <a:schemeClr val="bg1"/>
                </a:solidFill>
                <a:latin typeface="Nexa Light" panose="02000000000000000000" pitchFamily="50" charset="0"/>
              </a:rPr>
              <a:t>Data Transformation</a:t>
            </a:r>
          </a:p>
        </p:txBody>
      </p:sp>
      <p:sp>
        <p:nvSpPr>
          <p:cNvPr id="14" name="Google Shape;387;p40">
            <a:extLst>
              <a:ext uri="{FF2B5EF4-FFF2-40B4-BE49-F238E27FC236}">
                <a16:creationId xmlns:a16="http://schemas.microsoft.com/office/drawing/2014/main" id="{B623F489-425D-D86E-9064-26FB3AD04587}"/>
              </a:ext>
            </a:extLst>
          </p:cNvPr>
          <p:cNvSpPr txBox="1">
            <a:spLocks/>
          </p:cNvSpPr>
          <p:nvPr/>
        </p:nvSpPr>
        <p:spPr>
          <a:xfrm>
            <a:off x="720000" y="355317"/>
            <a:ext cx="7704000" cy="32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chemeClr val="bg1"/>
                </a:solidFill>
                <a:latin typeface="Alternox" pitchFamily="50" charset="0"/>
              </a:rPr>
              <a:t>Logic and Transformation</a:t>
            </a:r>
          </a:p>
        </p:txBody>
      </p:sp>
      <p:cxnSp>
        <p:nvCxnSpPr>
          <p:cNvPr id="15" name="Straight Connector 14">
            <a:extLst>
              <a:ext uri="{FF2B5EF4-FFF2-40B4-BE49-F238E27FC236}">
                <a16:creationId xmlns:a16="http://schemas.microsoft.com/office/drawing/2014/main" id="{B85EF000-F364-EC3D-1BC7-3A39E043F27C}"/>
              </a:ext>
            </a:extLst>
          </p:cNvPr>
          <p:cNvCxnSpPr>
            <a:cxnSpLocks/>
          </p:cNvCxnSpPr>
          <p:nvPr/>
        </p:nvCxnSpPr>
        <p:spPr>
          <a:xfrm>
            <a:off x="2981247" y="808792"/>
            <a:ext cx="3181507"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48273207"/>
      </p:ext>
    </p:extLst>
  </p:cSld>
  <p:clrMapOvr>
    <a:masterClrMapping/>
  </p:clrMapOvr>
</p:sld>
</file>

<file path=ppt/theme/theme1.xml><?xml version="1.0" encoding="utf-8"?>
<a:theme xmlns:a="http://schemas.openxmlformats.org/drawingml/2006/main" name="Intelligent Process Automation (IPA) for Business by Slidesgo">
  <a:themeElements>
    <a:clrScheme name="Simple Light">
      <a:dk1>
        <a:srgbClr val="141414"/>
      </a:dk1>
      <a:lt1>
        <a:srgbClr val="FBFBFB"/>
      </a:lt1>
      <a:dk2>
        <a:srgbClr val="EEF0EB"/>
      </a:dk2>
      <a:lt2>
        <a:srgbClr val="BCB2B0"/>
      </a:lt2>
      <a:accent1>
        <a:srgbClr val="C4B9C8"/>
      </a:accent1>
      <a:accent2>
        <a:srgbClr val="5B3B5A"/>
      </a:accent2>
      <a:accent3>
        <a:srgbClr val="153243"/>
      </a:accent3>
      <a:accent4>
        <a:srgbClr val="284B63"/>
      </a:accent4>
      <a:accent5>
        <a:srgbClr val="AADDE0"/>
      </a:accent5>
      <a:accent6>
        <a:srgbClr val="535353"/>
      </a:accent6>
      <a:hlink>
        <a:srgbClr val="FBFBF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7681</TotalTime>
  <Words>1651</Words>
  <Application>Microsoft Office PowerPoint</Application>
  <PresentationFormat>On-screen Show (16:9)</PresentationFormat>
  <Paragraphs>398</Paragraphs>
  <Slides>36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Alternox</vt:lpstr>
      <vt:lpstr>Montserrat ExtraBold</vt:lpstr>
      <vt:lpstr>Nexa Light</vt:lpstr>
      <vt:lpstr>Oxygen</vt:lpstr>
      <vt:lpstr>Intelligent Process Automation (IPA) for Business by Slidesgo</vt:lpstr>
      <vt:lpstr>INTELLIGENT BUSINESS AUTOMATION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Tricia Cate</dc:creator>
  <cp:lastModifiedBy>Brad Swindell</cp:lastModifiedBy>
  <cp:revision>53</cp:revision>
  <dcterms:modified xsi:type="dcterms:W3CDTF">2025-03-26T17:12:26Z</dcterms:modified>
</cp:coreProperties>
</file>