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55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6" r:id="rId4"/>
    <p:sldId id="267" r:id="rId5"/>
    <p:sldId id="259" r:id="rId6"/>
    <p:sldId id="268" r:id="rId7"/>
    <p:sldId id="269" r:id="rId8"/>
    <p:sldId id="262" r:id="rId9"/>
    <p:sldId id="263" r:id="rId10"/>
    <p:sldId id="258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0C9E68-E2FF-42EE-816C-D827ABB8062A}">
          <p14:sldIdLst>
            <p14:sldId id="256"/>
            <p14:sldId id="266"/>
            <p14:sldId id="267"/>
            <p14:sldId id="259"/>
            <p14:sldId id="268"/>
            <p14:sldId id="269"/>
            <p14:sldId id="262"/>
            <p14:sldId id="263"/>
            <p14:sldId id="258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F35"/>
    <a:srgbClr val="CACACA"/>
    <a:srgbClr val="393949"/>
    <a:srgbClr val="A20000"/>
    <a:srgbClr val="802929"/>
    <a:srgbClr val="124B80"/>
    <a:srgbClr val="124A80"/>
    <a:srgbClr val="77797B"/>
    <a:srgbClr val="005796"/>
    <a:srgbClr val="828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5" dt="2021-04-07T19:55:47.021"/>
    <p1510:client id="{8036C4FF-D65E-BA1F-99AF-1D6FD3B9A200}" v="2" dt="2021-04-08T21:48:02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b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AC-4221-AE8F-54E162D45C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AC-4221-AE8F-54E162D45C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AC-4221-AE8F-54E162D45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8639439"/>
        <c:axId val="1558642351"/>
        <c:axId val="0"/>
      </c:bar3DChart>
      <c:catAx>
        <c:axId val="155863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42351"/>
        <c:crosses val="autoZero"/>
        <c:auto val="1"/>
        <c:lblAlgn val="ctr"/>
        <c:lblOffset val="100"/>
        <c:noMultiLvlLbl val="0"/>
      </c:catAx>
      <c:valAx>
        <c:axId val="1558642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39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/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638-4D0D-8FF9-EBD507DA688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638-4D0D-8FF9-EBD507DA688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638-4D0D-8FF9-EBD507DA688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638-4D0D-8FF9-EBD507DA68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AB0146A-A77A-4369-98AB-E6EF81DD3EB3}" type="CATEGORYNAME">
                      <a:rPr lang="en-US" b="0"/>
                      <a:pPr/>
                      <a:t>[CATEGORY NAME]</a:t>
                    </a:fld>
                    <a:r>
                      <a:rPr lang="en-US" b="0" baseline="0"/>
                      <a:t>
</a:t>
                    </a:r>
                    <a:fld id="{602E2550-0FDB-4179-A290-3B1F81F61584}" type="PERCENTAGE">
                      <a:rPr lang="en-US" b="0" baseline="0"/>
                      <a:pPr/>
                      <a:t>[PERCENTAGE]</a:t>
                    </a:fld>
                    <a:endParaRPr lang="en-US" b="0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638-4D0D-8FF9-EBD507DA688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26C1AC3-8927-4221-AD02-A71BF3A61CE3}" type="CATEGORYNAME">
                      <a:rPr lang="en-US" b="0"/>
                      <a:pPr/>
                      <a:t>[CATEGORY NAME]</a:t>
                    </a:fld>
                    <a:r>
                      <a:rPr lang="en-US" b="0" baseline="0"/>
                      <a:t>
</a:t>
                    </a:r>
                    <a:fld id="{763715BA-BA57-4633-B637-928D86B6AC3B}" type="PERCENTAGE">
                      <a:rPr lang="en-US" b="0" baseline="0"/>
                      <a:pPr/>
                      <a:t>[PERCENTAGE]</a:t>
                    </a:fld>
                    <a:endParaRPr lang="en-US" b="0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638-4D0D-8FF9-EBD507DA688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E33D7D3-09CE-43F8-BD2C-9417A8A5E4EE}" type="CATEGORYNAME">
                      <a:rPr lang="en-US" b="0"/>
                      <a:pPr/>
                      <a:t>[CATEGORY NAME]</a:t>
                    </a:fld>
                    <a:r>
                      <a:rPr lang="en-US" b="0" baseline="0"/>
                      <a:t>
</a:t>
                    </a:r>
                    <a:fld id="{3BCB2E36-18B5-401A-8181-BAE94C4121B2}" type="PERCENTAGE">
                      <a:rPr lang="en-US" b="0" baseline="0"/>
                      <a:pPr/>
                      <a:t>[PERCENTAGE]</a:t>
                    </a:fld>
                    <a:endParaRPr lang="en-US" b="0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638-4D0D-8FF9-EBD507DA688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C2A148-4B1E-4915-8DDA-F4C927BB29BD}" type="CATEGORYNAME">
                      <a:rPr lang="en-US" b="0"/>
                      <a:pPr/>
                      <a:t>[CATEGORY NAME]</a:t>
                    </a:fld>
                    <a:r>
                      <a:rPr lang="en-US" b="0" baseline="0"/>
                      <a:t>
</a:t>
                    </a:r>
                    <a:fld id="{761A0E11-6509-4B86-87DE-4FEC266D3C0E}" type="PERCENTAGE">
                      <a:rPr lang="en-US" b="0" baseline="0"/>
                      <a:pPr/>
                      <a:t>[PERCENTAGE]</a:t>
                    </a:fld>
                    <a:endParaRPr lang="en-US" b="0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638-4D0D-8FF9-EBD507DA6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38-4D0D-8FF9-EBD507DA688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b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AC-4221-AE8F-54E162D45C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AC-4221-AE8F-54E162D45C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AC-4221-AE8F-54E162D45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8639439"/>
        <c:axId val="1558642351"/>
        <c:axId val="0"/>
      </c:bar3DChart>
      <c:catAx>
        <c:axId val="155863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42351"/>
        <c:crosses val="autoZero"/>
        <c:auto val="1"/>
        <c:lblAlgn val="ctr"/>
        <c:lblOffset val="100"/>
        <c:noMultiLvlLbl val="0"/>
      </c:catAx>
      <c:valAx>
        <c:axId val="1558642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39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/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638-4D0D-8FF9-EBD507DA688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638-4D0D-8FF9-EBD507DA688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638-4D0D-8FF9-EBD507DA688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638-4D0D-8FF9-EBD507DA68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AB0146A-A77A-4369-98AB-E6EF81DD3EB3}" type="CATEGORYNAME">
                      <a:rPr lang="en-US" b="0"/>
                      <a:pPr/>
                      <a:t>[CATEGORY NAME]</a:t>
                    </a:fld>
                    <a:r>
                      <a:rPr lang="en-US" b="0" baseline="0"/>
                      <a:t>
</a:t>
                    </a:r>
                    <a:fld id="{602E2550-0FDB-4179-A290-3B1F81F61584}" type="PERCENTAGE">
                      <a:rPr lang="en-US" b="0" baseline="0"/>
                      <a:pPr/>
                      <a:t>[PERCENTAGE]</a:t>
                    </a:fld>
                    <a:endParaRPr lang="en-US" b="0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638-4D0D-8FF9-EBD507DA688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26C1AC3-8927-4221-AD02-A71BF3A61CE3}" type="CATEGORYNAME">
                      <a:rPr lang="en-US" b="0"/>
                      <a:pPr/>
                      <a:t>[CATEGORY NAME]</a:t>
                    </a:fld>
                    <a:r>
                      <a:rPr lang="en-US" b="0" baseline="0"/>
                      <a:t>
</a:t>
                    </a:r>
                    <a:fld id="{763715BA-BA57-4633-B637-928D86B6AC3B}" type="PERCENTAGE">
                      <a:rPr lang="en-US" b="0" baseline="0"/>
                      <a:pPr/>
                      <a:t>[PERCENTAGE]</a:t>
                    </a:fld>
                    <a:endParaRPr lang="en-US" b="0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638-4D0D-8FF9-EBD507DA688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E33D7D3-09CE-43F8-BD2C-9417A8A5E4EE}" type="CATEGORYNAME">
                      <a:rPr lang="en-US" b="0"/>
                      <a:pPr/>
                      <a:t>[CATEGORY NAME]</a:t>
                    </a:fld>
                    <a:r>
                      <a:rPr lang="en-US" b="0" baseline="0"/>
                      <a:t>
</a:t>
                    </a:r>
                    <a:fld id="{3BCB2E36-18B5-401A-8181-BAE94C4121B2}" type="PERCENTAGE">
                      <a:rPr lang="en-US" b="0" baseline="0"/>
                      <a:pPr/>
                      <a:t>[PERCENTAGE]</a:t>
                    </a:fld>
                    <a:endParaRPr lang="en-US" b="0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638-4D0D-8FF9-EBD507DA688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C2A148-4B1E-4915-8DDA-F4C927BB29BD}" type="CATEGORYNAME">
                      <a:rPr lang="en-US" b="0"/>
                      <a:pPr/>
                      <a:t>[CATEGORY NAME]</a:t>
                    </a:fld>
                    <a:r>
                      <a:rPr lang="en-US" b="0" baseline="0"/>
                      <a:t>
</a:t>
                    </a:r>
                    <a:fld id="{761A0E11-6509-4B86-87DE-4FEC266D3C0E}" type="PERCENTAGE">
                      <a:rPr lang="en-US" b="0" baseline="0"/>
                      <a:pPr/>
                      <a:t>[PERCENTAGE]</a:t>
                    </a:fld>
                    <a:endParaRPr lang="en-US" b="0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638-4D0D-8FF9-EBD507DA6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38-4D0D-8FF9-EBD507DA688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E186E3-7808-466D-B72A-341365C5B7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0F4F0-31EB-4A25-A6F5-3F2C92106D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257E9-BB2A-4393-BD81-73D1BD43A880}" type="datetimeFigureOut">
              <a:rPr lang="en-US" smtClean="0"/>
              <a:t>5/10/21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D6B7F-02ED-4636-BFCD-1067393A62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B7C5F-4D76-4157-B899-35E8F0D899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6C72D-9674-4074-84C3-6F0AA102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40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5E817-AEEC-4031-B6ED-86F0400A5148}" type="datetimeFigureOut">
              <a:rPr lang="en-US" smtClean="0"/>
              <a:t>5/10/21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FD1A2-2F7C-4C94-BEFB-1A86EA83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9" Type="http://schemas.openxmlformats.org/officeDocument/2006/relationships/image" Target="../media/image56.svg"/><Relationship Id="rId21" Type="http://schemas.openxmlformats.org/officeDocument/2006/relationships/image" Target="../media/image38.svg"/><Relationship Id="rId34" Type="http://schemas.openxmlformats.org/officeDocument/2006/relationships/image" Target="../media/image51.png"/><Relationship Id="rId42" Type="http://schemas.openxmlformats.org/officeDocument/2006/relationships/chart" Target="../charts/chart1.xml"/><Relationship Id="rId47" Type="http://schemas.openxmlformats.org/officeDocument/2006/relationships/image" Target="../media/image63.png"/><Relationship Id="rId50" Type="http://schemas.openxmlformats.org/officeDocument/2006/relationships/image" Target="../media/image66.svg"/><Relationship Id="rId55" Type="http://schemas.openxmlformats.org/officeDocument/2006/relationships/image" Target="../media/image71.png"/><Relationship Id="rId63" Type="http://schemas.openxmlformats.org/officeDocument/2006/relationships/chart" Target="../charts/chart2.xml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9" Type="http://schemas.openxmlformats.org/officeDocument/2006/relationships/image" Target="../media/image46.svg"/><Relationship Id="rId11" Type="http://schemas.openxmlformats.org/officeDocument/2006/relationships/image" Target="../media/image28.sv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4.svg"/><Relationship Id="rId40" Type="http://schemas.openxmlformats.org/officeDocument/2006/relationships/image" Target="../media/image57.png"/><Relationship Id="rId45" Type="http://schemas.openxmlformats.org/officeDocument/2006/relationships/image" Target="../media/image61.png"/><Relationship Id="rId53" Type="http://schemas.openxmlformats.org/officeDocument/2006/relationships/image" Target="../media/image69.png"/><Relationship Id="rId58" Type="http://schemas.openxmlformats.org/officeDocument/2006/relationships/image" Target="../media/image74.svg"/><Relationship Id="rId5" Type="http://schemas.openxmlformats.org/officeDocument/2006/relationships/image" Target="../media/image22.svg"/><Relationship Id="rId61" Type="http://schemas.openxmlformats.org/officeDocument/2006/relationships/image" Target="../media/image77.png"/><Relationship Id="rId19" Type="http://schemas.openxmlformats.org/officeDocument/2006/relationships/image" Target="../media/image36.sv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svg"/><Relationship Id="rId30" Type="http://schemas.openxmlformats.org/officeDocument/2006/relationships/image" Target="../media/image47.png"/><Relationship Id="rId35" Type="http://schemas.openxmlformats.org/officeDocument/2006/relationships/image" Target="../media/image52.svg"/><Relationship Id="rId43" Type="http://schemas.openxmlformats.org/officeDocument/2006/relationships/image" Target="../media/image59.png"/><Relationship Id="rId48" Type="http://schemas.openxmlformats.org/officeDocument/2006/relationships/image" Target="../media/image64.svg"/><Relationship Id="rId56" Type="http://schemas.openxmlformats.org/officeDocument/2006/relationships/image" Target="../media/image72.svg"/><Relationship Id="rId8" Type="http://schemas.openxmlformats.org/officeDocument/2006/relationships/image" Target="../media/image25.png"/><Relationship Id="rId51" Type="http://schemas.openxmlformats.org/officeDocument/2006/relationships/image" Target="../media/image67.png"/><Relationship Id="rId3" Type="http://schemas.openxmlformats.org/officeDocument/2006/relationships/image" Target="../media/image20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5" Type="http://schemas.openxmlformats.org/officeDocument/2006/relationships/image" Target="../media/image42.svg"/><Relationship Id="rId33" Type="http://schemas.openxmlformats.org/officeDocument/2006/relationships/image" Target="../media/image50.svg"/><Relationship Id="rId38" Type="http://schemas.openxmlformats.org/officeDocument/2006/relationships/image" Target="../media/image55.png"/><Relationship Id="rId46" Type="http://schemas.openxmlformats.org/officeDocument/2006/relationships/image" Target="../media/image62.svg"/><Relationship Id="rId59" Type="http://schemas.openxmlformats.org/officeDocument/2006/relationships/image" Target="../media/image75.png"/><Relationship Id="rId20" Type="http://schemas.openxmlformats.org/officeDocument/2006/relationships/image" Target="../media/image37.png"/><Relationship Id="rId41" Type="http://schemas.openxmlformats.org/officeDocument/2006/relationships/image" Target="../media/image58.svg"/><Relationship Id="rId54" Type="http://schemas.openxmlformats.org/officeDocument/2006/relationships/image" Target="../media/image70.svg"/><Relationship Id="rId62" Type="http://schemas.openxmlformats.org/officeDocument/2006/relationships/image" Target="../media/image78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5" Type="http://schemas.openxmlformats.org/officeDocument/2006/relationships/image" Target="../media/image32.svg"/><Relationship Id="rId23" Type="http://schemas.openxmlformats.org/officeDocument/2006/relationships/image" Target="../media/image40.sv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49" Type="http://schemas.openxmlformats.org/officeDocument/2006/relationships/image" Target="../media/image65.png"/><Relationship Id="rId57" Type="http://schemas.openxmlformats.org/officeDocument/2006/relationships/image" Target="../media/image73.png"/><Relationship Id="rId10" Type="http://schemas.openxmlformats.org/officeDocument/2006/relationships/image" Target="../media/image27.png"/><Relationship Id="rId31" Type="http://schemas.openxmlformats.org/officeDocument/2006/relationships/image" Target="../media/image48.svg"/><Relationship Id="rId44" Type="http://schemas.openxmlformats.org/officeDocument/2006/relationships/image" Target="../media/image60.svg"/><Relationship Id="rId52" Type="http://schemas.openxmlformats.org/officeDocument/2006/relationships/image" Target="../media/image68.svg"/><Relationship Id="rId60" Type="http://schemas.openxmlformats.org/officeDocument/2006/relationships/image" Target="../media/image76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svg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3" Type="http://schemas.openxmlformats.org/officeDocument/2006/relationships/image" Target="../media/image80.svg"/><Relationship Id="rId21" Type="http://schemas.openxmlformats.org/officeDocument/2006/relationships/image" Target="../media/image98.svg"/><Relationship Id="rId7" Type="http://schemas.openxmlformats.org/officeDocument/2006/relationships/image" Target="../media/image84.svg"/><Relationship Id="rId12" Type="http://schemas.openxmlformats.org/officeDocument/2006/relationships/image" Target="../media/image89.png"/><Relationship Id="rId17" Type="http://schemas.openxmlformats.org/officeDocument/2006/relationships/image" Target="../media/image94.svg"/><Relationship Id="rId25" Type="http://schemas.openxmlformats.org/officeDocument/2006/relationships/image" Target="../media/image102.sv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29" Type="http://schemas.openxmlformats.org/officeDocument/2006/relationships/image" Target="../media/image106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3.png"/><Relationship Id="rId11" Type="http://schemas.openxmlformats.org/officeDocument/2006/relationships/image" Target="../media/image88.svg"/><Relationship Id="rId24" Type="http://schemas.openxmlformats.org/officeDocument/2006/relationships/image" Target="../media/image101.png"/><Relationship Id="rId5" Type="http://schemas.openxmlformats.org/officeDocument/2006/relationships/image" Target="../media/image82.svg"/><Relationship Id="rId15" Type="http://schemas.openxmlformats.org/officeDocument/2006/relationships/image" Target="../media/image92.svg"/><Relationship Id="rId23" Type="http://schemas.openxmlformats.org/officeDocument/2006/relationships/image" Target="../media/image100.svg"/><Relationship Id="rId28" Type="http://schemas.openxmlformats.org/officeDocument/2006/relationships/image" Target="../media/image105.png"/><Relationship Id="rId10" Type="http://schemas.openxmlformats.org/officeDocument/2006/relationships/image" Target="../media/image87.png"/><Relationship Id="rId19" Type="http://schemas.openxmlformats.org/officeDocument/2006/relationships/image" Target="../media/image96.svg"/><Relationship Id="rId31" Type="http://schemas.openxmlformats.org/officeDocument/2006/relationships/image" Target="../media/image108.svg"/><Relationship Id="rId4" Type="http://schemas.openxmlformats.org/officeDocument/2006/relationships/image" Target="../media/image81.png"/><Relationship Id="rId9" Type="http://schemas.openxmlformats.org/officeDocument/2006/relationships/image" Target="../media/image86.sv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4.svg"/><Relationship Id="rId30" Type="http://schemas.openxmlformats.org/officeDocument/2006/relationships/image" Target="../media/image10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9" Type="http://schemas.openxmlformats.org/officeDocument/2006/relationships/image" Target="../media/image56.svg"/><Relationship Id="rId21" Type="http://schemas.openxmlformats.org/officeDocument/2006/relationships/image" Target="../media/image38.svg"/><Relationship Id="rId34" Type="http://schemas.openxmlformats.org/officeDocument/2006/relationships/image" Target="../media/image51.png"/><Relationship Id="rId42" Type="http://schemas.openxmlformats.org/officeDocument/2006/relationships/chart" Target="../charts/chart3.xml"/><Relationship Id="rId47" Type="http://schemas.openxmlformats.org/officeDocument/2006/relationships/image" Target="../media/image63.png"/><Relationship Id="rId50" Type="http://schemas.openxmlformats.org/officeDocument/2006/relationships/image" Target="../media/image66.svg"/><Relationship Id="rId55" Type="http://schemas.openxmlformats.org/officeDocument/2006/relationships/image" Target="../media/image71.png"/><Relationship Id="rId63" Type="http://schemas.openxmlformats.org/officeDocument/2006/relationships/chart" Target="../charts/chart4.xml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9" Type="http://schemas.openxmlformats.org/officeDocument/2006/relationships/image" Target="../media/image46.svg"/><Relationship Id="rId11" Type="http://schemas.openxmlformats.org/officeDocument/2006/relationships/image" Target="../media/image28.sv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4.svg"/><Relationship Id="rId40" Type="http://schemas.openxmlformats.org/officeDocument/2006/relationships/image" Target="../media/image57.png"/><Relationship Id="rId45" Type="http://schemas.openxmlformats.org/officeDocument/2006/relationships/image" Target="../media/image61.png"/><Relationship Id="rId53" Type="http://schemas.openxmlformats.org/officeDocument/2006/relationships/image" Target="../media/image69.png"/><Relationship Id="rId58" Type="http://schemas.openxmlformats.org/officeDocument/2006/relationships/image" Target="../media/image74.svg"/><Relationship Id="rId5" Type="http://schemas.openxmlformats.org/officeDocument/2006/relationships/image" Target="../media/image22.svg"/><Relationship Id="rId61" Type="http://schemas.openxmlformats.org/officeDocument/2006/relationships/image" Target="../media/image77.png"/><Relationship Id="rId19" Type="http://schemas.openxmlformats.org/officeDocument/2006/relationships/image" Target="../media/image36.sv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svg"/><Relationship Id="rId30" Type="http://schemas.openxmlformats.org/officeDocument/2006/relationships/image" Target="../media/image47.png"/><Relationship Id="rId35" Type="http://schemas.openxmlformats.org/officeDocument/2006/relationships/image" Target="../media/image52.svg"/><Relationship Id="rId43" Type="http://schemas.openxmlformats.org/officeDocument/2006/relationships/image" Target="../media/image59.png"/><Relationship Id="rId48" Type="http://schemas.openxmlformats.org/officeDocument/2006/relationships/image" Target="../media/image64.svg"/><Relationship Id="rId56" Type="http://schemas.openxmlformats.org/officeDocument/2006/relationships/image" Target="../media/image72.svg"/><Relationship Id="rId8" Type="http://schemas.openxmlformats.org/officeDocument/2006/relationships/image" Target="../media/image25.png"/><Relationship Id="rId51" Type="http://schemas.openxmlformats.org/officeDocument/2006/relationships/image" Target="../media/image67.png"/><Relationship Id="rId3" Type="http://schemas.openxmlformats.org/officeDocument/2006/relationships/image" Target="../media/image20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5" Type="http://schemas.openxmlformats.org/officeDocument/2006/relationships/image" Target="../media/image42.svg"/><Relationship Id="rId33" Type="http://schemas.openxmlformats.org/officeDocument/2006/relationships/image" Target="../media/image50.svg"/><Relationship Id="rId38" Type="http://schemas.openxmlformats.org/officeDocument/2006/relationships/image" Target="../media/image55.png"/><Relationship Id="rId46" Type="http://schemas.openxmlformats.org/officeDocument/2006/relationships/image" Target="../media/image62.svg"/><Relationship Id="rId59" Type="http://schemas.openxmlformats.org/officeDocument/2006/relationships/image" Target="../media/image75.png"/><Relationship Id="rId20" Type="http://schemas.openxmlformats.org/officeDocument/2006/relationships/image" Target="../media/image37.png"/><Relationship Id="rId41" Type="http://schemas.openxmlformats.org/officeDocument/2006/relationships/image" Target="../media/image58.svg"/><Relationship Id="rId54" Type="http://schemas.openxmlformats.org/officeDocument/2006/relationships/image" Target="../media/image70.svg"/><Relationship Id="rId62" Type="http://schemas.openxmlformats.org/officeDocument/2006/relationships/image" Target="../media/image78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15" Type="http://schemas.openxmlformats.org/officeDocument/2006/relationships/image" Target="../media/image32.svg"/><Relationship Id="rId23" Type="http://schemas.openxmlformats.org/officeDocument/2006/relationships/image" Target="../media/image40.sv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49" Type="http://schemas.openxmlformats.org/officeDocument/2006/relationships/image" Target="../media/image65.png"/><Relationship Id="rId57" Type="http://schemas.openxmlformats.org/officeDocument/2006/relationships/image" Target="../media/image73.png"/><Relationship Id="rId10" Type="http://schemas.openxmlformats.org/officeDocument/2006/relationships/image" Target="../media/image27.png"/><Relationship Id="rId31" Type="http://schemas.openxmlformats.org/officeDocument/2006/relationships/image" Target="../media/image48.svg"/><Relationship Id="rId44" Type="http://schemas.openxmlformats.org/officeDocument/2006/relationships/image" Target="../media/image60.svg"/><Relationship Id="rId52" Type="http://schemas.openxmlformats.org/officeDocument/2006/relationships/image" Target="../media/image68.svg"/><Relationship Id="rId60" Type="http://schemas.openxmlformats.org/officeDocument/2006/relationships/image" Target="../media/image76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svg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3" Type="http://schemas.openxmlformats.org/officeDocument/2006/relationships/image" Target="../media/image80.svg"/><Relationship Id="rId21" Type="http://schemas.openxmlformats.org/officeDocument/2006/relationships/image" Target="../media/image98.svg"/><Relationship Id="rId7" Type="http://schemas.openxmlformats.org/officeDocument/2006/relationships/image" Target="../media/image84.svg"/><Relationship Id="rId12" Type="http://schemas.openxmlformats.org/officeDocument/2006/relationships/image" Target="../media/image89.png"/><Relationship Id="rId17" Type="http://schemas.openxmlformats.org/officeDocument/2006/relationships/image" Target="../media/image94.svg"/><Relationship Id="rId25" Type="http://schemas.openxmlformats.org/officeDocument/2006/relationships/image" Target="../media/image102.sv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29" Type="http://schemas.openxmlformats.org/officeDocument/2006/relationships/image" Target="../media/image106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3.png"/><Relationship Id="rId11" Type="http://schemas.openxmlformats.org/officeDocument/2006/relationships/image" Target="../media/image88.svg"/><Relationship Id="rId24" Type="http://schemas.openxmlformats.org/officeDocument/2006/relationships/image" Target="../media/image101.png"/><Relationship Id="rId5" Type="http://schemas.openxmlformats.org/officeDocument/2006/relationships/image" Target="../media/image82.svg"/><Relationship Id="rId15" Type="http://schemas.openxmlformats.org/officeDocument/2006/relationships/image" Target="../media/image92.svg"/><Relationship Id="rId23" Type="http://schemas.openxmlformats.org/officeDocument/2006/relationships/image" Target="../media/image100.svg"/><Relationship Id="rId28" Type="http://schemas.openxmlformats.org/officeDocument/2006/relationships/image" Target="../media/image105.png"/><Relationship Id="rId10" Type="http://schemas.openxmlformats.org/officeDocument/2006/relationships/image" Target="../media/image87.png"/><Relationship Id="rId19" Type="http://schemas.openxmlformats.org/officeDocument/2006/relationships/image" Target="../media/image96.svg"/><Relationship Id="rId31" Type="http://schemas.openxmlformats.org/officeDocument/2006/relationships/image" Target="../media/image108.svg"/><Relationship Id="rId4" Type="http://schemas.openxmlformats.org/officeDocument/2006/relationships/image" Target="../media/image81.png"/><Relationship Id="rId9" Type="http://schemas.openxmlformats.org/officeDocument/2006/relationships/image" Target="../media/image86.sv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4.svg"/><Relationship Id="rId30" Type="http://schemas.openxmlformats.org/officeDocument/2006/relationships/image" Target="../media/image107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D3261384-B76F-4228-A1F5-6B71F4335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363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7075" y="3490924"/>
            <a:ext cx="7330990" cy="977621"/>
          </a:xfrm>
        </p:spPr>
        <p:txBody>
          <a:bodyPr bIns="0" anchor="b">
            <a:normAutofit/>
          </a:bodyPr>
          <a:lstStyle>
            <a:lvl1pPr algn="l">
              <a:defRPr sz="4000">
                <a:solidFill>
                  <a:srgbClr val="393949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0540" y="4644020"/>
            <a:ext cx="5825480" cy="977621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712032" y="4556282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F0BCC52-330A-4BD4-BD33-BA82B3B2E2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40" y="2248727"/>
            <a:ext cx="2669100" cy="134954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AAF159-1CBF-4155-B3AE-FAE51BA502E7}"/>
              </a:ext>
            </a:extLst>
          </p:cNvPr>
          <p:cNvCxnSpPr>
            <a:cxnSpLocks/>
          </p:cNvCxnSpPr>
          <p:nvPr userDrawn="1"/>
        </p:nvCxnSpPr>
        <p:spPr>
          <a:xfrm>
            <a:off x="3712032" y="3803117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18B181-0AD0-48CD-9E0C-A71EB09686D9}"/>
              </a:ext>
            </a:extLst>
          </p:cNvPr>
          <p:cNvSpPr txBox="1"/>
          <p:nvPr userDrawn="1"/>
        </p:nvSpPr>
        <p:spPr>
          <a:xfrm>
            <a:off x="895611" y="6512968"/>
            <a:ext cx="1035106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15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Cen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1151041"/>
            <a:ext cx="9780644" cy="690788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50"/>
            <a:ext cx="4645152" cy="6053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60534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378800" y="195752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3F89764-FA48-4C6F-A73D-13A832CFFD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19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ComparisonT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255667"/>
            <a:ext cx="9780644" cy="690788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495" y="1269337"/>
            <a:ext cx="4645152" cy="6053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3495" y="2074056"/>
            <a:ext cx="4645152" cy="264445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8666" y="1272790"/>
            <a:ext cx="4645152" cy="60534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08666" y="2071278"/>
            <a:ext cx="4645152" cy="263737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343495" y="1146640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3F89764-FA48-4C6F-A73D-13A832CFFD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57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Comparison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1492" y="420767"/>
            <a:ext cx="10306940" cy="690788"/>
          </a:xfrm>
        </p:spPr>
        <p:txBody>
          <a:bodyPr/>
          <a:lstStyle>
            <a:lvl1pPr algn="l">
              <a:defRPr cap="none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309" y="1434437"/>
            <a:ext cx="4645152" cy="6053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309" y="2239156"/>
            <a:ext cx="4645152" cy="264445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280" y="1440668"/>
            <a:ext cx="4645152" cy="60534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280" y="2239156"/>
            <a:ext cx="4645152" cy="263737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839309" y="1311740"/>
            <a:ext cx="104073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3F89764-FA48-4C6F-A73D-13A832CFFD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71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Cen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1981EB4-435F-4863-92A0-185CBA73C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934" y="1117488"/>
            <a:ext cx="9780644" cy="690788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378800" y="195752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ECA3999-5C0E-467C-9693-1E183A3960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E1CAFF8-59E0-4CD2-A70B-2562030D0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8800" y="2106771"/>
            <a:ext cx="9607522" cy="4121479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4305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T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1981EB4-435F-4863-92A0-185CBA73C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495" y="347060"/>
            <a:ext cx="9780644" cy="690788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430056" y="1163892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ECA3999-5C0E-467C-9693-1E183A3960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E1CAFF8-59E0-4CD2-A70B-2562030D0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0056" y="1376886"/>
            <a:ext cx="9607522" cy="4121479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756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744" y="615054"/>
            <a:ext cx="10391469" cy="690788"/>
          </a:xfrm>
        </p:spPr>
        <p:txBody>
          <a:bodyPr/>
          <a:lstStyle>
            <a:lvl1pPr algn="l">
              <a:defRPr cap="none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698745" y="1487595"/>
            <a:ext cx="1072573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3F89764-FA48-4C6F-A73D-13A832CFFD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71AC46B-C463-4013-A7C8-B27D9D53E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745" y="1709215"/>
            <a:ext cx="10391470" cy="4121479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780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317" y="150338"/>
            <a:ext cx="5888847" cy="624792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550298"/>
            <a:ext cx="9780644" cy="690788"/>
          </a:xfrm>
        </p:spPr>
        <p:txBody>
          <a:bodyPr/>
          <a:lstStyle>
            <a:lvl1pPr algn="l"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378800" y="1391915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2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red, night sky&#10;&#10;Description automatically generated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22"/>
          <a:stretch/>
        </p:blipFill>
        <p:spPr>
          <a:xfrm>
            <a:off x="0" y="0"/>
            <a:ext cx="46912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FC33651-1F41-404F-91C3-3911DC46C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9AF46-C77B-4C6F-8AB2-43BD3587D16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1C54C97-227B-414D-8DFF-33A5CF6E81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D40F3C7-CE7B-4535-A5E8-83C5FF7E0E9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85777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65F0174-7A24-440C-9436-5A57484BD6CB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5491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591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red, night sky&#10;&#10;Description automatically generated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22"/>
          <a:stretch/>
        </p:blipFill>
        <p:spPr>
          <a:xfrm>
            <a:off x="0" y="0"/>
            <a:ext cx="46912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FC33651-1F41-404F-91C3-3911DC46C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9AF46-C77B-4C6F-8AB2-43BD3587D16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1C54C97-227B-414D-8DFF-33A5CF6E81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D40F3C7-CE7B-4535-A5E8-83C5FF7E0E9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85777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65F0174-7A24-440C-9436-5A57484BD6CB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5491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061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 r="60574"/>
          <a:stretch/>
        </p:blipFill>
        <p:spPr>
          <a:xfrm>
            <a:off x="-27465" y="1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3EE745F-CC15-4D45-B1CE-F7E33CEB3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4C661-3C3F-4120-9233-8F3D28F4074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63490B36-7F92-4617-8447-11D616F584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72B8CE5-6531-428D-84A0-C82AAE3022F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85777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D2A94DD-B9C1-48A2-B51B-C4EF9DD7FB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5491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8491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onal Stripe 4">
            <a:extLst>
              <a:ext uri="{FF2B5EF4-FFF2-40B4-BE49-F238E27FC236}">
                <a16:creationId xmlns:a16="http://schemas.microsoft.com/office/drawing/2014/main" id="{33B0F050-294E-48BF-922A-0D4F22D126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diagStripe">
            <a:avLst>
              <a:gd name="adj" fmla="val 50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42479" y="1816275"/>
            <a:ext cx="9037556" cy="398954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bIns="0" anchor="t">
            <a:normAutofit/>
          </a:bodyPr>
          <a:lstStyle>
            <a:lvl1pPr algn="l">
              <a:lnSpc>
                <a:spcPct val="150000"/>
              </a:lnSpc>
              <a:buFont typeface="Arial" panose="020B0604020202020204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4425" y="5929287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E70A6-C66B-42CB-98D8-CB8B5690124F}"/>
              </a:ext>
            </a:extLst>
          </p:cNvPr>
          <p:cNvSpPr txBox="1"/>
          <p:nvPr userDrawn="1"/>
        </p:nvSpPr>
        <p:spPr>
          <a:xfrm>
            <a:off x="9171359" y="6552660"/>
            <a:ext cx="207531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0" i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FE7BE-9B38-4814-ACB4-BD4ABE8D9FFD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E32760B-41B6-4DD3-AA8C-F7E713D06A91}"/>
              </a:ext>
            </a:extLst>
          </p:cNvPr>
          <p:cNvSpPr txBox="1">
            <a:spLocks/>
          </p:cNvSpPr>
          <p:nvPr userDrawn="1"/>
        </p:nvSpPr>
        <p:spPr>
          <a:xfrm>
            <a:off x="4976191" y="403772"/>
            <a:ext cx="4048539" cy="1232902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cap="all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/>
              <a:t>agenda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54E0EC3-80B9-4FDC-B88E-EA6705181E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10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4" r="6573"/>
          <a:stretch/>
        </p:blipFill>
        <p:spPr>
          <a:xfrm>
            <a:off x="0" y="0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6A314EE-1DEF-4687-A187-941A1BDAC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F2E4A-580F-4EB4-865B-F8E86F4CF18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07005B9-EBF3-47E6-B3D0-DAAFF5745E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C651818-D589-4CA2-92C9-F3953909767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85777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EC28742-9F6B-48F3-BDF2-9F0CCA19B4A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5491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3437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/>
          <a:stretch/>
        </p:blipFill>
        <p:spPr>
          <a:xfrm>
            <a:off x="0" y="5399"/>
            <a:ext cx="4784035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512AB85-5153-4ACF-B240-2CC680B3A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85F63-E116-4279-A257-8B44310E954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2590DBF-8C46-4573-8FBC-1C718611F7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629738E-1573-45CF-B948-AB8E8A0BD67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85777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4FDA1CE-7C56-45EA-A29D-607FC682E0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5491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1270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47"/>
          <a:stretch/>
        </p:blipFill>
        <p:spPr>
          <a:xfrm>
            <a:off x="-13163" y="0"/>
            <a:ext cx="47369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4C85266C-F9B0-4856-B737-6C8F4A175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F39994-0F89-44EA-95C3-0963F01CB92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C5EE113-9EC0-4D3E-B5D3-6F73F41AC6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3387826-6718-4E2E-996B-449A3D7CBCF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85777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A53DF2D-2624-4673-B16B-12ABCEB2183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5491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779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CD7BE22-7E47-4DA9-B606-7170E3885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238" y="404440"/>
            <a:ext cx="5701469" cy="604912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03" y="525670"/>
            <a:ext cx="5532328" cy="1065035"/>
          </a:xfrm>
        </p:spPr>
        <p:txBody>
          <a:bodyPr anchor="b">
            <a:normAutofit/>
          </a:bodyPr>
          <a:lstStyle>
            <a:lvl1pPr algn="l">
              <a:defRPr sz="32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92704" y="610069"/>
            <a:ext cx="3908585" cy="5414168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70303" y="1954120"/>
            <a:ext cx="4736967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1032146" y="1760963"/>
            <a:ext cx="486065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6EBDD75-E45C-495E-BE25-9211140F979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78227" y="4268644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484C5BF-82EF-4A44-8CEE-392EC7F77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5BF22-45F9-40C1-A990-14F8E9B8C7CD}"/>
              </a:ext>
            </a:extLst>
          </p:cNvPr>
          <p:cNvSpPr txBox="1"/>
          <p:nvPr userDrawn="1"/>
        </p:nvSpPr>
        <p:spPr>
          <a:xfrm>
            <a:off x="930099" y="6552660"/>
            <a:ext cx="103165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F7F86A7-BA76-487F-A170-C759C2D2C4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35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1981EB4-435F-4863-92A0-185CBA73C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ECA3999-5C0E-467C-9693-1E183A3960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F94DDF3-41FE-4B80-99BF-B8E2C8FC76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79406"/>
            <a:ext cx="9144000" cy="2270194"/>
          </a:xfrm>
          <a:effectLst>
            <a:reflection blurRad="127000" stA="36000" endPos="68000" dir="5400000" sy="-100000" algn="bl" rotWithShape="0"/>
          </a:effectLst>
        </p:spPr>
        <p:txBody>
          <a:bodyPr anchor="b"/>
          <a:lstStyle>
            <a:lvl1pPr algn="ctr">
              <a:defRPr sz="1150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E494782-4F61-47FE-9E2B-301FF862FBC6}"/>
              </a:ext>
            </a:extLst>
          </p:cNvPr>
          <p:cNvSpPr txBox="1">
            <a:spLocks/>
          </p:cNvSpPr>
          <p:nvPr userDrawn="1"/>
        </p:nvSpPr>
        <p:spPr>
          <a:xfrm>
            <a:off x="1524000" y="5049077"/>
            <a:ext cx="9144000" cy="470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5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kern="1600" spc="100" baseline="-3000">
                <a:solidFill>
                  <a:srgbClr val="A20000"/>
                </a:solidFill>
              </a:rPr>
              <a:t>Boldgroup.com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CF6890-B456-4348-8CFF-80C0DA5B3B3A}"/>
              </a:ext>
            </a:extLst>
          </p:cNvPr>
          <p:cNvCxnSpPr>
            <a:cxnSpLocks/>
          </p:cNvCxnSpPr>
          <p:nvPr userDrawn="1"/>
        </p:nvCxnSpPr>
        <p:spPr>
          <a:xfrm>
            <a:off x="1743346" y="3149600"/>
            <a:ext cx="89599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246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Warning">
            <a:extLst>
              <a:ext uri="{FF2B5EF4-FFF2-40B4-BE49-F238E27FC236}">
                <a16:creationId xmlns:a16="http://schemas.microsoft.com/office/drawing/2014/main" id="{FAE56DF2-36FF-489A-9C05-DB8C3CD9D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3477" y="1564988"/>
            <a:ext cx="427129" cy="427129"/>
          </a:xfrm>
          <a:prstGeom prst="rect">
            <a:avLst/>
          </a:prstGeom>
        </p:spPr>
      </p:pic>
      <p:pic>
        <p:nvPicPr>
          <p:cNvPr id="9" name="Graphic 8" descr="Irritant">
            <a:extLst>
              <a:ext uri="{FF2B5EF4-FFF2-40B4-BE49-F238E27FC236}">
                <a16:creationId xmlns:a16="http://schemas.microsoft.com/office/drawing/2014/main" id="{F3663CC9-0CC2-4758-8D4F-6FB882F60C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4155" y="1564988"/>
            <a:ext cx="427129" cy="427129"/>
          </a:xfrm>
          <a:prstGeom prst="rect">
            <a:avLst/>
          </a:prstGeom>
        </p:spPr>
      </p:pic>
      <p:pic>
        <p:nvPicPr>
          <p:cNvPr id="11" name="Graphic 10" descr="Question mark">
            <a:extLst>
              <a:ext uri="{FF2B5EF4-FFF2-40B4-BE49-F238E27FC236}">
                <a16:creationId xmlns:a16="http://schemas.microsoft.com/office/drawing/2014/main" id="{A3463CA6-D8DA-44CF-8A10-EA47E91BC9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6288" y="1564988"/>
            <a:ext cx="427129" cy="427129"/>
          </a:xfrm>
          <a:prstGeom prst="rect">
            <a:avLst/>
          </a:prstGeom>
        </p:spPr>
      </p:pic>
      <p:pic>
        <p:nvPicPr>
          <p:cNvPr id="13" name="Graphic 12" descr="Lock">
            <a:extLst>
              <a:ext uri="{FF2B5EF4-FFF2-40B4-BE49-F238E27FC236}">
                <a16:creationId xmlns:a16="http://schemas.microsoft.com/office/drawing/2014/main" id="{AEB911C2-155D-4C46-9E64-A0B6DFE2E6B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53477" y="2301436"/>
            <a:ext cx="427129" cy="427129"/>
          </a:xfrm>
          <a:prstGeom prst="rect">
            <a:avLst/>
          </a:prstGeom>
        </p:spPr>
      </p:pic>
      <p:pic>
        <p:nvPicPr>
          <p:cNvPr id="15" name="Graphic 14" descr="Unlock">
            <a:extLst>
              <a:ext uri="{FF2B5EF4-FFF2-40B4-BE49-F238E27FC236}">
                <a16:creationId xmlns:a16="http://schemas.microsoft.com/office/drawing/2014/main" id="{0AAE4A4E-BECC-47B9-B1DA-322ADF07DE2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76288" y="2301436"/>
            <a:ext cx="427129" cy="427129"/>
          </a:xfrm>
          <a:prstGeom prst="rect">
            <a:avLst/>
          </a:prstGeom>
        </p:spPr>
      </p:pic>
      <p:pic>
        <p:nvPicPr>
          <p:cNvPr id="17" name="Graphic 16" descr="Security camera">
            <a:extLst>
              <a:ext uri="{FF2B5EF4-FFF2-40B4-BE49-F238E27FC236}">
                <a16:creationId xmlns:a16="http://schemas.microsoft.com/office/drawing/2014/main" id="{EDCD49CE-D30C-451B-8867-C20DD7EC9B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34155" y="2301436"/>
            <a:ext cx="427129" cy="427129"/>
          </a:xfrm>
          <a:prstGeom prst="rect">
            <a:avLst/>
          </a:prstGeom>
        </p:spPr>
      </p:pic>
      <p:pic>
        <p:nvPicPr>
          <p:cNvPr id="19" name="Graphic 18" descr="Computer">
            <a:extLst>
              <a:ext uri="{FF2B5EF4-FFF2-40B4-BE49-F238E27FC236}">
                <a16:creationId xmlns:a16="http://schemas.microsoft.com/office/drawing/2014/main" id="{FAF8BDA7-22D9-4937-9E7F-2E44F19530B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46124" y="1564988"/>
            <a:ext cx="427129" cy="427129"/>
          </a:xfrm>
          <a:prstGeom prst="rect">
            <a:avLst/>
          </a:prstGeom>
        </p:spPr>
      </p:pic>
      <p:pic>
        <p:nvPicPr>
          <p:cNvPr id="21" name="Graphic 20" descr="Web cam">
            <a:extLst>
              <a:ext uri="{FF2B5EF4-FFF2-40B4-BE49-F238E27FC236}">
                <a16:creationId xmlns:a16="http://schemas.microsoft.com/office/drawing/2014/main" id="{0F1A6898-CBD0-47D0-988A-F7B46CC3179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59016" y="1564988"/>
            <a:ext cx="427129" cy="427129"/>
          </a:xfrm>
          <a:prstGeom prst="rect">
            <a:avLst/>
          </a:prstGeom>
        </p:spPr>
      </p:pic>
      <p:pic>
        <p:nvPicPr>
          <p:cNvPr id="23" name="Graphic 22" descr="Server">
            <a:extLst>
              <a:ext uri="{FF2B5EF4-FFF2-40B4-BE49-F238E27FC236}">
                <a16:creationId xmlns:a16="http://schemas.microsoft.com/office/drawing/2014/main" id="{A59532FA-4743-43C0-8FE1-5A54A24B7F3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53706" y="2301436"/>
            <a:ext cx="427129" cy="427129"/>
          </a:xfrm>
          <a:prstGeom prst="rect">
            <a:avLst/>
          </a:prstGeom>
        </p:spPr>
      </p:pic>
      <p:pic>
        <p:nvPicPr>
          <p:cNvPr id="26" name="Graphic 25" descr="Smart Phone">
            <a:extLst>
              <a:ext uri="{FF2B5EF4-FFF2-40B4-BE49-F238E27FC236}">
                <a16:creationId xmlns:a16="http://schemas.microsoft.com/office/drawing/2014/main" id="{4F0C3D68-B209-48A8-B277-A4752D9CE79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59016" y="2301436"/>
            <a:ext cx="427129" cy="42712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A04D659-6785-407C-B2F3-31C33ED9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944" y="465103"/>
            <a:ext cx="9603275" cy="570563"/>
          </a:xfrm>
        </p:spPr>
        <p:txBody>
          <a:bodyPr/>
          <a:lstStyle>
            <a:lvl1pPr algn="l">
              <a:defRPr sz="4000" baseline="-12000"/>
            </a:lvl1pPr>
          </a:lstStyle>
          <a:p>
            <a:r>
              <a:rPr lang="en-US"/>
              <a:t>Icon and graph examples</a:t>
            </a:r>
          </a:p>
        </p:txBody>
      </p:sp>
      <p:pic>
        <p:nvPicPr>
          <p:cNvPr id="28" name="Graphic 27" descr="Warning">
            <a:extLst>
              <a:ext uri="{FF2B5EF4-FFF2-40B4-BE49-F238E27FC236}">
                <a16:creationId xmlns:a16="http://schemas.microsoft.com/office/drawing/2014/main" id="{4C8652CA-15E4-4D8E-B66D-A6F46FD484B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253477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Graphic 28" descr="Irritant">
            <a:extLst>
              <a:ext uri="{FF2B5EF4-FFF2-40B4-BE49-F238E27FC236}">
                <a16:creationId xmlns:a16="http://schemas.microsoft.com/office/drawing/2014/main" id="{C18D56FD-FF02-4839-A86D-3C6A406CD21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834155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Graphic 29" descr="Question mark">
            <a:extLst>
              <a:ext uri="{FF2B5EF4-FFF2-40B4-BE49-F238E27FC236}">
                <a16:creationId xmlns:a16="http://schemas.microsoft.com/office/drawing/2014/main" id="{1EBF6982-7FB0-4D95-8E66-608C19BD6F96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576288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Graphic 30" descr="Lock">
            <a:extLst>
              <a:ext uri="{FF2B5EF4-FFF2-40B4-BE49-F238E27FC236}">
                <a16:creationId xmlns:a16="http://schemas.microsoft.com/office/drawing/2014/main" id="{E11F6111-E4C2-48B1-BBCE-19AFAD0D7B3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253477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Graphic 31" descr="Unlock">
            <a:extLst>
              <a:ext uri="{FF2B5EF4-FFF2-40B4-BE49-F238E27FC236}">
                <a16:creationId xmlns:a16="http://schemas.microsoft.com/office/drawing/2014/main" id="{5467D50A-B453-4CB4-BBE8-94733D4787A9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576288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Graphic 32" descr="Security camera">
            <a:extLst>
              <a:ext uri="{FF2B5EF4-FFF2-40B4-BE49-F238E27FC236}">
                <a16:creationId xmlns:a16="http://schemas.microsoft.com/office/drawing/2014/main" id="{E03DBCD4-3134-4F9F-84AF-7A9C139B9AA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834155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Graphic 33" descr="Computer">
            <a:extLst>
              <a:ext uri="{FF2B5EF4-FFF2-40B4-BE49-F238E27FC236}">
                <a16:creationId xmlns:a16="http://schemas.microsoft.com/office/drawing/2014/main" id="{2E230DAB-CBA0-4C72-9361-50E610B8799C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653706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Graphic 34" descr="Web cam">
            <a:extLst>
              <a:ext uri="{FF2B5EF4-FFF2-40B4-BE49-F238E27FC236}">
                <a16:creationId xmlns:a16="http://schemas.microsoft.com/office/drawing/2014/main" id="{3773EF1C-CBA7-4EAD-906A-08ACE15118FF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959016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Graphic 35" descr="Server">
            <a:extLst>
              <a:ext uri="{FF2B5EF4-FFF2-40B4-BE49-F238E27FC236}">
                <a16:creationId xmlns:a16="http://schemas.microsoft.com/office/drawing/2014/main" id="{1AE76905-EFC5-4DC0-AF02-2EE50BA8952A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653706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Graphic 36" descr="Smart Phone">
            <a:extLst>
              <a:ext uri="{FF2B5EF4-FFF2-40B4-BE49-F238E27FC236}">
                <a16:creationId xmlns:a16="http://schemas.microsoft.com/office/drawing/2014/main" id="{ADE514AF-AF20-4ADF-9EB9-644F7919BC9A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959016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DA20F72D-9094-41D1-89BA-073BC1BA663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621972507"/>
              </p:ext>
            </p:extLst>
          </p:nvPr>
        </p:nvGraphicFramePr>
        <p:xfrm>
          <a:off x="6933494" y="3869635"/>
          <a:ext cx="4806122" cy="252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pic>
        <p:nvPicPr>
          <p:cNvPr id="44" name="Graphic 43" descr="Warning">
            <a:extLst>
              <a:ext uri="{FF2B5EF4-FFF2-40B4-BE49-F238E27FC236}">
                <a16:creationId xmlns:a16="http://schemas.microsoft.com/office/drawing/2014/main" id="{6E7F7F3B-5B61-42DA-985E-876900CF8568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3245895" y="4813081"/>
            <a:ext cx="427129" cy="427129"/>
          </a:xfrm>
          <a:prstGeom prst="rect">
            <a:avLst/>
          </a:prstGeom>
        </p:spPr>
      </p:pic>
      <p:pic>
        <p:nvPicPr>
          <p:cNvPr id="45" name="Graphic 44" descr="Irritant">
            <a:extLst>
              <a:ext uri="{FF2B5EF4-FFF2-40B4-BE49-F238E27FC236}">
                <a16:creationId xmlns:a16="http://schemas.microsoft.com/office/drawing/2014/main" id="{BC6B1770-4EC3-451F-9049-34DF4B46C62D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826573" y="4813081"/>
            <a:ext cx="427129" cy="427129"/>
          </a:xfrm>
          <a:prstGeom prst="rect">
            <a:avLst/>
          </a:prstGeom>
        </p:spPr>
      </p:pic>
      <p:pic>
        <p:nvPicPr>
          <p:cNvPr id="46" name="Graphic 45" descr="Question mark">
            <a:extLst>
              <a:ext uri="{FF2B5EF4-FFF2-40B4-BE49-F238E27FC236}">
                <a16:creationId xmlns:a16="http://schemas.microsoft.com/office/drawing/2014/main" id="{70EA6AC2-2EDC-47D1-BBA9-D20B966CBF71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2568706" y="4813081"/>
            <a:ext cx="427129" cy="427129"/>
          </a:xfrm>
          <a:prstGeom prst="rect">
            <a:avLst/>
          </a:prstGeom>
        </p:spPr>
      </p:pic>
      <p:pic>
        <p:nvPicPr>
          <p:cNvPr id="47" name="Graphic 46" descr="Lock">
            <a:extLst>
              <a:ext uri="{FF2B5EF4-FFF2-40B4-BE49-F238E27FC236}">
                <a16:creationId xmlns:a16="http://schemas.microsoft.com/office/drawing/2014/main" id="{4E68BDD2-FEE5-4CE3-AAD9-6371F78AA415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245895" y="5549529"/>
            <a:ext cx="427129" cy="427129"/>
          </a:xfrm>
          <a:prstGeom prst="rect">
            <a:avLst/>
          </a:prstGeom>
        </p:spPr>
      </p:pic>
      <p:pic>
        <p:nvPicPr>
          <p:cNvPr id="48" name="Graphic 47" descr="Unlock">
            <a:extLst>
              <a:ext uri="{FF2B5EF4-FFF2-40B4-BE49-F238E27FC236}">
                <a16:creationId xmlns:a16="http://schemas.microsoft.com/office/drawing/2014/main" id="{46F08239-E81D-4E4B-A3BD-39340839E00D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2568706" y="5549529"/>
            <a:ext cx="427129" cy="427129"/>
          </a:xfrm>
          <a:prstGeom prst="rect">
            <a:avLst/>
          </a:prstGeom>
        </p:spPr>
      </p:pic>
      <p:pic>
        <p:nvPicPr>
          <p:cNvPr id="49" name="Graphic 48" descr="Security camera">
            <a:extLst>
              <a:ext uri="{FF2B5EF4-FFF2-40B4-BE49-F238E27FC236}">
                <a16:creationId xmlns:a16="http://schemas.microsoft.com/office/drawing/2014/main" id="{025ADA13-F71C-47B4-A878-226BD441587B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826573" y="5549529"/>
            <a:ext cx="427129" cy="427129"/>
          </a:xfrm>
          <a:prstGeom prst="rect">
            <a:avLst/>
          </a:prstGeom>
        </p:spPr>
      </p:pic>
      <p:pic>
        <p:nvPicPr>
          <p:cNvPr id="50" name="Graphic 49" descr="Computer">
            <a:extLst>
              <a:ext uri="{FF2B5EF4-FFF2-40B4-BE49-F238E27FC236}">
                <a16:creationId xmlns:a16="http://schemas.microsoft.com/office/drawing/2014/main" id="{7F66DFFB-A74E-42A1-9212-D6E85E79393E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4638542" y="4813081"/>
            <a:ext cx="427129" cy="427129"/>
          </a:xfrm>
          <a:prstGeom prst="rect">
            <a:avLst/>
          </a:prstGeom>
        </p:spPr>
      </p:pic>
      <p:pic>
        <p:nvPicPr>
          <p:cNvPr id="51" name="Graphic 50" descr="Web cam">
            <a:extLst>
              <a:ext uri="{FF2B5EF4-FFF2-40B4-BE49-F238E27FC236}">
                <a16:creationId xmlns:a16="http://schemas.microsoft.com/office/drawing/2014/main" id="{031BF755-08BA-4E5F-8878-5E9BC87BA9F1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3951434" y="4813081"/>
            <a:ext cx="427129" cy="427129"/>
          </a:xfrm>
          <a:prstGeom prst="rect">
            <a:avLst/>
          </a:prstGeom>
        </p:spPr>
      </p:pic>
      <p:pic>
        <p:nvPicPr>
          <p:cNvPr id="52" name="Graphic 51" descr="Server">
            <a:extLst>
              <a:ext uri="{FF2B5EF4-FFF2-40B4-BE49-F238E27FC236}">
                <a16:creationId xmlns:a16="http://schemas.microsoft.com/office/drawing/2014/main" id="{FB277D50-400C-4992-9176-A2BE669A33EA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4646124" y="5549529"/>
            <a:ext cx="427129" cy="427129"/>
          </a:xfrm>
          <a:prstGeom prst="rect">
            <a:avLst/>
          </a:prstGeom>
        </p:spPr>
      </p:pic>
      <p:pic>
        <p:nvPicPr>
          <p:cNvPr id="53" name="Graphic 52" descr="Smart Phone">
            <a:extLst>
              <a:ext uri="{FF2B5EF4-FFF2-40B4-BE49-F238E27FC236}">
                <a16:creationId xmlns:a16="http://schemas.microsoft.com/office/drawing/2014/main" id="{C24E68E6-ED45-4173-B6A7-57E323A0A99D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3951434" y="5549529"/>
            <a:ext cx="427129" cy="427129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4B5B10-ECE9-4368-91C5-371980151CC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85426189"/>
              </p:ext>
            </p:extLst>
          </p:nvPr>
        </p:nvGraphicFramePr>
        <p:xfrm>
          <a:off x="6933494" y="264324"/>
          <a:ext cx="4806122" cy="342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3"/>
          </a:graphicData>
        </a:graphic>
      </p:graphicFrame>
    </p:spTree>
    <p:extLst>
      <p:ext uri="{BB962C8B-B14F-4D97-AF65-F5344CB8AC3E}">
        <p14:creationId xmlns:p14="http://schemas.microsoft.com/office/powerpoint/2010/main" val="3396367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4A04D659-6785-407C-B2F3-31C33ED9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327" y="374805"/>
            <a:ext cx="6201661" cy="489950"/>
          </a:xfrm>
        </p:spPr>
        <p:txBody>
          <a:bodyPr/>
          <a:lstStyle>
            <a:lvl1pPr algn="l">
              <a:defRPr sz="4000" baseline="-12000"/>
            </a:lvl1pPr>
          </a:lstStyle>
          <a:p>
            <a:r>
              <a:rPr lang="en-US"/>
              <a:t>Product logos and colors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1CBC327-A34C-48B0-AB4D-35CE644A7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5060" y="2902313"/>
            <a:ext cx="1996596" cy="100513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4982229-8D20-467D-A379-C8802DA6DA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6971" y="4190481"/>
            <a:ext cx="2493476" cy="26526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35F0E8D-EA32-4B68-BEDE-CB348908E0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6972" y="2047622"/>
            <a:ext cx="2852562" cy="32060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44DCD9F-76E2-4367-B98E-21B8C95D9B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96972" y="2793659"/>
            <a:ext cx="761782" cy="24662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35FC162-046E-4063-8374-80693DFC37C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6971" y="3468180"/>
            <a:ext cx="1035801" cy="31238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A9E86F-6CD2-4B30-8A56-E7B3F3652DC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96972" y="1382037"/>
            <a:ext cx="1746232" cy="25117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D321720-9468-41B5-AF49-641FABE129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96971" y="4872396"/>
            <a:ext cx="2074104" cy="2566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6CC794-B941-40E4-BD5C-0CA6DB922898}"/>
              </a:ext>
            </a:extLst>
          </p:cNvPr>
          <p:cNvSpPr/>
          <p:nvPr userDrawn="1"/>
        </p:nvSpPr>
        <p:spPr>
          <a:xfrm>
            <a:off x="671509" y="1422400"/>
            <a:ext cx="217311" cy="217311"/>
          </a:xfrm>
          <a:prstGeom prst="rect">
            <a:avLst/>
          </a:prstGeom>
          <a:solidFill>
            <a:srgbClr val="D0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A5BBDE6-9FF7-4D71-BA1A-926AD65556C7}"/>
              </a:ext>
            </a:extLst>
          </p:cNvPr>
          <p:cNvSpPr/>
          <p:nvPr userDrawn="1"/>
        </p:nvSpPr>
        <p:spPr>
          <a:xfrm>
            <a:off x="918883" y="1422400"/>
            <a:ext cx="217311" cy="217311"/>
          </a:xfrm>
          <a:prstGeom prst="rect">
            <a:avLst/>
          </a:prstGeom>
          <a:solidFill>
            <a:srgbClr val="3D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CDF0FCB-D9EB-4587-AD65-DA4D6D9679BC}"/>
              </a:ext>
            </a:extLst>
          </p:cNvPr>
          <p:cNvSpPr/>
          <p:nvPr userDrawn="1"/>
        </p:nvSpPr>
        <p:spPr>
          <a:xfrm>
            <a:off x="671509" y="2078542"/>
            <a:ext cx="217311" cy="217311"/>
          </a:xfrm>
          <a:prstGeom prst="rect">
            <a:avLst/>
          </a:prstGeom>
          <a:solidFill>
            <a:srgbClr val="D0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CD3FD1B-2469-4D7B-B27C-08E9681C24FD}"/>
              </a:ext>
            </a:extLst>
          </p:cNvPr>
          <p:cNvSpPr/>
          <p:nvPr userDrawn="1"/>
        </p:nvSpPr>
        <p:spPr>
          <a:xfrm>
            <a:off x="918883" y="2078542"/>
            <a:ext cx="217311" cy="217311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9F7841A-AB83-4CEE-A057-8E1DB1853852}"/>
              </a:ext>
            </a:extLst>
          </p:cNvPr>
          <p:cNvSpPr/>
          <p:nvPr userDrawn="1"/>
        </p:nvSpPr>
        <p:spPr>
          <a:xfrm>
            <a:off x="680344" y="2793658"/>
            <a:ext cx="217311" cy="217311"/>
          </a:xfrm>
          <a:prstGeom prst="rect">
            <a:avLst/>
          </a:prstGeom>
          <a:solidFill>
            <a:srgbClr val="4C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7028437-9823-433E-B899-01C84AB16A3C}"/>
              </a:ext>
            </a:extLst>
          </p:cNvPr>
          <p:cNvSpPr/>
          <p:nvPr userDrawn="1"/>
        </p:nvSpPr>
        <p:spPr>
          <a:xfrm>
            <a:off x="927718" y="2793658"/>
            <a:ext cx="217311" cy="217311"/>
          </a:xfrm>
          <a:prstGeom prst="rect">
            <a:avLst/>
          </a:prstGeom>
          <a:solidFill>
            <a:srgbClr val="828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759243F-6CB0-4A1A-BD52-440D590AB2F7}"/>
              </a:ext>
            </a:extLst>
          </p:cNvPr>
          <p:cNvSpPr/>
          <p:nvPr userDrawn="1"/>
        </p:nvSpPr>
        <p:spPr>
          <a:xfrm>
            <a:off x="680344" y="3494984"/>
            <a:ext cx="455850" cy="217311"/>
          </a:xfrm>
          <a:prstGeom prst="rect">
            <a:avLst/>
          </a:prstGeom>
          <a:solidFill>
            <a:srgbClr val="005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4789682-E9D7-4C31-AF7C-C37E125F270E}"/>
              </a:ext>
            </a:extLst>
          </p:cNvPr>
          <p:cNvSpPr/>
          <p:nvPr userDrawn="1"/>
        </p:nvSpPr>
        <p:spPr>
          <a:xfrm>
            <a:off x="680345" y="4221501"/>
            <a:ext cx="144873" cy="217310"/>
          </a:xfrm>
          <a:prstGeom prst="rect">
            <a:avLst/>
          </a:prstGeom>
          <a:solidFill>
            <a:srgbClr val="12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B0A9B5F-C4BA-4007-8CD1-FB98B75BF585}"/>
              </a:ext>
            </a:extLst>
          </p:cNvPr>
          <p:cNvSpPr/>
          <p:nvPr userDrawn="1"/>
        </p:nvSpPr>
        <p:spPr>
          <a:xfrm>
            <a:off x="848205" y="4221501"/>
            <a:ext cx="144873" cy="217310"/>
          </a:xfrm>
          <a:prstGeom prst="rect">
            <a:avLst/>
          </a:prstGeom>
          <a:solidFill>
            <a:srgbClr val="41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7201EBE-5AB9-4280-AC3B-23B6DCA87465}"/>
              </a:ext>
            </a:extLst>
          </p:cNvPr>
          <p:cNvSpPr/>
          <p:nvPr userDrawn="1"/>
        </p:nvSpPr>
        <p:spPr>
          <a:xfrm>
            <a:off x="671509" y="4918031"/>
            <a:ext cx="217311" cy="217311"/>
          </a:xfrm>
          <a:prstGeom prst="rect">
            <a:avLst/>
          </a:prstGeom>
          <a:solidFill>
            <a:srgbClr val="124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4DA50B-092D-4E82-9B56-B65F382DC240}"/>
              </a:ext>
            </a:extLst>
          </p:cNvPr>
          <p:cNvSpPr/>
          <p:nvPr userDrawn="1"/>
        </p:nvSpPr>
        <p:spPr>
          <a:xfrm>
            <a:off x="918883" y="4918031"/>
            <a:ext cx="217311" cy="217311"/>
          </a:xfrm>
          <a:prstGeom prst="rect">
            <a:avLst/>
          </a:prstGeom>
          <a:solidFill>
            <a:srgbClr val="41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6C6C540-AD3E-498A-94E7-5F85FF2F8CDF}"/>
              </a:ext>
            </a:extLst>
          </p:cNvPr>
          <p:cNvSpPr/>
          <p:nvPr userDrawn="1"/>
        </p:nvSpPr>
        <p:spPr>
          <a:xfrm>
            <a:off x="1011649" y="4221501"/>
            <a:ext cx="144873" cy="217310"/>
          </a:xfrm>
          <a:prstGeom prst="rect">
            <a:avLst/>
          </a:prstGeom>
          <a:solidFill>
            <a:srgbClr val="777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7EF2722B-5B62-4B8D-99C3-D43BCF82ECA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14205" y="4190481"/>
            <a:ext cx="2493476" cy="265263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C5B54F68-4A9A-4458-8796-AECB93B0500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14206" y="2047622"/>
            <a:ext cx="2852562" cy="320605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E8183CED-BB1C-4F01-A48A-7B9598143E8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14206" y="2793659"/>
            <a:ext cx="761782" cy="246620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84D83211-3C20-4D04-92C3-B23D57F5F76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014205" y="3468180"/>
            <a:ext cx="1035801" cy="312384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CDF68293-CC78-437B-8E58-12D9F50D00E0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014206" y="1382037"/>
            <a:ext cx="1746232" cy="251171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6ED1CEA7-71AA-40A5-A45E-16AAD29693B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014205" y="4872396"/>
            <a:ext cx="2074104" cy="256696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347ED9A-1C23-40DB-B749-39B724FAE30B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296971" y="5620571"/>
            <a:ext cx="1305089" cy="265262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E84BC62-4093-418F-A647-3F97B532BCC0}"/>
              </a:ext>
            </a:extLst>
          </p:cNvPr>
          <p:cNvSpPr/>
          <p:nvPr userDrawn="1"/>
        </p:nvSpPr>
        <p:spPr>
          <a:xfrm>
            <a:off x="675078" y="5644547"/>
            <a:ext cx="213742" cy="217311"/>
          </a:xfrm>
          <a:prstGeom prst="rect">
            <a:avLst/>
          </a:prstGeom>
          <a:solidFill>
            <a:srgbClr val="80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14776EF6-B8C9-49C4-8B10-315EA52123C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014205" y="5596596"/>
            <a:ext cx="1305089" cy="265262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A30B23F-1C42-4CDB-9C7C-46C52ED74572}"/>
              </a:ext>
            </a:extLst>
          </p:cNvPr>
          <p:cNvCxnSpPr>
            <a:cxnSpLocks/>
          </p:cNvCxnSpPr>
          <p:nvPr userDrawn="1"/>
        </p:nvCxnSpPr>
        <p:spPr>
          <a:xfrm>
            <a:off x="669537" y="940904"/>
            <a:ext cx="81972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18F6915-79CB-443E-A3DB-7448B3A7618B}"/>
              </a:ext>
            </a:extLst>
          </p:cNvPr>
          <p:cNvSpPr/>
          <p:nvPr userDrawn="1"/>
        </p:nvSpPr>
        <p:spPr>
          <a:xfrm>
            <a:off x="916698" y="5644547"/>
            <a:ext cx="217311" cy="217311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18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A888362-04BA-4A82-AD9D-5415ED405F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309" y="144977"/>
            <a:ext cx="5930186" cy="629178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7075" y="3490924"/>
            <a:ext cx="7330990" cy="977621"/>
          </a:xfrm>
        </p:spPr>
        <p:txBody>
          <a:bodyPr bIns="0" anchor="b">
            <a:normAutofit/>
          </a:bodyPr>
          <a:lstStyle>
            <a:lvl1pPr algn="l">
              <a:defRPr sz="4000">
                <a:solidFill>
                  <a:srgbClr val="393949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0540" y="4644020"/>
            <a:ext cx="5825480" cy="977621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712032" y="4556282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F0BCC52-330A-4BD4-BD33-BA82B3B2E2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40" y="2248727"/>
            <a:ext cx="2669100" cy="134954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AAF159-1CBF-4155-B3AE-FAE51BA502E7}"/>
              </a:ext>
            </a:extLst>
          </p:cNvPr>
          <p:cNvCxnSpPr>
            <a:cxnSpLocks/>
          </p:cNvCxnSpPr>
          <p:nvPr userDrawn="1"/>
        </p:nvCxnSpPr>
        <p:spPr>
          <a:xfrm>
            <a:off x="3712032" y="3803117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18B181-0AD0-48CD-9E0C-A71EB09686D9}"/>
              </a:ext>
            </a:extLst>
          </p:cNvPr>
          <p:cNvSpPr txBox="1"/>
          <p:nvPr userDrawn="1"/>
        </p:nvSpPr>
        <p:spPr>
          <a:xfrm>
            <a:off x="895611" y="6512968"/>
            <a:ext cx="1035106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80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onal Stripe 4">
            <a:extLst>
              <a:ext uri="{FF2B5EF4-FFF2-40B4-BE49-F238E27FC236}">
                <a16:creationId xmlns:a16="http://schemas.microsoft.com/office/drawing/2014/main" id="{33B0F050-294E-48BF-922A-0D4F22D126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diagStripe">
            <a:avLst>
              <a:gd name="adj" fmla="val 5044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42479" y="1816275"/>
            <a:ext cx="9037556" cy="398954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bIns="0" anchor="t">
            <a:normAutofit/>
          </a:bodyPr>
          <a:lstStyle>
            <a:lvl1pPr algn="l">
              <a:lnSpc>
                <a:spcPct val="150000"/>
              </a:lnSpc>
              <a:buFont typeface="Arial" panose="020B0604020202020204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4425" y="5929287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E70A6-C66B-42CB-98D8-CB8B5690124F}"/>
              </a:ext>
            </a:extLst>
          </p:cNvPr>
          <p:cNvSpPr txBox="1"/>
          <p:nvPr userDrawn="1"/>
        </p:nvSpPr>
        <p:spPr>
          <a:xfrm>
            <a:off x="9171359" y="6552660"/>
            <a:ext cx="207531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0" i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FE7BE-9B38-4814-ACB4-BD4ABE8D9FFD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E32760B-41B6-4DD3-AA8C-F7E713D06A91}"/>
              </a:ext>
            </a:extLst>
          </p:cNvPr>
          <p:cNvSpPr txBox="1">
            <a:spLocks/>
          </p:cNvSpPr>
          <p:nvPr userDrawn="1"/>
        </p:nvSpPr>
        <p:spPr>
          <a:xfrm>
            <a:off x="4976191" y="403772"/>
            <a:ext cx="4048539" cy="1232902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cap="all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01524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317" y="150338"/>
            <a:ext cx="5888847" cy="624792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703065"/>
            <a:ext cx="9867880" cy="690788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D5B52B-B5F9-40AC-BDDA-5958C2183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3316" y="1548251"/>
            <a:ext cx="9867880" cy="4458326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C324DF-2B2C-45EC-9D1B-3B48943A15D0}"/>
              </a:ext>
            </a:extLst>
          </p:cNvPr>
          <p:cNvCxnSpPr/>
          <p:nvPr userDrawn="1"/>
        </p:nvCxnSpPr>
        <p:spPr>
          <a:xfrm>
            <a:off x="1361547" y="1414171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98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494" y="675271"/>
            <a:ext cx="6793945" cy="1292660"/>
          </a:xfrm>
        </p:spPr>
        <p:txBody>
          <a:bodyPr/>
          <a:lstStyle>
            <a:lvl1pPr algn="l">
              <a:defRPr sz="4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Place header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3494" y="2261385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Bullet Point  </a:t>
            </a:r>
          </a:p>
          <a:p>
            <a:pPr lvl="1"/>
            <a:r>
              <a:rPr lang="en-US" dirty="0"/>
              <a:t>Second level Embedded</a:t>
            </a:r>
          </a:p>
          <a:p>
            <a:pPr lvl="2"/>
            <a:r>
              <a:rPr lang="en-US" dirty="0"/>
              <a:t>Third level Embedded</a:t>
            </a:r>
          </a:p>
          <a:p>
            <a:pPr lvl="3"/>
            <a:r>
              <a:rPr lang="en-US" dirty="0"/>
              <a:t>Fourth level Embedded</a:t>
            </a:r>
          </a:p>
          <a:p>
            <a:pPr lvl="4"/>
            <a:r>
              <a:rPr lang="en-US" dirty="0"/>
              <a:t>Fifth level Embedded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0" y="2055441"/>
            <a:ext cx="7337287" cy="0"/>
          </a:xfrm>
          <a:prstGeom prst="line">
            <a:avLst/>
          </a:prstGeom>
          <a:ln w="31750">
            <a:solidFill>
              <a:schemeClr val="accent3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0D99AA7A-6EEC-4CD1-8AD8-D117CE8A90FE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7575826" y="375947"/>
            <a:ext cx="4227445" cy="5855853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ECAA56D-906C-4CB2-AE0F-74F84AA3169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63494" y="4182214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Bullet Point </a:t>
            </a:r>
          </a:p>
          <a:p>
            <a:pPr lvl="1"/>
            <a:r>
              <a:rPr lang="en-US" dirty="0"/>
              <a:t>Second level Embedded</a:t>
            </a:r>
          </a:p>
          <a:p>
            <a:pPr lvl="2"/>
            <a:r>
              <a:rPr lang="en-US" dirty="0"/>
              <a:t>Third level Embedded</a:t>
            </a:r>
          </a:p>
          <a:p>
            <a:pPr lvl="3"/>
            <a:r>
              <a:rPr lang="en-US" dirty="0"/>
              <a:t>Fourth level Embedded</a:t>
            </a:r>
          </a:p>
          <a:p>
            <a:pPr lvl="4"/>
            <a:r>
              <a:rPr lang="en-US" dirty="0"/>
              <a:t>Fifth level Embedded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3C67AB8-9988-4114-9667-FEF416236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23475-F16B-42F0-8430-0DCA73E64D1B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8F8EBC01-9DEB-4179-BF3E-E124E923C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48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494" y="675271"/>
            <a:ext cx="6793945" cy="1292660"/>
          </a:xfrm>
        </p:spPr>
        <p:txBody>
          <a:bodyPr/>
          <a:lstStyle>
            <a:lvl1pPr algn="l">
              <a:defRPr sz="4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Place header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3494" y="2261385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Sample Bullet Point</a:t>
            </a:r>
          </a:p>
          <a:p>
            <a:pPr lvl="1"/>
            <a:r>
              <a:rPr lang="en-US"/>
              <a:t>Second level Embedded</a:t>
            </a:r>
          </a:p>
          <a:p>
            <a:pPr lvl="2"/>
            <a:r>
              <a:rPr lang="en-US"/>
              <a:t>Third level Embedded</a:t>
            </a:r>
          </a:p>
          <a:p>
            <a:pPr lvl="3"/>
            <a:r>
              <a:rPr lang="en-US"/>
              <a:t>Fourth level Embedded</a:t>
            </a:r>
          </a:p>
          <a:p>
            <a:pPr lvl="4"/>
            <a:r>
              <a:rPr lang="en-US"/>
              <a:t>Fifth level Embedded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0D99AA7A-6EEC-4CD1-8AD8-D117CE8A90FE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7575826" y="375947"/>
            <a:ext cx="4227445" cy="5855853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ECAA56D-906C-4CB2-AE0F-74F84AA3169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63494" y="4182214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Sample Bullet Point</a:t>
            </a:r>
          </a:p>
          <a:p>
            <a:pPr lvl="1"/>
            <a:r>
              <a:rPr lang="en-US"/>
              <a:t>Second level Embedded</a:t>
            </a:r>
          </a:p>
          <a:p>
            <a:pPr lvl="2"/>
            <a:r>
              <a:rPr lang="en-US"/>
              <a:t>Third level Embedded</a:t>
            </a:r>
          </a:p>
          <a:p>
            <a:pPr lvl="3"/>
            <a:r>
              <a:rPr lang="en-US"/>
              <a:t>Fourth level Embedded</a:t>
            </a:r>
          </a:p>
          <a:p>
            <a:pPr lvl="4"/>
            <a:r>
              <a:rPr lang="en-US"/>
              <a:t>Fifth level Embedded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3C67AB8-9988-4114-9667-FEF416236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23475-F16B-42F0-8430-0DCA73E64D1B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7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750209"/>
            <a:ext cx="9780644" cy="690788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1606192"/>
            <a:ext cx="4645152" cy="6053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410911"/>
            <a:ext cx="4645152" cy="264445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1609645"/>
            <a:ext cx="4645152" cy="60534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408133"/>
            <a:ext cx="4645152" cy="263737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378800" y="1556691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83138" y="6540148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30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22914D9-F0EF-4B7F-AD7F-C89553DC8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71FA7-0B40-42E4-9173-E8CF54565E65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1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17F1F7F-2426-4B30-995E-DE75A8309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9BFCE-3FE4-4B9A-BBFE-7FF5F9DD93BF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475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7ACACFE-6A95-4EEF-98A0-92796C68D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461B5-E5A2-4837-A045-B44A08C2C086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753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A3CE296-458E-4E8F-A68F-363788EA4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AA0F3-1221-4061-AFB8-0745A4115558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89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44E1C03-75F0-437D-9900-A064AA9BA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5F9D7-C5DD-40DE-A5AB-3E3CF3E60457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951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red, night sky&#10;&#10;Description automatically generated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22"/>
          <a:stretch/>
        </p:blipFill>
        <p:spPr>
          <a:xfrm>
            <a:off x="0" y="0"/>
            <a:ext cx="46912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FC33651-1F41-404F-91C3-3911DC46C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9AF46-C77B-4C6F-8AB2-43BD3587D16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DE0C575-E507-422B-8FF7-04F8E3A8D1C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93780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C2E8B8E-8234-4552-AA77-90F0E01D460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6555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3638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 r="60574"/>
          <a:stretch/>
        </p:blipFill>
        <p:spPr>
          <a:xfrm>
            <a:off x="0" y="0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3EE745F-CC15-4D45-B1CE-F7E33CEB3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4C661-3C3F-4120-9233-8F3D28F4074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91314A2-DF48-4F74-90AF-8B0D7B5AFA6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93780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A691404-93C8-49E9-8B10-F3D714EC0FE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6555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2411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4" r="6573"/>
          <a:stretch/>
        </p:blipFill>
        <p:spPr>
          <a:xfrm>
            <a:off x="0" y="0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6A314EE-1DEF-4687-A187-941A1BDAC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F2E4A-580F-4EB4-865B-F8E86F4CF18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E787145-558E-407E-AF27-95FAC0917FA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93780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3EC1429-CEA5-44FA-949D-24EBBD0EA3E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6555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590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22914D9-F0EF-4B7F-AD7F-C89553DC8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71FA7-0B40-42E4-9173-E8CF54565E65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20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/>
          <a:stretch/>
        </p:blipFill>
        <p:spPr>
          <a:xfrm>
            <a:off x="0" y="5399"/>
            <a:ext cx="4784035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512AB85-5153-4ACF-B240-2CC680B3A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85F63-E116-4279-A257-8B44310E954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9F24FE7-B77A-42F9-93D6-2E23B20AE44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93780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938FF94-0BBD-40AA-8F3B-B0AC7565A49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6555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3170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47"/>
          <a:stretch/>
        </p:blipFill>
        <p:spPr>
          <a:xfrm>
            <a:off x="-13163" y="0"/>
            <a:ext cx="47369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4C85266C-F9B0-4856-B737-6C8F4A175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F39994-0F89-44EA-95C3-0963F01CB92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B94C9C2-C94E-4CCE-B482-C7E502DFBA7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93780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3311404-956A-47BE-BD00-7F798F9C5A8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6555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6560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CD7BE22-7E47-4DA9-B606-7170E3885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7138" y="470701"/>
            <a:ext cx="5701469" cy="604912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03" y="525670"/>
            <a:ext cx="5532328" cy="1065035"/>
          </a:xfrm>
        </p:spPr>
        <p:txBody>
          <a:bodyPr anchor="b">
            <a:normAutofit/>
          </a:bodyPr>
          <a:lstStyle>
            <a:lvl1pPr algn="l">
              <a:defRPr sz="32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92704" y="610069"/>
            <a:ext cx="3908585" cy="5414168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70303" y="1954120"/>
            <a:ext cx="4736967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1032146" y="1760963"/>
            <a:ext cx="486065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6EBDD75-E45C-495E-BE25-9211140F979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78227" y="4268644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484C5BF-82EF-4A44-8CEE-392EC7F77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5BF22-45F9-40C1-A990-14F8E9B8C7CD}"/>
              </a:ext>
            </a:extLst>
          </p:cNvPr>
          <p:cNvSpPr txBox="1"/>
          <p:nvPr userDrawn="1"/>
        </p:nvSpPr>
        <p:spPr>
          <a:xfrm>
            <a:off x="930099" y="6552660"/>
            <a:ext cx="103165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41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79A6-86B0-499F-9AB4-A38CB71F5E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79406"/>
            <a:ext cx="9144000" cy="2270194"/>
          </a:xfrm>
          <a:effectLst>
            <a:reflection blurRad="127000" stA="36000" endPos="68000" dir="5400000" sy="-100000" algn="bl" rotWithShape="0"/>
          </a:effectLst>
        </p:spPr>
        <p:txBody>
          <a:bodyPr anchor="b"/>
          <a:lstStyle>
            <a:lvl1pPr algn="ctr">
              <a:defRPr sz="1150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5DBE0B77-07EB-491E-B302-C64772B43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73141-1519-41E2-9014-427A91D4ACCB}"/>
              </a:ext>
            </a:extLst>
          </p:cNvPr>
          <p:cNvSpPr txBox="1"/>
          <p:nvPr userDrawn="1"/>
        </p:nvSpPr>
        <p:spPr>
          <a:xfrm>
            <a:off x="930099" y="6552660"/>
            <a:ext cx="103165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37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Warning">
            <a:extLst>
              <a:ext uri="{FF2B5EF4-FFF2-40B4-BE49-F238E27FC236}">
                <a16:creationId xmlns:a16="http://schemas.microsoft.com/office/drawing/2014/main" id="{FAE56DF2-36FF-489A-9C05-DB8C3CD9D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3477" y="1564988"/>
            <a:ext cx="427129" cy="427129"/>
          </a:xfrm>
          <a:prstGeom prst="rect">
            <a:avLst/>
          </a:prstGeom>
        </p:spPr>
      </p:pic>
      <p:pic>
        <p:nvPicPr>
          <p:cNvPr id="9" name="Graphic 8" descr="Irritant">
            <a:extLst>
              <a:ext uri="{FF2B5EF4-FFF2-40B4-BE49-F238E27FC236}">
                <a16:creationId xmlns:a16="http://schemas.microsoft.com/office/drawing/2014/main" id="{F3663CC9-0CC2-4758-8D4F-6FB882F60C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4155" y="1564988"/>
            <a:ext cx="427129" cy="427129"/>
          </a:xfrm>
          <a:prstGeom prst="rect">
            <a:avLst/>
          </a:prstGeom>
        </p:spPr>
      </p:pic>
      <p:pic>
        <p:nvPicPr>
          <p:cNvPr id="11" name="Graphic 10" descr="Question mark">
            <a:extLst>
              <a:ext uri="{FF2B5EF4-FFF2-40B4-BE49-F238E27FC236}">
                <a16:creationId xmlns:a16="http://schemas.microsoft.com/office/drawing/2014/main" id="{A3463CA6-D8DA-44CF-8A10-EA47E91BC9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6288" y="1564988"/>
            <a:ext cx="427129" cy="427129"/>
          </a:xfrm>
          <a:prstGeom prst="rect">
            <a:avLst/>
          </a:prstGeom>
        </p:spPr>
      </p:pic>
      <p:pic>
        <p:nvPicPr>
          <p:cNvPr id="13" name="Graphic 12" descr="Lock">
            <a:extLst>
              <a:ext uri="{FF2B5EF4-FFF2-40B4-BE49-F238E27FC236}">
                <a16:creationId xmlns:a16="http://schemas.microsoft.com/office/drawing/2014/main" id="{AEB911C2-155D-4C46-9E64-A0B6DFE2E6B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53477" y="2301436"/>
            <a:ext cx="427129" cy="427129"/>
          </a:xfrm>
          <a:prstGeom prst="rect">
            <a:avLst/>
          </a:prstGeom>
        </p:spPr>
      </p:pic>
      <p:pic>
        <p:nvPicPr>
          <p:cNvPr id="15" name="Graphic 14" descr="Unlock">
            <a:extLst>
              <a:ext uri="{FF2B5EF4-FFF2-40B4-BE49-F238E27FC236}">
                <a16:creationId xmlns:a16="http://schemas.microsoft.com/office/drawing/2014/main" id="{0AAE4A4E-BECC-47B9-B1DA-322ADF07DE2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76288" y="2301436"/>
            <a:ext cx="427129" cy="427129"/>
          </a:xfrm>
          <a:prstGeom prst="rect">
            <a:avLst/>
          </a:prstGeom>
        </p:spPr>
      </p:pic>
      <p:pic>
        <p:nvPicPr>
          <p:cNvPr id="17" name="Graphic 16" descr="Security camera">
            <a:extLst>
              <a:ext uri="{FF2B5EF4-FFF2-40B4-BE49-F238E27FC236}">
                <a16:creationId xmlns:a16="http://schemas.microsoft.com/office/drawing/2014/main" id="{EDCD49CE-D30C-451B-8867-C20DD7EC9B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34155" y="2301436"/>
            <a:ext cx="427129" cy="427129"/>
          </a:xfrm>
          <a:prstGeom prst="rect">
            <a:avLst/>
          </a:prstGeom>
        </p:spPr>
      </p:pic>
      <p:pic>
        <p:nvPicPr>
          <p:cNvPr id="19" name="Graphic 18" descr="Computer">
            <a:extLst>
              <a:ext uri="{FF2B5EF4-FFF2-40B4-BE49-F238E27FC236}">
                <a16:creationId xmlns:a16="http://schemas.microsoft.com/office/drawing/2014/main" id="{FAF8BDA7-22D9-4937-9E7F-2E44F19530B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46124" y="1564988"/>
            <a:ext cx="427129" cy="427129"/>
          </a:xfrm>
          <a:prstGeom prst="rect">
            <a:avLst/>
          </a:prstGeom>
        </p:spPr>
      </p:pic>
      <p:pic>
        <p:nvPicPr>
          <p:cNvPr id="21" name="Graphic 20" descr="Web cam">
            <a:extLst>
              <a:ext uri="{FF2B5EF4-FFF2-40B4-BE49-F238E27FC236}">
                <a16:creationId xmlns:a16="http://schemas.microsoft.com/office/drawing/2014/main" id="{0F1A6898-CBD0-47D0-988A-F7B46CC3179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59016" y="1564988"/>
            <a:ext cx="427129" cy="427129"/>
          </a:xfrm>
          <a:prstGeom prst="rect">
            <a:avLst/>
          </a:prstGeom>
        </p:spPr>
      </p:pic>
      <p:pic>
        <p:nvPicPr>
          <p:cNvPr id="23" name="Graphic 22" descr="Server">
            <a:extLst>
              <a:ext uri="{FF2B5EF4-FFF2-40B4-BE49-F238E27FC236}">
                <a16:creationId xmlns:a16="http://schemas.microsoft.com/office/drawing/2014/main" id="{A59532FA-4743-43C0-8FE1-5A54A24B7F3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53706" y="2301436"/>
            <a:ext cx="427129" cy="427129"/>
          </a:xfrm>
          <a:prstGeom prst="rect">
            <a:avLst/>
          </a:prstGeom>
        </p:spPr>
      </p:pic>
      <p:pic>
        <p:nvPicPr>
          <p:cNvPr id="26" name="Graphic 25" descr="Smart Phone">
            <a:extLst>
              <a:ext uri="{FF2B5EF4-FFF2-40B4-BE49-F238E27FC236}">
                <a16:creationId xmlns:a16="http://schemas.microsoft.com/office/drawing/2014/main" id="{4F0C3D68-B209-48A8-B277-A4752D9CE79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59016" y="2301436"/>
            <a:ext cx="427129" cy="42712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A04D659-6785-407C-B2F3-31C33ED9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944" y="465103"/>
            <a:ext cx="9603275" cy="570563"/>
          </a:xfrm>
        </p:spPr>
        <p:txBody>
          <a:bodyPr/>
          <a:lstStyle>
            <a:lvl1pPr algn="l">
              <a:defRPr sz="4000" baseline="-12000"/>
            </a:lvl1pPr>
          </a:lstStyle>
          <a:p>
            <a:r>
              <a:rPr lang="en-US"/>
              <a:t>Icon and graph examples</a:t>
            </a:r>
          </a:p>
        </p:txBody>
      </p:sp>
      <p:pic>
        <p:nvPicPr>
          <p:cNvPr id="28" name="Graphic 27" descr="Warning">
            <a:extLst>
              <a:ext uri="{FF2B5EF4-FFF2-40B4-BE49-F238E27FC236}">
                <a16:creationId xmlns:a16="http://schemas.microsoft.com/office/drawing/2014/main" id="{4C8652CA-15E4-4D8E-B66D-A6F46FD484B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253477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Graphic 28" descr="Irritant">
            <a:extLst>
              <a:ext uri="{FF2B5EF4-FFF2-40B4-BE49-F238E27FC236}">
                <a16:creationId xmlns:a16="http://schemas.microsoft.com/office/drawing/2014/main" id="{C18D56FD-FF02-4839-A86D-3C6A406CD21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834155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Graphic 29" descr="Question mark">
            <a:extLst>
              <a:ext uri="{FF2B5EF4-FFF2-40B4-BE49-F238E27FC236}">
                <a16:creationId xmlns:a16="http://schemas.microsoft.com/office/drawing/2014/main" id="{1EBF6982-7FB0-4D95-8E66-608C19BD6F96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576288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Graphic 30" descr="Lock">
            <a:extLst>
              <a:ext uri="{FF2B5EF4-FFF2-40B4-BE49-F238E27FC236}">
                <a16:creationId xmlns:a16="http://schemas.microsoft.com/office/drawing/2014/main" id="{E11F6111-E4C2-48B1-BBCE-19AFAD0D7B3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253477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Graphic 31" descr="Unlock">
            <a:extLst>
              <a:ext uri="{FF2B5EF4-FFF2-40B4-BE49-F238E27FC236}">
                <a16:creationId xmlns:a16="http://schemas.microsoft.com/office/drawing/2014/main" id="{5467D50A-B453-4CB4-BBE8-94733D4787A9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576288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Graphic 32" descr="Security camera">
            <a:extLst>
              <a:ext uri="{FF2B5EF4-FFF2-40B4-BE49-F238E27FC236}">
                <a16:creationId xmlns:a16="http://schemas.microsoft.com/office/drawing/2014/main" id="{E03DBCD4-3134-4F9F-84AF-7A9C139B9AA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834155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Graphic 33" descr="Computer">
            <a:extLst>
              <a:ext uri="{FF2B5EF4-FFF2-40B4-BE49-F238E27FC236}">
                <a16:creationId xmlns:a16="http://schemas.microsoft.com/office/drawing/2014/main" id="{2E230DAB-CBA0-4C72-9361-50E610B8799C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653706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Graphic 34" descr="Web cam">
            <a:extLst>
              <a:ext uri="{FF2B5EF4-FFF2-40B4-BE49-F238E27FC236}">
                <a16:creationId xmlns:a16="http://schemas.microsoft.com/office/drawing/2014/main" id="{3773EF1C-CBA7-4EAD-906A-08ACE15118FF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959016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Graphic 35" descr="Server">
            <a:extLst>
              <a:ext uri="{FF2B5EF4-FFF2-40B4-BE49-F238E27FC236}">
                <a16:creationId xmlns:a16="http://schemas.microsoft.com/office/drawing/2014/main" id="{1AE76905-EFC5-4DC0-AF02-2EE50BA8952A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653706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Graphic 36" descr="Smart Phone">
            <a:extLst>
              <a:ext uri="{FF2B5EF4-FFF2-40B4-BE49-F238E27FC236}">
                <a16:creationId xmlns:a16="http://schemas.microsoft.com/office/drawing/2014/main" id="{ADE514AF-AF20-4ADF-9EB9-644F7919BC9A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959016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DA20F72D-9094-41D1-89BA-073BC1BA663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16710207"/>
              </p:ext>
            </p:extLst>
          </p:nvPr>
        </p:nvGraphicFramePr>
        <p:xfrm>
          <a:off x="6933494" y="3869635"/>
          <a:ext cx="4806122" cy="252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pic>
        <p:nvPicPr>
          <p:cNvPr id="44" name="Graphic 43" descr="Warning">
            <a:extLst>
              <a:ext uri="{FF2B5EF4-FFF2-40B4-BE49-F238E27FC236}">
                <a16:creationId xmlns:a16="http://schemas.microsoft.com/office/drawing/2014/main" id="{6E7F7F3B-5B61-42DA-985E-876900CF8568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3245895" y="4813081"/>
            <a:ext cx="427129" cy="427129"/>
          </a:xfrm>
          <a:prstGeom prst="rect">
            <a:avLst/>
          </a:prstGeom>
        </p:spPr>
      </p:pic>
      <p:pic>
        <p:nvPicPr>
          <p:cNvPr id="45" name="Graphic 44" descr="Irritant">
            <a:extLst>
              <a:ext uri="{FF2B5EF4-FFF2-40B4-BE49-F238E27FC236}">
                <a16:creationId xmlns:a16="http://schemas.microsoft.com/office/drawing/2014/main" id="{BC6B1770-4EC3-451F-9049-34DF4B46C62D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826573" y="4813081"/>
            <a:ext cx="427129" cy="427129"/>
          </a:xfrm>
          <a:prstGeom prst="rect">
            <a:avLst/>
          </a:prstGeom>
        </p:spPr>
      </p:pic>
      <p:pic>
        <p:nvPicPr>
          <p:cNvPr id="46" name="Graphic 45" descr="Question mark">
            <a:extLst>
              <a:ext uri="{FF2B5EF4-FFF2-40B4-BE49-F238E27FC236}">
                <a16:creationId xmlns:a16="http://schemas.microsoft.com/office/drawing/2014/main" id="{70EA6AC2-2EDC-47D1-BBA9-D20B966CBF71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2568706" y="4813081"/>
            <a:ext cx="427129" cy="427129"/>
          </a:xfrm>
          <a:prstGeom prst="rect">
            <a:avLst/>
          </a:prstGeom>
        </p:spPr>
      </p:pic>
      <p:pic>
        <p:nvPicPr>
          <p:cNvPr id="47" name="Graphic 46" descr="Lock">
            <a:extLst>
              <a:ext uri="{FF2B5EF4-FFF2-40B4-BE49-F238E27FC236}">
                <a16:creationId xmlns:a16="http://schemas.microsoft.com/office/drawing/2014/main" id="{4E68BDD2-FEE5-4CE3-AAD9-6371F78AA415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245895" y="5549529"/>
            <a:ext cx="427129" cy="427129"/>
          </a:xfrm>
          <a:prstGeom prst="rect">
            <a:avLst/>
          </a:prstGeom>
        </p:spPr>
      </p:pic>
      <p:pic>
        <p:nvPicPr>
          <p:cNvPr id="48" name="Graphic 47" descr="Unlock">
            <a:extLst>
              <a:ext uri="{FF2B5EF4-FFF2-40B4-BE49-F238E27FC236}">
                <a16:creationId xmlns:a16="http://schemas.microsoft.com/office/drawing/2014/main" id="{46F08239-E81D-4E4B-A3BD-39340839E00D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2568706" y="5549529"/>
            <a:ext cx="427129" cy="427129"/>
          </a:xfrm>
          <a:prstGeom prst="rect">
            <a:avLst/>
          </a:prstGeom>
        </p:spPr>
      </p:pic>
      <p:pic>
        <p:nvPicPr>
          <p:cNvPr id="49" name="Graphic 48" descr="Security camera">
            <a:extLst>
              <a:ext uri="{FF2B5EF4-FFF2-40B4-BE49-F238E27FC236}">
                <a16:creationId xmlns:a16="http://schemas.microsoft.com/office/drawing/2014/main" id="{025ADA13-F71C-47B4-A878-226BD441587B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826573" y="5549529"/>
            <a:ext cx="427129" cy="427129"/>
          </a:xfrm>
          <a:prstGeom prst="rect">
            <a:avLst/>
          </a:prstGeom>
        </p:spPr>
      </p:pic>
      <p:pic>
        <p:nvPicPr>
          <p:cNvPr id="50" name="Graphic 49" descr="Computer">
            <a:extLst>
              <a:ext uri="{FF2B5EF4-FFF2-40B4-BE49-F238E27FC236}">
                <a16:creationId xmlns:a16="http://schemas.microsoft.com/office/drawing/2014/main" id="{7F66DFFB-A74E-42A1-9212-D6E85E79393E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4638542" y="4813081"/>
            <a:ext cx="427129" cy="427129"/>
          </a:xfrm>
          <a:prstGeom prst="rect">
            <a:avLst/>
          </a:prstGeom>
        </p:spPr>
      </p:pic>
      <p:pic>
        <p:nvPicPr>
          <p:cNvPr id="51" name="Graphic 50" descr="Web cam">
            <a:extLst>
              <a:ext uri="{FF2B5EF4-FFF2-40B4-BE49-F238E27FC236}">
                <a16:creationId xmlns:a16="http://schemas.microsoft.com/office/drawing/2014/main" id="{031BF755-08BA-4E5F-8878-5E9BC87BA9F1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3951434" y="4813081"/>
            <a:ext cx="427129" cy="427129"/>
          </a:xfrm>
          <a:prstGeom prst="rect">
            <a:avLst/>
          </a:prstGeom>
        </p:spPr>
      </p:pic>
      <p:pic>
        <p:nvPicPr>
          <p:cNvPr id="52" name="Graphic 51" descr="Server">
            <a:extLst>
              <a:ext uri="{FF2B5EF4-FFF2-40B4-BE49-F238E27FC236}">
                <a16:creationId xmlns:a16="http://schemas.microsoft.com/office/drawing/2014/main" id="{FB277D50-400C-4992-9176-A2BE669A33EA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4646124" y="5549529"/>
            <a:ext cx="427129" cy="427129"/>
          </a:xfrm>
          <a:prstGeom prst="rect">
            <a:avLst/>
          </a:prstGeom>
        </p:spPr>
      </p:pic>
      <p:pic>
        <p:nvPicPr>
          <p:cNvPr id="53" name="Graphic 52" descr="Smart Phone">
            <a:extLst>
              <a:ext uri="{FF2B5EF4-FFF2-40B4-BE49-F238E27FC236}">
                <a16:creationId xmlns:a16="http://schemas.microsoft.com/office/drawing/2014/main" id="{C24E68E6-ED45-4173-B6A7-57E323A0A99D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3951434" y="5549529"/>
            <a:ext cx="427129" cy="427129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4B5B10-ECE9-4368-91C5-371980151CC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71452174"/>
              </p:ext>
            </p:extLst>
          </p:nvPr>
        </p:nvGraphicFramePr>
        <p:xfrm>
          <a:off x="6933494" y="264324"/>
          <a:ext cx="4806122" cy="342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3"/>
          </a:graphicData>
        </a:graphic>
      </p:graphicFrame>
    </p:spTree>
    <p:extLst>
      <p:ext uri="{BB962C8B-B14F-4D97-AF65-F5344CB8AC3E}">
        <p14:creationId xmlns:p14="http://schemas.microsoft.com/office/powerpoint/2010/main" val="2312493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4A04D659-6785-407C-B2F3-31C33ED9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327" y="374805"/>
            <a:ext cx="6201661" cy="489950"/>
          </a:xfrm>
        </p:spPr>
        <p:txBody>
          <a:bodyPr/>
          <a:lstStyle>
            <a:lvl1pPr algn="l">
              <a:defRPr sz="4000" baseline="-12000"/>
            </a:lvl1pPr>
          </a:lstStyle>
          <a:p>
            <a:r>
              <a:rPr lang="en-US"/>
              <a:t>Product logos and colors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1CBC327-A34C-48B0-AB4D-35CE644A7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5060" y="2902313"/>
            <a:ext cx="1996596" cy="100513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4982229-8D20-467D-A379-C8802DA6DA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6971" y="4190481"/>
            <a:ext cx="2493476" cy="26526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35F0E8D-EA32-4B68-BEDE-CB348908E0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6972" y="2047622"/>
            <a:ext cx="2852562" cy="32060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44DCD9F-76E2-4367-B98E-21B8C95D9B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96972" y="2793659"/>
            <a:ext cx="761782" cy="24662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35FC162-046E-4063-8374-80693DFC37C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6971" y="3468180"/>
            <a:ext cx="1035801" cy="31238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A9E86F-6CD2-4B30-8A56-E7B3F3652DC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96972" y="1382037"/>
            <a:ext cx="1746232" cy="25117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D321720-9468-41B5-AF49-641FABE129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96971" y="4872396"/>
            <a:ext cx="2074104" cy="2566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6CC794-B941-40E4-BD5C-0CA6DB922898}"/>
              </a:ext>
            </a:extLst>
          </p:cNvPr>
          <p:cNvSpPr/>
          <p:nvPr userDrawn="1"/>
        </p:nvSpPr>
        <p:spPr>
          <a:xfrm>
            <a:off x="671509" y="1422400"/>
            <a:ext cx="217311" cy="217311"/>
          </a:xfrm>
          <a:prstGeom prst="rect">
            <a:avLst/>
          </a:prstGeom>
          <a:solidFill>
            <a:srgbClr val="D0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A5BBDE6-9FF7-4D71-BA1A-926AD65556C7}"/>
              </a:ext>
            </a:extLst>
          </p:cNvPr>
          <p:cNvSpPr/>
          <p:nvPr userDrawn="1"/>
        </p:nvSpPr>
        <p:spPr>
          <a:xfrm>
            <a:off x="918883" y="1422400"/>
            <a:ext cx="217311" cy="217311"/>
          </a:xfrm>
          <a:prstGeom prst="rect">
            <a:avLst/>
          </a:prstGeom>
          <a:solidFill>
            <a:srgbClr val="3D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CDF0FCB-D9EB-4587-AD65-DA4D6D9679BC}"/>
              </a:ext>
            </a:extLst>
          </p:cNvPr>
          <p:cNvSpPr/>
          <p:nvPr userDrawn="1"/>
        </p:nvSpPr>
        <p:spPr>
          <a:xfrm>
            <a:off x="671509" y="2078542"/>
            <a:ext cx="217311" cy="217311"/>
          </a:xfrm>
          <a:prstGeom prst="rect">
            <a:avLst/>
          </a:prstGeom>
          <a:solidFill>
            <a:srgbClr val="D0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CD3FD1B-2469-4D7B-B27C-08E9681C24FD}"/>
              </a:ext>
            </a:extLst>
          </p:cNvPr>
          <p:cNvSpPr/>
          <p:nvPr userDrawn="1"/>
        </p:nvSpPr>
        <p:spPr>
          <a:xfrm>
            <a:off x="918883" y="2078542"/>
            <a:ext cx="217311" cy="217311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9F7841A-AB83-4CEE-A057-8E1DB1853852}"/>
              </a:ext>
            </a:extLst>
          </p:cNvPr>
          <p:cNvSpPr/>
          <p:nvPr userDrawn="1"/>
        </p:nvSpPr>
        <p:spPr>
          <a:xfrm>
            <a:off x="680344" y="2793658"/>
            <a:ext cx="217311" cy="217311"/>
          </a:xfrm>
          <a:prstGeom prst="rect">
            <a:avLst/>
          </a:prstGeom>
          <a:solidFill>
            <a:srgbClr val="4C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7028437-9823-433E-B899-01C84AB16A3C}"/>
              </a:ext>
            </a:extLst>
          </p:cNvPr>
          <p:cNvSpPr/>
          <p:nvPr userDrawn="1"/>
        </p:nvSpPr>
        <p:spPr>
          <a:xfrm>
            <a:off x="927718" y="2793658"/>
            <a:ext cx="217311" cy="217311"/>
          </a:xfrm>
          <a:prstGeom prst="rect">
            <a:avLst/>
          </a:prstGeom>
          <a:solidFill>
            <a:srgbClr val="828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759243F-6CB0-4A1A-BD52-440D590AB2F7}"/>
              </a:ext>
            </a:extLst>
          </p:cNvPr>
          <p:cNvSpPr/>
          <p:nvPr userDrawn="1"/>
        </p:nvSpPr>
        <p:spPr>
          <a:xfrm>
            <a:off x="680344" y="3494984"/>
            <a:ext cx="455850" cy="217311"/>
          </a:xfrm>
          <a:prstGeom prst="rect">
            <a:avLst/>
          </a:prstGeom>
          <a:solidFill>
            <a:srgbClr val="005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4789682-E9D7-4C31-AF7C-C37E125F270E}"/>
              </a:ext>
            </a:extLst>
          </p:cNvPr>
          <p:cNvSpPr/>
          <p:nvPr userDrawn="1"/>
        </p:nvSpPr>
        <p:spPr>
          <a:xfrm>
            <a:off x="680345" y="4221501"/>
            <a:ext cx="144873" cy="217310"/>
          </a:xfrm>
          <a:prstGeom prst="rect">
            <a:avLst/>
          </a:prstGeom>
          <a:solidFill>
            <a:srgbClr val="12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B0A9B5F-C4BA-4007-8CD1-FB98B75BF585}"/>
              </a:ext>
            </a:extLst>
          </p:cNvPr>
          <p:cNvSpPr/>
          <p:nvPr userDrawn="1"/>
        </p:nvSpPr>
        <p:spPr>
          <a:xfrm>
            <a:off x="848205" y="4221501"/>
            <a:ext cx="144873" cy="217310"/>
          </a:xfrm>
          <a:prstGeom prst="rect">
            <a:avLst/>
          </a:prstGeom>
          <a:solidFill>
            <a:srgbClr val="41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7201EBE-5AB9-4280-AC3B-23B6DCA87465}"/>
              </a:ext>
            </a:extLst>
          </p:cNvPr>
          <p:cNvSpPr/>
          <p:nvPr userDrawn="1"/>
        </p:nvSpPr>
        <p:spPr>
          <a:xfrm>
            <a:off x="671509" y="4918031"/>
            <a:ext cx="217311" cy="217311"/>
          </a:xfrm>
          <a:prstGeom prst="rect">
            <a:avLst/>
          </a:prstGeom>
          <a:solidFill>
            <a:srgbClr val="124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4DA50B-092D-4E82-9B56-B65F382DC240}"/>
              </a:ext>
            </a:extLst>
          </p:cNvPr>
          <p:cNvSpPr/>
          <p:nvPr userDrawn="1"/>
        </p:nvSpPr>
        <p:spPr>
          <a:xfrm>
            <a:off x="918883" y="4918031"/>
            <a:ext cx="217311" cy="217311"/>
          </a:xfrm>
          <a:prstGeom prst="rect">
            <a:avLst/>
          </a:prstGeom>
          <a:solidFill>
            <a:srgbClr val="41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6C6C540-AD3E-498A-94E7-5F85FF2F8CDF}"/>
              </a:ext>
            </a:extLst>
          </p:cNvPr>
          <p:cNvSpPr/>
          <p:nvPr userDrawn="1"/>
        </p:nvSpPr>
        <p:spPr>
          <a:xfrm>
            <a:off x="1011649" y="4221501"/>
            <a:ext cx="144873" cy="217310"/>
          </a:xfrm>
          <a:prstGeom prst="rect">
            <a:avLst/>
          </a:prstGeom>
          <a:solidFill>
            <a:srgbClr val="777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7EF2722B-5B62-4B8D-99C3-D43BCF82ECA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14205" y="4190481"/>
            <a:ext cx="2493476" cy="265263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C5B54F68-4A9A-4458-8796-AECB93B0500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14206" y="2047622"/>
            <a:ext cx="2852562" cy="320605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E8183CED-BB1C-4F01-A48A-7B9598143E8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14206" y="2793659"/>
            <a:ext cx="761782" cy="246620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84D83211-3C20-4D04-92C3-B23D57F5F76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014205" y="3468180"/>
            <a:ext cx="1035801" cy="312384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CDF68293-CC78-437B-8E58-12D9F50D00E0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014206" y="1382037"/>
            <a:ext cx="1746232" cy="251171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6ED1CEA7-71AA-40A5-A45E-16AAD29693B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014205" y="4872396"/>
            <a:ext cx="2074104" cy="256696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347ED9A-1C23-40DB-B749-39B724FAE30B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296971" y="5620571"/>
            <a:ext cx="1305089" cy="265262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E84BC62-4093-418F-A647-3F97B532BCC0}"/>
              </a:ext>
            </a:extLst>
          </p:cNvPr>
          <p:cNvSpPr/>
          <p:nvPr userDrawn="1"/>
        </p:nvSpPr>
        <p:spPr>
          <a:xfrm>
            <a:off x="675078" y="5644547"/>
            <a:ext cx="213742" cy="217311"/>
          </a:xfrm>
          <a:prstGeom prst="rect">
            <a:avLst/>
          </a:prstGeom>
          <a:solidFill>
            <a:srgbClr val="80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14776EF6-B8C9-49C4-8B10-315EA52123C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014205" y="5596596"/>
            <a:ext cx="1305089" cy="265262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A30B23F-1C42-4CDB-9C7C-46C52ED74572}"/>
              </a:ext>
            </a:extLst>
          </p:cNvPr>
          <p:cNvCxnSpPr>
            <a:cxnSpLocks/>
          </p:cNvCxnSpPr>
          <p:nvPr userDrawn="1"/>
        </p:nvCxnSpPr>
        <p:spPr>
          <a:xfrm>
            <a:off x="669537" y="940904"/>
            <a:ext cx="81972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18F6915-79CB-443E-A3DB-7448B3A7618B}"/>
              </a:ext>
            </a:extLst>
          </p:cNvPr>
          <p:cNvSpPr/>
          <p:nvPr userDrawn="1"/>
        </p:nvSpPr>
        <p:spPr>
          <a:xfrm>
            <a:off x="916698" y="5644547"/>
            <a:ext cx="217311" cy="217311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10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BCT-inside-1column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15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D94DAC83-F2D1-45D0-9B88-84477C9288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945" y="199581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1295400" y="3774064"/>
            <a:ext cx="8789285" cy="1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22914D9-F0EF-4B7F-AD7F-C89553DC8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71FA7-0B40-42E4-9173-E8CF54565E65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2CE53B5-1ED3-4352-9BFF-FFDD6BE833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5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17F1F7F-2426-4B30-995E-DE75A8309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9BFCE-3FE4-4B9A-BBFE-7FF5F9DD93BF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8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7ACACFE-6A95-4EEF-98A0-92796C68D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461B5-E5A2-4837-A045-B44A08C2C086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6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A3CE296-458E-4E8F-A68F-363788EA4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AA0F3-1221-4061-AFB8-0745A4115558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6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44E1C03-75F0-437D-9900-A064AA9BA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5F9D7-C5DD-40DE-A5AB-3E3CF3E60457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8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2" y="1019697"/>
            <a:ext cx="9603275" cy="570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2E2C1BE9-B364-4F2C-B4C0-35FBD6E5D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52" r:id="rId2"/>
    <p:sldLayoutId id="2147483733" r:id="rId3"/>
    <p:sldLayoutId id="2147483734" r:id="rId4"/>
    <p:sldLayoutId id="2147483794" r:id="rId5"/>
    <p:sldLayoutId id="2147483743" r:id="rId6"/>
    <p:sldLayoutId id="2147483744" r:id="rId7"/>
    <p:sldLayoutId id="2147483745" r:id="rId8"/>
    <p:sldLayoutId id="2147483746" r:id="rId9"/>
    <p:sldLayoutId id="2147483736" r:id="rId10"/>
    <p:sldLayoutId id="2147483789" r:id="rId11"/>
    <p:sldLayoutId id="2147483793" r:id="rId12"/>
    <p:sldLayoutId id="2147483753" r:id="rId13"/>
    <p:sldLayoutId id="2147483788" r:id="rId14"/>
    <p:sldLayoutId id="2147483790" r:id="rId15"/>
    <p:sldLayoutId id="2147483754" r:id="rId16"/>
    <p:sldLayoutId id="2147483791" r:id="rId17"/>
    <p:sldLayoutId id="2147483739" r:id="rId18"/>
    <p:sldLayoutId id="2147483748" r:id="rId19"/>
    <p:sldLayoutId id="2147483751" r:id="rId20"/>
    <p:sldLayoutId id="2147483749" r:id="rId21"/>
    <p:sldLayoutId id="2147483750" r:id="rId22"/>
    <p:sldLayoutId id="2147483740" r:id="rId23"/>
    <p:sldLayoutId id="2147483792" r:id="rId24"/>
    <p:sldLayoutId id="2147483747" r:id="rId25"/>
    <p:sldLayoutId id="2147483742" r:id="rId2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2" y="1019697"/>
            <a:ext cx="9603275" cy="570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2E2C1BE9-B364-4F2C-B4C0-35FBD6E5D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8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8" r:id="rId2"/>
    <p:sldLayoutId id="2147483760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1" r:id="rId11"/>
    <p:sldLayoutId id="2147483773" r:id="rId12"/>
    <p:sldLayoutId id="2147483775" r:id="rId13"/>
    <p:sldLayoutId id="2147483777" r:id="rId14"/>
    <p:sldLayoutId id="2147483779" r:id="rId15"/>
    <p:sldLayoutId id="2147483781" r:id="rId16"/>
    <p:sldLayoutId id="2147483783" r:id="rId17"/>
    <p:sldLayoutId id="2147483785" r:id="rId18"/>
    <p:sldLayoutId id="2147483786" r:id="rId19"/>
    <p:sldLayoutId id="2147483787" r:id="rId20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3D95B-FAFF-4C15-8F3D-FD4A8FF7A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SedonaOffice</a:t>
            </a:r>
            <a:r>
              <a:rPr lang="en-US" dirty="0"/>
              <a:t> and </a:t>
            </a:r>
            <a:r>
              <a:rPr lang="en-US" dirty="0" err="1"/>
              <a:t>AlarmBiller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639C8-A85B-4207-A9B0-B6DD2095D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Which Solution is Right for You?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E6D76-7841-4BA0-9A89-7E2EF5A35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43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E3C6-A66D-4107-B742-8F10B4697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SedonaOffice</a:t>
            </a:r>
            <a:r>
              <a:rPr lang="en-US" dirty="0"/>
              <a:t> 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58A98-CB25-4F49-82AC-AFEC864C26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7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5A34428-1DD8-4FD4-B572-8BBAEB593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uses our Products?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9A2F7-2F6F-425B-B01C-7137A22A7B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55C392-6B09-435D-A3BD-5F14C81FBE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 Matter where you fit in the industry:</a:t>
            </a:r>
          </a:p>
          <a:p>
            <a:pPr lvl="1"/>
            <a:r>
              <a:rPr lang="en-US" dirty="0"/>
              <a:t>Traditional Alarm Dealer</a:t>
            </a:r>
          </a:p>
          <a:p>
            <a:pPr lvl="1"/>
            <a:r>
              <a:rPr lang="en-US" dirty="0"/>
              <a:t>Full-Service Security Company</a:t>
            </a:r>
          </a:p>
          <a:p>
            <a:pPr lvl="1"/>
            <a:r>
              <a:rPr lang="en-US" dirty="0"/>
              <a:t>Fire Protection Provider</a:t>
            </a:r>
          </a:p>
          <a:p>
            <a:pPr lvl="1"/>
            <a:r>
              <a:rPr lang="en-US" dirty="0"/>
              <a:t>Central Station</a:t>
            </a:r>
          </a:p>
          <a:p>
            <a:pPr lvl="1"/>
            <a:r>
              <a:rPr lang="en-US" dirty="0"/>
              <a:t>Systems Integrations</a:t>
            </a:r>
          </a:p>
        </p:txBody>
      </p:sp>
    </p:spTree>
    <p:extLst>
      <p:ext uri="{BB962C8B-B14F-4D97-AF65-F5344CB8AC3E}">
        <p14:creationId xmlns:p14="http://schemas.microsoft.com/office/powerpoint/2010/main" val="307599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C50B-6D37-4B5E-A255-C4DBE81A2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of our solutions is right for you if..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9A2F7-2F6F-425B-B01C-7137A22A7B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41DAE-B04F-4EDE-9278-117BEF9CDD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Disparate Systems are Running your Business</a:t>
            </a:r>
          </a:p>
          <a:p>
            <a:r>
              <a:rPr lang="en-US" dirty="0"/>
              <a:t>Don’t have industry specific report and KPI’s readily at your fingertips</a:t>
            </a:r>
          </a:p>
          <a:p>
            <a:r>
              <a:rPr lang="en-US" dirty="0"/>
              <a:t>RMR invoicing is a stressful drag</a:t>
            </a:r>
          </a:p>
          <a:p>
            <a:r>
              <a:rPr lang="en-US" dirty="0"/>
              <a:t>Field Service Management is not digitized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50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44B4C-2126-40F8-8EA0-8AAB7AE14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08" y="1151041"/>
            <a:ext cx="9637813" cy="690788"/>
          </a:xfrm>
        </p:spPr>
        <p:txBody>
          <a:bodyPr/>
          <a:lstStyle/>
          <a:p>
            <a:r>
              <a:rPr lang="en-US" dirty="0"/>
              <a:t>How do We Choose?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D1132-FE53-4828-8DE7-9F6BE83C4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4063" y="2023002"/>
            <a:ext cx="4645152" cy="605346"/>
          </a:xfrm>
        </p:spPr>
        <p:txBody>
          <a:bodyPr/>
          <a:lstStyle/>
          <a:p>
            <a:r>
              <a:rPr lang="en-US" dirty="0" err="1"/>
              <a:t>SedonaOffice</a:t>
            </a:r>
            <a:r>
              <a:rPr lang="en-US" dirty="0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1F053-CB42-4564-80FF-306A5181C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8508" y="2821491"/>
            <a:ext cx="4645152" cy="2644457"/>
          </a:xfrm>
        </p:spPr>
        <p:txBody>
          <a:bodyPr/>
          <a:lstStyle/>
          <a:p>
            <a:r>
              <a:rPr lang="en-US" dirty="0"/>
              <a:t>Enterprise Application</a:t>
            </a:r>
          </a:p>
          <a:p>
            <a:r>
              <a:rPr lang="en-US" dirty="0"/>
              <a:t>2mm Revenue + </a:t>
            </a:r>
          </a:p>
          <a:p>
            <a:r>
              <a:rPr lang="en-US" dirty="0"/>
              <a:t>+2,000 Customers</a:t>
            </a:r>
          </a:p>
          <a:p>
            <a:r>
              <a:rPr lang="en-US" dirty="0"/>
              <a:t>Dominant Local, Regional &amp; National Companies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01733-0728-42E6-AD92-843AFA1B2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AlarmBiller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E23DCC-8C76-49D6-AB79-F547E72E12A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SMB Offering </a:t>
            </a:r>
          </a:p>
          <a:p>
            <a:r>
              <a:rPr lang="en-US" dirty="0"/>
              <a:t>SaaS Deployment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67299-E6B6-4893-8CA4-B15765885D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5A34428-1DD8-4FD4-B572-8BBAEB593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SedonaOffice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9A2F7-2F6F-425B-B01C-7137A22A7B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55C392-6B09-435D-A3BD-5F14C81FBE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Core Modules</a:t>
            </a:r>
          </a:p>
        </p:txBody>
      </p:sp>
    </p:spTree>
    <p:extLst>
      <p:ext uri="{BB962C8B-B14F-4D97-AF65-F5344CB8AC3E}">
        <p14:creationId xmlns:p14="http://schemas.microsoft.com/office/powerpoint/2010/main" val="4142347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5A34428-1DD8-4FD4-B572-8BBAEB593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9A2F7-2F6F-425B-B01C-7137A22A7B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55C392-6B09-435D-A3BD-5F14C81FBE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Let us help you decide which solution is best for you. </a:t>
            </a:r>
          </a:p>
        </p:txBody>
      </p:sp>
    </p:spTree>
    <p:extLst>
      <p:ext uri="{BB962C8B-B14F-4D97-AF65-F5344CB8AC3E}">
        <p14:creationId xmlns:p14="http://schemas.microsoft.com/office/powerpoint/2010/main" val="91724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1D9F2-07C3-4754-8439-2BEC767C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2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21466-0424-4EDD-B7CF-2D534A63C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61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B497D-DCEB-4D6B-9D61-1F4609770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2408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Bold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6B021B"/>
      </a:accent1>
      <a:accent2>
        <a:srgbClr val="8F0324"/>
      </a:accent2>
      <a:accent3>
        <a:srgbClr val="C00000"/>
      </a:accent3>
      <a:accent4>
        <a:srgbClr val="3F6D34"/>
      </a:accent4>
      <a:accent5>
        <a:srgbClr val="114980"/>
      </a:accent5>
      <a:accent6>
        <a:srgbClr val="4C788C"/>
      </a:accent6>
      <a:hlink>
        <a:srgbClr val="AFA597"/>
      </a:hlink>
      <a:folHlink>
        <a:srgbClr val="CCC5BC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05E5A6-57BC-407D-B52D-702BC3431BCF}" vid="{51D96AC9-789F-4BB6-96DC-629AB5B9C8EE}"/>
    </a:ext>
  </a:extLst>
</a:theme>
</file>

<file path=ppt/theme/theme2.xml><?xml version="1.0" encoding="utf-8"?>
<a:theme xmlns:a="http://schemas.openxmlformats.org/drawingml/2006/main" name="1_Gallery">
  <a:themeElements>
    <a:clrScheme name="Bold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6B021B"/>
      </a:accent1>
      <a:accent2>
        <a:srgbClr val="8F0324"/>
      </a:accent2>
      <a:accent3>
        <a:srgbClr val="C00000"/>
      </a:accent3>
      <a:accent4>
        <a:srgbClr val="3F6D34"/>
      </a:accent4>
      <a:accent5>
        <a:srgbClr val="114980"/>
      </a:accent5>
      <a:accent6>
        <a:srgbClr val="4C788C"/>
      </a:accent6>
      <a:hlink>
        <a:srgbClr val="AFA597"/>
      </a:hlink>
      <a:folHlink>
        <a:srgbClr val="CCC5BC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ldGroup_PPT_Template_2021.potx" id="{63FA7075-06BA-4547-B99B-94558497712F}" vid="{3D46F2B9-DD9F-40A3-A736-5C300C56DB2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8FDB2E423844D91B51A4EE7C467D8" ma:contentTypeVersion="26" ma:contentTypeDescription="Create a new document." ma:contentTypeScope="" ma:versionID="fbde3c444f0cb21ab8b2299b42250f66">
  <xsd:schema xmlns:xsd="http://www.w3.org/2001/XMLSchema" xmlns:xs="http://www.w3.org/2001/XMLSchema" xmlns:p="http://schemas.microsoft.com/office/2006/metadata/properties" xmlns:ns2="06833ec7-bc81-4bdc-822a-9db94dab13b1" xmlns:ns3="628d6d76-8410-4f89-b8f5-1ec9c11a97db" targetNamespace="http://schemas.microsoft.com/office/2006/metadata/properties" ma:root="true" ma:fieldsID="ba72bd5118a818abec928c66b553b576" ns2:_="" ns3:_="">
    <xsd:import namespace="06833ec7-bc81-4bdc-822a-9db94dab13b1"/>
    <xsd:import namespace="628d6d76-8410-4f89-b8f5-1ec9c11a97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33ec7-bc81-4bdc-822a-9db94dab13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description="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d6d76-8410-4f89-b8f5-1ec9c11a97d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03213A-FB84-49C3-8C90-5B52E378AF4C}"/>
</file>

<file path=customXml/itemProps2.xml><?xml version="1.0" encoding="utf-8"?>
<ds:datastoreItem xmlns:ds="http://schemas.openxmlformats.org/officeDocument/2006/customXml" ds:itemID="{46055F8E-C6CC-41E5-A024-2A5C6E4CF035}"/>
</file>

<file path=customXml/itemProps3.xml><?xml version="1.0" encoding="utf-8"?>
<ds:datastoreItem xmlns:ds="http://schemas.openxmlformats.org/officeDocument/2006/customXml" ds:itemID="{C53CA5D4-7741-4020-A235-198046928F94}"/>
</file>

<file path=docProps/app.xml><?xml version="1.0" encoding="utf-8"?>
<Properties xmlns="http://schemas.openxmlformats.org/officeDocument/2006/extended-properties" xmlns:vt="http://schemas.openxmlformats.org/officeDocument/2006/docPropsVTypes">
  <Template>Bold Group 2021 - White BG - Template</Template>
  <TotalTime>310</TotalTime>
  <Words>127</Words>
  <Application>Microsoft Macintosh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Gill Sans MT</vt:lpstr>
      <vt:lpstr>Helvetica Neue</vt:lpstr>
      <vt:lpstr>Roboto</vt:lpstr>
      <vt:lpstr>Source Sans Pro</vt:lpstr>
      <vt:lpstr>Gallery</vt:lpstr>
      <vt:lpstr>1_Gallery</vt:lpstr>
      <vt:lpstr>SedonaOffice and AlarmBiller</vt:lpstr>
      <vt:lpstr>Who uses our Products?</vt:lpstr>
      <vt:lpstr>One of our solutions is right for you if..</vt:lpstr>
      <vt:lpstr>How do We Choose?</vt:lpstr>
      <vt:lpstr>SedonaOffice</vt:lpstr>
      <vt:lpstr>PowerPoint Presentation</vt:lpstr>
      <vt:lpstr>PowerPoint Presentation</vt:lpstr>
      <vt:lpstr>PowerPoint Presentation</vt:lpstr>
      <vt:lpstr>PowerPoint Presentation</vt:lpstr>
      <vt:lpstr>SedonaOffice 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Steven</dc:creator>
  <cp:lastModifiedBy>Justin DeBaggis</cp:lastModifiedBy>
  <cp:revision>14</cp:revision>
  <dcterms:created xsi:type="dcterms:W3CDTF">2021-03-18T20:06:04Z</dcterms:created>
  <dcterms:modified xsi:type="dcterms:W3CDTF">2021-05-10T13:58:34Z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0x010100E188FDB2E423844D91B51A4EE7C467D8</vt:lpwstr>
  </property>
  <property fmtid="{D5CDD505-2E9C-101B-9397-08002B2CF9AE}" pid="3" name="Order">
    <vt:r8>6700</vt:r8>
  </property>
  <property fmtid="{D5CDD505-2E9C-101B-9397-08002B2CF9AE}" pid="4" name="_ExtendedDescription">
    <vt:lpwstr/>
  </property>
</Properties>
</file>