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98" r:id="rId5"/>
  </p:sldMasterIdLst>
  <p:notesMasterIdLst>
    <p:notesMasterId r:id="rId14"/>
  </p:notesMasterIdLst>
  <p:handoutMasterIdLst>
    <p:handoutMasterId r:id="rId15"/>
  </p:handoutMasterIdLst>
  <p:sldIdLst>
    <p:sldId id="265" r:id="rId6"/>
    <p:sldId id="304" r:id="rId7"/>
    <p:sldId id="339" r:id="rId8"/>
    <p:sldId id="337" r:id="rId9"/>
    <p:sldId id="349" r:id="rId10"/>
    <p:sldId id="338" r:id="rId11"/>
    <p:sldId id="329" r:id="rId12"/>
    <p:sldId id="34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0C9E68-E2FF-42EE-816C-D827ABB8062A}">
          <p14:sldIdLst>
            <p14:sldId id="265"/>
            <p14:sldId id="304"/>
            <p14:sldId id="339"/>
            <p14:sldId id="337"/>
            <p14:sldId id="349"/>
            <p14:sldId id="338"/>
            <p14:sldId id="329"/>
            <p14:sldId id="3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F35"/>
    <a:srgbClr val="CACACA"/>
    <a:srgbClr val="393949"/>
    <a:srgbClr val="A20000"/>
    <a:srgbClr val="802929"/>
    <a:srgbClr val="124B80"/>
    <a:srgbClr val="124A80"/>
    <a:srgbClr val="77797B"/>
    <a:srgbClr val="005796"/>
    <a:srgbClr val="8284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78101" autoAdjust="0"/>
  </p:normalViewPr>
  <p:slideViewPr>
    <p:cSldViewPr snapToGrid="0">
      <p:cViewPr varScale="1">
        <p:scale>
          <a:sx n="104" d="100"/>
          <a:sy n="104" d="100"/>
        </p:scale>
        <p:origin x="456"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a:t>Chart Title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CAC-4221-AE8F-54E162D45C62}"/>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CAC-4221-AE8F-54E162D45C62}"/>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CAC-4221-AE8F-54E162D45C62}"/>
            </c:ext>
          </c:extLst>
        </c:ser>
        <c:dLbls>
          <c:showLegendKey val="0"/>
          <c:showVal val="0"/>
          <c:showCatName val="0"/>
          <c:showSerName val="0"/>
          <c:showPercent val="0"/>
          <c:showBubbleSize val="0"/>
        </c:dLbls>
        <c:gapWidth val="150"/>
        <c:shape val="box"/>
        <c:axId val="1558639439"/>
        <c:axId val="1558642351"/>
        <c:axId val="0"/>
      </c:bar3DChart>
      <c:catAx>
        <c:axId val="1558639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42351"/>
        <c:crosses val="autoZero"/>
        <c:auto val="1"/>
        <c:lblAlgn val="ctr"/>
        <c:lblOffset val="100"/>
        <c:noMultiLvlLbl val="0"/>
      </c:catAx>
      <c:valAx>
        <c:axId val="1558642351"/>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3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b="0"/>
              <a:t>Sales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1638-4D0D-8FF9-EBD507DA6889}"/>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638-4D0D-8FF9-EBD507DA6889}"/>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1638-4D0D-8FF9-EBD507DA6889}"/>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638-4D0D-8FF9-EBD507DA6889}"/>
              </c:ext>
            </c:extLst>
          </c:dPt>
          <c:dLbls>
            <c:dLbl>
              <c:idx val="0"/>
              <c:tx>
                <c:rich>
                  <a:bodyPr/>
                  <a:lstStyle/>
                  <a:p>
                    <a:fld id="{EAB0146A-A77A-4369-98AB-E6EF81DD3EB3}" type="CATEGORYNAME">
                      <a:rPr lang="en-US" b="0"/>
                      <a:pPr/>
                      <a:t>[CATEGORY NAME]</a:t>
                    </a:fld>
                    <a:r>
                      <a:rPr lang="en-US" b="0" baseline="0"/>
                      <a:t>
</a:t>
                    </a:r>
                    <a:fld id="{602E2550-0FDB-4179-A290-3B1F81F61584}"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38-4D0D-8FF9-EBD507DA6889}"/>
                </c:ext>
              </c:extLst>
            </c:dLbl>
            <c:dLbl>
              <c:idx val="1"/>
              <c:tx>
                <c:rich>
                  <a:bodyPr/>
                  <a:lstStyle/>
                  <a:p>
                    <a:fld id="{D26C1AC3-8927-4221-AD02-A71BF3A61CE3}" type="CATEGORYNAME">
                      <a:rPr lang="en-US" b="0"/>
                      <a:pPr/>
                      <a:t>[CATEGORY NAME]</a:t>
                    </a:fld>
                    <a:r>
                      <a:rPr lang="en-US" b="0" baseline="0"/>
                      <a:t>
</a:t>
                    </a:r>
                    <a:fld id="{763715BA-BA57-4633-B637-928D86B6AC3B}"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38-4D0D-8FF9-EBD507DA6889}"/>
                </c:ext>
              </c:extLst>
            </c:dLbl>
            <c:dLbl>
              <c:idx val="2"/>
              <c:tx>
                <c:rich>
                  <a:bodyPr/>
                  <a:lstStyle/>
                  <a:p>
                    <a:fld id="{CE33D7D3-09CE-43F8-BD2C-9417A8A5E4EE}" type="CATEGORYNAME">
                      <a:rPr lang="en-US" b="0"/>
                      <a:pPr/>
                      <a:t>[CATEGORY NAME]</a:t>
                    </a:fld>
                    <a:r>
                      <a:rPr lang="en-US" b="0" baseline="0"/>
                      <a:t>
</a:t>
                    </a:r>
                    <a:fld id="{3BCB2E36-18B5-401A-8181-BAE94C4121B2}"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38-4D0D-8FF9-EBD507DA6889}"/>
                </c:ext>
              </c:extLst>
            </c:dLbl>
            <c:dLbl>
              <c:idx val="3"/>
              <c:tx>
                <c:rich>
                  <a:bodyPr/>
                  <a:lstStyle/>
                  <a:p>
                    <a:fld id="{75C2A148-4B1E-4915-8DDA-F4C927BB29BD}" type="CATEGORYNAME">
                      <a:rPr lang="en-US" b="0"/>
                      <a:pPr/>
                      <a:t>[CATEGORY NAME]</a:t>
                    </a:fld>
                    <a:r>
                      <a:rPr lang="en-US" b="0" baseline="0"/>
                      <a:t>
</a:t>
                    </a:r>
                    <a:fld id="{761A0E11-6509-4B86-87DE-4FEC266D3C0E}"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38-4D0D-8FF9-EBD507DA68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638-4D0D-8FF9-EBD507DA688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a:t>Chart Title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CAC-4221-AE8F-54E162D45C62}"/>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CAC-4221-AE8F-54E162D45C62}"/>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CAC-4221-AE8F-54E162D45C62}"/>
            </c:ext>
          </c:extLst>
        </c:ser>
        <c:dLbls>
          <c:showLegendKey val="0"/>
          <c:showVal val="0"/>
          <c:showCatName val="0"/>
          <c:showSerName val="0"/>
          <c:showPercent val="0"/>
          <c:showBubbleSize val="0"/>
        </c:dLbls>
        <c:gapWidth val="150"/>
        <c:shape val="box"/>
        <c:axId val="1558639439"/>
        <c:axId val="1558642351"/>
        <c:axId val="0"/>
      </c:bar3DChart>
      <c:catAx>
        <c:axId val="1558639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42351"/>
        <c:crosses val="autoZero"/>
        <c:auto val="1"/>
        <c:lblAlgn val="ctr"/>
        <c:lblOffset val="100"/>
        <c:noMultiLvlLbl val="0"/>
      </c:catAx>
      <c:valAx>
        <c:axId val="1558642351"/>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3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b="0"/>
              <a:t>Sales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1638-4D0D-8FF9-EBD507DA6889}"/>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638-4D0D-8FF9-EBD507DA6889}"/>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1638-4D0D-8FF9-EBD507DA6889}"/>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638-4D0D-8FF9-EBD507DA6889}"/>
              </c:ext>
            </c:extLst>
          </c:dPt>
          <c:dLbls>
            <c:dLbl>
              <c:idx val="0"/>
              <c:tx>
                <c:rich>
                  <a:bodyPr/>
                  <a:lstStyle/>
                  <a:p>
                    <a:fld id="{EAB0146A-A77A-4369-98AB-E6EF81DD3EB3}" type="CATEGORYNAME">
                      <a:rPr lang="en-US" b="0"/>
                      <a:pPr/>
                      <a:t>[CATEGORY NAME]</a:t>
                    </a:fld>
                    <a:r>
                      <a:rPr lang="en-US" b="0" baseline="0"/>
                      <a:t>
</a:t>
                    </a:r>
                    <a:fld id="{602E2550-0FDB-4179-A290-3B1F81F61584}"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38-4D0D-8FF9-EBD507DA6889}"/>
                </c:ext>
              </c:extLst>
            </c:dLbl>
            <c:dLbl>
              <c:idx val="1"/>
              <c:tx>
                <c:rich>
                  <a:bodyPr/>
                  <a:lstStyle/>
                  <a:p>
                    <a:fld id="{D26C1AC3-8927-4221-AD02-A71BF3A61CE3}" type="CATEGORYNAME">
                      <a:rPr lang="en-US" b="0"/>
                      <a:pPr/>
                      <a:t>[CATEGORY NAME]</a:t>
                    </a:fld>
                    <a:r>
                      <a:rPr lang="en-US" b="0" baseline="0"/>
                      <a:t>
</a:t>
                    </a:r>
                    <a:fld id="{763715BA-BA57-4633-B637-928D86B6AC3B}"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38-4D0D-8FF9-EBD507DA6889}"/>
                </c:ext>
              </c:extLst>
            </c:dLbl>
            <c:dLbl>
              <c:idx val="2"/>
              <c:tx>
                <c:rich>
                  <a:bodyPr/>
                  <a:lstStyle/>
                  <a:p>
                    <a:fld id="{CE33D7D3-09CE-43F8-BD2C-9417A8A5E4EE}" type="CATEGORYNAME">
                      <a:rPr lang="en-US" b="0"/>
                      <a:pPr/>
                      <a:t>[CATEGORY NAME]</a:t>
                    </a:fld>
                    <a:r>
                      <a:rPr lang="en-US" b="0" baseline="0"/>
                      <a:t>
</a:t>
                    </a:r>
                    <a:fld id="{3BCB2E36-18B5-401A-8181-BAE94C4121B2}"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38-4D0D-8FF9-EBD507DA6889}"/>
                </c:ext>
              </c:extLst>
            </c:dLbl>
            <c:dLbl>
              <c:idx val="3"/>
              <c:tx>
                <c:rich>
                  <a:bodyPr/>
                  <a:lstStyle/>
                  <a:p>
                    <a:fld id="{75C2A148-4B1E-4915-8DDA-F4C927BB29BD}" type="CATEGORYNAME">
                      <a:rPr lang="en-US" b="0"/>
                      <a:pPr/>
                      <a:t>[CATEGORY NAME]</a:t>
                    </a:fld>
                    <a:r>
                      <a:rPr lang="en-US" b="0" baseline="0"/>
                      <a:t>
</a:t>
                    </a:r>
                    <a:fld id="{761A0E11-6509-4B86-87DE-4FEC266D3C0E}" type="PERCENTAGE">
                      <a:rPr lang="en-US" b="0" baseline="0"/>
                      <a:pPr/>
                      <a:t>[PERCENTAGE]</a:t>
                    </a:fld>
                    <a:endParaRPr lang="en-US" b="0"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38-4D0D-8FF9-EBD507DA68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638-4D0D-8FF9-EBD507DA688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t>Chart Title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CAC-4221-AE8F-54E162D45C62}"/>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CAC-4221-AE8F-54E162D45C62}"/>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CAC-4221-AE8F-54E162D45C62}"/>
            </c:ext>
          </c:extLst>
        </c:ser>
        <c:dLbls>
          <c:showLegendKey val="0"/>
          <c:showVal val="0"/>
          <c:showCatName val="0"/>
          <c:showSerName val="0"/>
          <c:showPercent val="0"/>
          <c:showBubbleSize val="0"/>
        </c:dLbls>
        <c:gapWidth val="150"/>
        <c:shape val="box"/>
        <c:axId val="1558639439"/>
        <c:axId val="1558642351"/>
        <c:axId val="0"/>
      </c:bar3DChart>
      <c:catAx>
        <c:axId val="1558639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42351"/>
        <c:crosses val="autoZero"/>
        <c:auto val="1"/>
        <c:lblAlgn val="ctr"/>
        <c:lblOffset val="100"/>
        <c:noMultiLvlLbl val="0"/>
      </c:catAx>
      <c:valAx>
        <c:axId val="1558642351"/>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5863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b="0" dirty="0"/>
              <a:t>Sales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1638-4D0D-8FF9-EBD507DA6889}"/>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638-4D0D-8FF9-EBD507DA6889}"/>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1638-4D0D-8FF9-EBD507DA6889}"/>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638-4D0D-8FF9-EBD507DA6889}"/>
              </c:ext>
            </c:extLst>
          </c:dPt>
          <c:dLbls>
            <c:dLbl>
              <c:idx val="0"/>
              <c:tx>
                <c:rich>
                  <a:bodyPr/>
                  <a:lstStyle/>
                  <a:p>
                    <a:fld id="{EAB0146A-A77A-4369-98AB-E6EF81DD3EB3}" type="CATEGORYNAME">
                      <a:rPr lang="en-US" b="0"/>
                      <a:pPr/>
                      <a:t>[CATEGORY NAME]</a:t>
                    </a:fld>
                    <a:r>
                      <a:rPr lang="en-US" b="0" baseline="0" dirty="0"/>
                      <a:t>
</a:t>
                    </a:r>
                    <a:fld id="{602E2550-0FDB-4179-A290-3B1F81F61584}" type="PERCENTAGE">
                      <a:rPr lang="en-US" b="0" baseline="0"/>
                      <a:pPr/>
                      <a:t>[PERCENTAGE]</a:t>
                    </a:fld>
                    <a:endParaRPr lang="en-US" b="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38-4D0D-8FF9-EBD507DA6889}"/>
                </c:ext>
              </c:extLst>
            </c:dLbl>
            <c:dLbl>
              <c:idx val="1"/>
              <c:tx>
                <c:rich>
                  <a:bodyPr/>
                  <a:lstStyle/>
                  <a:p>
                    <a:fld id="{D26C1AC3-8927-4221-AD02-A71BF3A61CE3}" type="CATEGORYNAME">
                      <a:rPr lang="en-US" b="0"/>
                      <a:pPr/>
                      <a:t>[CATEGORY NAME]</a:t>
                    </a:fld>
                    <a:r>
                      <a:rPr lang="en-US" b="0" baseline="0" dirty="0"/>
                      <a:t>
</a:t>
                    </a:r>
                    <a:fld id="{763715BA-BA57-4633-B637-928D86B6AC3B}" type="PERCENTAGE">
                      <a:rPr lang="en-US" b="0" baseline="0"/>
                      <a:pPr/>
                      <a:t>[PERCENTAGE]</a:t>
                    </a:fld>
                    <a:endParaRPr lang="en-US" b="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38-4D0D-8FF9-EBD507DA6889}"/>
                </c:ext>
              </c:extLst>
            </c:dLbl>
            <c:dLbl>
              <c:idx val="2"/>
              <c:tx>
                <c:rich>
                  <a:bodyPr/>
                  <a:lstStyle/>
                  <a:p>
                    <a:fld id="{CE33D7D3-09CE-43F8-BD2C-9417A8A5E4EE}" type="CATEGORYNAME">
                      <a:rPr lang="en-US" b="0"/>
                      <a:pPr/>
                      <a:t>[CATEGORY NAME]</a:t>
                    </a:fld>
                    <a:r>
                      <a:rPr lang="en-US" b="0" baseline="0" dirty="0"/>
                      <a:t>
</a:t>
                    </a:r>
                    <a:fld id="{3BCB2E36-18B5-401A-8181-BAE94C4121B2}" type="PERCENTAGE">
                      <a:rPr lang="en-US" b="0" baseline="0"/>
                      <a:pPr/>
                      <a:t>[PERCENTAGE]</a:t>
                    </a:fld>
                    <a:endParaRPr lang="en-US" b="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38-4D0D-8FF9-EBD507DA6889}"/>
                </c:ext>
              </c:extLst>
            </c:dLbl>
            <c:dLbl>
              <c:idx val="3"/>
              <c:tx>
                <c:rich>
                  <a:bodyPr/>
                  <a:lstStyle/>
                  <a:p>
                    <a:fld id="{75C2A148-4B1E-4915-8DDA-F4C927BB29BD}" type="CATEGORYNAME">
                      <a:rPr lang="en-US" b="0"/>
                      <a:pPr/>
                      <a:t>[CATEGORY NAME]</a:t>
                    </a:fld>
                    <a:r>
                      <a:rPr lang="en-US" b="0" baseline="0" dirty="0"/>
                      <a:t>
</a:t>
                    </a:r>
                    <a:fld id="{761A0E11-6509-4B86-87DE-4FEC266D3C0E}" type="PERCENTAGE">
                      <a:rPr lang="en-US" b="0" baseline="0"/>
                      <a:pPr/>
                      <a:t>[PERCENTAGE]</a:t>
                    </a:fld>
                    <a:endParaRPr lang="en-US" b="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38-4D0D-8FF9-EBD507DA68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638-4D0D-8FF9-EBD507DA688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svg"/></Relationships>
</file>

<file path=ppt/diagrams/_rels/data4.xml.rels><?xml version="1.0" encoding="UTF-8" standalone="yes"?>
<Relationships xmlns="http://schemas.openxmlformats.org/package/2006/relationships"><Relationship Id="rId3" Type="http://schemas.openxmlformats.org/officeDocument/2006/relationships/hyperlink" Target="https://boldgroup.lightning.force.com/lightning/r/Opportunity/0066g00003e6lZnAAI/view" TargetMode="External"/><Relationship Id="rId7" Type="http://schemas.openxmlformats.org/officeDocument/2006/relationships/image" Target="../media/image122.svg"/><Relationship Id="rId2" Type="http://schemas.openxmlformats.org/officeDocument/2006/relationships/hyperlink" Target="https://boldgroup.lightning.force.com/lightning/r/Opportunity/0066g00003RkIkMAAV/view" TargetMode="External"/><Relationship Id="rId1" Type="http://schemas.openxmlformats.org/officeDocument/2006/relationships/hyperlink" Target="https://paysimplecorp-my.sharepoint.com/:w:/g/personal/justin_debaggis_boldgroup_com/ESIYCmc9UNtLgrilOufw7qYBQs3WDuvbJnn46f0h0eKwfw?e=jcEgNK" TargetMode="External"/><Relationship Id="rId6" Type="http://schemas.openxmlformats.org/officeDocument/2006/relationships/image" Target="../media/image121.png"/><Relationship Id="rId5" Type="http://schemas.openxmlformats.org/officeDocument/2006/relationships/image" Target="../media/image120.svg"/><Relationship Id="rId4" Type="http://schemas.openxmlformats.org/officeDocument/2006/relationships/image" Target="../media/image1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svg"/></Relationships>
</file>

<file path=ppt/diagrams/_rels/drawing4.xml.rels><?xml version="1.0" encoding="UTF-8" standalone="yes"?>
<Relationships xmlns="http://schemas.openxmlformats.org/package/2006/relationships"><Relationship Id="rId3" Type="http://schemas.openxmlformats.org/officeDocument/2006/relationships/hyperlink" Target="https://paysimplecorp-my.sharepoint.com/:w:/g/personal/justin_debaggis_boldgroup_com/ESIYCmc9UNtLgrilOufw7qYBQs3WDuvbJnn46f0h0eKwfw?e=jcEgNK" TargetMode="External"/><Relationship Id="rId7" Type="http://schemas.openxmlformats.org/officeDocument/2006/relationships/hyperlink" Target="https://boldgroup.lightning.force.com/lightning/r/Opportunity/0066g00003e6lZnAAI/view" TargetMode="External"/><Relationship Id="rId2" Type="http://schemas.openxmlformats.org/officeDocument/2006/relationships/image" Target="../media/image120.svg"/><Relationship Id="rId1" Type="http://schemas.openxmlformats.org/officeDocument/2006/relationships/image" Target="../media/image119.png"/><Relationship Id="rId6" Type="http://schemas.openxmlformats.org/officeDocument/2006/relationships/hyperlink" Target="https://boldgroup.lightning.force.com/lightning/r/Opportunity/0066g00003RkIkMAAV/view" TargetMode="External"/><Relationship Id="rId5" Type="http://schemas.openxmlformats.org/officeDocument/2006/relationships/image" Target="../media/image122.svg"/><Relationship Id="rId4"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7BF1C-B9E7-4F87-9DC5-0CCB6DE06DBF}" type="doc">
      <dgm:prSet loTypeId="urn:microsoft.com/office/officeart/2005/8/layout/vList3" loCatId="list" qsTypeId="urn:microsoft.com/office/officeart/2005/8/quickstyle/simple1" qsCatId="simple" csTypeId="urn:microsoft.com/office/officeart/2005/8/colors/accent0_3" csCatId="mainScheme" phldr="1"/>
      <dgm:spPr/>
    </dgm:pt>
    <dgm:pt modelId="{3E45F6D9-9E2D-47F1-A4FB-A581A0D4020E}">
      <dgm:prSet phldrT="[Text]"/>
      <dgm:spPr/>
      <dgm:t>
        <a:bodyPr/>
        <a:lstStyle/>
        <a:p>
          <a:r>
            <a:rPr lang="en-US" dirty="0"/>
            <a:t>1</a:t>
          </a:r>
        </a:p>
      </dgm:t>
    </dgm:pt>
    <dgm:pt modelId="{A3FD3BC4-98DD-40F3-A736-9074FD7145E2}" type="parTrans" cxnId="{076E70CE-9E72-41D8-A3CD-1FEC032A6DD6}">
      <dgm:prSet/>
      <dgm:spPr/>
      <dgm:t>
        <a:bodyPr/>
        <a:lstStyle/>
        <a:p>
          <a:endParaRPr lang="en-US"/>
        </a:p>
      </dgm:t>
    </dgm:pt>
    <dgm:pt modelId="{82C627A8-A811-4519-8517-8BA14DC2C298}" type="sibTrans" cxnId="{076E70CE-9E72-41D8-A3CD-1FEC032A6DD6}">
      <dgm:prSet/>
      <dgm:spPr/>
      <dgm:t>
        <a:bodyPr/>
        <a:lstStyle/>
        <a:p>
          <a:endParaRPr lang="en-US"/>
        </a:p>
      </dgm:t>
    </dgm:pt>
    <dgm:pt modelId="{F4EA5228-0892-4752-A75D-D5B7AC35C60C}">
      <dgm:prSet phldrT="[Text]"/>
      <dgm:spPr/>
      <dgm:t>
        <a:bodyPr/>
        <a:lstStyle/>
        <a:p>
          <a:r>
            <a:rPr lang="en-US" dirty="0"/>
            <a:t>2</a:t>
          </a:r>
        </a:p>
      </dgm:t>
    </dgm:pt>
    <dgm:pt modelId="{0A0F4DAC-0062-44BA-AC05-E2F7F8DAA439}" type="parTrans" cxnId="{F45120C2-19E4-4AF9-A331-C29102C1124A}">
      <dgm:prSet/>
      <dgm:spPr/>
      <dgm:t>
        <a:bodyPr/>
        <a:lstStyle/>
        <a:p>
          <a:endParaRPr lang="en-US"/>
        </a:p>
      </dgm:t>
    </dgm:pt>
    <dgm:pt modelId="{3226BA53-72C3-4ED9-8BA6-B33819610E0A}" type="sibTrans" cxnId="{F45120C2-19E4-4AF9-A331-C29102C1124A}">
      <dgm:prSet/>
      <dgm:spPr/>
      <dgm:t>
        <a:bodyPr/>
        <a:lstStyle/>
        <a:p>
          <a:endParaRPr lang="en-US"/>
        </a:p>
      </dgm:t>
    </dgm:pt>
    <dgm:pt modelId="{06E1D201-3B18-4B24-BA9A-736856B65851}">
      <dgm:prSet phldrT="[Text]"/>
      <dgm:spPr/>
      <dgm:t>
        <a:bodyPr/>
        <a:lstStyle/>
        <a:p>
          <a:r>
            <a:rPr lang="en-US" dirty="0"/>
            <a:t>3</a:t>
          </a:r>
        </a:p>
      </dgm:t>
    </dgm:pt>
    <dgm:pt modelId="{86C8FD4B-F49F-407B-8E06-0CE97963FA7E}" type="parTrans" cxnId="{4F014228-C71A-47C2-AF3C-CFD3E1A6F051}">
      <dgm:prSet/>
      <dgm:spPr/>
      <dgm:t>
        <a:bodyPr/>
        <a:lstStyle/>
        <a:p>
          <a:endParaRPr lang="en-US"/>
        </a:p>
      </dgm:t>
    </dgm:pt>
    <dgm:pt modelId="{39FE6012-EEB1-4C62-BDC5-38654AE006E4}" type="sibTrans" cxnId="{4F014228-C71A-47C2-AF3C-CFD3E1A6F051}">
      <dgm:prSet/>
      <dgm:spPr/>
      <dgm:t>
        <a:bodyPr/>
        <a:lstStyle/>
        <a:p>
          <a:endParaRPr lang="en-US"/>
        </a:p>
      </dgm:t>
    </dgm:pt>
    <dgm:pt modelId="{9FB3BB43-517C-4DB0-A4F1-FDE39C07292D}">
      <dgm:prSet phldrT="[Text]"/>
      <dgm:spPr/>
      <dgm:t>
        <a:bodyPr/>
        <a:lstStyle/>
        <a:p>
          <a:r>
            <a:rPr lang="en-US" dirty="0"/>
            <a:t>7</a:t>
          </a:r>
        </a:p>
      </dgm:t>
    </dgm:pt>
    <dgm:pt modelId="{BD736915-99B0-4A0B-84ED-8461C129E056}" type="parTrans" cxnId="{A490BE31-EAB8-48F2-80AB-E9BC083071AA}">
      <dgm:prSet/>
      <dgm:spPr/>
      <dgm:t>
        <a:bodyPr/>
        <a:lstStyle/>
        <a:p>
          <a:endParaRPr lang="en-US"/>
        </a:p>
      </dgm:t>
    </dgm:pt>
    <dgm:pt modelId="{81AC8E97-ED75-4B5F-861B-12D21B531D0A}" type="sibTrans" cxnId="{A490BE31-EAB8-48F2-80AB-E9BC083071AA}">
      <dgm:prSet/>
      <dgm:spPr/>
      <dgm:t>
        <a:bodyPr/>
        <a:lstStyle/>
        <a:p>
          <a:endParaRPr lang="en-US"/>
        </a:p>
      </dgm:t>
    </dgm:pt>
    <dgm:pt modelId="{AE987704-7E0D-42DB-BB61-6EEEAF2E9A3C}">
      <dgm:prSet phldrT="[Text]"/>
      <dgm:spPr/>
      <dgm:t>
        <a:bodyPr/>
        <a:lstStyle/>
        <a:p>
          <a:r>
            <a:rPr lang="en-US" dirty="0"/>
            <a:t>4</a:t>
          </a:r>
        </a:p>
      </dgm:t>
    </dgm:pt>
    <dgm:pt modelId="{3A3DDBDE-77E0-40B3-8817-32F7EDDC3FCD}" type="parTrans" cxnId="{A266B5EC-4B49-4340-AC18-B19B06696196}">
      <dgm:prSet/>
      <dgm:spPr/>
      <dgm:t>
        <a:bodyPr/>
        <a:lstStyle/>
        <a:p>
          <a:endParaRPr lang="en-US"/>
        </a:p>
      </dgm:t>
    </dgm:pt>
    <dgm:pt modelId="{94320B91-736E-4787-9D36-EC3D6BBA8C32}" type="sibTrans" cxnId="{A266B5EC-4B49-4340-AC18-B19B06696196}">
      <dgm:prSet/>
      <dgm:spPr/>
      <dgm:t>
        <a:bodyPr/>
        <a:lstStyle/>
        <a:p>
          <a:endParaRPr lang="en-US"/>
        </a:p>
      </dgm:t>
    </dgm:pt>
    <dgm:pt modelId="{DE866E80-B71F-4DF7-835F-998425851871}">
      <dgm:prSet phldrT="[Text]"/>
      <dgm:spPr/>
      <dgm:t>
        <a:bodyPr/>
        <a:lstStyle/>
        <a:p>
          <a:r>
            <a:rPr lang="en-US" dirty="0"/>
            <a:t>5</a:t>
          </a:r>
        </a:p>
      </dgm:t>
    </dgm:pt>
    <dgm:pt modelId="{1A6A5453-0523-42CB-A2E1-B47D56B4A822}" type="parTrans" cxnId="{0E073F83-57CE-482F-9044-22FB8C93B6FC}">
      <dgm:prSet/>
      <dgm:spPr/>
      <dgm:t>
        <a:bodyPr/>
        <a:lstStyle/>
        <a:p>
          <a:endParaRPr lang="en-US"/>
        </a:p>
      </dgm:t>
    </dgm:pt>
    <dgm:pt modelId="{15FDBA37-50EA-494A-B193-22FE253B99CA}" type="sibTrans" cxnId="{0E073F83-57CE-482F-9044-22FB8C93B6FC}">
      <dgm:prSet/>
      <dgm:spPr/>
      <dgm:t>
        <a:bodyPr/>
        <a:lstStyle/>
        <a:p>
          <a:endParaRPr lang="en-US"/>
        </a:p>
      </dgm:t>
    </dgm:pt>
    <dgm:pt modelId="{99F6B07C-5758-4C1A-9456-6FEB4B6E2AB7}">
      <dgm:prSet phldrT="[Text]"/>
      <dgm:spPr/>
      <dgm:t>
        <a:bodyPr/>
        <a:lstStyle/>
        <a:p>
          <a:r>
            <a:rPr lang="en-US" dirty="0"/>
            <a:t>6</a:t>
          </a:r>
        </a:p>
      </dgm:t>
    </dgm:pt>
    <dgm:pt modelId="{6D99EA4D-1117-476D-8E44-B0211D84F48A}" type="parTrans" cxnId="{AA3E5C3D-89CD-427F-903A-86BE392A0C2F}">
      <dgm:prSet/>
      <dgm:spPr/>
      <dgm:t>
        <a:bodyPr/>
        <a:lstStyle/>
        <a:p>
          <a:endParaRPr lang="en-US"/>
        </a:p>
      </dgm:t>
    </dgm:pt>
    <dgm:pt modelId="{E1BE9E75-67E2-4320-8138-29B64C57CBA5}" type="sibTrans" cxnId="{AA3E5C3D-89CD-427F-903A-86BE392A0C2F}">
      <dgm:prSet/>
      <dgm:spPr/>
      <dgm:t>
        <a:bodyPr/>
        <a:lstStyle/>
        <a:p>
          <a:endParaRPr lang="en-US"/>
        </a:p>
      </dgm:t>
    </dgm:pt>
    <dgm:pt modelId="{306A39F5-61C9-4DD9-A606-B5AA5D13AC26}" type="pres">
      <dgm:prSet presAssocID="{DF87BF1C-B9E7-4F87-9DC5-0CCB6DE06DBF}" presName="linearFlow" presStyleCnt="0">
        <dgm:presLayoutVars>
          <dgm:dir/>
          <dgm:resizeHandles val="exact"/>
        </dgm:presLayoutVars>
      </dgm:prSet>
      <dgm:spPr/>
    </dgm:pt>
    <dgm:pt modelId="{AA91084C-6F91-4945-A081-A1DD462327FE}" type="pres">
      <dgm:prSet presAssocID="{3E45F6D9-9E2D-47F1-A4FB-A581A0D4020E}" presName="composite" presStyleCnt="0"/>
      <dgm:spPr/>
    </dgm:pt>
    <dgm:pt modelId="{C3D8220A-65DD-4851-8C8F-F6116291E904}" type="pres">
      <dgm:prSet presAssocID="{3E45F6D9-9E2D-47F1-A4FB-A581A0D4020E}" presName="imgShp" presStyleLbl="fgImgPlace1" presStyleIdx="0" presStyleCnt="7"/>
      <dgm:spPr/>
    </dgm:pt>
    <dgm:pt modelId="{22C95E07-A725-4D98-A351-21B61CC52CA9}" type="pres">
      <dgm:prSet presAssocID="{3E45F6D9-9E2D-47F1-A4FB-A581A0D4020E}" presName="txShp" presStyleLbl="node1" presStyleIdx="0" presStyleCnt="7">
        <dgm:presLayoutVars>
          <dgm:bulletEnabled val="1"/>
        </dgm:presLayoutVars>
      </dgm:prSet>
      <dgm:spPr/>
    </dgm:pt>
    <dgm:pt modelId="{BE472191-7A5D-4B8E-98E0-C76458BE028E}" type="pres">
      <dgm:prSet presAssocID="{82C627A8-A811-4519-8517-8BA14DC2C298}" presName="spacing" presStyleCnt="0"/>
      <dgm:spPr/>
    </dgm:pt>
    <dgm:pt modelId="{FB0494F9-4DB9-4DD8-85D4-0CD9DB221586}" type="pres">
      <dgm:prSet presAssocID="{F4EA5228-0892-4752-A75D-D5B7AC35C60C}" presName="composite" presStyleCnt="0"/>
      <dgm:spPr/>
    </dgm:pt>
    <dgm:pt modelId="{00AAA1B2-B77D-4352-8B27-0B30402A7FEE}" type="pres">
      <dgm:prSet presAssocID="{F4EA5228-0892-4752-A75D-D5B7AC35C60C}" presName="imgShp" presStyleLbl="fgImgPlace1" presStyleIdx="1" presStyleCnt="7"/>
      <dgm:spPr/>
    </dgm:pt>
    <dgm:pt modelId="{AB984527-8AD5-411B-839C-7507383BB870}" type="pres">
      <dgm:prSet presAssocID="{F4EA5228-0892-4752-A75D-D5B7AC35C60C}" presName="txShp" presStyleLbl="node1" presStyleIdx="1" presStyleCnt="7">
        <dgm:presLayoutVars>
          <dgm:bulletEnabled val="1"/>
        </dgm:presLayoutVars>
      </dgm:prSet>
      <dgm:spPr/>
    </dgm:pt>
    <dgm:pt modelId="{8898AD00-91E2-4737-AC7A-A1AF57723BBC}" type="pres">
      <dgm:prSet presAssocID="{3226BA53-72C3-4ED9-8BA6-B33819610E0A}" presName="spacing" presStyleCnt="0"/>
      <dgm:spPr/>
    </dgm:pt>
    <dgm:pt modelId="{33065AC6-8A38-4EA1-941C-DB8AA1BE65CC}" type="pres">
      <dgm:prSet presAssocID="{06E1D201-3B18-4B24-BA9A-736856B65851}" presName="composite" presStyleCnt="0"/>
      <dgm:spPr/>
    </dgm:pt>
    <dgm:pt modelId="{1590A7E2-F87D-48CE-B9DA-A24F10E8D7DC}" type="pres">
      <dgm:prSet presAssocID="{06E1D201-3B18-4B24-BA9A-736856B65851}" presName="imgShp" presStyleLbl="fgImgPlace1" presStyleIdx="2" presStyleCnt="7"/>
      <dgm:spPr/>
    </dgm:pt>
    <dgm:pt modelId="{A2DB69B8-B39C-4DB8-8BC4-BBD9A0517269}" type="pres">
      <dgm:prSet presAssocID="{06E1D201-3B18-4B24-BA9A-736856B65851}" presName="txShp" presStyleLbl="node1" presStyleIdx="2" presStyleCnt="7">
        <dgm:presLayoutVars>
          <dgm:bulletEnabled val="1"/>
        </dgm:presLayoutVars>
      </dgm:prSet>
      <dgm:spPr/>
    </dgm:pt>
    <dgm:pt modelId="{954C1FDD-BAF5-4FC3-BE6B-DEE371B373F9}" type="pres">
      <dgm:prSet presAssocID="{39FE6012-EEB1-4C62-BDC5-38654AE006E4}" presName="spacing" presStyleCnt="0"/>
      <dgm:spPr/>
    </dgm:pt>
    <dgm:pt modelId="{3A3FF16A-03E1-4D9E-9BFA-D1DE941815E1}" type="pres">
      <dgm:prSet presAssocID="{AE987704-7E0D-42DB-BB61-6EEEAF2E9A3C}" presName="composite" presStyleCnt="0"/>
      <dgm:spPr/>
    </dgm:pt>
    <dgm:pt modelId="{A95BA030-9BE9-4E57-8D78-71102AAE7313}" type="pres">
      <dgm:prSet presAssocID="{AE987704-7E0D-42DB-BB61-6EEEAF2E9A3C}" presName="imgShp" presStyleLbl="fgImgPlace1" presStyleIdx="3" presStyleCnt="7"/>
      <dgm:spPr/>
    </dgm:pt>
    <dgm:pt modelId="{24B9707C-6A51-4A3B-9334-3C4E9E270279}" type="pres">
      <dgm:prSet presAssocID="{AE987704-7E0D-42DB-BB61-6EEEAF2E9A3C}" presName="txShp" presStyleLbl="node1" presStyleIdx="3" presStyleCnt="7">
        <dgm:presLayoutVars>
          <dgm:bulletEnabled val="1"/>
        </dgm:presLayoutVars>
      </dgm:prSet>
      <dgm:spPr/>
    </dgm:pt>
    <dgm:pt modelId="{F6B9E005-59F1-4065-AC9E-79E941E5B156}" type="pres">
      <dgm:prSet presAssocID="{94320B91-736E-4787-9D36-EC3D6BBA8C32}" presName="spacing" presStyleCnt="0"/>
      <dgm:spPr/>
    </dgm:pt>
    <dgm:pt modelId="{734B0FBD-2ECC-4CB0-9941-AD708BB3A59F}" type="pres">
      <dgm:prSet presAssocID="{DE866E80-B71F-4DF7-835F-998425851871}" presName="composite" presStyleCnt="0"/>
      <dgm:spPr/>
    </dgm:pt>
    <dgm:pt modelId="{19E68E7B-C68F-4C9D-BF10-50310F1E1F46}" type="pres">
      <dgm:prSet presAssocID="{DE866E80-B71F-4DF7-835F-998425851871}" presName="imgShp" presStyleLbl="fgImgPlace1" presStyleIdx="4" presStyleCnt="7"/>
      <dgm:spPr/>
    </dgm:pt>
    <dgm:pt modelId="{C4279575-602B-4532-9047-7F44F783B742}" type="pres">
      <dgm:prSet presAssocID="{DE866E80-B71F-4DF7-835F-998425851871}" presName="txShp" presStyleLbl="node1" presStyleIdx="4" presStyleCnt="7">
        <dgm:presLayoutVars>
          <dgm:bulletEnabled val="1"/>
        </dgm:presLayoutVars>
      </dgm:prSet>
      <dgm:spPr/>
    </dgm:pt>
    <dgm:pt modelId="{560A0180-C5B8-48C2-BB8F-1EFEE1C618CB}" type="pres">
      <dgm:prSet presAssocID="{15FDBA37-50EA-494A-B193-22FE253B99CA}" presName="spacing" presStyleCnt="0"/>
      <dgm:spPr/>
    </dgm:pt>
    <dgm:pt modelId="{7ABE5C8F-6B70-46E1-878E-B4B51BB6542C}" type="pres">
      <dgm:prSet presAssocID="{99F6B07C-5758-4C1A-9456-6FEB4B6E2AB7}" presName="composite" presStyleCnt="0"/>
      <dgm:spPr/>
    </dgm:pt>
    <dgm:pt modelId="{26B14E51-3B09-4DD4-A177-7C79115684F7}" type="pres">
      <dgm:prSet presAssocID="{99F6B07C-5758-4C1A-9456-6FEB4B6E2AB7}" presName="imgShp" presStyleLbl="fgImgPlace1" presStyleIdx="5" presStyleCnt="7"/>
      <dgm:spPr/>
    </dgm:pt>
    <dgm:pt modelId="{5AF4C690-2D82-4E87-A3A5-AD36E4E2E077}" type="pres">
      <dgm:prSet presAssocID="{99F6B07C-5758-4C1A-9456-6FEB4B6E2AB7}" presName="txShp" presStyleLbl="node1" presStyleIdx="5" presStyleCnt="7">
        <dgm:presLayoutVars>
          <dgm:bulletEnabled val="1"/>
        </dgm:presLayoutVars>
      </dgm:prSet>
      <dgm:spPr/>
    </dgm:pt>
    <dgm:pt modelId="{57BB87C6-CF4B-4529-99BD-B47D040CCBFD}" type="pres">
      <dgm:prSet presAssocID="{E1BE9E75-67E2-4320-8138-29B64C57CBA5}" presName="spacing" presStyleCnt="0"/>
      <dgm:spPr/>
    </dgm:pt>
    <dgm:pt modelId="{43E40CCF-9A0F-46D0-8FC1-2CF42A58D564}" type="pres">
      <dgm:prSet presAssocID="{9FB3BB43-517C-4DB0-A4F1-FDE39C07292D}" presName="composite" presStyleCnt="0"/>
      <dgm:spPr/>
    </dgm:pt>
    <dgm:pt modelId="{1E70E56C-7838-465A-B261-1106DAF8C546}" type="pres">
      <dgm:prSet presAssocID="{9FB3BB43-517C-4DB0-A4F1-FDE39C07292D}" presName="imgShp" presStyleLbl="fgImgPlace1" presStyleIdx="6" presStyleCnt="7"/>
      <dgm:spPr/>
    </dgm:pt>
    <dgm:pt modelId="{FAA0BEBE-B661-4CD5-B42F-7611B1F8A781}" type="pres">
      <dgm:prSet presAssocID="{9FB3BB43-517C-4DB0-A4F1-FDE39C07292D}" presName="txShp" presStyleLbl="node1" presStyleIdx="6" presStyleCnt="7">
        <dgm:presLayoutVars>
          <dgm:bulletEnabled val="1"/>
        </dgm:presLayoutVars>
      </dgm:prSet>
      <dgm:spPr/>
    </dgm:pt>
  </dgm:ptLst>
  <dgm:cxnLst>
    <dgm:cxn modelId="{BFF9A321-8D79-4D50-B558-A4D9923F6350}" type="presOf" srcId="{DF87BF1C-B9E7-4F87-9DC5-0CCB6DE06DBF}" destId="{306A39F5-61C9-4DD9-A606-B5AA5D13AC26}" srcOrd="0" destOrd="0" presId="urn:microsoft.com/office/officeart/2005/8/layout/vList3"/>
    <dgm:cxn modelId="{4F014228-C71A-47C2-AF3C-CFD3E1A6F051}" srcId="{DF87BF1C-B9E7-4F87-9DC5-0CCB6DE06DBF}" destId="{06E1D201-3B18-4B24-BA9A-736856B65851}" srcOrd="2" destOrd="0" parTransId="{86C8FD4B-F49F-407B-8E06-0CE97963FA7E}" sibTransId="{39FE6012-EEB1-4C62-BDC5-38654AE006E4}"/>
    <dgm:cxn modelId="{A490BE31-EAB8-48F2-80AB-E9BC083071AA}" srcId="{DF87BF1C-B9E7-4F87-9DC5-0CCB6DE06DBF}" destId="{9FB3BB43-517C-4DB0-A4F1-FDE39C07292D}" srcOrd="6" destOrd="0" parTransId="{BD736915-99B0-4A0B-84ED-8461C129E056}" sibTransId="{81AC8E97-ED75-4B5F-861B-12D21B531D0A}"/>
    <dgm:cxn modelId="{AA3E5C3D-89CD-427F-903A-86BE392A0C2F}" srcId="{DF87BF1C-B9E7-4F87-9DC5-0CCB6DE06DBF}" destId="{99F6B07C-5758-4C1A-9456-6FEB4B6E2AB7}" srcOrd="5" destOrd="0" parTransId="{6D99EA4D-1117-476D-8E44-B0211D84F48A}" sibTransId="{E1BE9E75-67E2-4320-8138-29B64C57CBA5}"/>
    <dgm:cxn modelId="{C56BC04A-6AD1-41F2-A311-04AE18ACF756}" type="presOf" srcId="{F4EA5228-0892-4752-A75D-D5B7AC35C60C}" destId="{AB984527-8AD5-411B-839C-7507383BB870}" srcOrd="0" destOrd="0" presId="urn:microsoft.com/office/officeart/2005/8/layout/vList3"/>
    <dgm:cxn modelId="{CBE69752-A31A-455C-9C3A-59A647CA106D}" type="presOf" srcId="{06E1D201-3B18-4B24-BA9A-736856B65851}" destId="{A2DB69B8-B39C-4DB8-8BC4-BBD9A0517269}" srcOrd="0" destOrd="0" presId="urn:microsoft.com/office/officeart/2005/8/layout/vList3"/>
    <dgm:cxn modelId="{FBA8B55D-AF94-4676-9162-A2578867C6A5}" type="presOf" srcId="{9FB3BB43-517C-4DB0-A4F1-FDE39C07292D}" destId="{FAA0BEBE-B661-4CD5-B42F-7611B1F8A781}" srcOrd="0" destOrd="0" presId="urn:microsoft.com/office/officeart/2005/8/layout/vList3"/>
    <dgm:cxn modelId="{0E073F83-57CE-482F-9044-22FB8C93B6FC}" srcId="{DF87BF1C-B9E7-4F87-9DC5-0CCB6DE06DBF}" destId="{DE866E80-B71F-4DF7-835F-998425851871}" srcOrd="4" destOrd="0" parTransId="{1A6A5453-0523-42CB-A2E1-B47D56B4A822}" sibTransId="{15FDBA37-50EA-494A-B193-22FE253B99CA}"/>
    <dgm:cxn modelId="{9DC8FC99-3688-47E0-A269-2730ABEA7338}" type="presOf" srcId="{3E45F6D9-9E2D-47F1-A4FB-A581A0D4020E}" destId="{22C95E07-A725-4D98-A351-21B61CC52CA9}" srcOrd="0" destOrd="0" presId="urn:microsoft.com/office/officeart/2005/8/layout/vList3"/>
    <dgm:cxn modelId="{808C64A0-87F3-433F-8C1C-B13FDF27CC9B}" type="presOf" srcId="{DE866E80-B71F-4DF7-835F-998425851871}" destId="{C4279575-602B-4532-9047-7F44F783B742}" srcOrd="0" destOrd="0" presId="urn:microsoft.com/office/officeart/2005/8/layout/vList3"/>
    <dgm:cxn modelId="{721F53B4-55B4-4193-A750-E6668890551A}" type="presOf" srcId="{99F6B07C-5758-4C1A-9456-6FEB4B6E2AB7}" destId="{5AF4C690-2D82-4E87-A3A5-AD36E4E2E077}" srcOrd="0" destOrd="0" presId="urn:microsoft.com/office/officeart/2005/8/layout/vList3"/>
    <dgm:cxn modelId="{F45120C2-19E4-4AF9-A331-C29102C1124A}" srcId="{DF87BF1C-B9E7-4F87-9DC5-0CCB6DE06DBF}" destId="{F4EA5228-0892-4752-A75D-D5B7AC35C60C}" srcOrd="1" destOrd="0" parTransId="{0A0F4DAC-0062-44BA-AC05-E2F7F8DAA439}" sibTransId="{3226BA53-72C3-4ED9-8BA6-B33819610E0A}"/>
    <dgm:cxn modelId="{076E70CE-9E72-41D8-A3CD-1FEC032A6DD6}" srcId="{DF87BF1C-B9E7-4F87-9DC5-0CCB6DE06DBF}" destId="{3E45F6D9-9E2D-47F1-A4FB-A581A0D4020E}" srcOrd="0" destOrd="0" parTransId="{A3FD3BC4-98DD-40F3-A736-9074FD7145E2}" sibTransId="{82C627A8-A811-4519-8517-8BA14DC2C298}"/>
    <dgm:cxn modelId="{0D816CD1-8F43-496E-BBAE-A3AEC225781D}" type="presOf" srcId="{AE987704-7E0D-42DB-BB61-6EEEAF2E9A3C}" destId="{24B9707C-6A51-4A3B-9334-3C4E9E270279}" srcOrd="0" destOrd="0" presId="urn:microsoft.com/office/officeart/2005/8/layout/vList3"/>
    <dgm:cxn modelId="{A266B5EC-4B49-4340-AC18-B19B06696196}" srcId="{DF87BF1C-B9E7-4F87-9DC5-0CCB6DE06DBF}" destId="{AE987704-7E0D-42DB-BB61-6EEEAF2E9A3C}" srcOrd="3" destOrd="0" parTransId="{3A3DDBDE-77E0-40B3-8817-32F7EDDC3FCD}" sibTransId="{94320B91-736E-4787-9D36-EC3D6BBA8C32}"/>
    <dgm:cxn modelId="{6ADFFC90-D86E-4840-B2C6-26BD6E9B9571}" type="presParOf" srcId="{306A39F5-61C9-4DD9-A606-B5AA5D13AC26}" destId="{AA91084C-6F91-4945-A081-A1DD462327FE}" srcOrd="0" destOrd="0" presId="urn:microsoft.com/office/officeart/2005/8/layout/vList3"/>
    <dgm:cxn modelId="{1C56BE94-5517-4E49-B178-72D30DD4DDC8}" type="presParOf" srcId="{AA91084C-6F91-4945-A081-A1DD462327FE}" destId="{C3D8220A-65DD-4851-8C8F-F6116291E904}" srcOrd="0" destOrd="0" presId="urn:microsoft.com/office/officeart/2005/8/layout/vList3"/>
    <dgm:cxn modelId="{F4FEA537-4EBA-44B4-8AF5-78D26AF966BE}" type="presParOf" srcId="{AA91084C-6F91-4945-A081-A1DD462327FE}" destId="{22C95E07-A725-4D98-A351-21B61CC52CA9}" srcOrd="1" destOrd="0" presId="urn:microsoft.com/office/officeart/2005/8/layout/vList3"/>
    <dgm:cxn modelId="{496E3500-A277-43D9-8E08-DD2002BCC79E}" type="presParOf" srcId="{306A39F5-61C9-4DD9-A606-B5AA5D13AC26}" destId="{BE472191-7A5D-4B8E-98E0-C76458BE028E}" srcOrd="1" destOrd="0" presId="urn:microsoft.com/office/officeart/2005/8/layout/vList3"/>
    <dgm:cxn modelId="{66289161-13F2-4E6D-952E-98D3BB8558F0}" type="presParOf" srcId="{306A39F5-61C9-4DD9-A606-B5AA5D13AC26}" destId="{FB0494F9-4DB9-4DD8-85D4-0CD9DB221586}" srcOrd="2" destOrd="0" presId="urn:microsoft.com/office/officeart/2005/8/layout/vList3"/>
    <dgm:cxn modelId="{0DF5A27F-CA38-49C5-895B-BD79C692386C}" type="presParOf" srcId="{FB0494F9-4DB9-4DD8-85D4-0CD9DB221586}" destId="{00AAA1B2-B77D-4352-8B27-0B30402A7FEE}" srcOrd="0" destOrd="0" presId="urn:microsoft.com/office/officeart/2005/8/layout/vList3"/>
    <dgm:cxn modelId="{9118EE54-B9AD-4095-A958-38DF1C9F8766}" type="presParOf" srcId="{FB0494F9-4DB9-4DD8-85D4-0CD9DB221586}" destId="{AB984527-8AD5-411B-839C-7507383BB870}" srcOrd="1" destOrd="0" presId="urn:microsoft.com/office/officeart/2005/8/layout/vList3"/>
    <dgm:cxn modelId="{80E6703F-E628-40FA-948B-094C2F22D866}" type="presParOf" srcId="{306A39F5-61C9-4DD9-A606-B5AA5D13AC26}" destId="{8898AD00-91E2-4737-AC7A-A1AF57723BBC}" srcOrd="3" destOrd="0" presId="urn:microsoft.com/office/officeart/2005/8/layout/vList3"/>
    <dgm:cxn modelId="{9365FF01-E674-455F-83E3-E5CCEE5942E4}" type="presParOf" srcId="{306A39F5-61C9-4DD9-A606-B5AA5D13AC26}" destId="{33065AC6-8A38-4EA1-941C-DB8AA1BE65CC}" srcOrd="4" destOrd="0" presId="urn:microsoft.com/office/officeart/2005/8/layout/vList3"/>
    <dgm:cxn modelId="{0E100AF0-12FF-4BAA-B1B3-C8CFE6D9FB14}" type="presParOf" srcId="{33065AC6-8A38-4EA1-941C-DB8AA1BE65CC}" destId="{1590A7E2-F87D-48CE-B9DA-A24F10E8D7DC}" srcOrd="0" destOrd="0" presId="urn:microsoft.com/office/officeart/2005/8/layout/vList3"/>
    <dgm:cxn modelId="{804F4B1E-6E10-42AF-97B6-0164D9218F4A}" type="presParOf" srcId="{33065AC6-8A38-4EA1-941C-DB8AA1BE65CC}" destId="{A2DB69B8-B39C-4DB8-8BC4-BBD9A0517269}" srcOrd="1" destOrd="0" presId="urn:microsoft.com/office/officeart/2005/8/layout/vList3"/>
    <dgm:cxn modelId="{96732872-536D-422C-9EA3-CAC0DB8DD016}" type="presParOf" srcId="{306A39F5-61C9-4DD9-A606-B5AA5D13AC26}" destId="{954C1FDD-BAF5-4FC3-BE6B-DEE371B373F9}" srcOrd="5" destOrd="0" presId="urn:microsoft.com/office/officeart/2005/8/layout/vList3"/>
    <dgm:cxn modelId="{688B9A22-4BB9-478F-AA62-05634B7037C6}" type="presParOf" srcId="{306A39F5-61C9-4DD9-A606-B5AA5D13AC26}" destId="{3A3FF16A-03E1-4D9E-9BFA-D1DE941815E1}" srcOrd="6" destOrd="0" presId="urn:microsoft.com/office/officeart/2005/8/layout/vList3"/>
    <dgm:cxn modelId="{4C6B03ED-1625-4CF3-90BB-2EBBD0D78906}" type="presParOf" srcId="{3A3FF16A-03E1-4D9E-9BFA-D1DE941815E1}" destId="{A95BA030-9BE9-4E57-8D78-71102AAE7313}" srcOrd="0" destOrd="0" presId="urn:microsoft.com/office/officeart/2005/8/layout/vList3"/>
    <dgm:cxn modelId="{740E000B-F37A-4141-A9FF-B058295389A1}" type="presParOf" srcId="{3A3FF16A-03E1-4D9E-9BFA-D1DE941815E1}" destId="{24B9707C-6A51-4A3B-9334-3C4E9E270279}" srcOrd="1" destOrd="0" presId="urn:microsoft.com/office/officeart/2005/8/layout/vList3"/>
    <dgm:cxn modelId="{8EBA98E3-6BFC-4406-9E11-F9349BB37F2B}" type="presParOf" srcId="{306A39F5-61C9-4DD9-A606-B5AA5D13AC26}" destId="{F6B9E005-59F1-4065-AC9E-79E941E5B156}" srcOrd="7" destOrd="0" presId="urn:microsoft.com/office/officeart/2005/8/layout/vList3"/>
    <dgm:cxn modelId="{1EB56713-B0AC-4EB4-9C46-2F38CF79E18B}" type="presParOf" srcId="{306A39F5-61C9-4DD9-A606-B5AA5D13AC26}" destId="{734B0FBD-2ECC-4CB0-9941-AD708BB3A59F}" srcOrd="8" destOrd="0" presId="urn:microsoft.com/office/officeart/2005/8/layout/vList3"/>
    <dgm:cxn modelId="{24A101CA-C80D-4D5B-A105-0F2DF8DDC0C1}" type="presParOf" srcId="{734B0FBD-2ECC-4CB0-9941-AD708BB3A59F}" destId="{19E68E7B-C68F-4C9D-BF10-50310F1E1F46}" srcOrd="0" destOrd="0" presId="urn:microsoft.com/office/officeart/2005/8/layout/vList3"/>
    <dgm:cxn modelId="{2B7B4B8F-C48B-4CE1-BA1E-B4EF09FED1BC}" type="presParOf" srcId="{734B0FBD-2ECC-4CB0-9941-AD708BB3A59F}" destId="{C4279575-602B-4532-9047-7F44F783B742}" srcOrd="1" destOrd="0" presId="urn:microsoft.com/office/officeart/2005/8/layout/vList3"/>
    <dgm:cxn modelId="{9ED1BFDD-2E4A-45F3-B754-D1BCB671CDAD}" type="presParOf" srcId="{306A39F5-61C9-4DD9-A606-B5AA5D13AC26}" destId="{560A0180-C5B8-48C2-BB8F-1EFEE1C618CB}" srcOrd="9" destOrd="0" presId="urn:microsoft.com/office/officeart/2005/8/layout/vList3"/>
    <dgm:cxn modelId="{D7697254-0FEE-4D93-8FDF-0337B58F5591}" type="presParOf" srcId="{306A39F5-61C9-4DD9-A606-B5AA5D13AC26}" destId="{7ABE5C8F-6B70-46E1-878E-B4B51BB6542C}" srcOrd="10" destOrd="0" presId="urn:microsoft.com/office/officeart/2005/8/layout/vList3"/>
    <dgm:cxn modelId="{421FFFF5-7A12-4597-8F18-77FAA198E45F}" type="presParOf" srcId="{7ABE5C8F-6B70-46E1-878E-B4B51BB6542C}" destId="{26B14E51-3B09-4DD4-A177-7C79115684F7}" srcOrd="0" destOrd="0" presId="urn:microsoft.com/office/officeart/2005/8/layout/vList3"/>
    <dgm:cxn modelId="{DF51C98E-6819-48AA-9E60-3B14E055BD05}" type="presParOf" srcId="{7ABE5C8F-6B70-46E1-878E-B4B51BB6542C}" destId="{5AF4C690-2D82-4E87-A3A5-AD36E4E2E077}" srcOrd="1" destOrd="0" presId="urn:microsoft.com/office/officeart/2005/8/layout/vList3"/>
    <dgm:cxn modelId="{6D9BFBF7-9FA4-4D9C-83FB-0A9C18879177}" type="presParOf" srcId="{306A39F5-61C9-4DD9-A606-B5AA5D13AC26}" destId="{57BB87C6-CF4B-4529-99BD-B47D040CCBFD}" srcOrd="11" destOrd="0" presId="urn:microsoft.com/office/officeart/2005/8/layout/vList3"/>
    <dgm:cxn modelId="{E707B576-BAD8-446A-A5CE-E1B904E54E6C}" type="presParOf" srcId="{306A39F5-61C9-4DD9-A606-B5AA5D13AC26}" destId="{43E40CCF-9A0F-46D0-8FC1-2CF42A58D564}" srcOrd="12" destOrd="0" presId="urn:microsoft.com/office/officeart/2005/8/layout/vList3"/>
    <dgm:cxn modelId="{AC5C984E-82E4-4D61-B552-4AA230B95589}" type="presParOf" srcId="{43E40CCF-9A0F-46D0-8FC1-2CF42A58D564}" destId="{1E70E56C-7838-465A-B261-1106DAF8C546}" srcOrd="0" destOrd="0" presId="urn:microsoft.com/office/officeart/2005/8/layout/vList3"/>
    <dgm:cxn modelId="{9404DFC8-9E00-416D-A538-36C9EF2113B8}" type="presParOf" srcId="{43E40CCF-9A0F-46D0-8FC1-2CF42A58D564}" destId="{FAA0BEBE-B661-4CD5-B42F-7611B1F8A78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8CD50-9269-461E-BBC9-D8139CBFCC9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B92F613-B75E-463C-9CDE-A65CA2FA37CB}">
      <dgm:prSet/>
      <dgm:spPr/>
      <dgm:t>
        <a:bodyPr/>
        <a:lstStyle/>
        <a:p>
          <a:r>
            <a:rPr lang="en-US" b="0" i="0" dirty="0"/>
            <a:t>MEDDICC is a sales qualification framework that stands for Metrics, Economic Buyer, Decision Criteria, Decision Process, Identify Pain, Champion, Competition. It is a widely used methodology in enterprise sales and is designed to help salespeople effectively qualify and prioritize opportunities in their pipeline.</a:t>
          </a:r>
          <a:endParaRPr lang="en-US" dirty="0"/>
        </a:p>
      </dgm:t>
    </dgm:pt>
    <dgm:pt modelId="{4AD3D51B-7585-46BC-9212-2C8A7E5D30DD}" type="parTrans" cxnId="{FA44224B-478F-44F5-9484-D8662C5D596F}">
      <dgm:prSet/>
      <dgm:spPr/>
      <dgm:t>
        <a:bodyPr/>
        <a:lstStyle/>
        <a:p>
          <a:endParaRPr lang="en-US"/>
        </a:p>
      </dgm:t>
    </dgm:pt>
    <dgm:pt modelId="{2B480A80-F8C6-4E0F-A620-FB918EE9383C}" type="sibTrans" cxnId="{FA44224B-478F-44F5-9484-D8662C5D596F}">
      <dgm:prSet/>
      <dgm:spPr/>
      <dgm:t>
        <a:bodyPr/>
        <a:lstStyle/>
        <a:p>
          <a:endParaRPr lang="en-US"/>
        </a:p>
      </dgm:t>
    </dgm:pt>
    <dgm:pt modelId="{CE88419D-B10A-4E42-93F6-39BADDDB9599}">
      <dgm:prSet/>
      <dgm:spPr/>
      <dgm:t>
        <a:bodyPr/>
        <a:lstStyle/>
        <a:p>
          <a:r>
            <a:rPr lang="en-US" b="0" i="0" dirty="0"/>
            <a:t>By addressing each of the elements in the MEDDICCC qualification process, we can better assess the viability of a sales opportunity, tailor our approach to the prospect's needs, improve forecasting and increase probability of deal closure. </a:t>
          </a:r>
          <a:endParaRPr lang="en-US" dirty="0"/>
        </a:p>
      </dgm:t>
    </dgm:pt>
    <dgm:pt modelId="{F2E7D4DA-146A-4201-A64A-A85A7732791E}" type="parTrans" cxnId="{8E2F2EC7-2885-40A5-AABE-22C525B6F86C}">
      <dgm:prSet/>
      <dgm:spPr/>
      <dgm:t>
        <a:bodyPr/>
        <a:lstStyle/>
        <a:p>
          <a:endParaRPr lang="en-US"/>
        </a:p>
      </dgm:t>
    </dgm:pt>
    <dgm:pt modelId="{D3E75D1E-7568-4A4B-8001-43F2A0C37529}" type="sibTrans" cxnId="{8E2F2EC7-2885-40A5-AABE-22C525B6F86C}">
      <dgm:prSet/>
      <dgm:spPr/>
      <dgm:t>
        <a:bodyPr/>
        <a:lstStyle/>
        <a:p>
          <a:endParaRPr lang="en-US"/>
        </a:p>
      </dgm:t>
    </dgm:pt>
    <dgm:pt modelId="{EF7D0EE3-178E-4641-86B2-3A8AB0C9146B}">
      <dgm:prSet/>
      <dgm:spPr/>
      <dgm:t>
        <a:bodyPr/>
        <a:lstStyle/>
        <a:p>
          <a:r>
            <a:rPr lang="en-US" b="0" i="0" dirty="0"/>
            <a:t>Each letter in the MEDDICC framework represents a specific aspect of the sales process and is outlined in more detail on the next slide</a:t>
          </a:r>
          <a:br>
            <a:rPr lang="en-US" b="0" i="0" dirty="0"/>
          </a:br>
          <a:endParaRPr lang="en-US" dirty="0"/>
        </a:p>
      </dgm:t>
    </dgm:pt>
    <dgm:pt modelId="{F511536A-0E3C-491C-8CCF-2EB3CC8D8169}" type="parTrans" cxnId="{820EE620-C9D3-4596-8E06-9A466EE14BD4}">
      <dgm:prSet/>
      <dgm:spPr/>
      <dgm:t>
        <a:bodyPr/>
        <a:lstStyle/>
        <a:p>
          <a:endParaRPr lang="en-US"/>
        </a:p>
      </dgm:t>
    </dgm:pt>
    <dgm:pt modelId="{103F1FEB-F8C6-445A-865B-B7AF3D3B0C7A}" type="sibTrans" cxnId="{820EE620-C9D3-4596-8E06-9A466EE14BD4}">
      <dgm:prSet/>
      <dgm:spPr/>
      <dgm:t>
        <a:bodyPr/>
        <a:lstStyle/>
        <a:p>
          <a:endParaRPr lang="en-US"/>
        </a:p>
      </dgm:t>
    </dgm:pt>
    <dgm:pt modelId="{4A59D436-EC08-4646-B81C-CC08A5D5B82C}" type="pres">
      <dgm:prSet presAssocID="{B928CD50-9269-461E-BBC9-D8139CBFCC9F}" presName="root" presStyleCnt="0">
        <dgm:presLayoutVars>
          <dgm:dir/>
          <dgm:resizeHandles val="exact"/>
        </dgm:presLayoutVars>
      </dgm:prSet>
      <dgm:spPr/>
    </dgm:pt>
    <dgm:pt modelId="{5B010AC6-3F76-4C0D-9C23-0065C7A7772D}" type="pres">
      <dgm:prSet presAssocID="{9B92F613-B75E-463C-9CDE-A65CA2FA37CB}" presName="compNode" presStyleCnt="0"/>
      <dgm:spPr/>
    </dgm:pt>
    <dgm:pt modelId="{F9D93EE9-FF68-4571-80A0-84CD05D7AE27}" type="pres">
      <dgm:prSet presAssocID="{9B92F613-B75E-463C-9CDE-A65CA2FA37CB}" presName="bgRect" presStyleLbl="bgShp" presStyleIdx="0" presStyleCnt="3"/>
      <dgm:spPr/>
    </dgm:pt>
    <dgm:pt modelId="{AAE73B4A-1C6F-407D-ADE3-A4BBE0E357F7}" type="pres">
      <dgm:prSet presAssocID="{9B92F613-B75E-463C-9CDE-A65CA2FA37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24383ED-9DBC-4FA4-B3FE-5687FD9F10B4}" type="pres">
      <dgm:prSet presAssocID="{9B92F613-B75E-463C-9CDE-A65CA2FA37CB}" presName="spaceRect" presStyleCnt="0"/>
      <dgm:spPr/>
    </dgm:pt>
    <dgm:pt modelId="{109621EB-41B5-4E64-9B66-6125E172B747}" type="pres">
      <dgm:prSet presAssocID="{9B92F613-B75E-463C-9CDE-A65CA2FA37CB}" presName="parTx" presStyleLbl="revTx" presStyleIdx="0" presStyleCnt="3">
        <dgm:presLayoutVars>
          <dgm:chMax val="0"/>
          <dgm:chPref val="0"/>
        </dgm:presLayoutVars>
      </dgm:prSet>
      <dgm:spPr/>
    </dgm:pt>
    <dgm:pt modelId="{193DC453-37B5-4CF5-9D3D-657B624D3E87}" type="pres">
      <dgm:prSet presAssocID="{2B480A80-F8C6-4E0F-A620-FB918EE9383C}" presName="sibTrans" presStyleCnt="0"/>
      <dgm:spPr/>
    </dgm:pt>
    <dgm:pt modelId="{94228606-6305-4D30-8E97-CBDC9C5D2FB6}" type="pres">
      <dgm:prSet presAssocID="{CE88419D-B10A-4E42-93F6-39BADDDB9599}" presName="compNode" presStyleCnt="0"/>
      <dgm:spPr/>
    </dgm:pt>
    <dgm:pt modelId="{DCBF9736-A416-4EB1-B701-2B1A1A63641E}" type="pres">
      <dgm:prSet presAssocID="{CE88419D-B10A-4E42-93F6-39BADDDB9599}" presName="bgRect" presStyleLbl="bgShp" presStyleIdx="1" presStyleCnt="3"/>
      <dgm:spPr/>
    </dgm:pt>
    <dgm:pt modelId="{8C01C6D1-B7CB-429E-BE8A-B5B63DAC4510}" type="pres">
      <dgm:prSet presAssocID="{CE88419D-B10A-4E42-93F6-39BADDDB95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C49D9441-B0E4-4FA9-9C35-D1528FB509D8}" type="pres">
      <dgm:prSet presAssocID="{CE88419D-B10A-4E42-93F6-39BADDDB9599}" presName="spaceRect" presStyleCnt="0"/>
      <dgm:spPr/>
    </dgm:pt>
    <dgm:pt modelId="{9BE3DE95-2FBD-4D45-B8FD-1DCE88EF74CE}" type="pres">
      <dgm:prSet presAssocID="{CE88419D-B10A-4E42-93F6-39BADDDB9599}" presName="parTx" presStyleLbl="revTx" presStyleIdx="1" presStyleCnt="3">
        <dgm:presLayoutVars>
          <dgm:chMax val="0"/>
          <dgm:chPref val="0"/>
        </dgm:presLayoutVars>
      </dgm:prSet>
      <dgm:spPr/>
    </dgm:pt>
    <dgm:pt modelId="{64F99298-61D7-45F3-A878-25DE515A41C0}" type="pres">
      <dgm:prSet presAssocID="{D3E75D1E-7568-4A4B-8001-43F2A0C37529}" presName="sibTrans" presStyleCnt="0"/>
      <dgm:spPr/>
    </dgm:pt>
    <dgm:pt modelId="{C1615A47-C03D-4707-BC76-A136A574F72A}" type="pres">
      <dgm:prSet presAssocID="{EF7D0EE3-178E-4641-86B2-3A8AB0C9146B}" presName="compNode" presStyleCnt="0"/>
      <dgm:spPr/>
    </dgm:pt>
    <dgm:pt modelId="{649FC11A-77DB-4A05-9676-B7089599BBB2}" type="pres">
      <dgm:prSet presAssocID="{EF7D0EE3-178E-4641-86B2-3A8AB0C9146B}" presName="bgRect" presStyleLbl="bgShp" presStyleIdx="2" presStyleCnt="3"/>
      <dgm:spPr/>
    </dgm:pt>
    <dgm:pt modelId="{435209B4-1983-4F98-AC3A-7C783F161965}" type="pres">
      <dgm:prSet presAssocID="{EF7D0EE3-178E-4641-86B2-3A8AB0C914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FBDEEC9-663D-4868-B662-E01C081659EE}" type="pres">
      <dgm:prSet presAssocID="{EF7D0EE3-178E-4641-86B2-3A8AB0C9146B}" presName="spaceRect" presStyleCnt="0"/>
      <dgm:spPr/>
    </dgm:pt>
    <dgm:pt modelId="{B0DA4843-02B2-4831-933B-AD7459D9926B}" type="pres">
      <dgm:prSet presAssocID="{EF7D0EE3-178E-4641-86B2-3A8AB0C9146B}" presName="parTx" presStyleLbl="revTx" presStyleIdx="2" presStyleCnt="3">
        <dgm:presLayoutVars>
          <dgm:chMax val="0"/>
          <dgm:chPref val="0"/>
        </dgm:presLayoutVars>
      </dgm:prSet>
      <dgm:spPr/>
    </dgm:pt>
  </dgm:ptLst>
  <dgm:cxnLst>
    <dgm:cxn modelId="{01362413-0620-4BBC-A4A0-C2E8194F297C}" type="presOf" srcId="{EF7D0EE3-178E-4641-86B2-3A8AB0C9146B}" destId="{B0DA4843-02B2-4831-933B-AD7459D9926B}" srcOrd="0" destOrd="0" presId="urn:microsoft.com/office/officeart/2018/2/layout/IconVerticalSolidList"/>
    <dgm:cxn modelId="{820EE620-C9D3-4596-8E06-9A466EE14BD4}" srcId="{B928CD50-9269-461E-BBC9-D8139CBFCC9F}" destId="{EF7D0EE3-178E-4641-86B2-3A8AB0C9146B}" srcOrd="2" destOrd="0" parTransId="{F511536A-0E3C-491C-8CCF-2EB3CC8D8169}" sibTransId="{103F1FEB-F8C6-445A-865B-B7AF3D3B0C7A}"/>
    <dgm:cxn modelId="{8BCEF542-90F6-4983-9662-0019646BF912}" type="presOf" srcId="{CE88419D-B10A-4E42-93F6-39BADDDB9599}" destId="{9BE3DE95-2FBD-4D45-B8FD-1DCE88EF74CE}" srcOrd="0" destOrd="0" presId="urn:microsoft.com/office/officeart/2018/2/layout/IconVerticalSolidList"/>
    <dgm:cxn modelId="{FA44224B-478F-44F5-9484-D8662C5D596F}" srcId="{B928CD50-9269-461E-BBC9-D8139CBFCC9F}" destId="{9B92F613-B75E-463C-9CDE-A65CA2FA37CB}" srcOrd="0" destOrd="0" parTransId="{4AD3D51B-7585-46BC-9212-2C8A7E5D30DD}" sibTransId="{2B480A80-F8C6-4E0F-A620-FB918EE9383C}"/>
    <dgm:cxn modelId="{9473487E-0E73-480D-9118-06534292E055}" type="presOf" srcId="{B928CD50-9269-461E-BBC9-D8139CBFCC9F}" destId="{4A59D436-EC08-4646-B81C-CC08A5D5B82C}" srcOrd="0" destOrd="0" presId="urn:microsoft.com/office/officeart/2018/2/layout/IconVerticalSolidList"/>
    <dgm:cxn modelId="{8E2F2EC7-2885-40A5-AABE-22C525B6F86C}" srcId="{B928CD50-9269-461E-BBC9-D8139CBFCC9F}" destId="{CE88419D-B10A-4E42-93F6-39BADDDB9599}" srcOrd="1" destOrd="0" parTransId="{F2E7D4DA-146A-4201-A64A-A85A7732791E}" sibTransId="{D3E75D1E-7568-4A4B-8001-43F2A0C37529}"/>
    <dgm:cxn modelId="{C8170ED0-09B5-4A46-BB89-9A344396588F}" type="presOf" srcId="{9B92F613-B75E-463C-9CDE-A65CA2FA37CB}" destId="{109621EB-41B5-4E64-9B66-6125E172B747}" srcOrd="0" destOrd="0" presId="urn:microsoft.com/office/officeart/2018/2/layout/IconVerticalSolidList"/>
    <dgm:cxn modelId="{813F7BF6-40AF-4FF7-A2A5-B5D165B2F190}" type="presParOf" srcId="{4A59D436-EC08-4646-B81C-CC08A5D5B82C}" destId="{5B010AC6-3F76-4C0D-9C23-0065C7A7772D}" srcOrd="0" destOrd="0" presId="urn:microsoft.com/office/officeart/2018/2/layout/IconVerticalSolidList"/>
    <dgm:cxn modelId="{A7E697A5-6F2D-483F-B6BD-CA68CB5AC8BF}" type="presParOf" srcId="{5B010AC6-3F76-4C0D-9C23-0065C7A7772D}" destId="{F9D93EE9-FF68-4571-80A0-84CD05D7AE27}" srcOrd="0" destOrd="0" presId="urn:microsoft.com/office/officeart/2018/2/layout/IconVerticalSolidList"/>
    <dgm:cxn modelId="{CBF2BE23-30EF-4450-ABA8-5C435EDE8CF8}" type="presParOf" srcId="{5B010AC6-3F76-4C0D-9C23-0065C7A7772D}" destId="{AAE73B4A-1C6F-407D-ADE3-A4BBE0E357F7}" srcOrd="1" destOrd="0" presId="urn:microsoft.com/office/officeart/2018/2/layout/IconVerticalSolidList"/>
    <dgm:cxn modelId="{9CF3F618-7928-46E2-A77D-EF2F1364A87A}" type="presParOf" srcId="{5B010AC6-3F76-4C0D-9C23-0065C7A7772D}" destId="{824383ED-9DBC-4FA4-B3FE-5687FD9F10B4}" srcOrd="2" destOrd="0" presId="urn:microsoft.com/office/officeart/2018/2/layout/IconVerticalSolidList"/>
    <dgm:cxn modelId="{820AFDFC-A9C2-4610-8676-360799009385}" type="presParOf" srcId="{5B010AC6-3F76-4C0D-9C23-0065C7A7772D}" destId="{109621EB-41B5-4E64-9B66-6125E172B747}" srcOrd="3" destOrd="0" presId="urn:microsoft.com/office/officeart/2018/2/layout/IconVerticalSolidList"/>
    <dgm:cxn modelId="{7B0F9A3A-23F2-4610-B2F9-409F08BE4FE9}" type="presParOf" srcId="{4A59D436-EC08-4646-B81C-CC08A5D5B82C}" destId="{193DC453-37B5-4CF5-9D3D-657B624D3E87}" srcOrd="1" destOrd="0" presId="urn:microsoft.com/office/officeart/2018/2/layout/IconVerticalSolidList"/>
    <dgm:cxn modelId="{F35A7660-5D44-42A4-BCEE-9AD5B9F051E1}" type="presParOf" srcId="{4A59D436-EC08-4646-B81C-CC08A5D5B82C}" destId="{94228606-6305-4D30-8E97-CBDC9C5D2FB6}" srcOrd="2" destOrd="0" presId="urn:microsoft.com/office/officeart/2018/2/layout/IconVerticalSolidList"/>
    <dgm:cxn modelId="{29515D70-B815-4693-8171-1C500D60936B}" type="presParOf" srcId="{94228606-6305-4D30-8E97-CBDC9C5D2FB6}" destId="{DCBF9736-A416-4EB1-B701-2B1A1A63641E}" srcOrd="0" destOrd="0" presId="urn:microsoft.com/office/officeart/2018/2/layout/IconVerticalSolidList"/>
    <dgm:cxn modelId="{EE3B1291-AAA8-431C-8A34-F86A4FA9A20D}" type="presParOf" srcId="{94228606-6305-4D30-8E97-CBDC9C5D2FB6}" destId="{8C01C6D1-B7CB-429E-BE8A-B5B63DAC4510}" srcOrd="1" destOrd="0" presId="urn:microsoft.com/office/officeart/2018/2/layout/IconVerticalSolidList"/>
    <dgm:cxn modelId="{5837B426-A8B8-4D2A-BC44-07744147E5C3}" type="presParOf" srcId="{94228606-6305-4D30-8E97-CBDC9C5D2FB6}" destId="{C49D9441-B0E4-4FA9-9C35-D1528FB509D8}" srcOrd="2" destOrd="0" presId="urn:microsoft.com/office/officeart/2018/2/layout/IconVerticalSolidList"/>
    <dgm:cxn modelId="{273222CE-B12C-43FE-BE19-E351987A07D4}" type="presParOf" srcId="{94228606-6305-4D30-8E97-CBDC9C5D2FB6}" destId="{9BE3DE95-2FBD-4D45-B8FD-1DCE88EF74CE}" srcOrd="3" destOrd="0" presId="urn:microsoft.com/office/officeart/2018/2/layout/IconVerticalSolidList"/>
    <dgm:cxn modelId="{86216714-7974-40CD-BB52-6E8249E022CF}" type="presParOf" srcId="{4A59D436-EC08-4646-B81C-CC08A5D5B82C}" destId="{64F99298-61D7-45F3-A878-25DE515A41C0}" srcOrd="3" destOrd="0" presId="urn:microsoft.com/office/officeart/2018/2/layout/IconVerticalSolidList"/>
    <dgm:cxn modelId="{68FEEFED-8E63-4277-BA69-272923DAE42E}" type="presParOf" srcId="{4A59D436-EC08-4646-B81C-CC08A5D5B82C}" destId="{C1615A47-C03D-4707-BC76-A136A574F72A}" srcOrd="4" destOrd="0" presId="urn:microsoft.com/office/officeart/2018/2/layout/IconVerticalSolidList"/>
    <dgm:cxn modelId="{2CA88170-F111-4140-8C91-CDDB9A19A8F2}" type="presParOf" srcId="{C1615A47-C03D-4707-BC76-A136A574F72A}" destId="{649FC11A-77DB-4A05-9676-B7089599BBB2}" srcOrd="0" destOrd="0" presId="urn:microsoft.com/office/officeart/2018/2/layout/IconVerticalSolidList"/>
    <dgm:cxn modelId="{E6A79FE6-DDF9-4FB9-B314-3F773EF33F4F}" type="presParOf" srcId="{C1615A47-C03D-4707-BC76-A136A574F72A}" destId="{435209B4-1983-4F98-AC3A-7C783F161965}" srcOrd="1" destOrd="0" presId="urn:microsoft.com/office/officeart/2018/2/layout/IconVerticalSolidList"/>
    <dgm:cxn modelId="{5166B2F3-38D9-48FE-A782-FB2D2F582D5A}" type="presParOf" srcId="{C1615A47-C03D-4707-BC76-A136A574F72A}" destId="{CFBDEEC9-663D-4868-B662-E01C081659EE}" srcOrd="2" destOrd="0" presId="urn:microsoft.com/office/officeart/2018/2/layout/IconVerticalSolidList"/>
    <dgm:cxn modelId="{F5EA38AB-BAF5-4569-935B-57E704896B50}" type="presParOf" srcId="{C1615A47-C03D-4707-BC76-A136A574F72A}" destId="{B0DA4843-02B2-4831-933B-AD7459D992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5B050-0D69-4558-813F-69BEB9BF050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E8C4CAC-F859-4DF7-B2C7-DF93D81F7C13}">
      <dgm:prSet/>
      <dgm:spPr/>
      <dgm:t>
        <a:bodyPr/>
        <a:lstStyle/>
        <a:p>
          <a:r>
            <a:rPr lang="en-US" b="1" u="sng"/>
            <a:t>METRICS</a:t>
          </a:r>
          <a:r>
            <a:rPr lang="en-US" b="1"/>
            <a:t>: </a:t>
          </a:r>
          <a:r>
            <a:rPr lang="en-US"/>
            <a:t>Measure the potential gain leading to the economic benefit of our solution. ROI, $$’s being saved, technical savings.  This should be a # but explained with words and rubberstamped by the customer. </a:t>
          </a:r>
        </a:p>
      </dgm:t>
    </dgm:pt>
    <dgm:pt modelId="{772749C2-3589-4A3E-9A0A-5D83B30DF825}" type="parTrans" cxnId="{5FD5F288-0DE2-4665-A6DB-C3857964B2D3}">
      <dgm:prSet/>
      <dgm:spPr/>
      <dgm:t>
        <a:bodyPr/>
        <a:lstStyle/>
        <a:p>
          <a:endParaRPr lang="en-US"/>
        </a:p>
      </dgm:t>
    </dgm:pt>
    <dgm:pt modelId="{EB013C73-48F6-44D1-BA14-993D3AEF8F84}" type="sibTrans" cxnId="{5FD5F288-0DE2-4665-A6DB-C3857964B2D3}">
      <dgm:prSet/>
      <dgm:spPr/>
      <dgm:t>
        <a:bodyPr/>
        <a:lstStyle/>
        <a:p>
          <a:endParaRPr lang="en-US"/>
        </a:p>
      </dgm:t>
    </dgm:pt>
    <dgm:pt modelId="{D6776E5E-C1D5-4F7A-9B63-89B1F4B7BF55}">
      <dgm:prSet/>
      <dgm:spPr/>
      <dgm:t>
        <a:bodyPr/>
        <a:lstStyle/>
        <a:p>
          <a:r>
            <a:rPr lang="en-US" b="1" u="sng"/>
            <a:t>ECONIMIC BUYER</a:t>
          </a:r>
          <a:r>
            <a:rPr lang="en-US" b="1"/>
            <a:t>: </a:t>
          </a:r>
          <a:r>
            <a:rPr lang="en-US"/>
            <a:t>Who owns the budget and is the last approver of the purchase.  Should include name, title, explanation of our relationship</a:t>
          </a:r>
        </a:p>
      </dgm:t>
    </dgm:pt>
    <dgm:pt modelId="{1278F74F-6867-46B4-BFC4-355743803B55}" type="parTrans" cxnId="{415055B3-8996-4A4B-ADA6-3125266B07FF}">
      <dgm:prSet/>
      <dgm:spPr/>
      <dgm:t>
        <a:bodyPr/>
        <a:lstStyle/>
        <a:p>
          <a:endParaRPr lang="en-US"/>
        </a:p>
      </dgm:t>
    </dgm:pt>
    <dgm:pt modelId="{E768B012-CA82-41F7-AA7D-8D4453A4F749}" type="sibTrans" cxnId="{415055B3-8996-4A4B-ADA6-3125266B07FF}">
      <dgm:prSet/>
      <dgm:spPr/>
      <dgm:t>
        <a:bodyPr/>
        <a:lstStyle/>
        <a:p>
          <a:endParaRPr lang="en-US"/>
        </a:p>
      </dgm:t>
    </dgm:pt>
    <dgm:pt modelId="{3C0CDE24-5FA7-4DF5-B3AD-34FD87CAFDE7}">
      <dgm:prSet/>
      <dgm:spPr/>
      <dgm:t>
        <a:bodyPr/>
        <a:lstStyle/>
        <a:p>
          <a:r>
            <a:rPr lang="en-US" b="1" u="sng"/>
            <a:t>DECISION CRITERIA</a:t>
          </a:r>
          <a:r>
            <a:rPr lang="en-US" b="1"/>
            <a:t>:  </a:t>
          </a:r>
          <a:r>
            <a:rPr lang="en-US"/>
            <a:t>Why will they chose BOLD over other options?  What are the business problems we are solving?  What are the technical problems we are solving?</a:t>
          </a:r>
        </a:p>
      </dgm:t>
    </dgm:pt>
    <dgm:pt modelId="{17E177AF-FC1B-43EC-B8B3-3EEEBB24E04D}" type="parTrans" cxnId="{39FF7FF8-9FC8-4193-A349-E0DFCAAED5CA}">
      <dgm:prSet/>
      <dgm:spPr/>
      <dgm:t>
        <a:bodyPr/>
        <a:lstStyle/>
        <a:p>
          <a:endParaRPr lang="en-US"/>
        </a:p>
      </dgm:t>
    </dgm:pt>
    <dgm:pt modelId="{6DCEE39D-B89A-4BD2-AADB-B32467389318}" type="sibTrans" cxnId="{39FF7FF8-9FC8-4193-A349-E0DFCAAED5CA}">
      <dgm:prSet/>
      <dgm:spPr/>
      <dgm:t>
        <a:bodyPr/>
        <a:lstStyle/>
        <a:p>
          <a:endParaRPr lang="en-US"/>
        </a:p>
      </dgm:t>
    </dgm:pt>
    <dgm:pt modelId="{73425993-275D-41E4-AB2E-CEF1F4EA180C}">
      <dgm:prSet/>
      <dgm:spPr/>
      <dgm:t>
        <a:bodyPr/>
        <a:lstStyle/>
        <a:p>
          <a:r>
            <a:rPr lang="en-US" b="1" u="sng"/>
            <a:t>DECISION PROCESS</a:t>
          </a:r>
          <a:r>
            <a:rPr lang="en-US" b="1"/>
            <a:t>: </a:t>
          </a:r>
          <a:r>
            <a:rPr lang="en-US"/>
            <a:t>Joe is the technical buyer, Joe has to get approval from Bob the Director, Bob has to then get sign off from the COO, COO has to go request the purchase from the owner, they meet once a month on the 15th</a:t>
          </a:r>
        </a:p>
      </dgm:t>
    </dgm:pt>
    <dgm:pt modelId="{80581B70-2460-443F-AB52-103C0E24ADB8}" type="parTrans" cxnId="{3E336B13-497B-4B82-A27B-66A7101B4A5B}">
      <dgm:prSet/>
      <dgm:spPr/>
      <dgm:t>
        <a:bodyPr/>
        <a:lstStyle/>
        <a:p>
          <a:endParaRPr lang="en-US"/>
        </a:p>
      </dgm:t>
    </dgm:pt>
    <dgm:pt modelId="{A0002560-4C90-4FB7-8111-5B39D0C4B6D8}" type="sibTrans" cxnId="{3E336B13-497B-4B82-A27B-66A7101B4A5B}">
      <dgm:prSet/>
      <dgm:spPr/>
      <dgm:t>
        <a:bodyPr/>
        <a:lstStyle/>
        <a:p>
          <a:endParaRPr lang="en-US"/>
        </a:p>
      </dgm:t>
    </dgm:pt>
    <dgm:pt modelId="{3486FF50-BCD4-4333-A422-6E8467E7962C}">
      <dgm:prSet/>
      <dgm:spPr/>
      <dgm:t>
        <a:bodyPr/>
        <a:lstStyle/>
        <a:p>
          <a:r>
            <a:rPr lang="en-US" b="1" u="sng" dirty="0"/>
            <a:t>IDENTIFY PAIN</a:t>
          </a:r>
          <a:r>
            <a:rPr lang="en-US" b="1" dirty="0"/>
            <a:t>: </a:t>
          </a:r>
          <a:r>
            <a:rPr lang="en-US" dirty="0"/>
            <a:t>Identify and analyze pains that require our solution to be relieved. Aging infrastructure, disparate systems, no business workflow, customer attrition, costly to maintain.  Ask, the ‘WHY?’ </a:t>
          </a:r>
        </a:p>
      </dgm:t>
    </dgm:pt>
    <dgm:pt modelId="{E1DC00FD-0FB7-49AC-B71C-6CFDF4A65879}" type="parTrans" cxnId="{1AE9706B-5002-4882-8EE0-886850DEA412}">
      <dgm:prSet/>
      <dgm:spPr/>
      <dgm:t>
        <a:bodyPr/>
        <a:lstStyle/>
        <a:p>
          <a:endParaRPr lang="en-US"/>
        </a:p>
      </dgm:t>
    </dgm:pt>
    <dgm:pt modelId="{FB4B820E-6A09-484A-BBD7-139372BEECEA}" type="sibTrans" cxnId="{1AE9706B-5002-4882-8EE0-886850DEA412}">
      <dgm:prSet/>
      <dgm:spPr/>
      <dgm:t>
        <a:bodyPr/>
        <a:lstStyle/>
        <a:p>
          <a:endParaRPr lang="en-US"/>
        </a:p>
      </dgm:t>
    </dgm:pt>
    <dgm:pt modelId="{D561D8CD-CE98-4CAC-B52C-9DE463CBF135}">
      <dgm:prSet/>
      <dgm:spPr/>
      <dgm:t>
        <a:bodyPr/>
        <a:lstStyle/>
        <a:p>
          <a:r>
            <a:rPr lang="en-US" b="1" u="sng" dirty="0"/>
            <a:t>CHAMPION</a:t>
          </a:r>
          <a:r>
            <a:rPr lang="en-US" b="1" dirty="0"/>
            <a:t>: </a:t>
          </a:r>
          <a:r>
            <a:rPr lang="en-US" dirty="0"/>
            <a:t>Identify, qualify, develop and test your champion. Who will go to bat for you and fight the battle internally?  Who’s got your back, when you aren’t in the room?</a:t>
          </a:r>
        </a:p>
      </dgm:t>
    </dgm:pt>
    <dgm:pt modelId="{30E7625E-6C11-4F45-9F11-A1ECE1DB5B9A}" type="parTrans" cxnId="{0D8BFECB-9BD9-4BFE-A6F7-E83388FAB8AE}">
      <dgm:prSet/>
      <dgm:spPr/>
      <dgm:t>
        <a:bodyPr/>
        <a:lstStyle/>
        <a:p>
          <a:endParaRPr lang="en-US"/>
        </a:p>
      </dgm:t>
    </dgm:pt>
    <dgm:pt modelId="{30DE8B51-4416-4E04-91AE-7F6825F023B5}" type="sibTrans" cxnId="{0D8BFECB-9BD9-4BFE-A6F7-E83388FAB8AE}">
      <dgm:prSet/>
      <dgm:spPr/>
      <dgm:t>
        <a:bodyPr/>
        <a:lstStyle/>
        <a:p>
          <a:endParaRPr lang="en-US"/>
        </a:p>
      </dgm:t>
    </dgm:pt>
    <dgm:pt modelId="{25FF9E23-5C02-D649-BAC0-22F11A010668}">
      <dgm:prSet/>
      <dgm:spPr/>
      <dgm:t>
        <a:bodyPr/>
        <a:lstStyle/>
        <a:p>
          <a:r>
            <a:rPr lang="en-US" b="1" u="sng" dirty="0"/>
            <a:t>Competitors: </a:t>
          </a:r>
          <a:r>
            <a:rPr lang="en-US" dirty="0"/>
            <a:t>Who are the competitors in this deal?</a:t>
          </a:r>
        </a:p>
      </dgm:t>
    </dgm:pt>
    <dgm:pt modelId="{D724E90B-25A1-F343-BC88-EBEA342BFC7B}" type="parTrans" cxnId="{0BDF2B31-CB49-4041-939B-0A65CCDAE033}">
      <dgm:prSet/>
      <dgm:spPr/>
      <dgm:t>
        <a:bodyPr/>
        <a:lstStyle/>
        <a:p>
          <a:endParaRPr lang="en-US"/>
        </a:p>
      </dgm:t>
    </dgm:pt>
    <dgm:pt modelId="{8CCAFAB5-4F67-284F-9FD8-3EB2C2A0F14C}" type="sibTrans" cxnId="{0BDF2B31-CB49-4041-939B-0A65CCDAE033}">
      <dgm:prSet/>
      <dgm:spPr/>
      <dgm:t>
        <a:bodyPr/>
        <a:lstStyle/>
        <a:p>
          <a:endParaRPr lang="en-US"/>
        </a:p>
      </dgm:t>
    </dgm:pt>
    <dgm:pt modelId="{D39D89C8-A4C3-F943-8153-F9074EB97D03}" type="pres">
      <dgm:prSet presAssocID="{79A5B050-0D69-4558-813F-69BEB9BF0502}" presName="vert0" presStyleCnt="0">
        <dgm:presLayoutVars>
          <dgm:dir/>
          <dgm:animOne val="branch"/>
          <dgm:animLvl val="lvl"/>
        </dgm:presLayoutVars>
      </dgm:prSet>
      <dgm:spPr/>
    </dgm:pt>
    <dgm:pt modelId="{D974D230-6BE9-6A45-977B-F9A88909238A}" type="pres">
      <dgm:prSet presAssocID="{6E8C4CAC-F859-4DF7-B2C7-DF93D81F7C13}" presName="thickLine" presStyleLbl="alignNode1" presStyleIdx="0" presStyleCnt="7"/>
      <dgm:spPr/>
    </dgm:pt>
    <dgm:pt modelId="{9D2216AD-5CBA-9048-896C-910DB87C666E}" type="pres">
      <dgm:prSet presAssocID="{6E8C4CAC-F859-4DF7-B2C7-DF93D81F7C13}" presName="horz1" presStyleCnt="0"/>
      <dgm:spPr/>
    </dgm:pt>
    <dgm:pt modelId="{80AF952A-8CED-6341-9B37-BBADB70A585E}" type="pres">
      <dgm:prSet presAssocID="{6E8C4CAC-F859-4DF7-B2C7-DF93D81F7C13}" presName="tx1" presStyleLbl="revTx" presStyleIdx="0" presStyleCnt="7"/>
      <dgm:spPr/>
    </dgm:pt>
    <dgm:pt modelId="{CBF0C71C-9C44-7542-B4E2-0FAA15DD4272}" type="pres">
      <dgm:prSet presAssocID="{6E8C4CAC-F859-4DF7-B2C7-DF93D81F7C13}" presName="vert1" presStyleCnt="0"/>
      <dgm:spPr/>
    </dgm:pt>
    <dgm:pt modelId="{03FD1B6C-0B5E-9B47-A782-E9BB3EDDAD81}" type="pres">
      <dgm:prSet presAssocID="{D6776E5E-C1D5-4F7A-9B63-89B1F4B7BF55}" presName="thickLine" presStyleLbl="alignNode1" presStyleIdx="1" presStyleCnt="7"/>
      <dgm:spPr/>
    </dgm:pt>
    <dgm:pt modelId="{FE34B7E4-71EA-614B-996E-AF99E2D95CE3}" type="pres">
      <dgm:prSet presAssocID="{D6776E5E-C1D5-4F7A-9B63-89B1F4B7BF55}" presName="horz1" presStyleCnt="0"/>
      <dgm:spPr/>
    </dgm:pt>
    <dgm:pt modelId="{7BF5FD25-D11D-FF41-9988-6FF196460490}" type="pres">
      <dgm:prSet presAssocID="{D6776E5E-C1D5-4F7A-9B63-89B1F4B7BF55}" presName="tx1" presStyleLbl="revTx" presStyleIdx="1" presStyleCnt="7"/>
      <dgm:spPr/>
    </dgm:pt>
    <dgm:pt modelId="{1AB03328-C766-964A-9A27-4135650F3BA7}" type="pres">
      <dgm:prSet presAssocID="{D6776E5E-C1D5-4F7A-9B63-89B1F4B7BF55}" presName="vert1" presStyleCnt="0"/>
      <dgm:spPr/>
    </dgm:pt>
    <dgm:pt modelId="{7E30F44E-9100-D54D-928F-C900B6BA672A}" type="pres">
      <dgm:prSet presAssocID="{3C0CDE24-5FA7-4DF5-B3AD-34FD87CAFDE7}" presName="thickLine" presStyleLbl="alignNode1" presStyleIdx="2" presStyleCnt="7"/>
      <dgm:spPr/>
    </dgm:pt>
    <dgm:pt modelId="{BC4159A7-92D4-FD4A-86BD-B718E88D9B63}" type="pres">
      <dgm:prSet presAssocID="{3C0CDE24-5FA7-4DF5-B3AD-34FD87CAFDE7}" presName="horz1" presStyleCnt="0"/>
      <dgm:spPr/>
    </dgm:pt>
    <dgm:pt modelId="{65E635A7-DA41-1F4E-B8DD-08688D90E94B}" type="pres">
      <dgm:prSet presAssocID="{3C0CDE24-5FA7-4DF5-B3AD-34FD87CAFDE7}" presName="tx1" presStyleLbl="revTx" presStyleIdx="2" presStyleCnt="7"/>
      <dgm:spPr/>
    </dgm:pt>
    <dgm:pt modelId="{B97E217E-ADB4-1247-A2A3-262E390FD631}" type="pres">
      <dgm:prSet presAssocID="{3C0CDE24-5FA7-4DF5-B3AD-34FD87CAFDE7}" presName="vert1" presStyleCnt="0"/>
      <dgm:spPr/>
    </dgm:pt>
    <dgm:pt modelId="{3E393A14-ABAB-5947-8BF0-25BADD2DF3A0}" type="pres">
      <dgm:prSet presAssocID="{73425993-275D-41E4-AB2E-CEF1F4EA180C}" presName="thickLine" presStyleLbl="alignNode1" presStyleIdx="3" presStyleCnt="7"/>
      <dgm:spPr/>
    </dgm:pt>
    <dgm:pt modelId="{34254256-E798-A34A-8B4F-A1554901E23D}" type="pres">
      <dgm:prSet presAssocID="{73425993-275D-41E4-AB2E-CEF1F4EA180C}" presName="horz1" presStyleCnt="0"/>
      <dgm:spPr/>
    </dgm:pt>
    <dgm:pt modelId="{8DF92A3A-3B15-9D48-94AB-B84C25C62CAC}" type="pres">
      <dgm:prSet presAssocID="{73425993-275D-41E4-AB2E-CEF1F4EA180C}" presName="tx1" presStyleLbl="revTx" presStyleIdx="3" presStyleCnt="7"/>
      <dgm:spPr/>
    </dgm:pt>
    <dgm:pt modelId="{2229ECCC-4836-B443-ABB4-1358FA751C18}" type="pres">
      <dgm:prSet presAssocID="{73425993-275D-41E4-AB2E-CEF1F4EA180C}" presName="vert1" presStyleCnt="0"/>
      <dgm:spPr/>
    </dgm:pt>
    <dgm:pt modelId="{3F4955F3-00C3-204D-BAFA-D6FB1965F73E}" type="pres">
      <dgm:prSet presAssocID="{3486FF50-BCD4-4333-A422-6E8467E7962C}" presName="thickLine" presStyleLbl="alignNode1" presStyleIdx="4" presStyleCnt="7"/>
      <dgm:spPr/>
    </dgm:pt>
    <dgm:pt modelId="{33E5DBB2-7D02-0946-B2F3-BA704FF107CD}" type="pres">
      <dgm:prSet presAssocID="{3486FF50-BCD4-4333-A422-6E8467E7962C}" presName="horz1" presStyleCnt="0"/>
      <dgm:spPr/>
    </dgm:pt>
    <dgm:pt modelId="{FEE3F55F-C880-8840-BA62-E51AA1B91EB8}" type="pres">
      <dgm:prSet presAssocID="{3486FF50-BCD4-4333-A422-6E8467E7962C}" presName="tx1" presStyleLbl="revTx" presStyleIdx="4" presStyleCnt="7"/>
      <dgm:spPr/>
    </dgm:pt>
    <dgm:pt modelId="{09829C77-B364-384B-8CED-3F9511EB2941}" type="pres">
      <dgm:prSet presAssocID="{3486FF50-BCD4-4333-A422-6E8467E7962C}" presName="vert1" presStyleCnt="0"/>
      <dgm:spPr/>
    </dgm:pt>
    <dgm:pt modelId="{CC5EC3EC-595D-EF4B-B0CA-FAF57D12FAED}" type="pres">
      <dgm:prSet presAssocID="{D561D8CD-CE98-4CAC-B52C-9DE463CBF135}" presName="thickLine" presStyleLbl="alignNode1" presStyleIdx="5" presStyleCnt="7"/>
      <dgm:spPr/>
    </dgm:pt>
    <dgm:pt modelId="{78BFCD22-05D8-E94D-99B0-CE623E393AF4}" type="pres">
      <dgm:prSet presAssocID="{D561D8CD-CE98-4CAC-B52C-9DE463CBF135}" presName="horz1" presStyleCnt="0"/>
      <dgm:spPr/>
    </dgm:pt>
    <dgm:pt modelId="{1F751558-8BAF-604B-AB3F-C0790827511C}" type="pres">
      <dgm:prSet presAssocID="{D561D8CD-CE98-4CAC-B52C-9DE463CBF135}" presName="tx1" presStyleLbl="revTx" presStyleIdx="5" presStyleCnt="7"/>
      <dgm:spPr/>
    </dgm:pt>
    <dgm:pt modelId="{16A9D729-296F-024C-9BC7-1747BC90D642}" type="pres">
      <dgm:prSet presAssocID="{D561D8CD-CE98-4CAC-B52C-9DE463CBF135}" presName="vert1" presStyleCnt="0"/>
      <dgm:spPr/>
    </dgm:pt>
    <dgm:pt modelId="{34958499-E0C6-7A4B-B422-329A58C30ECD}" type="pres">
      <dgm:prSet presAssocID="{25FF9E23-5C02-D649-BAC0-22F11A010668}" presName="thickLine" presStyleLbl="alignNode1" presStyleIdx="6" presStyleCnt="7"/>
      <dgm:spPr/>
    </dgm:pt>
    <dgm:pt modelId="{37444A35-1580-2249-B13C-6361A3604D31}" type="pres">
      <dgm:prSet presAssocID="{25FF9E23-5C02-D649-BAC0-22F11A010668}" presName="horz1" presStyleCnt="0"/>
      <dgm:spPr/>
    </dgm:pt>
    <dgm:pt modelId="{888E27BA-713D-CE44-B4BF-BAC56B1F3AB4}" type="pres">
      <dgm:prSet presAssocID="{25FF9E23-5C02-D649-BAC0-22F11A010668}" presName="tx1" presStyleLbl="revTx" presStyleIdx="6" presStyleCnt="7"/>
      <dgm:spPr/>
    </dgm:pt>
    <dgm:pt modelId="{A3BA103A-A2F2-3846-8711-C4BF0F492A7A}" type="pres">
      <dgm:prSet presAssocID="{25FF9E23-5C02-D649-BAC0-22F11A010668}" presName="vert1" presStyleCnt="0"/>
      <dgm:spPr/>
    </dgm:pt>
  </dgm:ptLst>
  <dgm:cxnLst>
    <dgm:cxn modelId="{67694902-20E9-4240-91F4-5AEF59FB1517}" type="presOf" srcId="{3C0CDE24-5FA7-4DF5-B3AD-34FD87CAFDE7}" destId="{65E635A7-DA41-1F4E-B8DD-08688D90E94B}" srcOrd="0" destOrd="0" presId="urn:microsoft.com/office/officeart/2008/layout/LinedList"/>
    <dgm:cxn modelId="{3E336B13-497B-4B82-A27B-66A7101B4A5B}" srcId="{79A5B050-0D69-4558-813F-69BEB9BF0502}" destId="{73425993-275D-41E4-AB2E-CEF1F4EA180C}" srcOrd="3" destOrd="0" parTransId="{80581B70-2460-443F-AB52-103C0E24ADB8}" sibTransId="{A0002560-4C90-4FB7-8111-5B39D0C4B6D8}"/>
    <dgm:cxn modelId="{B55E991A-0BDC-5E44-9B60-00450810FD06}" type="presOf" srcId="{79A5B050-0D69-4558-813F-69BEB9BF0502}" destId="{D39D89C8-A4C3-F943-8153-F9074EB97D03}" srcOrd="0" destOrd="0" presId="urn:microsoft.com/office/officeart/2008/layout/LinedList"/>
    <dgm:cxn modelId="{0BDF2B31-CB49-4041-939B-0A65CCDAE033}" srcId="{79A5B050-0D69-4558-813F-69BEB9BF0502}" destId="{25FF9E23-5C02-D649-BAC0-22F11A010668}" srcOrd="6" destOrd="0" parTransId="{D724E90B-25A1-F343-BC88-EBEA342BFC7B}" sibTransId="{8CCAFAB5-4F67-284F-9FD8-3EB2C2A0F14C}"/>
    <dgm:cxn modelId="{1883DD43-CA43-8C47-91BD-2987F79A21E6}" type="presOf" srcId="{6E8C4CAC-F859-4DF7-B2C7-DF93D81F7C13}" destId="{80AF952A-8CED-6341-9B37-BBADB70A585E}" srcOrd="0" destOrd="0" presId="urn:microsoft.com/office/officeart/2008/layout/LinedList"/>
    <dgm:cxn modelId="{1AE9706B-5002-4882-8EE0-886850DEA412}" srcId="{79A5B050-0D69-4558-813F-69BEB9BF0502}" destId="{3486FF50-BCD4-4333-A422-6E8467E7962C}" srcOrd="4" destOrd="0" parTransId="{E1DC00FD-0FB7-49AC-B71C-6CFDF4A65879}" sibTransId="{FB4B820E-6A09-484A-BBD7-139372BEECEA}"/>
    <dgm:cxn modelId="{5FD5F288-0DE2-4665-A6DB-C3857964B2D3}" srcId="{79A5B050-0D69-4558-813F-69BEB9BF0502}" destId="{6E8C4CAC-F859-4DF7-B2C7-DF93D81F7C13}" srcOrd="0" destOrd="0" parTransId="{772749C2-3589-4A3E-9A0A-5D83B30DF825}" sibTransId="{EB013C73-48F6-44D1-BA14-993D3AEF8F84}"/>
    <dgm:cxn modelId="{28A75D93-6604-A24A-BA4D-E499D59C69BF}" type="presOf" srcId="{D561D8CD-CE98-4CAC-B52C-9DE463CBF135}" destId="{1F751558-8BAF-604B-AB3F-C0790827511C}" srcOrd="0" destOrd="0" presId="urn:microsoft.com/office/officeart/2008/layout/LinedList"/>
    <dgm:cxn modelId="{1F4345A3-44CA-2A4E-8CF4-CC43BA980B2B}" type="presOf" srcId="{3486FF50-BCD4-4333-A422-6E8467E7962C}" destId="{FEE3F55F-C880-8840-BA62-E51AA1B91EB8}" srcOrd="0" destOrd="0" presId="urn:microsoft.com/office/officeart/2008/layout/LinedList"/>
    <dgm:cxn modelId="{415055B3-8996-4A4B-ADA6-3125266B07FF}" srcId="{79A5B050-0D69-4558-813F-69BEB9BF0502}" destId="{D6776E5E-C1D5-4F7A-9B63-89B1F4B7BF55}" srcOrd="1" destOrd="0" parTransId="{1278F74F-6867-46B4-BFC4-355743803B55}" sibTransId="{E768B012-CA82-41F7-AA7D-8D4453A4F749}"/>
    <dgm:cxn modelId="{7C21AEB9-20C3-6F4C-8A3F-81E9539667DC}" type="presOf" srcId="{73425993-275D-41E4-AB2E-CEF1F4EA180C}" destId="{8DF92A3A-3B15-9D48-94AB-B84C25C62CAC}" srcOrd="0" destOrd="0" presId="urn:microsoft.com/office/officeart/2008/layout/LinedList"/>
    <dgm:cxn modelId="{C61403C2-9BDE-3E4B-98D4-95909716F905}" type="presOf" srcId="{D6776E5E-C1D5-4F7A-9B63-89B1F4B7BF55}" destId="{7BF5FD25-D11D-FF41-9988-6FF196460490}" srcOrd="0" destOrd="0" presId="urn:microsoft.com/office/officeart/2008/layout/LinedList"/>
    <dgm:cxn modelId="{0D8BFECB-9BD9-4BFE-A6F7-E83388FAB8AE}" srcId="{79A5B050-0D69-4558-813F-69BEB9BF0502}" destId="{D561D8CD-CE98-4CAC-B52C-9DE463CBF135}" srcOrd="5" destOrd="0" parTransId="{30E7625E-6C11-4F45-9F11-A1ECE1DB5B9A}" sibTransId="{30DE8B51-4416-4E04-91AE-7F6825F023B5}"/>
    <dgm:cxn modelId="{D88A7FE2-15A9-8341-9164-6ADFC292E046}" type="presOf" srcId="{25FF9E23-5C02-D649-BAC0-22F11A010668}" destId="{888E27BA-713D-CE44-B4BF-BAC56B1F3AB4}" srcOrd="0" destOrd="0" presId="urn:microsoft.com/office/officeart/2008/layout/LinedList"/>
    <dgm:cxn modelId="{39FF7FF8-9FC8-4193-A349-E0DFCAAED5CA}" srcId="{79A5B050-0D69-4558-813F-69BEB9BF0502}" destId="{3C0CDE24-5FA7-4DF5-B3AD-34FD87CAFDE7}" srcOrd="2" destOrd="0" parTransId="{17E177AF-FC1B-43EC-B8B3-3EEEBB24E04D}" sibTransId="{6DCEE39D-B89A-4BD2-AADB-B32467389318}"/>
    <dgm:cxn modelId="{117ADBBB-9040-2A4B-BB85-2408F2A3F24E}" type="presParOf" srcId="{D39D89C8-A4C3-F943-8153-F9074EB97D03}" destId="{D974D230-6BE9-6A45-977B-F9A88909238A}" srcOrd="0" destOrd="0" presId="urn:microsoft.com/office/officeart/2008/layout/LinedList"/>
    <dgm:cxn modelId="{3571EC80-F722-A549-8D49-1F11F7A6186B}" type="presParOf" srcId="{D39D89C8-A4C3-F943-8153-F9074EB97D03}" destId="{9D2216AD-5CBA-9048-896C-910DB87C666E}" srcOrd="1" destOrd="0" presId="urn:microsoft.com/office/officeart/2008/layout/LinedList"/>
    <dgm:cxn modelId="{CB1F646C-0B32-124B-9CA6-D8C0A7B66983}" type="presParOf" srcId="{9D2216AD-5CBA-9048-896C-910DB87C666E}" destId="{80AF952A-8CED-6341-9B37-BBADB70A585E}" srcOrd="0" destOrd="0" presId="urn:microsoft.com/office/officeart/2008/layout/LinedList"/>
    <dgm:cxn modelId="{DF93334A-5EE6-BD47-B189-89AF6E25B729}" type="presParOf" srcId="{9D2216AD-5CBA-9048-896C-910DB87C666E}" destId="{CBF0C71C-9C44-7542-B4E2-0FAA15DD4272}" srcOrd="1" destOrd="0" presId="urn:microsoft.com/office/officeart/2008/layout/LinedList"/>
    <dgm:cxn modelId="{73ACAEAB-332F-2047-AA28-51B25FE1AFD8}" type="presParOf" srcId="{D39D89C8-A4C3-F943-8153-F9074EB97D03}" destId="{03FD1B6C-0B5E-9B47-A782-E9BB3EDDAD81}" srcOrd="2" destOrd="0" presId="urn:microsoft.com/office/officeart/2008/layout/LinedList"/>
    <dgm:cxn modelId="{E61B1917-F680-5742-8C89-F9D7206F9528}" type="presParOf" srcId="{D39D89C8-A4C3-F943-8153-F9074EB97D03}" destId="{FE34B7E4-71EA-614B-996E-AF99E2D95CE3}" srcOrd="3" destOrd="0" presId="urn:microsoft.com/office/officeart/2008/layout/LinedList"/>
    <dgm:cxn modelId="{169706A6-E665-E348-9B51-2D27C861944B}" type="presParOf" srcId="{FE34B7E4-71EA-614B-996E-AF99E2D95CE3}" destId="{7BF5FD25-D11D-FF41-9988-6FF196460490}" srcOrd="0" destOrd="0" presId="urn:microsoft.com/office/officeart/2008/layout/LinedList"/>
    <dgm:cxn modelId="{1B553839-C1E0-5D43-B06A-D0BFD8D31FB4}" type="presParOf" srcId="{FE34B7E4-71EA-614B-996E-AF99E2D95CE3}" destId="{1AB03328-C766-964A-9A27-4135650F3BA7}" srcOrd="1" destOrd="0" presId="urn:microsoft.com/office/officeart/2008/layout/LinedList"/>
    <dgm:cxn modelId="{AA376C21-7BAA-2F4F-8540-DD49AF0F13AE}" type="presParOf" srcId="{D39D89C8-A4C3-F943-8153-F9074EB97D03}" destId="{7E30F44E-9100-D54D-928F-C900B6BA672A}" srcOrd="4" destOrd="0" presId="urn:microsoft.com/office/officeart/2008/layout/LinedList"/>
    <dgm:cxn modelId="{3E46BEAB-2EEF-5842-810A-D02FDF707BB6}" type="presParOf" srcId="{D39D89C8-A4C3-F943-8153-F9074EB97D03}" destId="{BC4159A7-92D4-FD4A-86BD-B718E88D9B63}" srcOrd="5" destOrd="0" presId="urn:microsoft.com/office/officeart/2008/layout/LinedList"/>
    <dgm:cxn modelId="{83FD475F-CD20-1D4B-8DFB-D61FF74EBCDF}" type="presParOf" srcId="{BC4159A7-92D4-FD4A-86BD-B718E88D9B63}" destId="{65E635A7-DA41-1F4E-B8DD-08688D90E94B}" srcOrd="0" destOrd="0" presId="urn:microsoft.com/office/officeart/2008/layout/LinedList"/>
    <dgm:cxn modelId="{562A652E-B5FA-EA46-BAF0-2D5E5AEA5238}" type="presParOf" srcId="{BC4159A7-92D4-FD4A-86BD-B718E88D9B63}" destId="{B97E217E-ADB4-1247-A2A3-262E390FD631}" srcOrd="1" destOrd="0" presId="urn:microsoft.com/office/officeart/2008/layout/LinedList"/>
    <dgm:cxn modelId="{736EA6E1-108C-5245-AEEA-27F7F54D40C7}" type="presParOf" srcId="{D39D89C8-A4C3-F943-8153-F9074EB97D03}" destId="{3E393A14-ABAB-5947-8BF0-25BADD2DF3A0}" srcOrd="6" destOrd="0" presId="urn:microsoft.com/office/officeart/2008/layout/LinedList"/>
    <dgm:cxn modelId="{98FA580E-7D2C-1A40-80CF-3F55F2586B80}" type="presParOf" srcId="{D39D89C8-A4C3-F943-8153-F9074EB97D03}" destId="{34254256-E798-A34A-8B4F-A1554901E23D}" srcOrd="7" destOrd="0" presId="urn:microsoft.com/office/officeart/2008/layout/LinedList"/>
    <dgm:cxn modelId="{CE2E586E-0A40-ED4A-B9A6-ABC816AB1248}" type="presParOf" srcId="{34254256-E798-A34A-8B4F-A1554901E23D}" destId="{8DF92A3A-3B15-9D48-94AB-B84C25C62CAC}" srcOrd="0" destOrd="0" presId="urn:microsoft.com/office/officeart/2008/layout/LinedList"/>
    <dgm:cxn modelId="{09BE8BA1-D386-3642-A3BE-A9453B7F5551}" type="presParOf" srcId="{34254256-E798-A34A-8B4F-A1554901E23D}" destId="{2229ECCC-4836-B443-ABB4-1358FA751C18}" srcOrd="1" destOrd="0" presId="urn:microsoft.com/office/officeart/2008/layout/LinedList"/>
    <dgm:cxn modelId="{3B90E4BC-24DF-7048-AAE2-9AE6770E0725}" type="presParOf" srcId="{D39D89C8-A4C3-F943-8153-F9074EB97D03}" destId="{3F4955F3-00C3-204D-BAFA-D6FB1965F73E}" srcOrd="8" destOrd="0" presId="urn:microsoft.com/office/officeart/2008/layout/LinedList"/>
    <dgm:cxn modelId="{6597990D-DF39-F844-9B72-069B80E8F8EF}" type="presParOf" srcId="{D39D89C8-A4C3-F943-8153-F9074EB97D03}" destId="{33E5DBB2-7D02-0946-B2F3-BA704FF107CD}" srcOrd="9" destOrd="0" presId="urn:microsoft.com/office/officeart/2008/layout/LinedList"/>
    <dgm:cxn modelId="{EE4DC472-3251-DC42-9C4E-C17652DAF365}" type="presParOf" srcId="{33E5DBB2-7D02-0946-B2F3-BA704FF107CD}" destId="{FEE3F55F-C880-8840-BA62-E51AA1B91EB8}" srcOrd="0" destOrd="0" presId="urn:microsoft.com/office/officeart/2008/layout/LinedList"/>
    <dgm:cxn modelId="{A0AAA9B4-04B0-1141-983A-4E5537FAE3D2}" type="presParOf" srcId="{33E5DBB2-7D02-0946-B2F3-BA704FF107CD}" destId="{09829C77-B364-384B-8CED-3F9511EB2941}" srcOrd="1" destOrd="0" presId="urn:microsoft.com/office/officeart/2008/layout/LinedList"/>
    <dgm:cxn modelId="{7BC91647-E2F4-0E45-8605-AC6C6C5E435A}" type="presParOf" srcId="{D39D89C8-A4C3-F943-8153-F9074EB97D03}" destId="{CC5EC3EC-595D-EF4B-B0CA-FAF57D12FAED}" srcOrd="10" destOrd="0" presId="urn:microsoft.com/office/officeart/2008/layout/LinedList"/>
    <dgm:cxn modelId="{3BC0F183-21BD-C64E-BFA7-E59661FAF169}" type="presParOf" srcId="{D39D89C8-A4C3-F943-8153-F9074EB97D03}" destId="{78BFCD22-05D8-E94D-99B0-CE623E393AF4}" srcOrd="11" destOrd="0" presId="urn:microsoft.com/office/officeart/2008/layout/LinedList"/>
    <dgm:cxn modelId="{6575BD31-187E-1246-AF32-7381F3BC4A36}" type="presParOf" srcId="{78BFCD22-05D8-E94D-99B0-CE623E393AF4}" destId="{1F751558-8BAF-604B-AB3F-C0790827511C}" srcOrd="0" destOrd="0" presId="urn:microsoft.com/office/officeart/2008/layout/LinedList"/>
    <dgm:cxn modelId="{94258A35-6B65-7941-AD0B-FA8815E6EE87}" type="presParOf" srcId="{78BFCD22-05D8-E94D-99B0-CE623E393AF4}" destId="{16A9D729-296F-024C-9BC7-1747BC90D642}" srcOrd="1" destOrd="0" presId="urn:microsoft.com/office/officeart/2008/layout/LinedList"/>
    <dgm:cxn modelId="{278711DF-8188-7748-9A65-ED96813E2C03}" type="presParOf" srcId="{D39D89C8-A4C3-F943-8153-F9074EB97D03}" destId="{34958499-E0C6-7A4B-B422-329A58C30ECD}" srcOrd="12" destOrd="0" presId="urn:microsoft.com/office/officeart/2008/layout/LinedList"/>
    <dgm:cxn modelId="{5EA5463D-CAF8-A644-93E9-741780ADAAB8}" type="presParOf" srcId="{D39D89C8-A4C3-F943-8153-F9074EB97D03}" destId="{37444A35-1580-2249-B13C-6361A3604D31}" srcOrd="13" destOrd="0" presId="urn:microsoft.com/office/officeart/2008/layout/LinedList"/>
    <dgm:cxn modelId="{204AA6DA-24A7-FE41-B856-5D850FA6E0EC}" type="presParOf" srcId="{37444A35-1580-2249-B13C-6361A3604D31}" destId="{888E27BA-713D-CE44-B4BF-BAC56B1F3AB4}" srcOrd="0" destOrd="0" presId="urn:microsoft.com/office/officeart/2008/layout/LinedList"/>
    <dgm:cxn modelId="{89B14E58-FF80-2F49-BD40-3BBD082F7EDD}" type="presParOf" srcId="{37444A35-1580-2249-B13C-6361A3604D31}" destId="{A3BA103A-A2F2-3846-8711-C4BF0F492A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886F8-2CB0-4D9F-A807-E4FF0405A45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0101202-9FAF-4F17-BC60-EDC90AF4F9BF}">
      <dgm:prSet/>
      <dgm:spPr/>
      <dgm:t>
        <a:bodyPr/>
        <a:lstStyle/>
        <a:p>
          <a:r>
            <a:rPr lang="en-US">
              <a:hlinkClick xmlns:r="http://schemas.openxmlformats.org/officeDocument/2006/relationships" r:id="rId1"/>
            </a:rPr>
            <a:t>MEDDIC Customer Questionnaire </a:t>
          </a:r>
          <a:endParaRPr lang="en-US"/>
        </a:p>
      </dgm:t>
    </dgm:pt>
    <dgm:pt modelId="{5434949B-2283-40D5-8FDF-8FD15E6E49B7}" type="parTrans" cxnId="{A9397A0D-DBA8-4C85-893D-4A7753B409D9}">
      <dgm:prSet/>
      <dgm:spPr/>
      <dgm:t>
        <a:bodyPr/>
        <a:lstStyle/>
        <a:p>
          <a:endParaRPr lang="en-US"/>
        </a:p>
      </dgm:t>
    </dgm:pt>
    <dgm:pt modelId="{748478FF-5F69-47F6-8297-8CD58014F72F}" type="sibTrans" cxnId="{A9397A0D-DBA8-4C85-893D-4A7753B409D9}">
      <dgm:prSet/>
      <dgm:spPr/>
      <dgm:t>
        <a:bodyPr/>
        <a:lstStyle/>
        <a:p>
          <a:endParaRPr lang="en-US"/>
        </a:p>
      </dgm:t>
    </dgm:pt>
    <dgm:pt modelId="{EC54D568-BFCA-47C7-B357-4731D68E8F19}">
      <dgm:prSet/>
      <dgm:spPr/>
      <dgm:t>
        <a:bodyPr/>
        <a:lstStyle/>
        <a:p>
          <a:r>
            <a:rPr lang="en-US"/>
            <a:t>Deal Examples</a:t>
          </a:r>
        </a:p>
      </dgm:t>
    </dgm:pt>
    <dgm:pt modelId="{52424F9B-F013-4D16-9E51-7B514A5EDDD6}" type="parTrans" cxnId="{08C7A451-69BE-4EBE-A0DA-F43CDF2961B0}">
      <dgm:prSet/>
      <dgm:spPr/>
      <dgm:t>
        <a:bodyPr/>
        <a:lstStyle/>
        <a:p>
          <a:endParaRPr lang="en-US"/>
        </a:p>
      </dgm:t>
    </dgm:pt>
    <dgm:pt modelId="{C0332CFC-2C2D-4DF8-BCD7-BA224B6C24EE}" type="sibTrans" cxnId="{08C7A451-69BE-4EBE-A0DA-F43CDF2961B0}">
      <dgm:prSet/>
      <dgm:spPr/>
      <dgm:t>
        <a:bodyPr/>
        <a:lstStyle/>
        <a:p>
          <a:endParaRPr lang="en-US"/>
        </a:p>
      </dgm:t>
    </dgm:pt>
    <dgm:pt modelId="{7B898E67-6062-496D-9B98-17182BAD0F7E}">
      <dgm:prSet/>
      <dgm:spPr/>
      <dgm:t>
        <a:bodyPr/>
        <a:lstStyle/>
        <a:p>
          <a:r>
            <a:rPr lang="en-US" baseline="0">
              <a:hlinkClick xmlns:r="http://schemas.openxmlformats.org/officeDocument/2006/relationships" r:id="rId2"/>
            </a:rPr>
            <a:t>VIO Security</a:t>
          </a:r>
          <a:endParaRPr lang="en-US"/>
        </a:p>
      </dgm:t>
    </dgm:pt>
    <dgm:pt modelId="{79AE24FD-277D-4873-B479-06A0AB300CB6}" type="parTrans" cxnId="{23A83463-152A-4920-A56D-8EDD85113F6F}">
      <dgm:prSet/>
      <dgm:spPr/>
      <dgm:t>
        <a:bodyPr/>
        <a:lstStyle/>
        <a:p>
          <a:endParaRPr lang="en-US"/>
        </a:p>
      </dgm:t>
    </dgm:pt>
    <dgm:pt modelId="{E6FB4934-37F2-41C5-AF03-F4656169B8C5}" type="sibTrans" cxnId="{23A83463-152A-4920-A56D-8EDD85113F6F}">
      <dgm:prSet/>
      <dgm:spPr/>
      <dgm:t>
        <a:bodyPr/>
        <a:lstStyle/>
        <a:p>
          <a:endParaRPr lang="en-US"/>
        </a:p>
      </dgm:t>
    </dgm:pt>
    <dgm:pt modelId="{1E461039-7256-40DE-BD45-2101E8A980BC}">
      <dgm:prSet/>
      <dgm:spPr/>
      <dgm:t>
        <a:bodyPr/>
        <a:lstStyle/>
        <a:p>
          <a:r>
            <a:rPr lang="en-US" baseline="0">
              <a:hlinkClick xmlns:r="http://schemas.openxmlformats.org/officeDocument/2006/relationships" r:id="rId3"/>
            </a:rPr>
            <a:t>Custom Security Systems</a:t>
          </a:r>
          <a:endParaRPr lang="en-US"/>
        </a:p>
      </dgm:t>
    </dgm:pt>
    <dgm:pt modelId="{DF53D957-CFCE-43A1-9638-E3BC1D65876D}" type="parTrans" cxnId="{E07155E0-08A0-4BE0-96F8-F131AD7398F7}">
      <dgm:prSet/>
      <dgm:spPr/>
      <dgm:t>
        <a:bodyPr/>
        <a:lstStyle/>
        <a:p>
          <a:endParaRPr lang="en-US"/>
        </a:p>
      </dgm:t>
    </dgm:pt>
    <dgm:pt modelId="{8E608421-271E-4898-9F9E-D6107279193C}" type="sibTrans" cxnId="{E07155E0-08A0-4BE0-96F8-F131AD7398F7}">
      <dgm:prSet/>
      <dgm:spPr/>
      <dgm:t>
        <a:bodyPr/>
        <a:lstStyle/>
        <a:p>
          <a:endParaRPr lang="en-US"/>
        </a:p>
      </dgm:t>
    </dgm:pt>
    <dgm:pt modelId="{7047596F-679A-4FD9-A5D0-8E41FDD6F06A}" type="pres">
      <dgm:prSet presAssocID="{A2F886F8-2CB0-4D9F-A807-E4FF0405A457}" presName="root" presStyleCnt="0">
        <dgm:presLayoutVars>
          <dgm:dir/>
          <dgm:resizeHandles val="exact"/>
        </dgm:presLayoutVars>
      </dgm:prSet>
      <dgm:spPr/>
    </dgm:pt>
    <dgm:pt modelId="{E550C985-9994-4525-9DA3-2481B48D4C11}" type="pres">
      <dgm:prSet presAssocID="{D0101202-9FAF-4F17-BC60-EDC90AF4F9BF}" presName="compNode" presStyleCnt="0"/>
      <dgm:spPr/>
    </dgm:pt>
    <dgm:pt modelId="{37B3AA6E-959B-4FEF-A7A3-C30AD82807F9}" type="pres">
      <dgm:prSet presAssocID="{D0101202-9FAF-4F17-BC60-EDC90AF4F9BF}" presName="bgRect" presStyleLbl="bgShp" presStyleIdx="0" presStyleCnt="2"/>
      <dgm:spPr/>
    </dgm:pt>
    <dgm:pt modelId="{78F074F8-FD38-486F-A239-D7179EF3192D}" type="pres">
      <dgm:prSet presAssocID="{D0101202-9FAF-4F17-BC60-EDC90AF4F9BF}"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 List"/>
        </a:ext>
      </dgm:extLst>
    </dgm:pt>
    <dgm:pt modelId="{B24EED78-E40A-4253-BD1F-660AABC44200}" type="pres">
      <dgm:prSet presAssocID="{D0101202-9FAF-4F17-BC60-EDC90AF4F9BF}" presName="spaceRect" presStyleCnt="0"/>
      <dgm:spPr/>
    </dgm:pt>
    <dgm:pt modelId="{199C4B0D-1FFD-417F-845C-10492C7C4613}" type="pres">
      <dgm:prSet presAssocID="{D0101202-9FAF-4F17-BC60-EDC90AF4F9BF}" presName="parTx" presStyleLbl="revTx" presStyleIdx="0" presStyleCnt="3">
        <dgm:presLayoutVars>
          <dgm:chMax val="0"/>
          <dgm:chPref val="0"/>
        </dgm:presLayoutVars>
      </dgm:prSet>
      <dgm:spPr/>
    </dgm:pt>
    <dgm:pt modelId="{961CBB08-EADE-4A2B-981A-0ED22CAB5AF9}" type="pres">
      <dgm:prSet presAssocID="{748478FF-5F69-47F6-8297-8CD58014F72F}" presName="sibTrans" presStyleCnt="0"/>
      <dgm:spPr/>
    </dgm:pt>
    <dgm:pt modelId="{E6481458-23F6-4A8C-AA95-5835E232364E}" type="pres">
      <dgm:prSet presAssocID="{EC54D568-BFCA-47C7-B357-4731D68E8F19}" presName="compNode" presStyleCnt="0"/>
      <dgm:spPr/>
    </dgm:pt>
    <dgm:pt modelId="{E695882C-B1CC-4991-A022-0325D59F5D74}" type="pres">
      <dgm:prSet presAssocID="{EC54D568-BFCA-47C7-B357-4731D68E8F19}" presName="bgRect" presStyleLbl="bgShp" presStyleIdx="1" presStyleCnt="2"/>
      <dgm:spPr/>
    </dgm:pt>
    <dgm:pt modelId="{6DB92EBE-D343-4ECD-B8C7-B9A7AC419E74}" type="pres">
      <dgm:prSet presAssocID="{EC54D568-BFCA-47C7-B357-4731D68E8F19}"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ock"/>
        </a:ext>
      </dgm:extLst>
    </dgm:pt>
    <dgm:pt modelId="{54DE1ACD-BC48-4B86-B5BA-0EC4AE7C1FA4}" type="pres">
      <dgm:prSet presAssocID="{EC54D568-BFCA-47C7-B357-4731D68E8F19}" presName="spaceRect" presStyleCnt="0"/>
      <dgm:spPr/>
    </dgm:pt>
    <dgm:pt modelId="{E6C75F90-DF69-4018-8724-60AD1C8C6013}" type="pres">
      <dgm:prSet presAssocID="{EC54D568-BFCA-47C7-B357-4731D68E8F19}" presName="parTx" presStyleLbl="revTx" presStyleIdx="1" presStyleCnt="3">
        <dgm:presLayoutVars>
          <dgm:chMax val="0"/>
          <dgm:chPref val="0"/>
        </dgm:presLayoutVars>
      </dgm:prSet>
      <dgm:spPr/>
    </dgm:pt>
    <dgm:pt modelId="{C8A1628D-BD40-443C-B14F-E9BE2AC2DAF9}" type="pres">
      <dgm:prSet presAssocID="{EC54D568-BFCA-47C7-B357-4731D68E8F19}" presName="desTx" presStyleLbl="revTx" presStyleIdx="2" presStyleCnt="3">
        <dgm:presLayoutVars/>
      </dgm:prSet>
      <dgm:spPr/>
    </dgm:pt>
  </dgm:ptLst>
  <dgm:cxnLst>
    <dgm:cxn modelId="{A9397A0D-DBA8-4C85-893D-4A7753B409D9}" srcId="{A2F886F8-2CB0-4D9F-A807-E4FF0405A457}" destId="{D0101202-9FAF-4F17-BC60-EDC90AF4F9BF}" srcOrd="0" destOrd="0" parTransId="{5434949B-2283-40D5-8FDF-8FD15E6E49B7}" sibTransId="{748478FF-5F69-47F6-8297-8CD58014F72F}"/>
    <dgm:cxn modelId="{08C7A451-69BE-4EBE-A0DA-F43CDF2961B0}" srcId="{A2F886F8-2CB0-4D9F-A807-E4FF0405A457}" destId="{EC54D568-BFCA-47C7-B357-4731D68E8F19}" srcOrd="1" destOrd="0" parTransId="{52424F9B-F013-4D16-9E51-7B514A5EDDD6}" sibTransId="{C0332CFC-2C2D-4DF8-BCD7-BA224B6C24EE}"/>
    <dgm:cxn modelId="{DC256C60-4EBC-41FE-B8B5-EA905271EAC9}" type="presOf" srcId="{D0101202-9FAF-4F17-BC60-EDC90AF4F9BF}" destId="{199C4B0D-1FFD-417F-845C-10492C7C4613}" srcOrd="0" destOrd="0" presId="urn:microsoft.com/office/officeart/2018/2/layout/IconVerticalSolidList"/>
    <dgm:cxn modelId="{23A83463-152A-4920-A56D-8EDD85113F6F}" srcId="{EC54D568-BFCA-47C7-B357-4731D68E8F19}" destId="{7B898E67-6062-496D-9B98-17182BAD0F7E}" srcOrd="0" destOrd="0" parTransId="{79AE24FD-277D-4873-B479-06A0AB300CB6}" sibTransId="{E6FB4934-37F2-41C5-AF03-F4656169B8C5}"/>
    <dgm:cxn modelId="{10C5FC95-35D2-489A-A70B-08BB7DAA76C4}" type="presOf" srcId="{EC54D568-BFCA-47C7-B357-4731D68E8F19}" destId="{E6C75F90-DF69-4018-8724-60AD1C8C6013}" srcOrd="0" destOrd="0" presId="urn:microsoft.com/office/officeart/2018/2/layout/IconVerticalSolidList"/>
    <dgm:cxn modelId="{EAABA7CB-12E6-48DA-B0C6-6A410A7961D5}" type="presOf" srcId="{1E461039-7256-40DE-BD45-2101E8A980BC}" destId="{C8A1628D-BD40-443C-B14F-E9BE2AC2DAF9}" srcOrd="0" destOrd="1" presId="urn:microsoft.com/office/officeart/2018/2/layout/IconVerticalSolidList"/>
    <dgm:cxn modelId="{26D4D3D5-02EB-45BC-BD3D-381EED0B2CEF}" type="presOf" srcId="{A2F886F8-2CB0-4D9F-A807-E4FF0405A457}" destId="{7047596F-679A-4FD9-A5D0-8E41FDD6F06A}" srcOrd="0" destOrd="0" presId="urn:microsoft.com/office/officeart/2018/2/layout/IconVerticalSolidList"/>
    <dgm:cxn modelId="{05FC60D8-6CAC-412B-B9E5-03534D522E19}" type="presOf" srcId="{7B898E67-6062-496D-9B98-17182BAD0F7E}" destId="{C8A1628D-BD40-443C-B14F-E9BE2AC2DAF9}" srcOrd="0" destOrd="0" presId="urn:microsoft.com/office/officeart/2018/2/layout/IconVerticalSolidList"/>
    <dgm:cxn modelId="{E07155E0-08A0-4BE0-96F8-F131AD7398F7}" srcId="{EC54D568-BFCA-47C7-B357-4731D68E8F19}" destId="{1E461039-7256-40DE-BD45-2101E8A980BC}" srcOrd="1" destOrd="0" parTransId="{DF53D957-CFCE-43A1-9638-E3BC1D65876D}" sibTransId="{8E608421-271E-4898-9F9E-D6107279193C}"/>
    <dgm:cxn modelId="{93DFE10F-56DB-4E0F-BCD6-6AA36B96078D}" type="presParOf" srcId="{7047596F-679A-4FD9-A5D0-8E41FDD6F06A}" destId="{E550C985-9994-4525-9DA3-2481B48D4C11}" srcOrd="0" destOrd="0" presId="urn:microsoft.com/office/officeart/2018/2/layout/IconVerticalSolidList"/>
    <dgm:cxn modelId="{CD9E78C1-A9DE-438F-BF5B-D83A84155E36}" type="presParOf" srcId="{E550C985-9994-4525-9DA3-2481B48D4C11}" destId="{37B3AA6E-959B-4FEF-A7A3-C30AD82807F9}" srcOrd="0" destOrd="0" presId="urn:microsoft.com/office/officeart/2018/2/layout/IconVerticalSolidList"/>
    <dgm:cxn modelId="{83F1FA79-ADD1-44CB-81FB-03F746CFB5D6}" type="presParOf" srcId="{E550C985-9994-4525-9DA3-2481B48D4C11}" destId="{78F074F8-FD38-486F-A239-D7179EF3192D}" srcOrd="1" destOrd="0" presId="urn:microsoft.com/office/officeart/2018/2/layout/IconVerticalSolidList"/>
    <dgm:cxn modelId="{2AEB244A-B906-44C0-9BEF-3CFBFF13FDDB}" type="presParOf" srcId="{E550C985-9994-4525-9DA3-2481B48D4C11}" destId="{B24EED78-E40A-4253-BD1F-660AABC44200}" srcOrd="2" destOrd="0" presId="urn:microsoft.com/office/officeart/2018/2/layout/IconVerticalSolidList"/>
    <dgm:cxn modelId="{8087F53F-7156-42D0-86F0-AF39D6BF0ED8}" type="presParOf" srcId="{E550C985-9994-4525-9DA3-2481B48D4C11}" destId="{199C4B0D-1FFD-417F-845C-10492C7C4613}" srcOrd="3" destOrd="0" presId="urn:microsoft.com/office/officeart/2018/2/layout/IconVerticalSolidList"/>
    <dgm:cxn modelId="{E12DD32D-443B-428B-B963-005BA1ECE7F5}" type="presParOf" srcId="{7047596F-679A-4FD9-A5D0-8E41FDD6F06A}" destId="{961CBB08-EADE-4A2B-981A-0ED22CAB5AF9}" srcOrd="1" destOrd="0" presId="urn:microsoft.com/office/officeart/2018/2/layout/IconVerticalSolidList"/>
    <dgm:cxn modelId="{35CEA453-5D37-429F-B792-D623BD1970CF}" type="presParOf" srcId="{7047596F-679A-4FD9-A5D0-8E41FDD6F06A}" destId="{E6481458-23F6-4A8C-AA95-5835E232364E}" srcOrd="2" destOrd="0" presId="urn:microsoft.com/office/officeart/2018/2/layout/IconVerticalSolidList"/>
    <dgm:cxn modelId="{623813B5-9AB3-418C-B5EC-C308EB9057EB}" type="presParOf" srcId="{E6481458-23F6-4A8C-AA95-5835E232364E}" destId="{E695882C-B1CC-4991-A022-0325D59F5D74}" srcOrd="0" destOrd="0" presId="urn:microsoft.com/office/officeart/2018/2/layout/IconVerticalSolidList"/>
    <dgm:cxn modelId="{B5B5A36D-DC5C-4F3E-9611-FC7E3CB772A2}" type="presParOf" srcId="{E6481458-23F6-4A8C-AA95-5835E232364E}" destId="{6DB92EBE-D343-4ECD-B8C7-B9A7AC419E74}" srcOrd="1" destOrd="0" presId="urn:microsoft.com/office/officeart/2018/2/layout/IconVerticalSolidList"/>
    <dgm:cxn modelId="{A5E4DCC6-4023-4269-A930-EA20BA6BEAFF}" type="presParOf" srcId="{E6481458-23F6-4A8C-AA95-5835E232364E}" destId="{54DE1ACD-BC48-4B86-B5BA-0EC4AE7C1FA4}" srcOrd="2" destOrd="0" presId="urn:microsoft.com/office/officeart/2018/2/layout/IconVerticalSolidList"/>
    <dgm:cxn modelId="{D8A93848-1119-42D7-9342-5CB7CD7739DF}" type="presParOf" srcId="{E6481458-23F6-4A8C-AA95-5835E232364E}" destId="{E6C75F90-DF69-4018-8724-60AD1C8C6013}" srcOrd="3" destOrd="0" presId="urn:microsoft.com/office/officeart/2018/2/layout/IconVerticalSolidList"/>
    <dgm:cxn modelId="{A145ED3B-F04B-4E17-9879-95BB24BA4BA7}" type="presParOf" srcId="{E6481458-23F6-4A8C-AA95-5835E232364E}" destId="{C8A1628D-BD40-443C-B14F-E9BE2AC2DAF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95E07-A725-4D98-A351-21B61CC52CA9}">
      <dsp:nvSpPr>
        <dsp:cNvPr id="0" name=""/>
        <dsp:cNvSpPr/>
      </dsp:nvSpPr>
      <dsp:spPr>
        <a:xfrm rot="10800000">
          <a:off x="1714491" y="2279"/>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a:t>
          </a:r>
        </a:p>
      </dsp:txBody>
      <dsp:txXfrm rot="10800000">
        <a:off x="1842681" y="2279"/>
        <a:ext cx="6169665" cy="512759"/>
      </dsp:txXfrm>
    </dsp:sp>
    <dsp:sp modelId="{C3D8220A-65DD-4851-8C8F-F6116291E904}">
      <dsp:nvSpPr>
        <dsp:cNvPr id="0" name=""/>
        <dsp:cNvSpPr/>
      </dsp:nvSpPr>
      <dsp:spPr>
        <a:xfrm>
          <a:off x="1458112" y="2279"/>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84527-8AD5-411B-839C-7507383BB870}">
      <dsp:nvSpPr>
        <dsp:cNvPr id="0" name=""/>
        <dsp:cNvSpPr/>
      </dsp:nvSpPr>
      <dsp:spPr>
        <a:xfrm rot="10800000">
          <a:off x="1714491" y="668101"/>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a:t>
          </a:r>
        </a:p>
      </dsp:txBody>
      <dsp:txXfrm rot="10800000">
        <a:off x="1842681" y="668101"/>
        <a:ext cx="6169665" cy="512759"/>
      </dsp:txXfrm>
    </dsp:sp>
    <dsp:sp modelId="{00AAA1B2-B77D-4352-8B27-0B30402A7FEE}">
      <dsp:nvSpPr>
        <dsp:cNvPr id="0" name=""/>
        <dsp:cNvSpPr/>
      </dsp:nvSpPr>
      <dsp:spPr>
        <a:xfrm>
          <a:off x="1458112" y="668101"/>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B69B8-B39C-4DB8-8BC4-BBD9A0517269}">
      <dsp:nvSpPr>
        <dsp:cNvPr id="0" name=""/>
        <dsp:cNvSpPr/>
      </dsp:nvSpPr>
      <dsp:spPr>
        <a:xfrm rot="10800000">
          <a:off x="1714491" y="1333924"/>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3</a:t>
          </a:r>
        </a:p>
      </dsp:txBody>
      <dsp:txXfrm rot="10800000">
        <a:off x="1842681" y="1333924"/>
        <a:ext cx="6169665" cy="512759"/>
      </dsp:txXfrm>
    </dsp:sp>
    <dsp:sp modelId="{1590A7E2-F87D-48CE-B9DA-A24F10E8D7DC}">
      <dsp:nvSpPr>
        <dsp:cNvPr id="0" name=""/>
        <dsp:cNvSpPr/>
      </dsp:nvSpPr>
      <dsp:spPr>
        <a:xfrm>
          <a:off x="1458112" y="1333924"/>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B9707C-6A51-4A3B-9334-3C4E9E270279}">
      <dsp:nvSpPr>
        <dsp:cNvPr id="0" name=""/>
        <dsp:cNvSpPr/>
      </dsp:nvSpPr>
      <dsp:spPr>
        <a:xfrm rot="10800000">
          <a:off x="1714491" y="1999746"/>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a:t>
          </a:r>
        </a:p>
      </dsp:txBody>
      <dsp:txXfrm rot="10800000">
        <a:off x="1842681" y="1999746"/>
        <a:ext cx="6169665" cy="512759"/>
      </dsp:txXfrm>
    </dsp:sp>
    <dsp:sp modelId="{A95BA030-9BE9-4E57-8D78-71102AAE7313}">
      <dsp:nvSpPr>
        <dsp:cNvPr id="0" name=""/>
        <dsp:cNvSpPr/>
      </dsp:nvSpPr>
      <dsp:spPr>
        <a:xfrm>
          <a:off x="1458112" y="1999746"/>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79575-602B-4532-9047-7F44F783B742}">
      <dsp:nvSpPr>
        <dsp:cNvPr id="0" name=""/>
        <dsp:cNvSpPr/>
      </dsp:nvSpPr>
      <dsp:spPr>
        <a:xfrm rot="10800000">
          <a:off x="1714491" y="2665568"/>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a:t>
          </a:r>
        </a:p>
      </dsp:txBody>
      <dsp:txXfrm rot="10800000">
        <a:off x="1842681" y="2665568"/>
        <a:ext cx="6169665" cy="512759"/>
      </dsp:txXfrm>
    </dsp:sp>
    <dsp:sp modelId="{19E68E7B-C68F-4C9D-BF10-50310F1E1F46}">
      <dsp:nvSpPr>
        <dsp:cNvPr id="0" name=""/>
        <dsp:cNvSpPr/>
      </dsp:nvSpPr>
      <dsp:spPr>
        <a:xfrm>
          <a:off x="1458112" y="2665568"/>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4C690-2D82-4E87-A3A5-AD36E4E2E077}">
      <dsp:nvSpPr>
        <dsp:cNvPr id="0" name=""/>
        <dsp:cNvSpPr/>
      </dsp:nvSpPr>
      <dsp:spPr>
        <a:xfrm rot="10800000">
          <a:off x="1714491" y="3331391"/>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a:t>
          </a:r>
        </a:p>
      </dsp:txBody>
      <dsp:txXfrm rot="10800000">
        <a:off x="1842681" y="3331391"/>
        <a:ext cx="6169665" cy="512759"/>
      </dsp:txXfrm>
    </dsp:sp>
    <dsp:sp modelId="{26B14E51-3B09-4DD4-A177-7C79115684F7}">
      <dsp:nvSpPr>
        <dsp:cNvPr id="0" name=""/>
        <dsp:cNvSpPr/>
      </dsp:nvSpPr>
      <dsp:spPr>
        <a:xfrm>
          <a:off x="1458112" y="3331391"/>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A0BEBE-B661-4CD5-B42F-7611B1F8A781}">
      <dsp:nvSpPr>
        <dsp:cNvPr id="0" name=""/>
        <dsp:cNvSpPr/>
      </dsp:nvSpPr>
      <dsp:spPr>
        <a:xfrm rot="10800000">
          <a:off x="1714491" y="3997213"/>
          <a:ext cx="6297855" cy="512759"/>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1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a:t>
          </a:r>
        </a:p>
      </dsp:txBody>
      <dsp:txXfrm rot="10800000">
        <a:off x="1842681" y="3997213"/>
        <a:ext cx="6169665" cy="512759"/>
      </dsp:txXfrm>
    </dsp:sp>
    <dsp:sp modelId="{1E70E56C-7838-465A-B261-1106DAF8C546}">
      <dsp:nvSpPr>
        <dsp:cNvPr id="0" name=""/>
        <dsp:cNvSpPr/>
      </dsp:nvSpPr>
      <dsp:spPr>
        <a:xfrm>
          <a:off x="1458112" y="3997213"/>
          <a:ext cx="512759" cy="5127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3EE9-FF68-4571-80A0-84CD05D7AE27}">
      <dsp:nvSpPr>
        <dsp:cNvPr id="0" name=""/>
        <dsp:cNvSpPr/>
      </dsp:nvSpPr>
      <dsp:spPr>
        <a:xfrm>
          <a:off x="0" y="503"/>
          <a:ext cx="9607521" cy="1177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73B4A-1C6F-407D-ADE3-A4BBE0E357F7}">
      <dsp:nvSpPr>
        <dsp:cNvPr id="0" name=""/>
        <dsp:cNvSpPr/>
      </dsp:nvSpPr>
      <dsp:spPr>
        <a:xfrm>
          <a:off x="356126" y="265390"/>
          <a:ext cx="647502" cy="647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621EB-41B5-4E64-9B66-6125E172B747}">
      <dsp:nvSpPr>
        <dsp:cNvPr id="0" name=""/>
        <dsp:cNvSpPr/>
      </dsp:nvSpPr>
      <dsp:spPr>
        <a:xfrm>
          <a:off x="1359756" y="503"/>
          <a:ext cx="8247765" cy="11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95" tIns="124595" rIns="124595" bIns="124595" numCol="1" spcCol="1270" anchor="ctr" anchorCtr="0">
          <a:noAutofit/>
        </a:bodyPr>
        <a:lstStyle/>
        <a:p>
          <a:pPr marL="0" lvl="0" indent="0" algn="l" defTabSz="755650">
            <a:lnSpc>
              <a:spcPct val="90000"/>
            </a:lnSpc>
            <a:spcBef>
              <a:spcPct val="0"/>
            </a:spcBef>
            <a:spcAft>
              <a:spcPct val="35000"/>
            </a:spcAft>
            <a:buNone/>
          </a:pPr>
          <a:r>
            <a:rPr lang="en-US" sz="1700" b="0" i="0" kern="1200" dirty="0"/>
            <a:t>MEDDICC is a sales qualification framework that stands for Metrics, Economic Buyer, Decision Criteria, Decision Process, Identify Pain, Champion, Competition. It is a widely used methodology in enterprise sales and is designed to help salespeople effectively qualify and prioritize opportunities in their pipeline.</a:t>
          </a:r>
          <a:endParaRPr lang="en-US" sz="1700" kern="1200" dirty="0"/>
        </a:p>
      </dsp:txBody>
      <dsp:txXfrm>
        <a:off x="1359756" y="503"/>
        <a:ext cx="8247765" cy="1177277"/>
      </dsp:txXfrm>
    </dsp:sp>
    <dsp:sp modelId="{DCBF9736-A416-4EB1-B701-2B1A1A63641E}">
      <dsp:nvSpPr>
        <dsp:cNvPr id="0" name=""/>
        <dsp:cNvSpPr/>
      </dsp:nvSpPr>
      <dsp:spPr>
        <a:xfrm>
          <a:off x="0" y="1472100"/>
          <a:ext cx="9607521" cy="1177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1C6D1-B7CB-429E-BE8A-B5B63DAC4510}">
      <dsp:nvSpPr>
        <dsp:cNvPr id="0" name=""/>
        <dsp:cNvSpPr/>
      </dsp:nvSpPr>
      <dsp:spPr>
        <a:xfrm>
          <a:off x="356126" y="1736988"/>
          <a:ext cx="647502" cy="647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E3DE95-2FBD-4D45-B8FD-1DCE88EF74CE}">
      <dsp:nvSpPr>
        <dsp:cNvPr id="0" name=""/>
        <dsp:cNvSpPr/>
      </dsp:nvSpPr>
      <dsp:spPr>
        <a:xfrm>
          <a:off x="1359756" y="1472100"/>
          <a:ext cx="8247765" cy="11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95" tIns="124595" rIns="124595" bIns="124595" numCol="1" spcCol="1270" anchor="ctr" anchorCtr="0">
          <a:noAutofit/>
        </a:bodyPr>
        <a:lstStyle/>
        <a:p>
          <a:pPr marL="0" lvl="0" indent="0" algn="l" defTabSz="755650">
            <a:lnSpc>
              <a:spcPct val="90000"/>
            </a:lnSpc>
            <a:spcBef>
              <a:spcPct val="0"/>
            </a:spcBef>
            <a:spcAft>
              <a:spcPct val="35000"/>
            </a:spcAft>
            <a:buNone/>
          </a:pPr>
          <a:r>
            <a:rPr lang="en-US" sz="1700" b="0" i="0" kern="1200" dirty="0"/>
            <a:t>By addressing each of the elements in the MEDDICCC qualification process, we can better assess the viability of a sales opportunity, tailor our approach to the prospect's needs, improve forecasting and increase probability of deal closure. </a:t>
          </a:r>
          <a:endParaRPr lang="en-US" sz="1700" kern="1200" dirty="0"/>
        </a:p>
      </dsp:txBody>
      <dsp:txXfrm>
        <a:off x="1359756" y="1472100"/>
        <a:ext cx="8247765" cy="1177277"/>
      </dsp:txXfrm>
    </dsp:sp>
    <dsp:sp modelId="{649FC11A-77DB-4A05-9676-B7089599BBB2}">
      <dsp:nvSpPr>
        <dsp:cNvPr id="0" name=""/>
        <dsp:cNvSpPr/>
      </dsp:nvSpPr>
      <dsp:spPr>
        <a:xfrm>
          <a:off x="0" y="2943697"/>
          <a:ext cx="9607521" cy="1177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5209B4-1983-4F98-AC3A-7C783F161965}">
      <dsp:nvSpPr>
        <dsp:cNvPr id="0" name=""/>
        <dsp:cNvSpPr/>
      </dsp:nvSpPr>
      <dsp:spPr>
        <a:xfrm>
          <a:off x="356126" y="3208585"/>
          <a:ext cx="647502" cy="647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A4843-02B2-4831-933B-AD7459D9926B}">
      <dsp:nvSpPr>
        <dsp:cNvPr id="0" name=""/>
        <dsp:cNvSpPr/>
      </dsp:nvSpPr>
      <dsp:spPr>
        <a:xfrm>
          <a:off x="1359756" y="2943697"/>
          <a:ext cx="8247765" cy="11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95" tIns="124595" rIns="124595" bIns="124595" numCol="1" spcCol="1270" anchor="ctr" anchorCtr="0">
          <a:noAutofit/>
        </a:bodyPr>
        <a:lstStyle/>
        <a:p>
          <a:pPr marL="0" lvl="0" indent="0" algn="l" defTabSz="755650">
            <a:lnSpc>
              <a:spcPct val="90000"/>
            </a:lnSpc>
            <a:spcBef>
              <a:spcPct val="0"/>
            </a:spcBef>
            <a:spcAft>
              <a:spcPct val="35000"/>
            </a:spcAft>
            <a:buNone/>
          </a:pPr>
          <a:r>
            <a:rPr lang="en-US" sz="1700" b="0" i="0" kern="1200" dirty="0"/>
            <a:t>Each letter in the MEDDICC framework represents a specific aspect of the sales process and is outlined in more detail on the next slide</a:t>
          </a:r>
          <a:br>
            <a:rPr lang="en-US" sz="1700" b="0" i="0" kern="1200" dirty="0"/>
          </a:br>
          <a:endParaRPr lang="en-US" sz="1700" kern="1200" dirty="0"/>
        </a:p>
      </dsp:txBody>
      <dsp:txXfrm>
        <a:off x="1359756" y="2943697"/>
        <a:ext cx="8247765" cy="1177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D230-6BE9-6A45-977B-F9A88909238A}">
      <dsp:nvSpPr>
        <dsp:cNvPr id="0" name=""/>
        <dsp:cNvSpPr/>
      </dsp:nvSpPr>
      <dsp:spPr>
        <a:xfrm>
          <a:off x="0" y="503"/>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F952A-8CED-6341-9B37-BBADB70A585E}">
      <dsp:nvSpPr>
        <dsp:cNvPr id="0" name=""/>
        <dsp:cNvSpPr/>
      </dsp:nvSpPr>
      <dsp:spPr>
        <a:xfrm>
          <a:off x="0" y="503"/>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a:t>METRICS</a:t>
          </a:r>
          <a:r>
            <a:rPr lang="en-US" sz="1500" b="1" kern="1200"/>
            <a:t>: </a:t>
          </a:r>
          <a:r>
            <a:rPr lang="en-US" sz="1500" kern="1200"/>
            <a:t>Measure the potential gain leading to the economic benefit of our solution. ROI, $$’s being saved, technical savings.  This should be a # but explained with words and rubberstamped by the customer. </a:t>
          </a:r>
        </a:p>
      </dsp:txBody>
      <dsp:txXfrm>
        <a:off x="0" y="503"/>
        <a:ext cx="9607521" cy="588638"/>
      </dsp:txXfrm>
    </dsp:sp>
    <dsp:sp modelId="{03FD1B6C-0B5E-9B47-A782-E9BB3EDDAD81}">
      <dsp:nvSpPr>
        <dsp:cNvPr id="0" name=""/>
        <dsp:cNvSpPr/>
      </dsp:nvSpPr>
      <dsp:spPr>
        <a:xfrm>
          <a:off x="0" y="589142"/>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5FD25-D11D-FF41-9988-6FF196460490}">
      <dsp:nvSpPr>
        <dsp:cNvPr id="0" name=""/>
        <dsp:cNvSpPr/>
      </dsp:nvSpPr>
      <dsp:spPr>
        <a:xfrm>
          <a:off x="0" y="589142"/>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a:t>ECONIMIC BUYER</a:t>
          </a:r>
          <a:r>
            <a:rPr lang="en-US" sz="1500" b="1" kern="1200"/>
            <a:t>: </a:t>
          </a:r>
          <a:r>
            <a:rPr lang="en-US" sz="1500" kern="1200"/>
            <a:t>Who owns the budget and is the last approver of the purchase.  Should include name, title, explanation of our relationship</a:t>
          </a:r>
        </a:p>
      </dsp:txBody>
      <dsp:txXfrm>
        <a:off x="0" y="589142"/>
        <a:ext cx="9607521" cy="588638"/>
      </dsp:txXfrm>
    </dsp:sp>
    <dsp:sp modelId="{7E30F44E-9100-D54D-928F-C900B6BA672A}">
      <dsp:nvSpPr>
        <dsp:cNvPr id="0" name=""/>
        <dsp:cNvSpPr/>
      </dsp:nvSpPr>
      <dsp:spPr>
        <a:xfrm>
          <a:off x="0" y="1177781"/>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635A7-DA41-1F4E-B8DD-08688D90E94B}">
      <dsp:nvSpPr>
        <dsp:cNvPr id="0" name=""/>
        <dsp:cNvSpPr/>
      </dsp:nvSpPr>
      <dsp:spPr>
        <a:xfrm>
          <a:off x="0" y="1177781"/>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a:t>DECISION CRITERIA</a:t>
          </a:r>
          <a:r>
            <a:rPr lang="en-US" sz="1500" b="1" kern="1200"/>
            <a:t>:  </a:t>
          </a:r>
          <a:r>
            <a:rPr lang="en-US" sz="1500" kern="1200"/>
            <a:t>Why will they chose BOLD over other options?  What are the business problems we are solving?  What are the technical problems we are solving?</a:t>
          </a:r>
        </a:p>
      </dsp:txBody>
      <dsp:txXfrm>
        <a:off x="0" y="1177781"/>
        <a:ext cx="9607521" cy="588638"/>
      </dsp:txXfrm>
    </dsp:sp>
    <dsp:sp modelId="{3E393A14-ABAB-5947-8BF0-25BADD2DF3A0}">
      <dsp:nvSpPr>
        <dsp:cNvPr id="0" name=""/>
        <dsp:cNvSpPr/>
      </dsp:nvSpPr>
      <dsp:spPr>
        <a:xfrm>
          <a:off x="0" y="1766420"/>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92A3A-3B15-9D48-94AB-B84C25C62CAC}">
      <dsp:nvSpPr>
        <dsp:cNvPr id="0" name=""/>
        <dsp:cNvSpPr/>
      </dsp:nvSpPr>
      <dsp:spPr>
        <a:xfrm>
          <a:off x="0" y="1766420"/>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a:t>DECISION PROCESS</a:t>
          </a:r>
          <a:r>
            <a:rPr lang="en-US" sz="1500" b="1" kern="1200"/>
            <a:t>: </a:t>
          </a:r>
          <a:r>
            <a:rPr lang="en-US" sz="1500" kern="1200"/>
            <a:t>Joe is the technical buyer, Joe has to get approval from Bob the Director, Bob has to then get sign off from the COO, COO has to go request the purchase from the owner, they meet once a month on the 15th</a:t>
          </a:r>
        </a:p>
      </dsp:txBody>
      <dsp:txXfrm>
        <a:off x="0" y="1766420"/>
        <a:ext cx="9607521" cy="588638"/>
      </dsp:txXfrm>
    </dsp:sp>
    <dsp:sp modelId="{3F4955F3-00C3-204D-BAFA-D6FB1965F73E}">
      <dsp:nvSpPr>
        <dsp:cNvPr id="0" name=""/>
        <dsp:cNvSpPr/>
      </dsp:nvSpPr>
      <dsp:spPr>
        <a:xfrm>
          <a:off x="0" y="2355058"/>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3F55F-C880-8840-BA62-E51AA1B91EB8}">
      <dsp:nvSpPr>
        <dsp:cNvPr id="0" name=""/>
        <dsp:cNvSpPr/>
      </dsp:nvSpPr>
      <dsp:spPr>
        <a:xfrm>
          <a:off x="0" y="2355058"/>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dirty="0"/>
            <a:t>IDENTIFY PAIN</a:t>
          </a:r>
          <a:r>
            <a:rPr lang="en-US" sz="1500" b="1" kern="1200" dirty="0"/>
            <a:t>: </a:t>
          </a:r>
          <a:r>
            <a:rPr lang="en-US" sz="1500" kern="1200" dirty="0"/>
            <a:t>Identify and analyze pains that require our solution to be relieved. Aging infrastructure, disparate systems, no business workflow, customer attrition, costly to maintain.  Ask, the ‘WHY?’ </a:t>
          </a:r>
        </a:p>
      </dsp:txBody>
      <dsp:txXfrm>
        <a:off x="0" y="2355058"/>
        <a:ext cx="9607521" cy="588638"/>
      </dsp:txXfrm>
    </dsp:sp>
    <dsp:sp modelId="{CC5EC3EC-595D-EF4B-B0CA-FAF57D12FAED}">
      <dsp:nvSpPr>
        <dsp:cNvPr id="0" name=""/>
        <dsp:cNvSpPr/>
      </dsp:nvSpPr>
      <dsp:spPr>
        <a:xfrm>
          <a:off x="0" y="2943697"/>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51558-8BAF-604B-AB3F-C0790827511C}">
      <dsp:nvSpPr>
        <dsp:cNvPr id="0" name=""/>
        <dsp:cNvSpPr/>
      </dsp:nvSpPr>
      <dsp:spPr>
        <a:xfrm>
          <a:off x="0" y="2943697"/>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dirty="0"/>
            <a:t>CHAMPION</a:t>
          </a:r>
          <a:r>
            <a:rPr lang="en-US" sz="1500" b="1" kern="1200" dirty="0"/>
            <a:t>: </a:t>
          </a:r>
          <a:r>
            <a:rPr lang="en-US" sz="1500" kern="1200" dirty="0"/>
            <a:t>Identify, qualify, develop and test your champion. Who will go to bat for you and fight the battle internally?  Who’s got your back, when you aren’t in the room?</a:t>
          </a:r>
        </a:p>
      </dsp:txBody>
      <dsp:txXfrm>
        <a:off x="0" y="2943697"/>
        <a:ext cx="9607521" cy="588638"/>
      </dsp:txXfrm>
    </dsp:sp>
    <dsp:sp modelId="{34958499-E0C6-7A4B-B422-329A58C30ECD}">
      <dsp:nvSpPr>
        <dsp:cNvPr id="0" name=""/>
        <dsp:cNvSpPr/>
      </dsp:nvSpPr>
      <dsp:spPr>
        <a:xfrm>
          <a:off x="0" y="3532336"/>
          <a:ext cx="96075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E27BA-713D-CE44-B4BF-BAC56B1F3AB4}">
      <dsp:nvSpPr>
        <dsp:cNvPr id="0" name=""/>
        <dsp:cNvSpPr/>
      </dsp:nvSpPr>
      <dsp:spPr>
        <a:xfrm>
          <a:off x="0" y="3532336"/>
          <a:ext cx="9607521" cy="58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u="sng" kern="1200" dirty="0"/>
            <a:t>Competitors: </a:t>
          </a:r>
          <a:r>
            <a:rPr lang="en-US" sz="1500" kern="1200" dirty="0"/>
            <a:t>Who are the competitors in this deal?</a:t>
          </a:r>
        </a:p>
      </dsp:txBody>
      <dsp:txXfrm>
        <a:off x="0" y="3532336"/>
        <a:ext cx="9607521" cy="588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3AA6E-959B-4FEF-A7A3-C30AD82807F9}">
      <dsp:nvSpPr>
        <dsp:cNvPr id="0" name=""/>
        <dsp:cNvSpPr/>
      </dsp:nvSpPr>
      <dsp:spPr>
        <a:xfrm>
          <a:off x="0" y="669740"/>
          <a:ext cx="9607521" cy="12364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074F8-FD38-486F-A239-D7179EF3192D}">
      <dsp:nvSpPr>
        <dsp:cNvPr id="0" name=""/>
        <dsp:cNvSpPr/>
      </dsp:nvSpPr>
      <dsp:spPr>
        <a:xfrm>
          <a:off x="374024" y="947940"/>
          <a:ext cx="680044" cy="68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C4B0D-1FFD-417F-845C-10492C7C4613}">
      <dsp:nvSpPr>
        <dsp:cNvPr id="0" name=""/>
        <dsp:cNvSpPr/>
      </dsp:nvSpPr>
      <dsp:spPr>
        <a:xfrm>
          <a:off x="1428092" y="669740"/>
          <a:ext cx="8179429" cy="123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57" tIns="130857" rIns="130857" bIns="130857"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3"/>
            </a:rPr>
            <a:t>MEDDIC Customer Questionnaire </a:t>
          </a:r>
          <a:endParaRPr lang="en-US" sz="2500" kern="1200"/>
        </a:p>
      </dsp:txBody>
      <dsp:txXfrm>
        <a:off x="1428092" y="669740"/>
        <a:ext cx="8179429" cy="1236443"/>
      </dsp:txXfrm>
    </dsp:sp>
    <dsp:sp modelId="{E695882C-B1CC-4991-A022-0325D59F5D74}">
      <dsp:nvSpPr>
        <dsp:cNvPr id="0" name=""/>
        <dsp:cNvSpPr/>
      </dsp:nvSpPr>
      <dsp:spPr>
        <a:xfrm>
          <a:off x="0" y="2215294"/>
          <a:ext cx="9607521" cy="12364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92EBE-D343-4ECD-B8C7-B9A7AC419E74}">
      <dsp:nvSpPr>
        <dsp:cNvPr id="0" name=""/>
        <dsp:cNvSpPr/>
      </dsp:nvSpPr>
      <dsp:spPr>
        <a:xfrm>
          <a:off x="374024" y="2493494"/>
          <a:ext cx="680044" cy="68004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75F90-DF69-4018-8724-60AD1C8C6013}">
      <dsp:nvSpPr>
        <dsp:cNvPr id="0" name=""/>
        <dsp:cNvSpPr/>
      </dsp:nvSpPr>
      <dsp:spPr>
        <a:xfrm>
          <a:off x="1428092" y="2215294"/>
          <a:ext cx="4323384" cy="123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57" tIns="130857" rIns="130857" bIns="130857" numCol="1" spcCol="1270" anchor="ctr" anchorCtr="0">
          <a:noAutofit/>
        </a:bodyPr>
        <a:lstStyle/>
        <a:p>
          <a:pPr marL="0" lvl="0" indent="0" algn="l" defTabSz="1111250">
            <a:lnSpc>
              <a:spcPct val="90000"/>
            </a:lnSpc>
            <a:spcBef>
              <a:spcPct val="0"/>
            </a:spcBef>
            <a:spcAft>
              <a:spcPct val="35000"/>
            </a:spcAft>
            <a:buNone/>
          </a:pPr>
          <a:r>
            <a:rPr lang="en-US" sz="2500" kern="1200"/>
            <a:t>Deal Examples</a:t>
          </a:r>
        </a:p>
      </dsp:txBody>
      <dsp:txXfrm>
        <a:off x="1428092" y="2215294"/>
        <a:ext cx="4323384" cy="1236443"/>
      </dsp:txXfrm>
    </dsp:sp>
    <dsp:sp modelId="{C8A1628D-BD40-443C-B14F-E9BE2AC2DAF9}">
      <dsp:nvSpPr>
        <dsp:cNvPr id="0" name=""/>
        <dsp:cNvSpPr/>
      </dsp:nvSpPr>
      <dsp:spPr>
        <a:xfrm>
          <a:off x="5751477" y="2215294"/>
          <a:ext cx="3856044" cy="123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57" tIns="130857" rIns="130857" bIns="130857" numCol="1" spcCol="1270" anchor="ctr" anchorCtr="0">
          <a:noAutofit/>
        </a:bodyPr>
        <a:lstStyle/>
        <a:p>
          <a:pPr marL="0" lvl="0" indent="0" algn="l" defTabSz="800100">
            <a:lnSpc>
              <a:spcPct val="90000"/>
            </a:lnSpc>
            <a:spcBef>
              <a:spcPct val="0"/>
            </a:spcBef>
            <a:spcAft>
              <a:spcPct val="35000"/>
            </a:spcAft>
            <a:buNone/>
          </a:pPr>
          <a:r>
            <a:rPr lang="en-US" sz="1800" kern="1200" baseline="0">
              <a:hlinkClick xmlns:r="http://schemas.openxmlformats.org/officeDocument/2006/relationships" r:id="rId6"/>
            </a:rPr>
            <a:t>VIO Security</a:t>
          </a:r>
          <a:endParaRPr lang="en-US" sz="1800" kern="1200"/>
        </a:p>
        <a:p>
          <a:pPr marL="0" lvl="0" indent="0" algn="l" defTabSz="800100">
            <a:lnSpc>
              <a:spcPct val="90000"/>
            </a:lnSpc>
            <a:spcBef>
              <a:spcPct val="0"/>
            </a:spcBef>
            <a:spcAft>
              <a:spcPct val="35000"/>
            </a:spcAft>
            <a:buNone/>
          </a:pPr>
          <a:r>
            <a:rPr lang="en-US" sz="1800" kern="1200" baseline="0">
              <a:hlinkClick xmlns:r="http://schemas.openxmlformats.org/officeDocument/2006/relationships" r:id="rId7"/>
            </a:rPr>
            <a:t>Custom Security Systems</a:t>
          </a:r>
          <a:endParaRPr lang="en-US" sz="1800" kern="1200"/>
        </a:p>
      </dsp:txBody>
      <dsp:txXfrm>
        <a:off x="5751477" y="2215294"/>
        <a:ext cx="3856044" cy="123644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186E3-7808-466D-B72A-341365C5B7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60F4F0-31EB-4A25-A6F5-3F2C92106D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257E9-BB2A-4393-BD81-73D1BD43A880}" type="datetimeFigureOut">
              <a:rPr lang="en-US" smtClean="0"/>
              <a:t>8/17/23</a:t>
            </a:fld>
            <a:endParaRPr lang="en-US"/>
          </a:p>
        </p:txBody>
      </p:sp>
      <p:sp>
        <p:nvSpPr>
          <p:cNvPr id="4" name="Footer Placeholder 3">
            <a:extLst>
              <a:ext uri="{FF2B5EF4-FFF2-40B4-BE49-F238E27FC236}">
                <a16:creationId xmlns:a16="http://schemas.microsoft.com/office/drawing/2014/main" id="{858D6B7F-02ED-4636-BFCD-1067393A62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7B7C5F-4D76-4157-B899-35E8F0D899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E6C72D-9674-4074-84C3-6F0AA102C239}" type="slidenum">
              <a:rPr lang="en-US" smtClean="0"/>
              <a:t>‹#›</a:t>
            </a:fld>
            <a:endParaRPr lang="en-US"/>
          </a:p>
        </p:txBody>
      </p:sp>
    </p:spTree>
    <p:extLst>
      <p:ext uri="{BB962C8B-B14F-4D97-AF65-F5344CB8AC3E}">
        <p14:creationId xmlns:p14="http://schemas.microsoft.com/office/powerpoint/2010/main" val="219714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5E817-AEEC-4031-B6ED-86F0400A5148}"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FD1A2-2F7C-4C94-BEFB-1A86EA83E9AA}" type="slidenum">
              <a:rPr lang="en-US" smtClean="0"/>
              <a:t>‹#›</a:t>
            </a:fld>
            <a:endParaRPr lang="en-US"/>
          </a:p>
        </p:txBody>
      </p:sp>
    </p:spTree>
    <p:extLst>
      <p:ext uri="{BB962C8B-B14F-4D97-AF65-F5344CB8AC3E}">
        <p14:creationId xmlns:p14="http://schemas.microsoft.com/office/powerpoint/2010/main" val="31814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FD1A2-2F7C-4C94-BEFB-1A86EA83E9AA}" type="slidenum">
              <a:rPr lang="en-US" smtClean="0"/>
              <a:t>1</a:t>
            </a:fld>
            <a:endParaRPr lang="en-US"/>
          </a:p>
        </p:txBody>
      </p:sp>
    </p:spTree>
    <p:extLst>
      <p:ext uri="{BB962C8B-B14F-4D97-AF65-F5344CB8AC3E}">
        <p14:creationId xmlns:p14="http://schemas.microsoft.com/office/powerpoint/2010/main" val="394506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19FD1A2-2F7C-4C94-BEFB-1A86EA83E9AA}" type="slidenum">
              <a:rPr lang="en-US" smtClean="0"/>
              <a:t>2</a:t>
            </a:fld>
            <a:endParaRPr lang="en-US"/>
          </a:p>
        </p:txBody>
      </p:sp>
    </p:spTree>
    <p:extLst>
      <p:ext uri="{BB962C8B-B14F-4D97-AF65-F5344CB8AC3E}">
        <p14:creationId xmlns:p14="http://schemas.microsoft.com/office/powerpoint/2010/main" val="146062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FD1A2-2F7C-4C94-BEFB-1A86EA83E9AA}" type="slidenum">
              <a:rPr lang="en-US" smtClean="0"/>
              <a:t>4</a:t>
            </a:fld>
            <a:endParaRPr lang="en-US"/>
          </a:p>
        </p:txBody>
      </p:sp>
    </p:spTree>
    <p:extLst>
      <p:ext uri="{BB962C8B-B14F-4D97-AF65-F5344CB8AC3E}">
        <p14:creationId xmlns:p14="http://schemas.microsoft.com/office/powerpoint/2010/main" val="100086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19FD1A2-2F7C-4C94-BEFB-1A86EA83E9AA}" type="slidenum">
              <a:rPr lang="en-US" smtClean="0"/>
              <a:t>7</a:t>
            </a:fld>
            <a:endParaRPr lang="en-US"/>
          </a:p>
        </p:txBody>
      </p:sp>
    </p:spTree>
    <p:extLst>
      <p:ext uri="{BB962C8B-B14F-4D97-AF65-F5344CB8AC3E}">
        <p14:creationId xmlns:p14="http://schemas.microsoft.com/office/powerpoint/2010/main" val="3107601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svg"/><Relationship Id="rId21" Type="http://schemas.openxmlformats.org/officeDocument/2006/relationships/image" Target="../media/image37.svg"/><Relationship Id="rId34" Type="http://schemas.openxmlformats.org/officeDocument/2006/relationships/image" Target="../media/image50.png"/><Relationship Id="rId42" Type="http://schemas.openxmlformats.org/officeDocument/2006/relationships/chart" Target="../charts/chart1.xml"/><Relationship Id="rId47" Type="http://schemas.openxmlformats.org/officeDocument/2006/relationships/image" Target="../media/image62.png"/><Relationship Id="rId50" Type="http://schemas.openxmlformats.org/officeDocument/2006/relationships/image" Target="../media/image65.svg"/><Relationship Id="rId55" Type="http://schemas.openxmlformats.org/officeDocument/2006/relationships/image" Target="../media/image70.png"/><Relationship Id="rId63" Type="http://schemas.openxmlformats.org/officeDocument/2006/relationships/chart" Target="../charts/chart2.xml"/><Relationship Id="rId7" Type="http://schemas.openxmlformats.org/officeDocument/2006/relationships/image" Target="../media/image23.sv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sv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40" Type="http://schemas.openxmlformats.org/officeDocument/2006/relationships/image" Target="../media/image56.png"/><Relationship Id="rId45"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image" Target="../media/image73.svg"/><Relationship Id="rId5" Type="http://schemas.openxmlformats.org/officeDocument/2006/relationships/image" Target="../media/image21.svg"/><Relationship Id="rId61" Type="http://schemas.openxmlformats.org/officeDocument/2006/relationships/image" Target="../media/image76.png"/><Relationship Id="rId19" Type="http://schemas.openxmlformats.org/officeDocument/2006/relationships/image" Target="../media/image3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43" Type="http://schemas.openxmlformats.org/officeDocument/2006/relationships/image" Target="../media/image58.png"/><Relationship Id="rId48" Type="http://schemas.openxmlformats.org/officeDocument/2006/relationships/image" Target="../media/image63.svg"/><Relationship Id="rId56" Type="http://schemas.openxmlformats.org/officeDocument/2006/relationships/image" Target="../media/image71.svg"/><Relationship Id="rId8" Type="http://schemas.openxmlformats.org/officeDocument/2006/relationships/image" Target="../media/image24.png"/><Relationship Id="rId51" Type="http://schemas.openxmlformats.org/officeDocument/2006/relationships/image" Target="../media/image66.png"/><Relationship Id="rId3"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4.png"/><Relationship Id="rId46" Type="http://schemas.openxmlformats.org/officeDocument/2006/relationships/image" Target="../media/image61.svg"/><Relationship Id="rId59" Type="http://schemas.openxmlformats.org/officeDocument/2006/relationships/image" Target="../media/image74.png"/><Relationship Id="rId20" Type="http://schemas.openxmlformats.org/officeDocument/2006/relationships/image" Target="../media/image36.png"/><Relationship Id="rId41" Type="http://schemas.openxmlformats.org/officeDocument/2006/relationships/image" Target="../media/image57.svg"/><Relationship Id="rId54" Type="http://schemas.openxmlformats.org/officeDocument/2006/relationships/image" Target="../media/image69.svg"/><Relationship Id="rId62" Type="http://schemas.openxmlformats.org/officeDocument/2006/relationships/image" Target="../media/image77.svg"/><Relationship Id="rId1" Type="http://schemas.openxmlformats.org/officeDocument/2006/relationships/slideMaster" Target="../slideMasters/slideMaster1.xml"/><Relationship Id="rId6" Type="http://schemas.openxmlformats.org/officeDocument/2006/relationships/image" Target="../media/image22.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6.png"/><Relationship Id="rId31" Type="http://schemas.openxmlformats.org/officeDocument/2006/relationships/image" Target="../media/image47.svg"/><Relationship Id="rId44" Type="http://schemas.openxmlformats.org/officeDocument/2006/relationships/image" Target="../media/image59.svg"/><Relationship Id="rId52" Type="http://schemas.openxmlformats.org/officeDocument/2006/relationships/image" Target="../media/image67.svg"/><Relationship Id="rId60" Type="http://schemas.openxmlformats.org/officeDocument/2006/relationships/image" Target="../media/image75.svg"/><Relationship Id="rId4" Type="http://schemas.openxmlformats.org/officeDocument/2006/relationships/image" Target="../media/image20.png"/><Relationship Id="rId9" Type="http://schemas.openxmlformats.org/officeDocument/2006/relationships/image" Target="../media/image25.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svg"/><Relationship Id="rId21" Type="http://schemas.openxmlformats.org/officeDocument/2006/relationships/image" Target="../media/image97.svg"/><Relationship Id="rId7" Type="http://schemas.openxmlformats.org/officeDocument/2006/relationships/image" Target="../media/image83.svg"/><Relationship Id="rId12" Type="http://schemas.openxmlformats.org/officeDocument/2006/relationships/image" Target="../media/image88.png"/><Relationship Id="rId17" Type="http://schemas.openxmlformats.org/officeDocument/2006/relationships/image" Target="../media/image93.svg"/><Relationship Id="rId25" Type="http://schemas.openxmlformats.org/officeDocument/2006/relationships/image" Target="../media/image101.svg"/><Relationship Id="rId2" Type="http://schemas.openxmlformats.org/officeDocument/2006/relationships/image" Target="../media/image78.png"/><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svg"/><Relationship Id="rId1" Type="http://schemas.openxmlformats.org/officeDocument/2006/relationships/slideMaster" Target="../slideMasters/slideMaster1.xml"/><Relationship Id="rId6" Type="http://schemas.openxmlformats.org/officeDocument/2006/relationships/image" Target="../media/image82.png"/><Relationship Id="rId11" Type="http://schemas.openxmlformats.org/officeDocument/2006/relationships/image" Target="../media/image87.svg"/><Relationship Id="rId24" Type="http://schemas.openxmlformats.org/officeDocument/2006/relationships/image" Target="../media/image100.png"/><Relationship Id="rId5" Type="http://schemas.openxmlformats.org/officeDocument/2006/relationships/image" Target="../media/image81.svg"/><Relationship Id="rId15" Type="http://schemas.openxmlformats.org/officeDocument/2006/relationships/image" Target="../media/image91.svg"/><Relationship Id="rId23" Type="http://schemas.openxmlformats.org/officeDocument/2006/relationships/image" Target="../media/image99.sv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svg"/><Relationship Id="rId31" Type="http://schemas.openxmlformats.org/officeDocument/2006/relationships/image" Target="../media/image107.sv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svg"/><Relationship Id="rId30" Type="http://schemas.openxmlformats.org/officeDocument/2006/relationships/image" Target="../media/image10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08.png"/><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svg"/><Relationship Id="rId21" Type="http://schemas.openxmlformats.org/officeDocument/2006/relationships/image" Target="../media/image37.svg"/><Relationship Id="rId34" Type="http://schemas.openxmlformats.org/officeDocument/2006/relationships/image" Target="../media/image50.png"/><Relationship Id="rId42" Type="http://schemas.openxmlformats.org/officeDocument/2006/relationships/chart" Target="../charts/chart3.xml"/><Relationship Id="rId47" Type="http://schemas.openxmlformats.org/officeDocument/2006/relationships/image" Target="../media/image62.png"/><Relationship Id="rId50" Type="http://schemas.openxmlformats.org/officeDocument/2006/relationships/image" Target="../media/image65.svg"/><Relationship Id="rId55" Type="http://schemas.openxmlformats.org/officeDocument/2006/relationships/image" Target="../media/image70.png"/><Relationship Id="rId63" Type="http://schemas.openxmlformats.org/officeDocument/2006/relationships/chart" Target="../charts/chart4.xml"/><Relationship Id="rId7" Type="http://schemas.openxmlformats.org/officeDocument/2006/relationships/image" Target="../media/image23.sv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sv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40" Type="http://schemas.openxmlformats.org/officeDocument/2006/relationships/image" Target="../media/image56.png"/><Relationship Id="rId45"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image" Target="../media/image73.svg"/><Relationship Id="rId5" Type="http://schemas.openxmlformats.org/officeDocument/2006/relationships/image" Target="../media/image21.svg"/><Relationship Id="rId61" Type="http://schemas.openxmlformats.org/officeDocument/2006/relationships/image" Target="../media/image76.png"/><Relationship Id="rId19" Type="http://schemas.openxmlformats.org/officeDocument/2006/relationships/image" Target="../media/image3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43" Type="http://schemas.openxmlformats.org/officeDocument/2006/relationships/image" Target="../media/image58.png"/><Relationship Id="rId48" Type="http://schemas.openxmlformats.org/officeDocument/2006/relationships/image" Target="../media/image63.svg"/><Relationship Id="rId56" Type="http://schemas.openxmlformats.org/officeDocument/2006/relationships/image" Target="../media/image71.svg"/><Relationship Id="rId8" Type="http://schemas.openxmlformats.org/officeDocument/2006/relationships/image" Target="../media/image24.png"/><Relationship Id="rId51" Type="http://schemas.openxmlformats.org/officeDocument/2006/relationships/image" Target="../media/image66.png"/><Relationship Id="rId3"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4.png"/><Relationship Id="rId46" Type="http://schemas.openxmlformats.org/officeDocument/2006/relationships/image" Target="../media/image61.svg"/><Relationship Id="rId59" Type="http://schemas.openxmlformats.org/officeDocument/2006/relationships/image" Target="../media/image74.png"/><Relationship Id="rId20" Type="http://schemas.openxmlformats.org/officeDocument/2006/relationships/image" Target="../media/image36.png"/><Relationship Id="rId41" Type="http://schemas.openxmlformats.org/officeDocument/2006/relationships/image" Target="../media/image57.svg"/><Relationship Id="rId54" Type="http://schemas.openxmlformats.org/officeDocument/2006/relationships/image" Target="../media/image69.svg"/><Relationship Id="rId62" Type="http://schemas.openxmlformats.org/officeDocument/2006/relationships/image" Target="../media/image77.svg"/><Relationship Id="rId1" Type="http://schemas.openxmlformats.org/officeDocument/2006/relationships/slideMaster" Target="../slideMasters/slideMaster1.xml"/><Relationship Id="rId6" Type="http://schemas.openxmlformats.org/officeDocument/2006/relationships/image" Target="../media/image22.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6.png"/><Relationship Id="rId31" Type="http://schemas.openxmlformats.org/officeDocument/2006/relationships/image" Target="../media/image47.svg"/><Relationship Id="rId44" Type="http://schemas.openxmlformats.org/officeDocument/2006/relationships/image" Target="../media/image59.svg"/><Relationship Id="rId52" Type="http://schemas.openxmlformats.org/officeDocument/2006/relationships/image" Target="../media/image67.svg"/><Relationship Id="rId60" Type="http://schemas.openxmlformats.org/officeDocument/2006/relationships/image" Target="../media/image75.svg"/><Relationship Id="rId4" Type="http://schemas.openxmlformats.org/officeDocument/2006/relationships/image" Target="../media/image20.png"/><Relationship Id="rId9" Type="http://schemas.openxmlformats.org/officeDocument/2006/relationships/image" Target="../media/image25.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svg"/><Relationship Id="rId21" Type="http://schemas.openxmlformats.org/officeDocument/2006/relationships/image" Target="../media/image97.svg"/><Relationship Id="rId7" Type="http://schemas.openxmlformats.org/officeDocument/2006/relationships/image" Target="../media/image83.svg"/><Relationship Id="rId12" Type="http://schemas.openxmlformats.org/officeDocument/2006/relationships/image" Target="../media/image88.png"/><Relationship Id="rId17" Type="http://schemas.openxmlformats.org/officeDocument/2006/relationships/image" Target="../media/image93.svg"/><Relationship Id="rId25" Type="http://schemas.openxmlformats.org/officeDocument/2006/relationships/image" Target="../media/image101.svg"/><Relationship Id="rId2" Type="http://schemas.openxmlformats.org/officeDocument/2006/relationships/image" Target="../media/image78.png"/><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svg"/><Relationship Id="rId1" Type="http://schemas.openxmlformats.org/officeDocument/2006/relationships/slideMaster" Target="../slideMasters/slideMaster1.xml"/><Relationship Id="rId6" Type="http://schemas.openxmlformats.org/officeDocument/2006/relationships/image" Target="../media/image82.png"/><Relationship Id="rId11" Type="http://schemas.openxmlformats.org/officeDocument/2006/relationships/image" Target="../media/image87.svg"/><Relationship Id="rId24" Type="http://schemas.openxmlformats.org/officeDocument/2006/relationships/image" Target="../media/image100.png"/><Relationship Id="rId5" Type="http://schemas.openxmlformats.org/officeDocument/2006/relationships/image" Target="../media/image81.svg"/><Relationship Id="rId15" Type="http://schemas.openxmlformats.org/officeDocument/2006/relationships/image" Target="../media/image91.svg"/><Relationship Id="rId23" Type="http://schemas.openxmlformats.org/officeDocument/2006/relationships/image" Target="../media/image99.sv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svg"/><Relationship Id="rId31" Type="http://schemas.openxmlformats.org/officeDocument/2006/relationships/image" Target="../media/image107.sv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svg"/><Relationship Id="rId30" Type="http://schemas.openxmlformats.org/officeDocument/2006/relationships/image" Target="../media/image10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10.jpg"/><Relationship Id="rId1" Type="http://schemas.openxmlformats.org/officeDocument/2006/relationships/slideMaster" Target="../slideMasters/slideMaster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svg"/><Relationship Id="rId21" Type="http://schemas.openxmlformats.org/officeDocument/2006/relationships/image" Target="../media/image37.svg"/><Relationship Id="rId34" Type="http://schemas.openxmlformats.org/officeDocument/2006/relationships/image" Target="../media/image50.png"/><Relationship Id="rId42" Type="http://schemas.openxmlformats.org/officeDocument/2006/relationships/chart" Target="../charts/chart5.xml"/><Relationship Id="rId47" Type="http://schemas.openxmlformats.org/officeDocument/2006/relationships/image" Target="../media/image62.png"/><Relationship Id="rId50" Type="http://schemas.openxmlformats.org/officeDocument/2006/relationships/image" Target="../media/image65.svg"/><Relationship Id="rId55" Type="http://schemas.openxmlformats.org/officeDocument/2006/relationships/image" Target="../media/image70.png"/><Relationship Id="rId63" Type="http://schemas.openxmlformats.org/officeDocument/2006/relationships/chart" Target="../charts/chart6.xml"/><Relationship Id="rId7" Type="http://schemas.openxmlformats.org/officeDocument/2006/relationships/image" Target="../media/image23.svg"/><Relationship Id="rId2" Type="http://schemas.openxmlformats.org/officeDocument/2006/relationships/image" Target="../media/image18.png"/><Relationship Id="rId16" Type="http://schemas.openxmlformats.org/officeDocument/2006/relationships/image" Target="../media/image32.png"/><Relationship Id="rId29" Type="http://schemas.openxmlformats.org/officeDocument/2006/relationships/image" Target="../media/image45.sv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40" Type="http://schemas.openxmlformats.org/officeDocument/2006/relationships/image" Target="../media/image56.png"/><Relationship Id="rId45" Type="http://schemas.openxmlformats.org/officeDocument/2006/relationships/image" Target="../media/image60.png"/><Relationship Id="rId53" Type="http://schemas.openxmlformats.org/officeDocument/2006/relationships/image" Target="../media/image68.png"/><Relationship Id="rId58" Type="http://schemas.openxmlformats.org/officeDocument/2006/relationships/image" Target="../media/image73.svg"/><Relationship Id="rId5" Type="http://schemas.openxmlformats.org/officeDocument/2006/relationships/image" Target="../media/image21.svg"/><Relationship Id="rId61" Type="http://schemas.openxmlformats.org/officeDocument/2006/relationships/image" Target="../media/image76.png"/><Relationship Id="rId19" Type="http://schemas.openxmlformats.org/officeDocument/2006/relationships/image" Target="../media/image3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43" Type="http://schemas.openxmlformats.org/officeDocument/2006/relationships/image" Target="../media/image58.png"/><Relationship Id="rId48" Type="http://schemas.openxmlformats.org/officeDocument/2006/relationships/image" Target="../media/image63.svg"/><Relationship Id="rId56" Type="http://schemas.openxmlformats.org/officeDocument/2006/relationships/image" Target="../media/image71.svg"/><Relationship Id="rId8" Type="http://schemas.openxmlformats.org/officeDocument/2006/relationships/image" Target="../media/image24.png"/><Relationship Id="rId51" Type="http://schemas.openxmlformats.org/officeDocument/2006/relationships/image" Target="../media/image66.png"/><Relationship Id="rId3"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4.png"/><Relationship Id="rId46" Type="http://schemas.openxmlformats.org/officeDocument/2006/relationships/image" Target="../media/image61.svg"/><Relationship Id="rId59" Type="http://schemas.openxmlformats.org/officeDocument/2006/relationships/image" Target="../media/image74.png"/><Relationship Id="rId20" Type="http://schemas.openxmlformats.org/officeDocument/2006/relationships/image" Target="../media/image36.png"/><Relationship Id="rId41" Type="http://schemas.openxmlformats.org/officeDocument/2006/relationships/image" Target="../media/image57.svg"/><Relationship Id="rId54" Type="http://schemas.openxmlformats.org/officeDocument/2006/relationships/image" Target="../media/image69.svg"/><Relationship Id="rId62" Type="http://schemas.openxmlformats.org/officeDocument/2006/relationships/image" Target="../media/image77.svg"/><Relationship Id="rId1" Type="http://schemas.openxmlformats.org/officeDocument/2006/relationships/slideMaster" Target="../slideMasters/slideMaster2.xml"/><Relationship Id="rId6" Type="http://schemas.openxmlformats.org/officeDocument/2006/relationships/image" Target="../media/image22.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4.png"/><Relationship Id="rId57" Type="http://schemas.openxmlformats.org/officeDocument/2006/relationships/image" Target="../media/image72.png"/><Relationship Id="rId10" Type="http://schemas.openxmlformats.org/officeDocument/2006/relationships/image" Target="../media/image26.png"/><Relationship Id="rId31" Type="http://schemas.openxmlformats.org/officeDocument/2006/relationships/image" Target="../media/image47.svg"/><Relationship Id="rId44" Type="http://schemas.openxmlformats.org/officeDocument/2006/relationships/image" Target="../media/image59.svg"/><Relationship Id="rId52" Type="http://schemas.openxmlformats.org/officeDocument/2006/relationships/image" Target="../media/image67.svg"/><Relationship Id="rId60" Type="http://schemas.openxmlformats.org/officeDocument/2006/relationships/image" Target="../media/image75.svg"/><Relationship Id="rId4" Type="http://schemas.openxmlformats.org/officeDocument/2006/relationships/image" Target="../media/image20.png"/><Relationship Id="rId9" Type="http://schemas.openxmlformats.org/officeDocument/2006/relationships/image" Target="../media/image25.sv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svg"/><Relationship Id="rId21" Type="http://schemas.openxmlformats.org/officeDocument/2006/relationships/image" Target="../media/image97.svg"/><Relationship Id="rId7" Type="http://schemas.openxmlformats.org/officeDocument/2006/relationships/image" Target="../media/image83.svg"/><Relationship Id="rId12" Type="http://schemas.openxmlformats.org/officeDocument/2006/relationships/image" Target="../media/image88.png"/><Relationship Id="rId17" Type="http://schemas.openxmlformats.org/officeDocument/2006/relationships/image" Target="../media/image93.svg"/><Relationship Id="rId25" Type="http://schemas.openxmlformats.org/officeDocument/2006/relationships/image" Target="../media/image101.svg"/><Relationship Id="rId2" Type="http://schemas.openxmlformats.org/officeDocument/2006/relationships/image" Target="../media/image78.png"/><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svg"/><Relationship Id="rId1" Type="http://schemas.openxmlformats.org/officeDocument/2006/relationships/slideMaster" Target="../slideMasters/slideMaster2.xml"/><Relationship Id="rId6" Type="http://schemas.openxmlformats.org/officeDocument/2006/relationships/image" Target="../media/image82.png"/><Relationship Id="rId11" Type="http://schemas.openxmlformats.org/officeDocument/2006/relationships/image" Target="../media/image87.svg"/><Relationship Id="rId24" Type="http://schemas.openxmlformats.org/officeDocument/2006/relationships/image" Target="../media/image100.png"/><Relationship Id="rId5" Type="http://schemas.openxmlformats.org/officeDocument/2006/relationships/image" Target="../media/image81.svg"/><Relationship Id="rId15" Type="http://schemas.openxmlformats.org/officeDocument/2006/relationships/image" Target="../media/image91.svg"/><Relationship Id="rId23" Type="http://schemas.openxmlformats.org/officeDocument/2006/relationships/image" Target="../media/image99.sv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svg"/><Relationship Id="rId31" Type="http://schemas.openxmlformats.org/officeDocument/2006/relationships/image" Target="../media/image107.sv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svg"/><Relationship Id="rId30" Type="http://schemas.openxmlformats.org/officeDocument/2006/relationships/image" Target="../media/image10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3B0F050-294E-48BF-922A-0D4F22D12663}"/>
              </a:ext>
            </a:extLst>
          </p:cNvPr>
          <p:cNvSpPr/>
          <p:nvPr userDrawn="1"/>
        </p:nvSpPr>
        <p:spPr>
          <a:xfrm>
            <a:off x="0" y="0"/>
            <a:ext cx="12192000" cy="6858000"/>
          </a:xfrm>
          <a:prstGeom prst="diagStripe">
            <a:avLst>
              <a:gd name="adj" fmla="val 5044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hasCustomPrompt="1"/>
          </p:nvPr>
        </p:nvSpPr>
        <p:spPr>
          <a:xfrm>
            <a:off x="1842479" y="1816275"/>
            <a:ext cx="9037556" cy="3989540"/>
          </a:xfrm>
          <a:solidFill>
            <a:schemeClr val="bg1">
              <a:lumMod val="95000"/>
            </a:schemeClr>
          </a:solidFill>
          <a:ln>
            <a:noFill/>
          </a:ln>
          <a:effectLst>
            <a:outerShdw blurRad="215900" dist="38100" dir="2700000" algn="tl" rotWithShape="0">
              <a:prstClr val="black">
                <a:alpha val="70000"/>
              </a:prstClr>
            </a:outerShdw>
          </a:effectLst>
        </p:spPr>
        <p:txBody>
          <a:bodyPr bIns="0" anchor="t">
            <a:normAutofit/>
          </a:bodyPr>
          <a:lstStyle>
            <a:lvl1pPr algn="l">
              <a:lnSpc>
                <a:spcPct val="150000"/>
              </a:lnSpc>
              <a:buFont typeface="Arial" panose="020B0604020202020204" pitchFamily="34" charset="0"/>
              <a:buNone/>
              <a:defRPr sz="2400">
                <a:solidFill>
                  <a:schemeClr val="tx1">
                    <a:lumMod val="75000"/>
                    <a:lumOff val="25000"/>
                  </a:schemeClr>
                </a:solidFill>
                <a:latin typeface="Source Sans Pro" panose="020B0503030403020204" pitchFamily="34" charset="0"/>
                <a:ea typeface="Source Sans Pro" panose="020B0503030403020204" pitchFamily="34" charset="0"/>
              </a:defRPr>
            </a:lvl1pPr>
          </a:lstStyle>
          <a:p>
            <a:r>
              <a:rPr lang="en-US" b="1" i="0" dirty="0">
                <a:solidFill>
                  <a:srgbClr val="000000"/>
                </a:solidFill>
                <a:effectLst/>
                <a:latin typeface="Roboto" panose="02000000000000000000" pitchFamily="2" charset="0"/>
              </a:rPr>
              <a:t> •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p>
        </p:txBody>
      </p:sp>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64425" y="5929287"/>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9" name="TextBox 8">
            <a:extLst>
              <a:ext uri="{FF2B5EF4-FFF2-40B4-BE49-F238E27FC236}">
                <a16:creationId xmlns:a16="http://schemas.microsoft.com/office/drawing/2014/main" id="{2D8E70A6-C66B-42CB-98D8-CB8B5690124F}"/>
              </a:ext>
            </a:extLst>
          </p:cNvPr>
          <p:cNvSpPr txBox="1"/>
          <p:nvPr userDrawn="1"/>
        </p:nvSpPr>
        <p:spPr>
          <a:xfrm>
            <a:off x="9171359" y="6552660"/>
            <a:ext cx="2075319" cy="200055"/>
          </a:xfrm>
          <a:prstGeom prst="rect">
            <a:avLst/>
          </a:prstGeom>
          <a:noFill/>
        </p:spPr>
        <p:txBody>
          <a:bodyPr wrap="square">
            <a:spAutoFit/>
          </a:bodyPr>
          <a:lstStyle/>
          <a:p>
            <a:pPr algn="r"/>
            <a:r>
              <a:rPr lang="en-US" sz="700" b="0" i="0">
                <a:solidFill>
                  <a:schemeClr val="tx2">
                    <a:lumMod val="60000"/>
                    <a:lumOff val="40000"/>
                  </a:schemeClr>
                </a:solidFill>
                <a:effectLst/>
                <a:latin typeface="Helvetica Neue"/>
              </a:rPr>
              <a:t>This material is confidential</a:t>
            </a:r>
            <a:endParaRPr lang="en-US" sz="700">
              <a:solidFill>
                <a:schemeClr val="tx2">
                  <a:lumMod val="60000"/>
                  <a:lumOff val="40000"/>
                </a:schemeClr>
              </a:solidFill>
            </a:endParaRPr>
          </a:p>
        </p:txBody>
      </p:sp>
      <p:sp>
        <p:nvSpPr>
          <p:cNvPr id="7" name="TextBox 6">
            <a:extLst>
              <a:ext uri="{FF2B5EF4-FFF2-40B4-BE49-F238E27FC236}">
                <a16:creationId xmlns:a16="http://schemas.microsoft.com/office/drawing/2014/main" id="{474FE7BE-9B38-4814-ACB4-BD4ABE8D9FFD}"/>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20" name="Title 1">
            <a:extLst>
              <a:ext uri="{FF2B5EF4-FFF2-40B4-BE49-F238E27FC236}">
                <a16:creationId xmlns:a16="http://schemas.microsoft.com/office/drawing/2014/main" id="{2E32760B-41B6-4DD3-AA8C-F7E713D06A91}"/>
              </a:ext>
            </a:extLst>
          </p:cNvPr>
          <p:cNvSpPr txBox="1">
            <a:spLocks/>
          </p:cNvSpPr>
          <p:nvPr userDrawn="1"/>
        </p:nvSpPr>
        <p:spPr>
          <a:xfrm>
            <a:off x="4976191" y="403772"/>
            <a:ext cx="4048539" cy="1232902"/>
          </a:xfrm>
          <a:prstGeom prst="rect">
            <a:avLst/>
          </a:prstGeom>
          <a:effectLst>
            <a:outerShdw blurRad="215900" dist="38100" dir="2700000" algn="tl" rotWithShape="0">
              <a:prstClr val="black">
                <a:alpha val="70000"/>
              </a:prstClr>
            </a:outerShdw>
          </a:effectLst>
        </p:spPr>
        <p:txBody>
          <a:bodyPr vert="horz" lIns="91440" tIns="45720" rIns="91440" bIns="0" rtlCol="0" anchor="b">
            <a:normAutofit/>
          </a:bodyPr>
          <a:lstStyle>
            <a:lvl1pPr algn="ctr" defTabSz="914400" rtl="0" eaLnBrk="1" latinLnBrk="0" hangingPunct="1">
              <a:lnSpc>
                <a:spcPct val="90000"/>
              </a:lnSpc>
              <a:spcBef>
                <a:spcPct val="0"/>
              </a:spcBef>
              <a:buNone/>
              <a:defRPr sz="5400" b="0" i="0" kern="1200" cap="all">
                <a:solidFill>
                  <a:schemeClr val="bg1"/>
                </a:solidFill>
                <a:effectLst/>
                <a:latin typeface="+mj-lt"/>
                <a:ea typeface="+mj-ea"/>
                <a:cs typeface="+mj-cs"/>
              </a:defRPr>
            </a:lvl1pPr>
          </a:lstStyle>
          <a:p>
            <a:r>
              <a:rPr lang="en-US" sz="7200"/>
              <a:t>agenda</a:t>
            </a:r>
          </a:p>
        </p:txBody>
      </p:sp>
      <p:pic>
        <p:nvPicPr>
          <p:cNvPr id="10" name="Picture 9" descr="A close up of a sign&#10;&#10;Description automatically generated">
            <a:extLst>
              <a:ext uri="{FF2B5EF4-FFF2-40B4-BE49-F238E27FC236}">
                <a16:creationId xmlns:a16="http://schemas.microsoft.com/office/drawing/2014/main" id="{154E0EC3-80B9-4FDC-B88E-EA6705181E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2877000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Left">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hasCustomPrompt="1"/>
          </p:nvPr>
        </p:nvSpPr>
        <p:spPr>
          <a:xfrm>
            <a:off x="698744" y="615054"/>
            <a:ext cx="10391469" cy="690788"/>
          </a:xfrm>
        </p:spPr>
        <p:txBody>
          <a:bodyPr/>
          <a:lstStyle>
            <a:lvl1pPr algn="l">
              <a:defRPr cap="none">
                <a:latin typeface="Source Sans Pro" panose="020B0503030403020204" pitchFamily="34" charset="0"/>
                <a:ea typeface="Source Sans Pro" panose="020B0503030403020204" pitchFamily="34" charset="0"/>
              </a:defRPr>
            </a:lvl1pPr>
          </a:lstStyle>
          <a:p>
            <a:r>
              <a:rPr lang="en-US" dirty="0"/>
              <a:t>Click To Edit Master Title Style</a:t>
            </a:r>
          </a:p>
        </p:txBody>
      </p:sp>
      <p:cxnSp>
        <p:nvCxnSpPr>
          <p:cNvPr id="29" name="Straight Connector 28"/>
          <p:cNvCxnSpPr>
            <a:cxnSpLocks/>
          </p:cNvCxnSpPr>
          <p:nvPr/>
        </p:nvCxnSpPr>
        <p:spPr>
          <a:xfrm>
            <a:off x="698745" y="1487595"/>
            <a:ext cx="1072573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2" name="Picture 11" descr="A close up of a sign&#10;&#10;Description automatically generated">
            <a:extLst>
              <a:ext uri="{FF2B5EF4-FFF2-40B4-BE49-F238E27FC236}">
                <a16:creationId xmlns:a16="http://schemas.microsoft.com/office/drawing/2014/main" id="{23F89764-FA48-4C6F-A73D-13A832CFF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4" name="Content Placeholder 3">
            <a:extLst>
              <a:ext uri="{FF2B5EF4-FFF2-40B4-BE49-F238E27FC236}">
                <a16:creationId xmlns:a16="http://schemas.microsoft.com/office/drawing/2014/main" id="{C71AC46B-C463-4013-A7C8-B27D9D53EF99}"/>
              </a:ext>
            </a:extLst>
          </p:cNvPr>
          <p:cNvSpPr>
            <a:spLocks noGrp="1"/>
          </p:cNvSpPr>
          <p:nvPr>
            <p:ph sz="half" idx="2"/>
          </p:nvPr>
        </p:nvSpPr>
        <p:spPr>
          <a:xfrm>
            <a:off x="698745" y="1709215"/>
            <a:ext cx="10391470" cy="4121479"/>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5160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No Backgroun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6317" y="150338"/>
            <a:ext cx="5888847" cy="6247924"/>
          </a:xfrm>
          <a:prstGeom prst="rect">
            <a:avLst/>
          </a:prstGeom>
          <a:effectLst/>
        </p:spPr>
      </p:pic>
      <p:sp>
        <p:nvSpPr>
          <p:cNvPr id="2" name="Title 1"/>
          <p:cNvSpPr>
            <a:spLocks noGrp="1"/>
          </p:cNvSpPr>
          <p:nvPr>
            <p:ph type="title"/>
          </p:nvPr>
        </p:nvSpPr>
        <p:spPr>
          <a:xfrm>
            <a:off x="1205678" y="550298"/>
            <a:ext cx="9780644" cy="690788"/>
          </a:xfrm>
        </p:spPr>
        <p:txBody>
          <a:bodyPr/>
          <a:lstStyle>
            <a:lvl1pPr algn="l">
              <a:defRPr>
                <a:latin typeface="Source Sans Pro" panose="020B0503030403020204" pitchFamily="34" charset="0"/>
                <a:ea typeface="Source Sans Pro" panose="020B0503030403020204" pitchFamily="34" charset="0"/>
              </a:defRPr>
            </a:lvl1pPr>
          </a:lstStyle>
          <a:p>
            <a:r>
              <a:rPr lang="en-US" dirty="0"/>
              <a:t>Click to edit Master title style</a:t>
            </a:r>
          </a:p>
        </p:txBody>
      </p:sp>
      <p:cxnSp>
        <p:nvCxnSpPr>
          <p:cNvPr id="29" name="Straight Connector 28"/>
          <p:cNvCxnSpPr/>
          <p:nvPr/>
        </p:nvCxnSpPr>
        <p:spPr>
          <a:xfrm>
            <a:off x="1378800" y="1391915"/>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331607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with Caption">
    <p:bg>
      <p:bgRef idx="1001">
        <a:schemeClr val="bg1"/>
      </p:bgRef>
    </p:bg>
    <p:spTree>
      <p:nvGrpSpPr>
        <p:cNvPr id="1" name=""/>
        <p:cNvGrpSpPr/>
        <p:nvPr/>
      </p:nvGrpSpPr>
      <p:grpSpPr>
        <a:xfrm>
          <a:off x="0" y="0"/>
          <a:ext cx="0" cy="0"/>
          <a:chOff x="0" y="0"/>
          <a:chExt cx="0" cy="0"/>
        </a:xfrm>
      </p:grpSpPr>
      <p:pic>
        <p:nvPicPr>
          <p:cNvPr id="15" name="Picture 14" descr="A picture containing text, red, night sky&#10;&#10;Description automatically generated">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61522"/>
          <a:stretch/>
        </p:blipFill>
        <p:spPr>
          <a:xfrm>
            <a:off x="0" y="0"/>
            <a:ext cx="4691270"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tx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tx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65F9AF46-C77B-4C6F-8AB2-43BD3587D16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A1C54C97-227B-414D-8DFF-33A5CF6E81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FD40F3C7-CE7B-4535-A5E8-83C5FF7E0E9C}"/>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065F0174-7A24-440C-9436-5A57484BD6CB}"/>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35649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with Caption">
    <p:bg>
      <p:bgRef idx="1001">
        <a:schemeClr val="bg1"/>
      </p:bgRef>
    </p:bg>
    <p:spTree>
      <p:nvGrpSpPr>
        <p:cNvPr id="1" name=""/>
        <p:cNvGrpSpPr/>
        <p:nvPr/>
      </p:nvGrpSpPr>
      <p:grpSpPr>
        <a:xfrm>
          <a:off x="0" y="0"/>
          <a:ext cx="0" cy="0"/>
          <a:chOff x="0" y="0"/>
          <a:chExt cx="0" cy="0"/>
        </a:xfrm>
      </p:grpSpPr>
      <p:pic>
        <p:nvPicPr>
          <p:cNvPr id="15" name="Picture 14" descr="A picture containing text, red, night sky&#10;&#10;Description automatically generated">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522"/>
          <a:stretch/>
        </p:blipFill>
        <p:spPr>
          <a:xfrm>
            <a:off x="0" y="0"/>
            <a:ext cx="4691270"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65F9AF46-C77B-4C6F-8AB2-43BD3587D16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A1C54C97-227B-414D-8DFF-33A5CF6E81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FD40F3C7-CE7B-4535-A5E8-83C5FF7E0E9C}"/>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065F0174-7A24-440C-9436-5A57484BD6CB}"/>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8178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 with Caption">
    <p:bg>
      <p:bgRef idx="1001">
        <a:schemeClr val="bg1"/>
      </p:bgRef>
    </p:bg>
    <p:spTree>
      <p:nvGrpSpPr>
        <p:cNvPr id="1" name=""/>
        <p:cNvGrpSpPr/>
        <p:nvPr/>
      </p:nvGrpSpPr>
      <p:grpSpPr>
        <a:xfrm>
          <a:off x="0" y="0"/>
          <a:ext cx="0" cy="0"/>
          <a:chOff x="0" y="0"/>
          <a:chExt cx="0" cy="0"/>
        </a:xfrm>
      </p:grpSpPr>
      <p:pic>
        <p:nvPicPr>
          <p:cNvPr id="15" name="Picture 14" descr="A picture containing text, red, night sky&#10;&#10;Description automatically generated">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522"/>
          <a:stretch/>
        </p:blipFill>
        <p:spPr>
          <a:xfrm>
            <a:off x="0" y="0"/>
            <a:ext cx="4691270" cy="6858000"/>
          </a:xfrm>
          <a:prstGeom prst="rect">
            <a:avLst/>
          </a:prstGeom>
        </p:spPr>
      </p:pic>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65F9AF46-C77B-4C6F-8AB2-43BD3587D16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A1C54C97-227B-414D-8DFF-33A5CF6E81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FD40F3C7-CE7B-4535-A5E8-83C5FF7E0E9C}"/>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065F0174-7A24-440C-9436-5A57484BD6CB}"/>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nline Image Placeholder 4">
            <a:extLst>
              <a:ext uri="{FF2B5EF4-FFF2-40B4-BE49-F238E27FC236}">
                <a16:creationId xmlns:a16="http://schemas.microsoft.com/office/drawing/2014/main" id="{FEC21336-9BBB-8618-7F3A-3DB82C552C90}"/>
              </a:ext>
            </a:extLst>
          </p:cNvPr>
          <p:cNvSpPr>
            <a:spLocks noGrp="1"/>
          </p:cNvSpPr>
          <p:nvPr>
            <p:ph type="clipArt" sz="quarter" idx="12"/>
          </p:nvPr>
        </p:nvSpPr>
        <p:spPr>
          <a:xfrm>
            <a:off x="520700" y="854075"/>
            <a:ext cx="3767138" cy="4959350"/>
          </a:xfrm>
          <a:prstGeom prst="rect">
            <a:avLst/>
          </a:prstGeom>
        </p:spPr>
        <p:txBody>
          <a:bodyPr/>
          <a:lstStyle/>
          <a:p>
            <a:endParaRPr lang="en-US"/>
          </a:p>
        </p:txBody>
      </p:sp>
    </p:spTree>
    <p:extLst>
      <p:ext uri="{BB962C8B-B14F-4D97-AF65-F5344CB8AC3E}">
        <p14:creationId xmlns:p14="http://schemas.microsoft.com/office/powerpoint/2010/main" val="284749322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 with Caption">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1CD14-E2F1-12A1-60A6-3D9035FDE44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60761"/>
          <a:stretch/>
        </p:blipFill>
        <p:spPr>
          <a:xfrm>
            <a:off x="7434879" y="0"/>
            <a:ext cx="4784035" cy="6857997"/>
          </a:xfrm>
          <a:prstGeom prst="rect">
            <a:avLst/>
          </a:prstGeom>
        </p:spPr>
      </p:pic>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lumMod val="75000"/>
                  </a:schemeClr>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65F9AF46-C77B-4C6F-8AB2-43BD3587D163}"/>
              </a:ext>
            </a:extLst>
          </p:cNvPr>
          <p:cNvSpPr txBox="1"/>
          <p:nvPr userDrawn="1"/>
        </p:nvSpPr>
        <p:spPr>
          <a:xfrm>
            <a:off x="3234835" y="6593720"/>
            <a:ext cx="6450985" cy="200055"/>
          </a:xfrm>
          <a:prstGeom prst="rect">
            <a:avLst/>
          </a:prstGeom>
          <a:noFill/>
        </p:spPr>
        <p:txBody>
          <a:bodyPr wrap="square">
            <a:spAutoFit/>
          </a:bodyPr>
          <a:lstStyle/>
          <a:p>
            <a:pPr algn="ctr"/>
            <a:r>
              <a:rPr lang="en-US" sz="700" b="0" i="0" dirty="0">
                <a:solidFill>
                  <a:schemeClr val="tx1">
                    <a:lumMod val="75000"/>
                    <a:lumOff val="25000"/>
                  </a:schemeClr>
                </a:solidFill>
                <a:effectLst/>
                <a:latin typeface="Helvetica Neue"/>
              </a:rPr>
              <a:t>THIS MATERIAL IS CONFIDENTIAL</a:t>
            </a:r>
            <a:endParaRPr lang="en-US" sz="700" dirty="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A1C54C97-227B-414D-8DFF-33A5CF6E81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6307" y="234351"/>
            <a:ext cx="553002" cy="276501"/>
          </a:xfrm>
          <a:prstGeom prst="rect">
            <a:avLst/>
          </a:prstGeom>
        </p:spPr>
      </p:pic>
      <p:sp>
        <p:nvSpPr>
          <p:cNvPr id="12" name="Content Placeholder 3">
            <a:extLst>
              <a:ext uri="{FF2B5EF4-FFF2-40B4-BE49-F238E27FC236}">
                <a16:creationId xmlns:a16="http://schemas.microsoft.com/office/drawing/2014/main" id="{FD40F3C7-CE7B-4535-A5E8-83C5FF7E0E9C}"/>
              </a:ext>
            </a:extLst>
          </p:cNvPr>
          <p:cNvSpPr>
            <a:spLocks noGrp="1"/>
          </p:cNvSpPr>
          <p:nvPr>
            <p:ph sz="half" idx="10"/>
          </p:nvPr>
        </p:nvSpPr>
        <p:spPr>
          <a:xfrm>
            <a:off x="904294" y="510852"/>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065F0174-7A24-440C-9436-5A57484BD6CB}"/>
              </a:ext>
            </a:extLst>
          </p:cNvPr>
          <p:cNvSpPr>
            <a:spLocks noGrp="1"/>
          </p:cNvSpPr>
          <p:nvPr>
            <p:ph sz="half" idx="11"/>
          </p:nvPr>
        </p:nvSpPr>
        <p:spPr>
          <a:xfrm>
            <a:off x="904294" y="3177942"/>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nline Image Placeholder 4">
            <a:extLst>
              <a:ext uri="{FF2B5EF4-FFF2-40B4-BE49-F238E27FC236}">
                <a16:creationId xmlns:a16="http://schemas.microsoft.com/office/drawing/2014/main" id="{FEC21336-9BBB-8618-7F3A-3DB82C552C90}"/>
              </a:ext>
            </a:extLst>
          </p:cNvPr>
          <p:cNvSpPr>
            <a:spLocks noGrp="1"/>
          </p:cNvSpPr>
          <p:nvPr>
            <p:ph type="clipArt" sz="quarter" idx="12"/>
          </p:nvPr>
        </p:nvSpPr>
        <p:spPr>
          <a:xfrm>
            <a:off x="7577107" y="698267"/>
            <a:ext cx="3767138" cy="4959350"/>
          </a:xfrm>
          <a:prstGeom prst="rect">
            <a:avLst/>
          </a:prstGeom>
        </p:spPr>
        <p:txBody>
          <a:bodyPr/>
          <a:lstStyle/>
          <a:p>
            <a:endParaRPr lang="en-US"/>
          </a:p>
        </p:txBody>
      </p:sp>
    </p:spTree>
    <p:extLst>
      <p:ext uri="{BB962C8B-B14F-4D97-AF65-F5344CB8AC3E}">
        <p14:creationId xmlns:p14="http://schemas.microsoft.com/office/powerpoint/2010/main" val="1680292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 with Caption">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 r="60574"/>
          <a:stretch/>
        </p:blipFill>
        <p:spPr>
          <a:xfrm>
            <a:off x="-27465" y="1"/>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33EE745F-CC15-4D45-B1CE-F7E33CEB3959}"/>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08A4C661-3C3F-4120-9233-8F3D28F4074F}"/>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1" name="Picture 10" descr="A close up of a sign&#10;&#10;Description automatically generated">
            <a:extLst>
              <a:ext uri="{FF2B5EF4-FFF2-40B4-BE49-F238E27FC236}">
                <a16:creationId xmlns:a16="http://schemas.microsoft.com/office/drawing/2014/main" id="{63490B36-7F92-4617-8447-11D616F584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E72B8CE5-6531-428D-84A0-C82AAE3022FE}"/>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AD2A94DD-B9C1-48A2-B51B-C4EF9DD7FB76}"/>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947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with Caption">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574" r="6573"/>
          <a:stretch/>
        </p:blipFill>
        <p:spPr>
          <a:xfrm>
            <a:off x="0" y="0"/>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76A314EE-1DEF-4687-A187-941A1BDACAA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C79F2E4A-580F-4EB4-865B-F8E86F4CF18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1" name="Picture 10" descr="A close up of a sign&#10;&#10;Description automatically generated">
            <a:extLst>
              <a:ext uri="{FF2B5EF4-FFF2-40B4-BE49-F238E27FC236}">
                <a16:creationId xmlns:a16="http://schemas.microsoft.com/office/drawing/2014/main" id="{107005B9-EBF3-47E6-B3D0-DAAFF5745E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EC651818-D589-4CA2-92C9-F39539097675}"/>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DEC28742-9F6B-48F3-BDF2-9F0CCA19B4A8}"/>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273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 with Caption">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761"/>
          <a:stretch/>
        </p:blipFill>
        <p:spPr>
          <a:xfrm>
            <a:off x="0" y="5399"/>
            <a:ext cx="4784035" cy="6857997"/>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0512AB85-5153-4ACF-B240-2CC680B3A8D1}"/>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CFC85F63-E116-4279-A257-8B44310E954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1" name="Picture 10" descr="A close up of a sign&#10;&#10;Description automatically generated">
            <a:extLst>
              <a:ext uri="{FF2B5EF4-FFF2-40B4-BE49-F238E27FC236}">
                <a16:creationId xmlns:a16="http://schemas.microsoft.com/office/drawing/2014/main" id="{92590DBF-8C46-4573-8FBC-1C718611F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2629738E-1573-45CF-B948-AB8E8A0BD67A}"/>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4FDA1CE-7C56-45EA-A29D-607FC682E08C}"/>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110655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 with Caption">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147"/>
          <a:stretch/>
        </p:blipFill>
        <p:spPr>
          <a:xfrm>
            <a:off x="-13163" y="0"/>
            <a:ext cx="4736968"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4C85266C-F9B0-4856-B737-6C8F4A175A6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F3F39994-0F89-44EA-95C3-0963F01CB92F}"/>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1" name="Picture 10" descr="A close up of a sign&#10;&#10;Description automatically generated">
            <a:extLst>
              <a:ext uri="{FF2B5EF4-FFF2-40B4-BE49-F238E27FC236}">
                <a16:creationId xmlns:a16="http://schemas.microsoft.com/office/drawing/2014/main" id="{5C5EE113-9EC0-4D3E-B5D3-6F73F41AC6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2" name="Content Placeholder 3">
            <a:extLst>
              <a:ext uri="{FF2B5EF4-FFF2-40B4-BE49-F238E27FC236}">
                <a16:creationId xmlns:a16="http://schemas.microsoft.com/office/drawing/2014/main" id="{E3387826-6718-4E2E-996B-449A3D7CBCF0}"/>
              </a:ext>
            </a:extLst>
          </p:cNvPr>
          <p:cNvSpPr>
            <a:spLocks noGrp="1"/>
          </p:cNvSpPr>
          <p:nvPr>
            <p:ph sz="half" idx="10"/>
          </p:nvPr>
        </p:nvSpPr>
        <p:spPr>
          <a:xfrm>
            <a:off x="5485777"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0A53DF2D-2624-4673-B16B-12ABCEB21836}"/>
              </a:ext>
            </a:extLst>
          </p:cNvPr>
          <p:cNvSpPr>
            <a:spLocks noGrp="1"/>
          </p:cNvSpPr>
          <p:nvPr>
            <p:ph sz="half" idx="11"/>
          </p:nvPr>
        </p:nvSpPr>
        <p:spPr>
          <a:xfrm>
            <a:off x="5485777" y="3205491"/>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7131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494" y="675271"/>
            <a:ext cx="6793945" cy="1292660"/>
          </a:xfrm>
        </p:spPr>
        <p:txBody>
          <a:bodyPr/>
          <a:lstStyle>
            <a:lvl1pPr algn="l">
              <a:defRPr sz="4400">
                <a:latin typeface="Source Sans Pro" panose="020B0503030403020204" pitchFamily="34" charset="0"/>
                <a:ea typeface="Source Sans Pro" panose="020B0503030403020204" pitchFamily="34" charset="0"/>
              </a:defRPr>
            </a:lvl1pPr>
          </a:lstStyle>
          <a:p>
            <a:r>
              <a:rPr lang="en-US" dirty="0"/>
              <a:t>Place header </a:t>
            </a:r>
            <a:br>
              <a:rPr lang="en-US" dirty="0"/>
            </a:br>
            <a:r>
              <a:rPr lang="en-US" dirty="0"/>
              <a:t>text here</a:t>
            </a:r>
          </a:p>
        </p:txBody>
      </p:sp>
      <p:sp>
        <p:nvSpPr>
          <p:cNvPr id="3" name="Content Placeholder 2"/>
          <p:cNvSpPr>
            <a:spLocks noGrp="1"/>
          </p:cNvSpPr>
          <p:nvPr>
            <p:ph idx="1" hasCustomPrompt="1"/>
          </p:nvPr>
        </p:nvSpPr>
        <p:spPr>
          <a:xfrm>
            <a:off x="963494" y="2261385"/>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dirty="0"/>
              <a:t>Sample Bullet Point  </a:t>
            </a:r>
          </a:p>
          <a:p>
            <a:pPr lvl="1"/>
            <a:r>
              <a:rPr lang="en-US" dirty="0"/>
              <a:t>Second level Embedded</a:t>
            </a:r>
          </a:p>
          <a:p>
            <a:pPr lvl="2"/>
            <a:r>
              <a:rPr lang="en-US" dirty="0"/>
              <a:t>Third level Embedded</a:t>
            </a:r>
          </a:p>
          <a:p>
            <a:pPr lvl="3"/>
            <a:r>
              <a:rPr lang="en-US" dirty="0"/>
              <a:t>Fourth level Embedded</a:t>
            </a:r>
          </a:p>
          <a:p>
            <a:pPr lvl="4"/>
            <a:r>
              <a:rPr lang="en-US" dirty="0"/>
              <a:t>Fifth level Embedded</a:t>
            </a:r>
          </a:p>
        </p:txBody>
      </p:sp>
      <p:cxnSp>
        <p:nvCxnSpPr>
          <p:cNvPr id="33" name="Straight Connector 32"/>
          <p:cNvCxnSpPr>
            <a:cxnSpLocks/>
          </p:cNvCxnSpPr>
          <p:nvPr/>
        </p:nvCxnSpPr>
        <p:spPr>
          <a:xfrm>
            <a:off x="0" y="2055441"/>
            <a:ext cx="7337287" cy="0"/>
          </a:xfrm>
          <a:prstGeom prst="line">
            <a:avLst/>
          </a:prstGeom>
          <a:ln w="31750">
            <a:solidFill>
              <a:schemeClr val="accent3"/>
            </a:solidFill>
            <a:tailEnd type="oval"/>
          </a:ln>
        </p:spPr>
        <p:style>
          <a:lnRef idx="3">
            <a:schemeClr val="accent1"/>
          </a:lnRef>
          <a:fillRef idx="0">
            <a:schemeClr val="accent1"/>
          </a:fillRef>
          <a:effectRef idx="2">
            <a:schemeClr val="accent1"/>
          </a:effectRef>
          <a:fontRef idx="minor">
            <a:schemeClr val="tx1"/>
          </a:fontRef>
        </p:style>
      </p:cxnSp>
      <p:sp>
        <p:nvSpPr>
          <p:cNvPr id="24" name="Picture Placeholder 2">
            <a:extLst>
              <a:ext uri="{FF2B5EF4-FFF2-40B4-BE49-F238E27FC236}">
                <a16:creationId xmlns:a16="http://schemas.microsoft.com/office/drawing/2014/main" id="{0D99AA7A-6EEC-4CD1-8AD8-D117CE8A90FE}"/>
              </a:ext>
            </a:extLst>
          </p:cNvPr>
          <p:cNvSpPr>
            <a:spLocks noGrp="1" noChangeAspect="1"/>
          </p:cNvSpPr>
          <p:nvPr>
            <p:ph type="pic" idx="10"/>
          </p:nvPr>
        </p:nvSpPr>
        <p:spPr>
          <a:xfrm>
            <a:off x="7575826" y="375947"/>
            <a:ext cx="4227445" cy="5855853"/>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Content Placeholder 2">
            <a:extLst>
              <a:ext uri="{FF2B5EF4-FFF2-40B4-BE49-F238E27FC236}">
                <a16:creationId xmlns:a16="http://schemas.microsoft.com/office/drawing/2014/main" id="{2ECAA56D-906C-4CB2-AE0F-74F84AA31699}"/>
              </a:ext>
            </a:extLst>
          </p:cNvPr>
          <p:cNvSpPr>
            <a:spLocks noGrp="1"/>
          </p:cNvSpPr>
          <p:nvPr>
            <p:ph idx="11" hasCustomPrompt="1"/>
          </p:nvPr>
        </p:nvSpPr>
        <p:spPr>
          <a:xfrm>
            <a:off x="963494" y="4182214"/>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dirty="0"/>
              <a:t>Sample Bullet Point </a:t>
            </a:r>
          </a:p>
          <a:p>
            <a:pPr lvl="1"/>
            <a:r>
              <a:rPr lang="en-US" dirty="0"/>
              <a:t>Second level Embedded</a:t>
            </a:r>
          </a:p>
          <a:p>
            <a:pPr lvl="2"/>
            <a:r>
              <a:rPr lang="en-US" dirty="0"/>
              <a:t>Third level Embedded</a:t>
            </a:r>
          </a:p>
          <a:p>
            <a:pPr lvl="3"/>
            <a:r>
              <a:rPr lang="en-US" dirty="0"/>
              <a:t>Fourth level Embedded</a:t>
            </a:r>
          </a:p>
          <a:p>
            <a:pPr lvl="4"/>
            <a:r>
              <a:rPr lang="en-US" dirty="0"/>
              <a:t>Fifth level Embedded</a:t>
            </a:r>
          </a:p>
        </p:txBody>
      </p:sp>
      <p:sp>
        <p:nvSpPr>
          <p:cNvPr id="7" name="Slide Number Placeholder 8">
            <a:extLst>
              <a:ext uri="{FF2B5EF4-FFF2-40B4-BE49-F238E27FC236}">
                <a16:creationId xmlns:a16="http://schemas.microsoft.com/office/drawing/2014/main" id="{F3C67AB8-9988-4114-9667-FEF41623616F}"/>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solidFill>
                <a:schemeClr val="tx2">
                  <a:lumMod val="60000"/>
                  <a:lumOff val="40000"/>
                </a:schemeClr>
              </a:solidFill>
            </a:endParaRPr>
          </a:p>
        </p:txBody>
      </p:sp>
      <p:sp>
        <p:nvSpPr>
          <p:cNvPr id="12" name="TextBox 11">
            <a:extLst>
              <a:ext uri="{FF2B5EF4-FFF2-40B4-BE49-F238E27FC236}">
                <a16:creationId xmlns:a16="http://schemas.microsoft.com/office/drawing/2014/main" id="{18623475-F16B-42F0-8430-0DCA73E64D1B}"/>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9" name="Picture 8" descr="A close up of a sign&#10;&#10;Description automatically generated">
            <a:extLst>
              <a:ext uri="{FF2B5EF4-FFF2-40B4-BE49-F238E27FC236}">
                <a16:creationId xmlns:a16="http://schemas.microsoft.com/office/drawing/2014/main" id="{8F8EBC01-9DEB-4179-BF3E-E124E923C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221400660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CD7BE22-7E47-4DA9-B606-7170E3885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3238" y="404440"/>
            <a:ext cx="5701469" cy="6049120"/>
          </a:xfrm>
          <a:prstGeom prst="rect">
            <a:avLst/>
          </a:prstGeom>
          <a:effectLst/>
        </p:spPr>
      </p:pic>
      <p:sp>
        <p:nvSpPr>
          <p:cNvPr id="2" name="Title 1"/>
          <p:cNvSpPr>
            <a:spLocks noGrp="1"/>
          </p:cNvSpPr>
          <p:nvPr>
            <p:ph type="title"/>
          </p:nvPr>
        </p:nvSpPr>
        <p:spPr>
          <a:xfrm>
            <a:off x="970303" y="525670"/>
            <a:ext cx="5532328" cy="1065035"/>
          </a:xfrm>
        </p:spPr>
        <p:txBody>
          <a:bodyPr anchor="b">
            <a:normAutofit/>
          </a:bodyPr>
          <a:lstStyle>
            <a:lvl1pPr algn="l">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7492704" y="610069"/>
            <a:ext cx="3908585" cy="5414168"/>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970303" y="1954120"/>
            <a:ext cx="4736967" cy="2003742"/>
          </a:xfrm>
          <a:prstGeom prst="rect">
            <a:avLst/>
          </a:prstGeom>
        </p:spPr>
        <p:txBody>
          <a:bodyPr>
            <a:noAutofit/>
          </a:bodyPr>
          <a:lstStyle>
            <a:lvl1pPr marL="0" indent="0" algn="l">
              <a:buNone/>
              <a:defRPr sz="140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cxnSp>
        <p:nvCxnSpPr>
          <p:cNvPr id="31" name="Straight Connector 30"/>
          <p:cNvCxnSpPr>
            <a:cxnSpLocks/>
          </p:cNvCxnSpPr>
          <p:nvPr/>
        </p:nvCxnSpPr>
        <p:spPr>
          <a:xfrm>
            <a:off x="1032146" y="1760963"/>
            <a:ext cx="486065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Text Placeholder 3">
            <a:extLst>
              <a:ext uri="{FF2B5EF4-FFF2-40B4-BE49-F238E27FC236}">
                <a16:creationId xmlns:a16="http://schemas.microsoft.com/office/drawing/2014/main" id="{26EBDD75-E45C-495E-BE25-9211140F9792}"/>
              </a:ext>
            </a:extLst>
          </p:cNvPr>
          <p:cNvSpPr>
            <a:spLocks noGrp="1"/>
          </p:cNvSpPr>
          <p:nvPr>
            <p:ph type="body" sz="half" idx="10" hasCustomPrompt="1"/>
          </p:nvPr>
        </p:nvSpPr>
        <p:spPr>
          <a:xfrm>
            <a:off x="978227" y="4268644"/>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five</a:t>
            </a:r>
          </a:p>
        </p:txBody>
      </p:sp>
      <p:sp>
        <p:nvSpPr>
          <p:cNvPr id="8" name="Slide Number Placeholder 8">
            <a:extLst>
              <a:ext uri="{FF2B5EF4-FFF2-40B4-BE49-F238E27FC236}">
                <a16:creationId xmlns:a16="http://schemas.microsoft.com/office/drawing/2014/main" id="{7484C5BF-82EF-4A44-8CEE-392EC7F77AC0}"/>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9" name="TextBox 8">
            <a:extLst>
              <a:ext uri="{FF2B5EF4-FFF2-40B4-BE49-F238E27FC236}">
                <a16:creationId xmlns:a16="http://schemas.microsoft.com/office/drawing/2014/main" id="{D595BF22-45F9-40C1-A990-14F8E9B8C7CD}"/>
              </a:ext>
            </a:extLst>
          </p:cNvPr>
          <p:cNvSpPr txBox="1"/>
          <p:nvPr userDrawn="1"/>
        </p:nvSpPr>
        <p:spPr>
          <a:xfrm>
            <a:off x="930099" y="6552660"/>
            <a:ext cx="10316580"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9F7F86A7-BA76-487F-A170-C759C2D2C4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8196444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mparison">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1981EB4-435F-4863-92A0-185CBA73C8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1ECA3999-5C0E-467C-9693-1E183A3960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4" name="Title 1">
            <a:extLst>
              <a:ext uri="{FF2B5EF4-FFF2-40B4-BE49-F238E27FC236}">
                <a16:creationId xmlns:a16="http://schemas.microsoft.com/office/drawing/2014/main" id="{9E494782-4F61-47FE-9E2B-301FF862FBC6}"/>
              </a:ext>
            </a:extLst>
          </p:cNvPr>
          <p:cNvSpPr txBox="1">
            <a:spLocks/>
          </p:cNvSpPr>
          <p:nvPr userDrawn="1"/>
        </p:nvSpPr>
        <p:spPr>
          <a:xfrm>
            <a:off x="1524000" y="5049077"/>
            <a:ext cx="9144000" cy="4701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11500" b="0" i="0" kern="1200" cap="all">
                <a:solidFill>
                  <a:schemeClr val="tx1"/>
                </a:solidFill>
                <a:effectLst/>
                <a:latin typeface="+mj-lt"/>
                <a:ea typeface="+mj-ea"/>
                <a:cs typeface="Arial" panose="020B0604020202020204" pitchFamily="34" charset="0"/>
              </a:defRPr>
            </a:lvl1pPr>
          </a:lstStyle>
          <a:p>
            <a:r>
              <a:rPr lang="en-US" sz="4400" kern="1600" spc="100" baseline="-3000">
                <a:solidFill>
                  <a:srgbClr val="A20000"/>
                </a:solidFill>
              </a:rPr>
              <a:t>Boldgroup.com</a:t>
            </a:r>
          </a:p>
        </p:txBody>
      </p:sp>
      <p:cxnSp>
        <p:nvCxnSpPr>
          <p:cNvPr id="15" name="Straight Connector 14">
            <a:extLst>
              <a:ext uri="{FF2B5EF4-FFF2-40B4-BE49-F238E27FC236}">
                <a16:creationId xmlns:a16="http://schemas.microsoft.com/office/drawing/2014/main" id="{FCCF6890-B456-4348-8CFF-80C0DA5B3B3A}"/>
              </a:ext>
            </a:extLst>
          </p:cNvPr>
          <p:cNvCxnSpPr>
            <a:cxnSpLocks/>
          </p:cNvCxnSpPr>
          <p:nvPr userDrawn="1"/>
        </p:nvCxnSpPr>
        <p:spPr>
          <a:xfrm>
            <a:off x="1743346" y="3149600"/>
            <a:ext cx="895999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52010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solidFill>
        <a:effectLst/>
      </p:bgPr>
    </p:bg>
    <p:spTree>
      <p:nvGrpSpPr>
        <p:cNvPr id="1" name=""/>
        <p:cNvGrpSpPr/>
        <p:nvPr/>
      </p:nvGrpSpPr>
      <p:grpSpPr>
        <a:xfrm>
          <a:off x="0" y="0"/>
          <a:ext cx="0" cy="0"/>
          <a:chOff x="0" y="0"/>
          <a:chExt cx="0" cy="0"/>
        </a:xfrm>
      </p:grpSpPr>
      <p:pic>
        <p:nvPicPr>
          <p:cNvPr id="7" name="Graphic 6" descr="Warning">
            <a:extLst>
              <a:ext uri="{FF2B5EF4-FFF2-40B4-BE49-F238E27FC236}">
                <a16:creationId xmlns:a16="http://schemas.microsoft.com/office/drawing/2014/main" id="{FAE56DF2-36FF-489A-9C05-DB8C3CD9DC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3477" y="1564988"/>
            <a:ext cx="427129" cy="427129"/>
          </a:xfrm>
          <a:prstGeom prst="rect">
            <a:avLst/>
          </a:prstGeom>
        </p:spPr>
      </p:pic>
      <p:pic>
        <p:nvPicPr>
          <p:cNvPr id="9" name="Graphic 8" descr="Irritant">
            <a:extLst>
              <a:ext uri="{FF2B5EF4-FFF2-40B4-BE49-F238E27FC236}">
                <a16:creationId xmlns:a16="http://schemas.microsoft.com/office/drawing/2014/main" id="{F3663CC9-0CC2-4758-8D4F-6FB882F60C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4155" y="1564988"/>
            <a:ext cx="427129" cy="427129"/>
          </a:xfrm>
          <a:prstGeom prst="rect">
            <a:avLst/>
          </a:prstGeom>
        </p:spPr>
      </p:pic>
      <p:pic>
        <p:nvPicPr>
          <p:cNvPr id="11" name="Graphic 10" descr="Question mark">
            <a:extLst>
              <a:ext uri="{FF2B5EF4-FFF2-40B4-BE49-F238E27FC236}">
                <a16:creationId xmlns:a16="http://schemas.microsoft.com/office/drawing/2014/main" id="{A3463CA6-D8DA-44CF-8A10-EA47E91BC92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6288" y="1564988"/>
            <a:ext cx="427129" cy="427129"/>
          </a:xfrm>
          <a:prstGeom prst="rect">
            <a:avLst/>
          </a:prstGeom>
        </p:spPr>
      </p:pic>
      <p:pic>
        <p:nvPicPr>
          <p:cNvPr id="13" name="Graphic 12" descr="Lock">
            <a:extLst>
              <a:ext uri="{FF2B5EF4-FFF2-40B4-BE49-F238E27FC236}">
                <a16:creationId xmlns:a16="http://schemas.microsoft.com/office/drawing/2014/main" id="{AEB911C2-155D-4C46-9E64-A0B6DFE2E6B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3477" y="2301436"/>
            <a:ext cx="427129" cy="427129"/>
          </a:xfrm>
          <a:prstGeom prst="rect">
            <a:avLst/>
          </a:prstGeom>
        </p:spPr>
      </p:pic>
      <p:pic>
        <p:nvPicPr>
          <p:cNvPr id="15" name="Graphic 14" descr="Unlock">
            <a:extLst>
              <a:ext uri="{FF2B5EF4-FFF2-40B4-BE49-F238E27FC236}">
                <a16:creationId xmlns:a16="http://schemas.microsoft.com/office/drawing/2014/main" id="{0AAE4A4E-BECC-47B9-B1DA-322ADF07DE2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6288" y="2301436"/>
            <a:ext cx="427129" cy="427129"/>
          </a:xfrm>
          <a:prstGeom prst="rect">
            <a:avLst/>
          </a:prstGeom>
        </p:spPr>
      </p:pic>
      <p:pic>
        <p:nvPicPr>
          <p:cNvPr id="17" name="Graphic 16" descr="Security camera">
            <a:extLst>
              <a:ext uri="{FF2B5EF4-FFF2-40B4-BE49-F238E27FC236}">
                <a16:creationId xmlns:a16="http://schemas.microsoft.com/office/drawing/2014/main" id="{EDCD49CE-D30C-451B-8867-C20DD7EC9B2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34155" y="2301436"/>
            <a:ext cx="427129" cy="427129"/>
          </a:xfrm>
          <a:prstGeom prst="rect">
            <a:avLst/>
          </a:prstGeom>
        </p:spPr>
      </p:pic>
      <p:pic>
        <p:nvPicPr>
          <p:cNvPr id="19" name="Graphic 18" descr="Computer">
            <a:extLst>
              <a:ext uri="{FF2B5EF4-FFF2-40B4-BE49-F238E27FC236}">
                <a16:creationId xmlns:a16="http://schemas.microsoft.com/office/drawing/2014/main" id="{FAF8BDA7-22D9-4937-9E7F-2E44F19530B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46124" y="1564988"/>
            <a:ext cx="427129" cy="427129"/>
          </a:xfrm>
          <a:prstGeom prst="rect">
            <a:avLst/>
          </a:prstGeom>
        </p:spPr>
      </p:pic>
      <p:pic>
        <p:nvPicPr>
          <p:cNvPr id="21" name="Graphic 20" descr="Web cam">
            <a:extLst>
              <a:ext uri="{FF2B5EF4-FFF2-40B4-BE49-F238E27FC236}">
                <a16:creationId xmlns:a16="http://schemas.microsoft.com/office/drawing/2014/main" id="{0F1A6898-CBD0-47D0-988A-F7B46CC3179B}"/>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59016" y="1564988"/>
            <a:ext cx="427129" cy="427129"/>
          </a:xfrm>
          <a:prstGeom prst="rect">
            <a:avLst/>
          </a:prstGeom>
        </p:spPr>
      </p:pic>
      <p:pic>
        <p:nvPicPr>
          <p:cNvPr id="23" name="Graphic 22" descr="Server">
            <a:extLst>
              <a:ext uri="{FF2B5EF4-FFF2-40B4-BE49-F238E27FC236}">
                <a16:creationId xmlns:a16="http://schemas.microsoft.com/office/drawing/2014/main" id="{A59532FA-4743-43C0-8FE1-5A54A24B7F3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53706" y="2301436"/>
            <a:ext cx="427129" cy="427129"/>
          </a:xfrm>
          <a:prstGeom prst="rect">
            <a:avLst/>
          </a:prstGeom>
        </p:spPr>
      </p:pic>
      <p:pic>
        <p:nvPicPr>
          <p:cNvPr id="26" name="Graphic 25" descr="Smart Phone">
            <a:extLst>
              <a:ext uri="{FF2B5EF4-FFF2-40B4-BE49-F238E27FC236}">
                <a16:creationId xmlns:a16="http://schemas.microsoft.com/office/drawing/2014/main" id="{4F0C3D68-B209-48A8-B277-A4752D9CE79B}"/>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9016" y="2301436"/>
            <a:ext cx="427129" cy="427129"/>
          </a:xfrm>
          <a:prstGeom prst="rect">
            <a:avLst/>
          </a:prstGeom>
        </p:spPr>
      </p:pic>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781944" y="465103"/>
            <a:ext cx="9603275" cy="570563"/>
          </a:xfrm>
        </p:spPr>
        <p:txBody>
          <a:bodyPr/>
          <a:lstStyle>
            <a:lvl1pPr algn="l">
              <a:defRPr sz="4000" baseline="-12000"/>
            </a:lvl1pPr>
          </a:lstStyle>
          <a:p>
            <a:r>
              <a:rPr lang="en-US"/>
              <a:t>Icon and graph examples</a:t>
            </a:r>
          </a:p>
        </p:txBody>
      </p:sp>
      <p:pic>
        <p:nvPicPr>
          <p:cNvPr id="28" name="Graphic 27" descr="Warning">
            <a:extLst>
              <a:ext uri="{FF2B5EF4-FFF2-40B4-BE49-F238E27FC236}">
                <a16:creationId xmlns:a16="http://schemas.microsoft.com/office/drawing/2014/main" id="{4C8652CA-15E4-4D8E-B66D-A6F46FD484B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53477" y="3107377"/>
            <a:ext cx="427129" cy="427129"/>
          </a:xfrm>
          <a:prstGeom prst="rect">
            <a:avLst/>
          </a:prstGeom>
          <a:effectLst>
            <a:outerShdw blurRad="228600" dist="38100" dir="2700000" algn="tl" rotWithShape="0">
              <a:prstClr val="black">
                <a:alpha val="40000"/>
              </a:prstClr>
            </a:outerShdw>
          </a:effectLst>
        </p:spPr>
      </p:pic>
      <p:pic>
        <p:nvPicPr>
          <p:cNvPr id="29" name="Graphic 28" descr="Irritant">
            <a:extLst>
              <a:ext uri="{FF2B5EF4-FFF2-40B4-BE49-F238E27FC236}">
                <a16:creationId xmlns:a16="http://schemas.microsoft.com/office/drawing/2014/main" id="{C18D56FD-FF02-4839-A86D-3C6A406CD218}"/>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34155" y="3107377"/>
            <a:ext cx="427129" cy="427129"/>
          </a:xfrm>
          <a:prstGeom prst="rect">
            <a:avLst/>
          </a:prstGeom>
          <a:effectLst>
            <a:outerShdw blurRad="228600" dist="38100" dir="2700000" algn="tl" rotWithShape="0">
              <a:prstClr val="black">
                <a:alpha val="40000"/>
              </a:prstClr>
            </a:outerShdw>
          </a:effectLst>
        </p:spPr>
      </p:pic>
      <p:pic>
        <p:nvPicPr>
          <p:cNvPr id="30" name="Graphic 29" descr="Question mark">
            <a:extLst>
              <a:ext uri="{FF2B5EF4-FFF2-40B4-BE49-F238E27FC236}">
                <a16:creationId xmlns:a16="http://schemas.microsoft.com/office/drawing/2014/main" id="{1EBF6982-7FB0-4D95-8E66-608C19BD6F96}"/>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76288" y="3107377"/>
            <a:ext cx="427129" cy="427129"/>
          </a:xfrm>
          <a:prstGeom prst="rect">
            <a:avLst/>
          </a:prstGeom>
          <a:effectLst>
            <a:outerShdw blurRad="228600" dist="38100" dir="2700000" algn="tl" rotWithShape="0">
              <a:prstClr val="black">
                <a:alpha val="40000"/>
              </a:prstClr>
            </a:outerShdw>
          </a:effectLst>
        </p:spPr>
      </p:pic>
      <p:pic>
        <p:nvPicPr>
          <p:cNvPr id="31" name="Graphic 30" descr="Lock">
            <a:extLst>
              <a:ext uri="{FF2B5EF4-FFF2-40B4-BE49-F238E27FC236}">
                <a16:creationId xmlns:a16="http://schemas.microsoft.com/office/drawing/2014/main" id="{E11F6111-E4C2-48B1-BBCE-19AFAD0D7B39}"/>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53477" y="3960229"/>
            <a:ext cx="427129" cy="427129"/>
          </a:xfrm>
          <a:prstGeom prst="rect">
            <a:avLst/>
          </a:prstGeom>
          <a:effectLst>
            <a:outerShdw blurRad="228600" dist="38100" dir="2700000" algn="tl" rotWithShape="0">
              <a:prstClr val="black">
                <a:alpha val="40000"/>
              </a:prstClr>
            </a:outerShdw>
          </a:effectLst>
        </p:spPr>
      </p:pic>
      <p:pic>
        <p:nvPicPr>
          <p:cNvPr id="32" name="Graphic 31" descr="Unlock">
            <a:extLst>
              <a:ext uri="{FF2B5EF4-FFF2-40B4-BE49-F238E27FC236}">
                <a16:creationId xmlns:a16="http://schemas.microsoft.com/office/drawing/2014/main" id="{5467D50A-B453-4CB4-BBE8-94733D4787A9}"/>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576288" y="3960229"/>
            <a:ext cx="427129" cy="427129"/>
          </a:xfrm>
          <a:prstGeom prst="rect">
            <a:avLst/>
          </a:prstGeom>
          <a:effectLst>
            <a:outerShdw blurRad="228600" dist="38100" dir="2700000" algn="tl" rotWithShape="0">
              <a:prstClr val="black">
                <a:alpha val="40000"/>
              </a:prstClr>
            </a:outerShdw>
          </a:effectLst>
        </p:spPr>
      </p:pic>
      <p:pic>
        <p:nvPicPr>
          <p:cNvPr id="33" name="Graphic 32" descr="Security camera">
            <a:extLst>
              <a:ext uri="{FF2B5EF4-FFF2-40B4-BE49-F238E27FC236}">
                <a16:creationId xmlns:a16="http://schemas.microsoft.com/office/drawing/2014/main" id="{E03DBCD4-3134-4F9F-84AF-7A9C139B9AA0}"/>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834155" y="3960229"/>
            <a:ext cx="427129" cy="427129"/>
          </a:xfrm>
          <a:prstGeom prst="rect">
            <a:avLst/>
          </a:prstGeom>
          <a:effectLst>
            <a:outerShdw blurRad="228600" dist="38100" dir="2700000" algn="tl" rotWithShape="0">
              <a:prstClr val="black">
                <a:alpha val="40000"/>
              </a:prstClr>
            </a:outerShdw>
          </a:effectLst>
        </p:spPr>
      </p:pic>
      <p:pic>
        <p:nvPicPr>
          <p:cNvPr id="34" name="Graphic 33" descr="Computer">
            <a:extLst>
              <a:ext uri="{FF2B5EF4-FFF2-40B4-BE49-F238E27FC236}">
                <a16:creationId xmlns:a16="http://schemas.microsoft.com/office/drawing/2014/main" id="{2E230DAB-CBA0-4C72-9361-50E610B8799C}"/>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653706" y="3107377"/>
            <a:ext cx="427129" cy="427129"/>
          </a:xfrm>
          <a:prstGeom prst="rect">
            <a:avLst/>
          </a:prstGeom>
          <a:effectLst>
            <a:outerShdw blurRad="228600" dist="38100" dir="2700000" algn="tl" rotWithShape="0">
              <a:prstClr val="black">
                <a:alpha val="40000"/>
              </a:prstClr>
            </a:outerShdw>
          </a:effectLst>
        </p:spPr>
      </p:pic>
      <p:pic>
        <p:nvPicPr>
          <p:cNvPr id="35" name="Graphic 34" descr="Web cam">
            <a:extLst>
              <a:ext uri="{FF2B5EF4-FFF2-40B4-BE49-F238E27FC236}">
                <a16:creationId xmlns:a16="http://schemas.microsoft.com/office/drawing/2014/main" id="{3773EF1C-CBA7-4EAD-906A-08ACE15118FF}"/>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59016" y="3107377"/>
            <a:ext cx="427129" cy="427129"/>
          </a:xfrm>
          <a:prstGeom prst="rect">
            <a:avLst/>
          </a:prstGeom>
          <a:effectLst>
            <a:outerShdw blurRad="228600" dist="38100" dir="2700000" algn="tl" rotWithShape="0">
              <a:prstClr val="black">
                <a:alpha val="40000"/>
              </a:prstClr>
            </a:outerShdw>
          </a:effectLst>
        </p:spPr>
      </p:pic>
      <p:pic>
        <p:nvPicPr>
          <p:cNvPr id="36" name="Graphic 35" descr="Server">
            <a:extLst>
              <a:ext uri="{FF2B5EF4-FFF2-40B4-BE49-F238E27FC236}">
                <a16:creationId xmlns:a16="http://schemas.microsoft.com/office/drawing/2014/main" id="{1AE76905-EFC5-4DC0-AF02-2EE50BA8952A}"/>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53706" y="3960229"/>
            <a:ext cx="427129" cy="427129"/>
          </a:xfrm>
          <a:prstGeom prst="rect">
            <a:avLst/>
          </a:prstGeom>
          <a:effectLst>
            <a:outerShdw blurRad="228600" dist="38100" dir="2700000" algn="tl" rotWithShape="0">
              <a:prstClr val="black">
                <a:alpha val="40000"/>
              </a:prstClr>
            </a:outerShdw>
          </a:effectLst>
        </p:spPr>
      </p:pic>
      <p:pic>
        <p:nvPicPr>
          <p:cNvPr id="37" name="Graphic 36" descr="Smart Phone">
            <a:extLst>
              <a:ext uri="{FF2B5EF4-FFF2-40B4-BE49-F238E27FC236}">
                <a16:creationId xmlns:a16="http://schemas.microsoft.com/office/drawing/2014/main" id="{ADE514AF-AF20-4ADF-9EB9-644F7919BC9A}"/>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959016" y="3960229"/>
            <a:ext cx="427129" cy="427129"/>
          </a:xfrm>
          <a:prstGeom prst="rect">
            <a:avLst/>
          </a:prstGeom>
          <a:effectLst>
            <a:outerShdw blurRad="228600" dist="38100" dir="2700000" algn="tl" rotWithShape="0">
              <a:prstClr val="black">
                <a:alpha val="40000"/>
              </a:prstClr>
            </a:outerShdw>
          </a:effectLst>
        </p:spPr>
      </p:pic>
      <p:graphicFrame>
        <p:nvGraphicFramePr>
          <p:cNvPr id="43" name="Chart 42">
            <a:extLst>
              <a:ext uri="{FF2B5EF4-FFF2-40B4-BE49-F238E27FC236}">
                <a16:creationId xmlns:a16="http://schemas.microsoft.com/office/drawing/2014/main" id="{DA20F72D-9094-41D1-89BA-073BC1BA6631}"/>
              </a:ext>
            </a:extLst>
          </p:cNvPr>
          <p:cNvGraphicFramePr/>
          <p:nvPr userDrawn="1">
            <p:extLst>
              <p:ext uri="{D42A27DB-BD31-4B8C-83A1-F6EECF244321}">
                <p14:modId xmlns:p14="http://schemas.microsoft.com/office/powerpoint/2010/main" val="3621972507"/>
              </p:ext>
            </p:extLst>
          </p:nvPr>
        </p:nvGraphicFramePr>
        <p:xfrm>
          <a:off x="6933494" y="3869635"/>
          <a:ext cx="4806122" cy="2523262"/>
        </p:xfrm>
        <a:graphic>
          <a:graphicData uri="http://schemas.openxmlformats.org/drawingml/2006/chart">
            <c:chart xmlns:c="http://schemas.openxmlformats.org/drawingml/2006/chart" xmlns:r="http://schemas.openxmlformats.org/officeDocument/2006/relationships" r:id="rId42"/>
          </a:graphicData>
        </a:graphic>
      </p:graphicFrame>
      <p:pic>
        <p:nvPicPr>
          <p:cNvPr id="44" name="Graphic 43" descr="Warning">
            <a:extLst>
              <a:ext uri="{FF2B5EF4-FFF2-40B4-BE49-F238E27FC236}">
                <a16:creationId xmlns:a16="http://schemas.microsoft.com/office/drawing/2014/main" id="{6E7F7F3B-5B61-42DA-985E-876900CF8568}"/>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3245895" y="4813081"/>
            <a:ext cx="427129" cy="427129"/>
          </a:xfrm>
          <a:prstGeom prst="rect">
            <a:avLst/>
          </a:prstGeom>
        </p:spPr>
      </p:pic>
      <p:pic>
        <p:nvPicPr>
          <p:cNvPr id="45" name="Graphic 44" descr="Irritant">
            <a:extLst>
              <a:ext uri="{FF2B5EF4-FFF2-40B4-BE49-F238E27FC236}">
                <a16:creationId xmlns:a16="http://schemas.microsoft.com/office/drawing/2014/main" id="{BC6B1770-4EC3-451F-9049-34DF4B46C62D}"/>
              </a:ext>
            </a:extLst>
          </p:cNvPr>
          <p:cNvPicPr>
            <a:picLocks noChangeAspect="1"/>
          </p:cNvPicPr>
          <p:nvPr userDrawn="1"/>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826573" y="4813081"/>
            <a:ext cx="427129" cy="427129"/>
          </a:xfrm>
          <a:prstGeom prst="rect">
            <a:avLst/>
          </a:prstGeom>
        </p:spPr>
      </p:pic>
      <p:pic>
        <p:nvPicPr>
          <p:cNvPr id="46" name="Graphic 45" descr="Question mark">
            <a:extLst>
              <a:ext uri="{FF2B5EF4-FFF2-40B4-BE49-F238E27FC236}">
                <a16:creationId xmlns:a16="http://schemas.microsoft.com/office/drawing/2014/main" id="{70EA6AC2-2EDC-47D1-BBA9-D20B966CBF71}"/>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2568706" y="4813081"/>
            <a:ext cx="427129" cy="427129"/>
          </a:xfrm>
          <a:prstGeom prst="rect">
            <a:avLst/>
          </a:prstGeom>
        </p:spPr>
      </p:pic>
      <p:pic>
        <p:nvPicPr>
          <p:cNvPr id="47" name="Graphic 46" descr="Lock">
            <a:extLst>
              <a:ext uri="{FF2B5EF4-FFF2-40B4-BE49-F238E27FC236}">
                <a16:creationId xmlns:a16="http://schemas.microsoft.com/office/drawing/2014/main" id="{4E68BDD2-FEE5-4CE3-AAD9-6371F78AA415}"/>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245895" y="5549529"/>
            <a:ext cx="427129" cy="427129"/>
          </a:xfrm>
          <a:prstGeom prst="rect">
            <a:avLst/>
          </a:prstGeom>
        </p:spPr>
      </p:pic>
      <p:pic>
        <p:nvPicPr>
          <p:cNvPr id="48" name="Graphic 47" descr="Unlock">
            <a:extLst>
              <a:ext uri="{FF2B5EF4-FFF2-40B4-BE49-F238E27FC236}">
                <a16:creationId xmlns:a16="http://schemas.microsoft.com/office/drawing/2014/main" id="{46F08239-E81D-4E4B-A3BD-39340839E00D}"/>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2568706" y="5549529"/>
            <a:ext cx="427129" cy="427129"/>
          </a:xfrm>
          <a:prstGeom prst="rect">
            <a:avLst/>
          </a:prstGeom>
        </p:spPr>
      </p:pic>
      <p:pic>
        <p:nvPicPr>
          <p:cNvPr id="49" name="Graphic 48" descr="Security camera">
            <a:extLst>
              <a:ext uri="{FF2B5EF4-FFF2-40B4-BE49-F238E27FC236}">
                <a16:creationId xmlns:a16="http://schemas.microsoft.com/office/drawing/2014/main" id="{025ADA13-F71C-47B4-A878-226BD441587B}"/>
              </a:ext>
            </a:extLst>
          </p:cNvPr>
          <p:cNvPicPr>
            <a:picLocks noChangeAspect="1"/>
          </p:cNvPicPr>
          <p:nvPr userDrawn="1"/>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1826573" y="5549529"/>
            <a:ext cx="427129" cy="427129"/>
          </a:xfrm>
          <a:prstGeom prst="rect">
            <a:avLst/>
          </a:prstGeom>
        </p:spPr>
      </p:pic>
      <p:pic>
        <p:nvPicPr>
          <p:cNvPr id="50" name="Graphic 49" descr="Computer">
            <a:extLst>
              <a:ext uri="{FF2B5EF4-FFF2-40B4-BE49-F238E27FC236}">
                <a16:creationId xmlns:a16="http://schemas.microsoft.com/office/drawing/2014/main" id="{7F66DFFB-A74E-42A1-9212-D6E85E79393E}"/>
              </a:ext>
            </a:extLst>
          </p:cNvPr>
          <p:cNvPicPr>
            <a:picLocks noChangeAspect="1"/>
          </p:cNvPicPr>
          <p:nvPr userDrawn="1"/>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4638542" y="4813081"/>
            <a:ext cx="427129" cy="427129"/>
          </a:xfrm>
          <a:prstGeom prst="rect">
            <a:avLst/>
          </a:prstGeom>
        </p:spPr>
      </p:pic>
      <p:pic>
        <p:nvPicPr>
          <p:cNvPr id="51" name="Graphic 50" descr="Web cam">
            <a:extLst>
              <a:ext uri="{FF2B5EF4-FFF2-40B4-BE49-F238E27FC236}">
                <a16:creationId xmlns:a16="http://schemas.microsoft.com/office/drawing/2014/main" id="{031BF755-08BA-4E5F-8878-5E9BC87BA9F1}"/>
              </a:ext>
            </a:extLst>
          </p:cNvPr>
          <p:cNvPicPr>
            <a:picLocks noChangeAspect="1"/>
          </p:cNvPicPr>
          <p:nvPr userDrawn="1"/>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3951434" y="4813081"/>
            <a:ext cx="427129" cy="427129"/>
          </a:xfrm>
          <a:prstGeom prst="rect">
            <a:avLst/>
          </a:prstGeom>
        </p:spPr>
      </p:pic>
      <p:pic>
        <p:nvPicPr>
          <p:cNvPr id="52" name="Graphic 51" descr="Server">
            <a:extLst>
              <a:ext uri="{FF2B5EF4-FFF2-40B4-BE49-F238E27FC236}">
                <a16:creationId xmlns:a16="http://schemas.microsoft.com/office/drawing/2014/main" id="{FB277D50-400C-4992-9176-A2BE669A33EA}"/>
              </a:ext>
            </a:extLst>
          </p:cNvPr>
          <p:cNvPicPr>
            <a:picLocks noChangeAspect="1"/>
          </p:cNvPicPr>
          <p:nvPr userDrawn="1"/>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4646124" y="5549529"/>
            <a:ext cx="427129" cy="427129"/>
          </a:xfrm>
          <a:prstGeom prst="rect">
            <a:avLst/>
          </a:prstGeom>
        </p:spPr>
      </p:pic>
      <p:pic>
        <p:nvPicPr>
          <p:cNvPr id="53" name="Graphic 52" descr="Smart Phone">
            <a:extLst>
              <a:ext uri="{FF2B5EF4-FFF2-40B4-BE49-F238E27FC236}">
                <a16:creationId xmlns:a16="http://schemas.microsoft.com/office/drawing/2014/main" id="{C24E68E6-ED45-4173-B6A7-57E323A0A99D}"/>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3951434" y="5549529"/>
            <a:ext cx="427129" cy="427129"/>
          </a:xfrm>
          <a:prstGeom prst="rect">
            <a:avLst/>
          </a:prstGeom>
        </p:spPr>
      </p:pic>
      <p:graphicFrame>
        <p:nvGraphicFramePr>
          <p:cNvPr id="5" name="Chart 4">
            <a:extLst>
              <a:ext uri="{FF2B5EF4-FFF2-40B4-BE49-F238E27FC236}">
                <a16:creationId xmlns:a16="http://schemas.microsoft.com/office/drawing/2014/main" id="{3B4B5B10-ECE9-4368-91C5-371980151CC3}"/>
              </a:ext>
            </a:extLst>
          </p:cNvPr>
          <p:cNvGraphicFramePr/>
          <p:nvPr userDrawn="1">
            <p:extLst>
              <p:ext uri="{D42A27DB-BD31-4B8C-83A1-F6EECF244321}">
                <p14:modId xmlns:p14="http://schemas.microsoft.com/office/powerpoint/2010/main" val="4085426189"/>
              </p:ext>
            </p:extLst>
          </p:nvPr>
        </p:nvGraphicFramePr>
        <p:xfrm>
          <a:off x="6933494" y="264324"/>
          <a:ext cx="4806122" cy="3428615"/>
        </p:xfrm>
        <a:graphic>
          <a:graphicData uri="http://schemas.openxmlformats.org/drawingml/2006/chart">
            <c:chart xmlns:c="http://schemas.openxmlformats.org/drawingml/2006/chart" xmlns:r="http://schemas.openxmlformats.org/officeDocument/2006/relationships" r:id="rId63"/>
          </a:graphicData>
        </a:graphic>
      </p:graphicFrame>
    </p:spTree>
    <p:extLst>
      <p:ext uri="{BB962C8B-B14F-4D97-AF65-F5344CB8AC3E}">
        <p14:creationId xmlns:p14="http://schemas.microsoft.com/office/powerpoint/2010/main" val="3166674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574327" y="374805"/>
            <a:ext cx="6201661" cy="489950"/>
          </a:xfrm>
        </p:spPr>
        <p:txBody>
          <a:bodyPr/>
          <a:lstStyle>
            <a:lvl1pPr algn="l">
              <a:defRPr sz="4000" baseline="-12000"/>
            </a:lvl1pPr>
          </a:lstStyle>
          <a:p>
            <a:r>
              <a:rPr lang="en-US"/>
              <a:t>Product logos and colors</a:t>
            </a:r>
          </a:p>
        </p:txBody>
      </p:sp>
      <p:pic>
        <p:nvPicPr>
          <p:cNvPr id="2" name="Graphic 1">
            <a:extLst>
              <a:ext uri="{FF2B5EF4-FFF2-40B4-BE49-F238E27FC236}">
                <a16:creationId xmlns:a16="http://schemas.microsoft.com/office/drawing/2014/main" id="{B1CBC327-A34C-48B0-AB4D-35CE644A76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15060" y="2902313"/>
            <a:ext cx="1996596" cy="1005136"/>
          </a:xfrm>
          <a:prstGeom prst="rect">
            <a:avLst/>
          </a:prstGeom>
        </p:spPr>
      </p:pic>
      <p:pic>
        <p:nvPicPr>
          <p:cNvPr id="3" name="Graphic 2">
            <a:extLst>
              <a:ext uri="{FF2B5EF4-FFF2-40B4-BE49-F238E27FC236}">
                <a16:creationId xmlns:a16="http://schemas.microsoft.com/office/drawing/2014/main" id="{44982229-8D20-467D-A379-C8802DA6DA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6971" y="4190481"/>
            <a:ext cx="2493476" cy="265263"/>
          </a:xfrm>
          <a:prstGeom prst="rect">
            <a:avLst/>
          </a:prstGeom>
        </p:spPr>
      </p:pic>
      <p:pic>
        <p:nvPicPr>
          <p:cNvPr id="4" name="Graphic 3">
            <a:extLst>
              <a:ext uri="{FF2B5EF4-FFF2-40B4-BE49-F238E27FC236}">
                <a16:creationId xmlns:a16="http://schemas.microsoft.com/office/drawing/2014/main" id="{035F0E8D-EA32-4B68-BEDE-CB348908E0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96972" y="2047622"/>
            <a:ext cx="2852562" cy="320605"/>
          </a:xfrm>
          <a:prstGeom prst="rect">
            <a:avLst/>
          </a:prstGeom>
        </p:spPr>
      </p:pic>
      <p:pic>
        <p:nvPicPr>
          <p:cNvPr id="5" name="Graphic 4">
            <a:extLst>
              <a:ext uri="{FF2B5EF4-FFF2-40B4-BE49-F238E27FC236}">
                <a16:creationId xmlns:a16="http://schemas.microsoft.com/office/drawing/2014/main" id="{744DCD9F-76E2-4367-B98E-21B8C95D9B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96972" y="2793659"/>
            <a:ext cx="761782" cy="246620"/>
          </a:xfrm>
          <a:prstGeom prst="rect">
            <a:avLst/>
          </a:prstGeom>
        </p:spPr>
      </p:pic>
      <p:pic>
        <p:nvPicPr>
          <p:cNvPr id="6" name="Graphic 5">
            <a:extLst>
              <a:ext uri="{FF2B5EF4-FFF2-40B4-BE49-F238E27FC236}">
                <a16:creationId xmlns:a16="http://schemas.microsoft.com/office/drawing/2014/main" id="{535FC162-046E-4063-8374-80693DFC37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296971" y="3468180"/>
            <a:ext cx="1035801" cy="312384"/>
          </a:xfrm>
          <a:prstGeom prst="rect">
            <a:avLst/>
          </a:prstGeom>
        </p:spPr>
      </p:pic>
      <p:pic>
        <p:nvPicPr>
          <p:cNvPr id="8" name="Graphic 7">
            <a:extLst>
              <a:ext uri="{FF2B5EF4-FFF2-40B4-BE49-F238E27FC236}">
                <a16:creationId xmlns:a16="http://schemas.microsoft.com/office/drawing/2014/main" id="{FCA9E86F-6CD2-4B30-8A56-E7B3F3652DC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96972" y="1382037"/>
            <a:ext cx="1746232" cy="251171"/>
          </a:xfrm>
          <a:prstGeom prst="rect">
            <a:avLst/>
          </a:prstGeom>
        </p:spPr>
      </p:pic>
      <p:pic>
        <p:nvPicPr>
          <p:cNvPr id="10" name="Graphic 9">
            <a:extLst>
              <a:ext uri="{FF2B5EF4-FFF2-40B4-BE49-F238E27FC236}">
                <a16:creationId xmlns:a16="http://schemas.microsoft.com/office/drawing/2014/main" id="{ED321720-9468-41B5-AF49-641FABE1292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296971" y="4872396"/>
            <a:ext cx="2074104" cy="256696"/>
          </a:xfrm>
          <a:prstGeom prst="rect">
            <a:avLst/>
          </a:prstGeom>
        </p:spPr>
      </p:pic>
      <p:sp>
        <p:nvSpPr>
          <p:cNvPr id="12" name="Rectangle 11">
            <a:extLst>
              <a:ext uri="{FF2B5EF4-FFF2-40B4-BE49-F238E27FC236}">
                <a16:creationId xmlns:a16="http://schemas.microsoft.com/office/drawing/2014/main" id="{966CC794-B941-40E4-BD5C-0CA6DB922898}"/>
              </a:ext>
            </a:extLst>
          </p:cNvPr>
          <p:cNvSpPr/>
          <p:nvPr userDrawn="1"/>
        </p:nvSpPr>
        <p:spPr>
          <a:xfrm>
            <a:off x="671509" y="1422400"/>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A5BBDE6-9FF7-4D71-BA1A-926AD65556C7}"/>
              </a:ext>
            </a:extLst>
          </p:cNvPr>
          <p:cNvSpPr/>
          <p:nvPr userDrawn="1"/>
        </p:nvSpPr>
        <p:spPr>
          <a:xfrm>
            <a:off x="918883" y="1422400"/>
            <a:ext cx="217311" cy="217311"/>
          </a:xfrm>
          <a:prstGeom prst="rect">
            <a:avLst/>
          </a:prstGeom>
          <a:solidFill>
            <a:srgbClr val="3D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CDF0FCB-D9EB-4587-AD65-DA4D6D9679BC}"/>
              </a:ext>
            </a:extLst>
          </p:cNvPr>
          <p:cNvSpPr/>
          <p:nvPr userDrawn="1"/>
        </p:nvSpPr>
        <p:spPr>
          <a:xfrm>
            <a:off x="671509" y="2078542"/>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CD3FD1B-2469-4D7B-B27C-08E9681C24FD}"/>
              </a:ext>
            </a:extLst>
          </p:cNvPr>
          <p:cNvSpPr/>
          <p:nvPr userDrawn="1"/>
        </p:nvSpPr>
        <p:spPr>
          <a:xfrm>
            <a:off x="918883" y="2078542"/>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9F7841A-AB83-4CEE-A057-8E1DB1853852}"/>
              </a:ext>
            </a:extLst>
          </p:cNvPr>
          <p:cNvSpPr/>
          <p:nvPr userDrawn="1"/>
        </p:nvSpPr>
        <p:spPr>
          <a:xfrm>
            <a:off x="680344" y="2793658"/>
            <a:ext cx="217311" cy="217311"/>
          </a:xfrm>
          <a:prstGeom prst="rect">
            <a:avLst/>
          </a:prstGeom>
          <a:solidFill>
            <a:srgbClr val="4C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7028437-9823-433E-B899-01C84AB16A3C}"/>
              </a:ext>
            </a:extLst>
          </p:cNvPr>
          <p:cNvSpPr/>
          <p:nvPr userDrawn="1"/>
        </p:nvSpPr>
        <p:spPr>
          <a:xfrm>
            <a:off x="927718" y="2793658"/>
            <a:ext cx="217311" cy="217311"/>
          </a:xfrm>
          <a:prstGeom prst="rect">
            <a:avLst/>
          </a:prstGeom>
          <a:solidFill>
            <a:srgbClr val="82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759243F-6CB0-4A1A-BD52-440D590AB2F7}"/>
              </a:ext>
            </a:extLst>
          </p:cNvPr>
          <p:cNvSpPr/>
          <p:nvPr userDrawn="1"/>
        </p:nvSpPr>
        <p:spPr>
          <a:xfrm>
            <a:off x="680344" y="3494984"/>
            <a:ext cx="455850" cy="217311"/>
          </a:xfrm>
          <a:prstGeom prst="rect">
            <a:avLst/>
          </a:prstGeom>
          <a:solidFill>
            <a:srgbClr val="005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4789682-E9D7-4C31-AF7C-C37E125F270E}"/>
              </a:ext>
            </a:extLst>
          </p:cNvPr>
          <p:cNvSpPr/>
          <p:nvPr userDrawn="1"/>
        </p:nvSpPr>
        <p:spPr>
          <a:xfrm>
            <a:off x="680345" y="4221501"/>
            <a:ext cx="144873" cy="217310"/>
          </a:xfrm>
          <a:prstGeom prst="rect">
            <a:avLst/>
          </a:prstGeom>
          <a:solidFill>
            <a:srgbClr val="12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0A9B5F-C4BA-4007-8CD1-FB98B75BF585}"/>
              </a:ext>
            </a:extLst>
          </p:cNvPr>
          <p:cNvSpPr/>
          <p:nvPr userDrawn="1"/>
        </p:nvSpPr>
        <p:spPr>
          <a:xfrm>
            <a:off x="848205" y="4221501"/>
            <a:ext cx="144873" cy="217310"/>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201EBE-5AB9-4280-AC3B-23B6DCA87465}"/>
              </a:ext>
            </a:extLst>
          </p:cNvPr>
          <p:cNvSpPr/>
          <p:nvPr userDrawn="1"/>
        </p:nvSpPr>
        <p:spPr>
          <a:xfrm>
            <a:off x="671509" y="4918031"/>
            <a:ext cx="217311" cy="217311"/>
          </a:xfrm>
          <a:prstGeom prst="rect">
            <a:avLst/>
          </a:prstGeom>
          <a:solidFill>
            <a:srgbClr val="12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C4DA50B-092D-4E82-9B56-B65F382DC240}"/>
              </a:ext>
            </a:extLst>
          </p:cNvPr>
          <p:cNvSpPr/>
          <p:nvPr userDrawn="1"/>
        </p:nvSpPr>
        <p:spPr>
          <a:xfrm>
            <a:off x="918883" y="4918031"/>
            <a:ext cx="217311" cy="217311"/>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6C6C540-AD3E-498A-94E7-5F85FF2F8CDF}"/>
              </a:ext>
            </a:extLst>
          </p:cNvPr>
          <p:cNvSpPr/>
          <p:nvPr userDrawn="1"/>
        </p:nvSpPr>
        <p:spPr>
          <a:xfrm>
            <a:off x="1011649" y="4221501"/>
            <a:ext cx="144873" cy="217310"/>
          </a:xfrm>
          <a:prstGeom prst="rect">
            <a:avLst/>
          </a:prstGeom>
          <a:solidFill>
            <a:srgbClr val="77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7EF2722B-5B62-4B8D-99C3-D43BCF82ECA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14205" y="4190481"/>
            <a:ext cx="2493476" cy="265263"/>
          </a:xfrm>
          <a:prstGeom prst="rect">
            <a:avLst/>
          </a:prstGeom>
          <a:effectLst>
            <a:outerShdw blurRad="241300" dist="38100" dir="2700000" algn="tl" rotWithShape="0">
              <a:prstClr val="black">
                <a:alpha val="40000"/>
              </a:prstClr>
            </a:outerShdw>
          </a:effectLst>
        </p:spPr>
      </p:pic>
      <p:pic>
        <p:nvPicPr>
          <p:cNvPr id="67" name="Graphic 66">
            <a:extLst>
              <a:ext uri="{FF2B5EF4-FFF2-40B4-BE49-F238E27FC236}">
                <a16:creationId xmlns:a16="http://schemas.microsoft.com/office/drawing/2014/main" id="{C5B54F68-4A9A-4458-8796-AECB93B0500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14206" y="2047622"/>
            <a:ext cx="2852562" cy="320605"/>
          </a:xfrm>
          <a:prstGeom prst="rect">
            <a:avLst/>
          </a:prstGeom>
          <a:effectLst>
            <a:outerShdw blurRad="241300" dist="38100" dir="2700000" algn="tl" rotWithShape="0">
              <a:prstClr val="black">
                <a:alpha val="40000"/>
              </a:prstClr>
            </a:outerShdw>
          </a:effectLst>
        </p:spPr>
      </p:pic>
      <p:pic>
        <p:nvPicPr>
          <p:cNvPr id="68" name="Graphic 67">
            <a:extLst>
              <a:ext uri="{FF2B5EF4-FFF2-40B4-BE49-F238E27FC236}">
                <a16:creationId xmlns:a16="http://schemas.microsoft.com/office/drawing/2014/main" id="{E8183CED-BB1C-4F01-A48A-7B9598143E8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14206" y="2793659"/>
            <a:ext cx="761782" cy="246620"/>
          </a:xfrm>
          <a:prstGeom prst="rect">
            <a:avLst/>
          </a:prstGeom>
          <a:effectLst>
            <a:outerShdw blurRad="241300" dist="38100" dir="2700000" algn="tl" rotWithShape="0">
              <a:prstClr val="black">
                <a:alpha val="40000"/>
              </a:prstClr>
            </a:outerShdw>
          </a:effectLst>
        </p:spPr>
      </p:pic>
      <p:pic>
        <p:nvPicPr>
          <p:cNvPr id="69" name="Graphic 68">
            <a:extLst>
              <a:ext uri="{FF2B5EF4-FFF2-40B4-BE49-F238E27FC236}">
                <a16:creationId xmlns:a16="http://schemas.microsoft.com/office/drawing/2014/main" id="{84D83211-3C20-4D04-92C3-B23D57F5F76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14205" y="3468180"/>
            <a:ext cx="1035801" cy="312384"/>
          </a:xfrm>
          <a:prstGeom prst="rect">
            <a:avLst/>
          </a:prstGeom>
          <a:effectLst>
            <a:outerShdw blurRad="241300" dist="38100" dir="2700000" algn="tl" rotWithShape="0">
              <a:prstClr val="black">
                <a:alpha val="40000"/>
              </a:prstClr>
            </a:outerShdw>
          </a:effectLst>
        </p:spPr>
      </p:pic>
      <p:pic>
        <p:nvPicPr>
          <p:cNvPr id="70" name="Graphic 69">
            <a:extLst>
              <a:ext uri="{FF2B5EF4-FFF2-40B4-BE49-F238E27FC236}">
                <a16:creationId xmlns:a16="http://schemas.microsoft.com/office/drawing/2014/main" id="{CDF68293-CC78-437B-8E58-12D9F50D00E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6014206" y="1382037"/>
            <a:ext cx="1746232" cy="251171"/>
          </a:xfrm>
          <a:prstGeom prst="rect">
            <a:avLst/>
          </a:prstGeom>
          <a:effectLst>
            <a:outerShdw blurRad="241300" dist="38100" dir="2700000" algn="tl" rotWithShape="0">
              <a:prstClr val="black">
                <a:alpha val="40000"/>
              </a:prstClr>
            </a:outerShdw>
          </a:effectLst>
        </p:spPr>
      </p:pic>
      <p:pic>
        <p:nvPicPr>
          <p:cNvPr id="71" name="Graphic 70">
            <a:extLst>
              <a:ext uri="{FF2B5EF4-FFF2-40B4-BE49-F238E27FC236}">
                <a16:creationId xmlns:a16="http://schemas.microsoft.com/office/drawing/2014/main" id="{6ED1CEA7-71AA-40A5-A45E-16AAD29693BF}"/>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014205" y="4872396"/>
            <a:ext cx="2074104" cy="256696"/>
          </a:xfrm>
          <a:prstGeom prst="rect">
            <a:avLst/>
          </a:prstGeom>
          <a:effectLst>
            <a:outerShdw blurRad="2413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9347ED9A-1C23-40DB-B749-39B724FAE30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296971" y="5620571"/>
            <a:ext cx="1305089" cy="265262"/>
          </a:xfrm>
          <a:prstGeom prst="rect">
            <a:avLst/>
          </a:prstGeom>
        </p:spPr>
      </p:pic>
      <p:sp>
        <p:nvSpPr>
          <p:cNvPr id="72" name="Rectangle 71">
            <a:extLst>
              <a:ext uri="{FF2B5EF4-FFF2-40B4-BE49-F238E27FC236}">
                <a16:creationId xmlns:a16="http://schemas.microsoft.com/office/drawing/2014/main" id="{4E84BC62-4093-418F-A647-3F97B532BCC0}"/>
              </a:ext>
            </a:extLst>
          </p:cNvPr>
          <p:cNvSpPr/>
          <p:nvPr userDrawn="1"/>
        </p:nvSpPr>
        <p:spPr>
          <a:xfrm>
            <a:off x="675078" y="5644547"/>
            <a:ext cx="213742" cy="217311"/>
          </a:xfrm>
          <a:prstGeom prst="rect">
            <a:avLst/>
          </a:prstGeom>
          <a:solidFill>
            <a:srgbClr val="80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14776EF6-B8C9-49C4-8B10-315EA52123C4}"/>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014205" y="5596596"/>
            <a:ext cx="1305089" cy="265262"/>
          </a:xfrm>
          <a:prstGeom prst="rect">
            <a:avLst/>
          </a:prstGeom>
          <a:effectLst>
            <a:outerShdw blurRad="215900" dist="38100" dir="2700000" algn="tl" rotWithShape="0">
              <a:prstClr val="black">
                <a:alpha val="40000"/>
              </a:prstClr>
            </a:outerShdw>
          </a:effectLst>
        </p:spPr>
      </p:pic>
      <p:cxnSp>
        <p:nvCxnSpPr>
          <p:cNvPr id="74" name="Straight Connector 73">
            <a:extLst>
              <a:ext uri="{FF2B5EF4-FFF2-40B4-BE49-F238E27FC236}">
                <a16:creationId xmlns:a16="http://schemas.microsoft.com/office/drawing/2014/main" id="{4A30B23F-1C42-4CDB-9C7C-46C52ED74572}"/>
              </a:ext>
            </a:extLst>
          </p:cNvPr>
          <p:cNvCxnSpPr>
            <a:cxnSpLocks/>
          </p:cNvCxnSpPr>
          <p:nvPr userDrawn="1"/>
        </p:nvCxnSpPr>
        <p:spPr>
          <a:xfrm>
            <a:off x="669537" y="940904"/>
            <a:ext cx="819723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018F6915-79CB-443E-A3DB-7448B3A7618B}"/>
              </a:ext>
            </a:extLst>
          </p:cNvPr>
          <p:cNvSpPr/>
          <p:nvPr userDrawn="1"/>
        </p:nvSpPr>
        <p:spPr>
          <a:xfrm>
            <a:off x="916698" y="5644547"/>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84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A888362-04BA-4A82-AD9D-5415ED405F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9309" y="144977"/>
            <a:ext cx="5930186" cy="6291784"/>
          </a:xfrm>
          <a:prstGeom prst="rect">
            <a:avLst/>
          </a:prstGeom>
          <a:effectLst/>
        </p:spPr>
      </p:pic>
      <p:sp>
        <p:nvSpPr>
          <p:cNvPr id="2" name="Title 1"/>
          <p:cNvSpPr>
            <a:spLocks noGrp="1"/>
          </p:cNvSpPr>
          <p:nvPr>
            <p:ph type="ctrTitle" hasCustomPrompt="1"/>
          </p:nvPr>
        </p:nvSpPr>
        <p:spPr>
          <a:xfrm>
            <a:off x="3607075" y="3490924"/>
            <a:ext cx="7330990" cy="977621"/>
          </a:xfrm>
        </p:spPr>
        <p:txBody>
          <a:bodyPr bIns="0" anchor="b">
            <a:normAutofit/>
          </a:bodyPr>
          <a:lstStyle>
            <a:lvl1pPr algn="l">
              <a:defRPr sz="4000">
                <a:solidFill>
                  <a:srgbClr val="393949"/>
                </a:solidFill>
                <a:latin typeface="Source Sans Pro" panose="020B0503030403020204" pitchFamily="34" charset="0"/>
                <a:ea typeface="Source Sans Pro" panose="020B0503030403020204" pitchFamily="34" charset="0"/>
              </a:defRPr>
            </a:lvl1pPr>
          </a:lstStyle>
          <a:p>
            <a:r>
              <a:rPr lang="en-US" dirty="0"/>
              <a:t>Presentation title</a:t>
            </a:r>
          </a:p>
        </p:txBody>
      </p:sp>
      <p:sp>
        <p:nvSpPr>
          <p:cNvPr id="3" name="Subtitle 2"/>
          <p:cNvSpPr>
            <a:spLocks noGrp="1"/>
          </p:cNvSpPr>
          <p:nvPr>
            <p:ph type="subTitle" idx="1" hasCustomPrompt="1"/>
          </p:nvPr>
        </p:nvSpPr>
        <p:spPr>
          <a:xfrm>
            <a:off x="3670540" y="4644020"/>
            <a:ext cx="5825480" cy="977621"/>
          </a:xfrm>
          <a:prstGeom prst="rect">
            <a:avLst/>
          </a:prstGeom>
        </p:spPr>
        <p:txBody>
          <a:bodyPr tIns="91440" bIns="91440">
            <a:normAutofit/>
          </a:bodyPr>
          <a:lstStyle>
            <a:lvl1pPr marL="0" indent="0" algn="l">
              <a:buNone/>
              <a:defRPr sz="1800" b="0" cap="all" baseline="0">
                <a:solidFill>
                  <a:schemeClr val="tx1"/>
                </a:solidFill>
                <a:latin typeface="Source Sans Pro" panose="020B0503030403020204" pitchFamily="34" charset="0"/>
                <a:ea typeface="Source Sans Pro" panose="020B0503030403020204" pitchFamily="34"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5" name="Straight Connector 14"/>
          <p:cNvCxnSpPr>
            <a:cxnSpLocks/>
          </p:cNvCxnSpPr>
          <p:nvPr/>
        </p:nvCxnSpPr>
        <p:spPr>
          <a:xfrm>
            <a:off x="3712032" y="4556282"/>
            <a:ext cx="7496313"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0F0BCC52-330A-4BD4-BD33-BA82B3B2E2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70540" y="2248727"/>
            <a:ext cx="2669100" cy="1349545"/>
          </a:xfrm>
          <a:prstGeom prst="rect">
            <a:avLst/>
          </a:prstGeom>
        </p:spPr>
      </p:pic>
      <p:cxnSp>
        <p:nvCxnSpPr>
          <p:cNvPr id="12" name="Straight Connector 11">
            <a:extLst>
              <a:ext uri="{FF2B5EF4-FFF2-40B4-BE49-F238E27FC236}">
                <a16:creationId xmlns:a16="http://schemas.microsoft.com/office/drawing/2014/main" id="{CCAAF159-1CBF-4155-B3AE-FAE51BA502E7}"/>
              </a:ext>
            </a:extLst>
          </p:cNvPr>
          <p:cNvCxnSpPr>
            <a:cxnSpLocks/>
          </p:cNvCxnSpPr>
          <p:nvPr userDrawn="1"/>
        </p:nvCxnSpPr>
        <p:spPr>
          <a:xfrm>
            <a:off x="3712032" y="3803117"/>
            <a:ext cx="7496313"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C818B181-0AD0-48CD-9E0C-A71EB09686D9}"/>
              </a:ext>
            </a:extLst>
          </p:cNvPr>
          <p:cNvSpPr txBox="1"/>
          <p:nvPr userDrawn="1"/>
        </p:nvSpPr>
        <p:spPr>
          <a:xfrm>
            <a:off x="895611" y="6512968"/>
            <a:ext cx="10351067"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215728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3B0F050-294E-48BF-922A-0D4F22D12663}"/>
              </a:ext>
            </a:extLst>
          </p:cNvPr>
          <p:cNvSpPr/>
          <p:nvPr userDrawn="1"/>
        </p:nvSpPr>
        <p:spPr>
          <a:xfrm>
            <a:off x="0" y="0"/>
            <a:ext cx="12192000" cy="6858000"/>
          </a:xfrm>
          <a:prstGeom prst="diagStripe">
            <a:avLst>
              <a:gd name="adj" fmla="val 5044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hasCustomPrompt="1"/>
          </p:nvPr>
        </p:nvSpPr>
        <p:spPr>
          <a:xfrm>
            <a:off x="1842479" y="1816275"/>
            <a:ext cx="9037556" cy="3989540"/>
          </a:xfrm>
          <a:solidFill>
            <a:schemeClr val="bg1">
              <a:lumMod val="95000"/>
            </a:schemeClr>
          </a:solidFill>
          <a:ln>
            <a:noFill/>
          </a:ln>
          <a:effectLst>
            <a:outerShdw blurRad="215900" dist="38100" dir="2700000" algn="tl" rotWithShape="0">
              <a:prstClr val="black">
                <a:alpha val="70000"/>
              </a:prstClr>
            </a:outerShdw>
          </a:effectLst>
        </p:spPr>
        <p:txBody>
          <a:bodyPr bIns="0" anchor="t">
            <a:normAutofit/>
          </a:bodyPr>
          <a:lstStyle>
            <a:lvl1pPr algn="l">
              <a:lnSpc>
                <a:spcPct val="150000"/>
              </a:lnSpc>
              <a:buFont typeface="Arial" panose="020B0604020202020204" pitchFamily="34" charset="0"/>
              <a:buNone/>
              <a:defRPr sz="2400">
                <a:solidFill>
                  <a:schemeClr val="tx1">
                    <a:lumMod val="75000"/>
                    <a:lumOff val="25000"/>
                  </a:schemeClr>
                </a:solidFill>
                <a:latin typeface="Source Sans Pro" panose="020B0503030403020204" pitchFamily="34" charset="0"/>
                <a:ea typeface="Source Sans Pro" panose="020B0503030403020204" pitchFamily="34" charset="0"/>
              </a:defRPr>
            </a:lvl1pPr>
          </a:lstStyle>
          <a:p>
            <a:r>
              <a:rPr lang="en-US" b="1" i="0" dirty="0">
                <a:solidFill>
                  <a:srgbClr val="000000"/>
                </a:solidFill>
                <a:effectLst/>
                <a:latin typeface="Roboto" panose="02000000000000000000" pitchFamily="2" charset="0"/>
              </a:rPr>
              <a:t> •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br>
              <a:rPr lang="en-US" dirty="0"/>
            </a:br>
            <a:r>
              <a:rPr lang="en-US" dirty="0"/>
              <a:t> </a:t>
            </a:r>
            <a:r>
              <a:rPr lang="en-US" b="1" i="0" dirty="0">
                <a:solidFill>
                  <a:srgbClr val="000000"/>
                </a:solidFill>
                <a:effectLst/>
                <a:latin typeface="Roboto" panose="02000000000000000000" pitchFamily="2" charset="0"/>
              </a:rPr>
              <a:t>•  </a:t>
            </a:r>
            <a:r>
              <a:rPr lang="en-US" dirty="0"/>
              <a:t>SECTION TITLE</a:t>
            </a:r>
          </a:p>
        </p:txBody>
      </p:sp>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64425" y="5929287"/>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9" name="TextBox 8">
            <a:extLst>
              <a:ext uri="{FF2B5EF4-FFF2-40B4-BE49-F238E27FC236}">
                <a16:creationId xmlns:a16="http://schemas.microsoft.com/office/drawing/2014/main" id="{2D8E70A6-C66B-42CB-98D8-CB8B5690124F}"/>
              </a:ext>
            </a:extLst>
          </p:cNvPr>
          <p:cNvSpPr txBox="1"/>
          <p:nvPr userDrawn="1"/>
        </p:nvSpPr>
        <p:spPr>
          <a:xfrm>
            <a:off x="9171359" y="6552660"/>
            <a:ext cx="2075319" cy="200055"/>
          </a:xfrm>
          <a:prstGeom prst="rect">
            <a:avLst/>
          </a:prstGeom>
          <a:noFill/>
        </p:spPr>
        <p:txBody>
          <a:bodyPr wrap="square">
            <a:spAutoFit/>
          </a:bodyPr>
          <a:lstStyle/>
          <a:p>
            <a:pPr algn="r"/>
            <a:r>
              <a:rPr lang="en-US" sz="700" b="0" i="0">
                <a:solidFill>
                  <a:schemeClr val="tx2">
                    <a:lumMod val="60000"/>
                    <a:lumOff val="40000"/>
                  </a:schemeClr>
                </a:solidFill>
                <a:effectLst/>
                <a:latin typeface="Helvetica Neue"/>
              </a:rPr>
              <a:t>This material is confidential</a:t>
            </a:r>
            <a:endParaRPr lang="en-US" sz="700">
              <a:solidFill>
                <a:schemeClr val="tx2">
                  <a:lumMod val="60000"/>
                  <a:lumOff val="40000"/>
                </a:schemeClr>
              </a:solidFill>
            </a:endParaRPr>
          </a:p>
        </p:txBody>
      </p:sp>
      <p:sp>
        <p:nvSpPr>
          <p:cNvPr id="7" name="TextBox 6">
            <a:extLst>
              <a:ext uri="{FF2B5EF4-FFF2-40B4-BE49-F238E27FC236}">
                <a16:creationId xmlns:a16="http://schemas.microsoft.com/office/drawing/2014/main" id="{474FE7BE-9B38-4814-ACB4-BD4ABE8D9FFD}"/>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20" name="Title 1">
            <a:extLst>
              <a:ext uri="{FF2B5EF4-FFF2-40B4-BE49-F238E27FC236}">
                <a16:creationId xmlns:a16="http://schemas.microsoft.com/office/drawing/2014/main" id="{2E32760B-41B6-4DD3-AA8C-F7E713D06A91}"/>
              </a:ext>
            </a:extLst>
          </p:cNvPr>
          <p:cNvSpPr txBox="1">
            <a:spLocks/>
          </p:cNvSpPr>
          <p:nvPr userDrawn="1"/>
        </p:nvSpPr>
        <p:spPr>
          <a:xfrm>
            <a:off x="4976191" y="403772"/>
            <a:ext cx="4048539" cy="1232902"/>
          </a:xfrm>
          <a:prstGeom prst="rect">
            <a:avLst/>
          </a:prstGeom>
          <a:effectLst>
            <a:outerShdw blurRad="215900" dist="38100" dir="2700000" algn="tl" rotWithShape="0">
              <a:prstClr val="black">
                <a:alpha val="70000"/>
              </a:prstClr>
            </a:outerShdw>
          </a:effectLst>
        </p:spPr>
        <p:txBody>
          <a:bodyPr vert="horz" lIns="91440" tIns="45720" rIns="91440" bIns="0" rtlCol="0" anchor="b">
            <a:normAutofit/>
          </a:bodyPr>
          <a:lstStyle>
            <a:lvl1pPr algn="ctr" defTabSz="914400" rtl="0" eaLnBrk="1" latinLnBrk="0" hangingPunct="1">
              <a:lnSpc>
                <a:spcPct val="90000"/>
              </a:lnSpc>
              <a:spcBef>
                <a:spcPct val="0"/>
              </a:spcBef>
              <a:buNone/>
              <a:defRPr sz="5400" b="0" i="0" kern="1200" cap="all">
                <a:solidFill>
                  <a:schemeClr val="bg1"/>
                </a:solidFill>
                <a:effectLst/>
                <a:latin typeface="+mj-lt"/>
                <a:ea typeface="+mj-ea"/>
                <a:cs typeface="+mj-cs"/>
              </a:defRPr>
            </a:lvl1pPr>
          </a:lstStyle>
          <a:p>
            <a:r>
              <a:rPr lang="en-US" sz="7200"/>
              <a:t>agenda</a:t>
            </a:r>
          </a:p>
        </p:txBody>
      </p:sp>
    </p:spTree>
    <p:extLst>
      <p:ext uri="{BB962C8B-B14F-4D97-AF65-F5344CB8AC3E}">
        <p14:creationId xmlns:p14="http://schemas.microsoft.com/office/powerpoint/2010/main" val="1501524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6317" y="150338"/>
            <a:ext cx="5888847" cy="6247924"/>
          </a:xfrm>
          <a:prstGeom prst="rect">
            <a:avLst/>
          </a:prstGeom>
          <a:effectLst/>
        </p:spPr>
      </p:pic>
      <p:sp>
        <p:nvSpPr>
          <p:cNvPr id="2" name="Title 1"/>
          <p:cNvSpPr>
            <a:spLocks noGrp="1"/>
          </p:cNvSpPr>
          <p:nvPr>
            <p:ph type="title"/>
          </p:nvPr>
        </p:nvSpPr>
        <p:spPr>
          <a:xfrm>
            <a:off x="1205678" y="703065"/>
            <a:ext cx="9867880"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8" name="Content Placeholder 3">
            <a:extLst>
              <a:ext uri="{FF2B5EF4-FFF2-40B4-BE49-F238E27FC236}">
                <a16:creationId xmlns:a16="http://schemas.microsoft.com/office/drawing/2014/main" id="{E7D5B52B-B5F9-40AC-BDDA-5958C2183E59}"/>
              </a:ext>
            </a:extLst>
          </p:cNvPr>
          <p:cNvSpPr>
            <a:spLocks noGrp="1"/>
          </p:cNvSpPr>
          <p:nvPr>
            <p:ph sz="half" idx="2"/>
          </p:nvPr>
        </p:nvSpPr>
        <p:spPr>
          <a:xfrm>
            <a:off x="1213316" y="1548251"/>
            <a:ext cx="9867880" cy="4458326"/>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4C324DF-2B2C-45EC-9D1B-3B48943A15D0}"/>
              </a:ext>
            </a:extLst>
          </p:cNvPr>
          <p:cNvCxnSpPr/>
          <p:nvPr userDrawn="1"/>
        </p:nvCxnSpPr>
        <p:spPr>
          <a:xfrm>
            <a:off x="1361547" y="1414171"/>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798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494" y="675271"/>
            <a:ext cx="6793945" cy="1292660"/>
          </a:xfrm>
        </p:spPr>
        <p:txBody>
          <a:bodyPr/>
          <a:lstStyle>
            <a:lvl1pPr algn="l">
              <a:defRPr sz="4400">
                <a:latin typeface="Source Sans Pro" panose="020B0503030403020204" pitchFamily="34" charset="0"/>
                <a:ea typeface="Source Sans Pro" panose="020B0503030403020204" pitchFamily="34" charset="0"/>
              </a:defRPr>
            </a:lvl1pPr>
          </a:lstStyle>
          <a:p>
            <a:r>
              <a:rPr lang="en-US" dirty="0"/>
              <a:t>Place header </a:t>
            </a:r>
            <a:br>
              <a:rPr lang="en-US" dirty="0"/>
            </a:br>
            <a:r>
              <a:rPr lang="en-US" dirty="0"/>
              <a:t>text here</a:t>
            </a:r>
          </a:p>
        </p:txBody>
      </p:sp>
      <p:sp>
        <p:nvSpPr>
          <p:cNvPr id="3" name="Content Placeholder 2"/>
          <p:cNvSpPr>
            <a:spLocks noGrp="1"/>
          </p:cNvSpPr>
          <p:nvPr>
            <p:ph idx="1" hasCustomPrompt="1"/>
          </p:nvPr>
        </p:nvSpPr>
        <p:spPr>
          <a:xfrm>
            <a:off x="963494" y="2261385"/>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a:t>Sample Bullet Point</a:t>
            </a:r>
          </a:p>
          <a:p>
            <a:pPr lvl="1"/>
            <a:r>
              <a:rPr lang="en-US"/>
              <a:t>Second level Embedded</a:t>
            </a:r>
          </a:p>
          <a:p>
            <a:pPr lvl="2"/>
            <a:r>
              <a:rPr lang="en-US"/>
              <a:t>Third level Embedded</a:t>
            </a:r>
          </a:p>
          <a:p>
            <a:pPr lvl="3"/>
            <a:r>
              <a:rPr lang="en-US"/>
              <a:t>Fourth level Embedded</a:t>
            </a:r>
          </a:p>
          <a:p>
            <a:pPr lvl="4"/>
            <a:r>
              <a:rPr lang="en-US"/>
              <a:t>Fifth level Embedded</a:t>
            </a:r>
          </a:p>
        </p:txBody>
      </p:sp>
      <p:sp>
        <p:nvSpPr>
          <p:cNvPr id="24" name="Picture Placeholder 2">
            <a:extLst>
              <a:ext uri="{FF2B5EF4-FFF2-40B4-BE49-F238E27FC236}">
                <a16:creationId xmlns:a16="http://schemas.microsoft.com/office/drawing/2014/main" id="{0D99AA7A-6EEC-4CD1-8AD8-D117CE8A90FE}"/>
              </a:ext>
            </a:extLst>
          </p:cNvPr>
          <p:cNvSpPr>
            <a:spLocks noGrp="1" noChangeAspect="1"/>
          </p:cNvSpPr>
          <p:nvPr>
            <p:ph type="pic" idx="10"/>
          </p:nvPr>
        </p:nvSpPr>
        <p:spPr>
          <a:xfrm>
            <a:off x="7575826" y="375947"/>
            <a:ext cx="4227445" cy="5855853"/>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Content Placeholder 2">
            <a:extLst>
              <a:ext uri="{FF2B5EF4-FFF2-40B4-BE49-F238E27FC236}">
                <a16:creationId xmlns:a16="http://schemas.microsoft.com/office/drawing/2014/main" id="{2ECAA56D-906C-4CB2-AE0F-74F84AA31699}"/>
              </a:ext>
            </a:extLst>
          </p:cNvPr>
          <p:cNvSpPr>
            <a:spLocks noGrp="1"/>
          </p:cNvSpPr>
          <p:nvPr>
            <p:ph idx="11" hasCustomPrompt="1"/>
          </p:nvPr>
        </p:nvSpPr>
        <p:spPr>
          <a:xfrm>
            <a:off x="963494" y="4182214"/>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a:t>Sample Bullet Point</a:t>
            </a:r>
          </a:p>
          <a:p>
            <a:pPr lvl="1"/>
            <a:r>
              <a:rPr lang="en-US"/>
              <a:t>Second level Embedded</a:t>
            </a:r>
          </a:p>
          <a:p>
            <a:pPr lvl="2"/>
            <a:r>
              <a:rPr lang="en-US"/>
              <a:t>Third level Embedded</a:t>
            </a:r>
          </a:p>
          <a:p>
            <a:pPr lvl="3"/>
            <a:r>
              <a:rPr lang="en-US"/>
              <a:t>Fourth level Embedded</a:t>
            </a:r>
          </a:p>
          <a:p>
            <a:pPr lvl="4"/>
            <a:r>
              <a:rPr lang="en-US"/>
              <a:t>Fifth level Embedded</a:t>
            </a:r>
          </a:p>
        </p:txBody>
      </p:sp>
      <p:sp>
        <p:nvSpPr>
          <p:cNvPr id="7" name="Slide Number Placeholder 8">
            <a:extLst>
              <a:ext uri="{FF2B5EF4-FFF2-40B4-BE49-F238E27FC236}">
                <a16:creationId xmlns:a16="http://schemas.microsoft.com/office/drawing/2014/main" id="{F3C67AB8-9988-4114-9667-FEF41623616F}"/>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solidFill>
                <a:schemeClr val="tx2">
                  <a:lumMod val="60000"/>
                  <a:lumOff val="40000"/>
                </a:schemeClr>
              </a:solidFill>
            </a:endParaRPr>
          </a:p>
        </p:txBody>
      </p:sp>
      <p:sp>
        <p:nvSpPr>
          <p:cNvPr id="12" name="TextBox 11">
            <a:extLst>
              <a:ext uri="{FF2B5EF4-FFF2-40B4-BE49-F238E27FC236}">
                <a16:creationId xmlns:a16="http://schemas.microsoft.com/office/drawing/2014/main" id="{18623475-F16B-42F0-8430-0DCA73E64D1B}"/>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365747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205678" y="750209"/>
            <a:ext cx="9780644"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1447191" y="1606192"/>
            <a:ext cx="4645152" cy="605346"/>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410911"/>
            <a:ext cx="4645152" cy="264445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1609645"/>
            <a:ext cx="4645152" cy="605345"/>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408133"/>
            <a:ext cx="4645152" cy="2637371"/>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9" name="Straight Connector 28"/>
          <p:cNvCxnSpPr/>
          <p:nvPr/>
        </p:nvCxnSpPr>
        <p:spPr>
          <a:xfrm>
            <a:off x="1378800" y="1556691"/>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83138" y="6540148"/>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292193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B22914D9-F0EF-4B7F-AD7F-C89553DC8AE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2C171FA7-0B40-42E4-9173-E8CF54565E65}"/>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298022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B22914D9-F0EF-4B7F-AD7F-C89553DC8AE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2C171FA7-0B40-42E4-9173-E8CF54565E65}"/>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3292762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E17F1F7F-2426-4B30-995E-DE75A8309DFB}"/>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77D9BFCE-3FE4-4B9A-BBFE-7FF5F9DD93BF}"/>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1403147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37ACACFE-6A95-4EEF-98A0-92796C68DD6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523461B5-E5A2-4837-A045-B44A08C2C086}"/>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3837975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7A3CE296-458E-4E8F-A68F-363788EA4EF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0ADAA0F3-1221-4061-AFB8-0745A4115558}"/>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3670789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544E1C03-75F0-437D-9900-A064AA9BAF3B}"/>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8" name="TextBox 7">
            <a:extLst>
              <a:ext uri="{FF2B5EF4-FFF2-40B4-BE49-F238E27FC236}">
                <a16:creationId xmlns:a16="http://schemas.microsoft.com/office/drawing/2014/main" id="{4185F9D7-C5DD-40DE-A5AB-3E3CF3E60457}"/>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spTree>
    <p:extLst>
      <p:ext uri="{BB962C8B-B14F-4D97-AF65-F5344CB8AC3E}">
        <p14:creationId xmlns:p14="http://schemas.microsoft.com/office/powerpoint/2010/main" val="2944595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A picture containing text, red, night sky&#10;&#10;Description automatically generated">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522"/>
          <a:stretch/>
        </p:blipFill>
        <p:spPr>
          <a:xfrm>
            <a:off x="0" y="0"/>
            <a:ext cx="4691270"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1" name="TextBox 10">
            <a:extLst>
              <a:ext uri="{FF2B5EF4-FFF2-40B4-BE49-F238E27FC236}">
                <a16:creationId xmlns:a16="http://schemas.microsoft.com/office/drawing/2014/main" id="{65F9AF46-C77B-4C6F-8AB2-43BD3587D16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10" name="Content Placeholder 3">
            <a:extLst>
              <a:ext uri="{FF2B5EF4-FFF2-40B4-BE49-F238E27FC236}">
                <a16:creationId xmlns:a16="http://schemas.microsoft.com/office/drawing/2014/main" id="{9DE0C575-E507-422B-8FF7-04F8E3A8D1CB}"/>
              </a:ext>
            </a:extLst>
          </p:cNvPr>
          <p:cNvSpPr>
            <a:spLocks noGrp="1"/>
          </p:cNvSpPr>
          <p:nvPr>
            <p:ph sz="half" idx="10"/>
          </p:nvPr>
        </p:nvSpPr>
        <p:spPr>
          <a:xfrm>
            <a:off x="5493780"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C2E8B8E-8234-4552-AA77-90F0E01D4604}"/>
              </a:ext>
            </a:extLst>
          </p:cNvPr>
          <p:cNvSpPr>
            <a:spLocks noGrp="1"/>
          </p:cNvSpPr>
          <p:nvPr>
            <p:ph sz="half" idx="11"/>
          </p:nvPr>
        </p:nvSpPr>
        <p:spPr>
          <a:xfrm>
            <a:off x="5485777" y="3206555"/>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3638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 r="60574"/>
          <a:stretch/>
        </p:blipFill>
        <p:spPr>
          <a:xfrm>
            <a:off x="0" y="0"/>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33EE745F-CC15-4D45-B1CE-F7E33CEB3959}"/>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08A4C661-3C3F-4120-9233-8F3D28F4074F}"/>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11" name="Content Placeholder 3">
            <a:extLst>
              <a:ext uri="{FF2B5EF4-FFF2-40B4-BE49-F238E27FC236}">
                <a16:creationId xmlns:a16="http://schemas.microsoft.com/office/drawing/2014/main" id="{691314A2-DF48-4F74-90AF-8B0D7B5AFA68}"/>
              </a:ext>
            </a:extLst>
          </p:cNvPr>
          <p:cNvSpPr>
            <a:spLocks noGrp="1"/>
          </p:cNvSpPr>
          <p:nvPr>
            <p:ph sz="half" idx="10"/>
          </p:nvPr>
        </p:nvSpPr>
        <p:spPr>
          <a:xfrm>
            <a:off x="5493780"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3A691404-93C8-49E9-8B10-F3D714EC0FEA}"/>
              </a:ext>
            </a:extLst>
          </p:cNvPr>
          <p:cNvSpPr>
            <a:spLocks noGrp="1"/>
          </p:cNvSpPr>
          <p:nvPr>
            <p:ph sz="half" idx="11"/>
          </p:nvPr>
        </p:nvSpPr>
        <p:spPr>
          <a:xfrm>
            <a:off x="5485777" y="3206555"/>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241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574" r="6573"/>
          <a:stretch/>
        </p:blipFill>
        <p:spPr>
          <a:xfrm>
            <a:off x="0" y="0"/>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76A314EE-1DEF-4687-A187-941A1BDACAA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C79F2E4A-580F-4EB4-865B-F8E86F4CF18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11" name="Content Placeholder 3">
            <a:extLst>
              <a:ext uri="{FF2B5EF4-FFF2-40B4-BE49-F238E27FC236}">
                <a16:creationId xmlns:a16="http://schemas.microsoft.com/office/drawing/2014/main" id="{BE787145-558E-407E-AF27-95FAC0917FAA}"/>
              </a:ext>
            </a:extLst>
          </p:cNvPr>
          <p:cNvSpPr>
            <a:spLocks noGrp="1"/>
          </p:cNvSpPr>
          <p:nvPr>
            <p:ph sz="half" idx="10"/>
          </p:nvPr>
        </p:nvSpPr>
        <p:spPr>
          <a:xfrm>
            <a:off x="5493780"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23EC1429-CEA5-44FA-949D-24EBBD0EA3E6}"/>
              </a:ext>
            </a:extLst>
          </p:cNvPr>
          <p:cNvSpPr>
            <a:spLocks noGrp="1"/>
          </p:cNvSpPr>
          <p:nvPr>
            <p:ph sz="half" idx="11"/>
          </p:nvPr>
        </p:nvSpPr>
        <p:spPr>
          <a:xfrm>
            <a:off x="5485777" y="3206555"/>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906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761"/>
          <a:stretch/>
        </p:blipFill>
        <p:spPr>
          <a:xfrm>
            <a:off x="0" y="5399"/>
            <a:ext cx="4784035" cy="6857997"/>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0512AB85-5153-4ACF-B240-2CC680B3A8D1}"/>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CFC85F63-E116-4279-A257-8B44310E9543}"/>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11" name="Content Placeholder 3">
            <a:extLst>
              <a:ext uri="{FF2B5EF4-FFF2-40B4-BE49-F238E27FC236}">
                <a16:creationId xmlns:a16="http://schemas.microsoft.com/office/drawing/2014/main" id="{A9F24FE7-B77A-42F9-93D6-2E23B20AE446}"/>
              </a:ext>
            </a:extLst>
          </p:cNvPr>
          <p:cNvSpPr>
            <a:spLocks noGrp="1"/>
          </p:cNvSpPr>
          <p:nvPr>
            <p:ph sz="half" idx="10"/>
          </p:nvPr>
        </p:nvSpPr>
        <p:spPr>
          <a:xfrm>
            <a:off x="5493780"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9938FF94-0BBD-40AA-8F3B-B0AC7565A49D}"/>
              </a:ext>
            </a:extLst>
          </p:cNvPr>
          <p:cNvSpPr>
            <a:spLocks noGrp="1"/>
          </p:cNvSpPr>
          <p:nvPr>
            <p:ph sz="half" idx="11"/>
          </p:nvPr>
        </p:nvSpPr>
        <p:spPr>
          <a:xfrm>
            <a:off x="5485777" y="3206555"/>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17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147"/>
          <a:stretch/>
        </p:blipFill>
        <p:spPr>
          <a:xfrm>
            <a:off x="-13163" y="0"/>
            <a:ext cx="4736968"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4C85266C-F9B0-4856-B737-6C8F4A175A6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a:p>
        </p:txBody>
      </p:sp>
      <p:sp>
        <p:nvSpPr>
          <p:cNvPr id="10" name="TextBox 9">
            <a:extLst>
              <a:ext uri="{FF2B5EF4-FFF2-40B4-BE49-F238E27FC236}">
                <a16:creationId xmlns:a16="http://schemas.microsoft.com/office/drawing/2014/main" id="{F3F39994-0F89-44EA-95C3-0963F01CB92F}"/>
              </a:ext>
            </a:extLst>
          </p:cNvPr>
          <p:cNvSpPr txBox="1"/>
          <p:nvPr userDrawn="1"/>
        </p:nvSpPr>
        <p:spPr>
          <a:xfrm>
            <a:off x="4795693" y="6552660"/>
            <a:ext cx="6450985"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
        <p:nvSpPr>
          <p:cNvPr id="11" name="Content Placeholder 3">
            <a:extLst>
              <a:ext uri="{FF2B5EF4-FFF2-40B4-BE49-F238E27FC236}">
                <a16:creationId xmlns:a16="http://schemas.microsoft.com/office/drawing/2014/main" id="{DB94C9C2-C94E-4CCE-B482-C7E502DFBA7D}"/>
              </a:ext>
            </a:extLst>
          </p:cNvPr>
          <p:cNvSpPr>
            <a:spLocks noGrp="1"/>
          </p:cNvSpPr>
          <p:nvPr>
            <p:ph sz="half" idx="10"/>
          </p:nvPr>
        </p:nvSpPr>
        <p:spPr>
          <a:xfrm>
            <a:off x="5493780" y="732713"/>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63311404-956A-47BE-BD00-7F798F9C5A8D}"/>
              </a:ext>
            </a:extLst>
          </p:cNvPr>
          <p:cNvSpPr>
            <a:spLocks noGrp="1"/>
          </p:cNvSpPr>
          <p:nvPr>
            <p:ph sz="half" idx="11"/>
          </p:nvPr>
        </p:nvSpPr>
        <p:spPr>
          <a:xfrm>
            <a:off x="5485777" y="3206555"/>
            <a:ext cx="5556034" cy="224711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560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CD7BE22-7E47-4DA9-B606-7170E3885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37138" y="470701"/>
            <a:ext cx="5701469" cy="6049120"/>
          </a:xfrm>
          <a:prstGeom prst="rect">
            <a:avLst/>
          </a:prstGeom>
          <a:effectLst/>
        </p:spPr>
      </p:pic>
      <p:sp>
        <p:nvSpPr>
          <p:cNvPr id="2" name="Title 1"/>
          <p:cNvSpPr>
            <a:spLocks noGrp="1"/>
          </p:cNvSpPr>
          <p:nvPr>
            <p:ph type="title"/>
          </p:nvPr>
        </p:nvSpPr>
        <p:spPr>
          <a:xfrm>
            <a:off x="970303" y="525670"/>
            <a:ext cx="5532328" cy="1065035"/>
          </a:xfrm>
        </p:spPr>
        <p:txBody>
          <a:bodyPr anchor="b">
            <a:normAutofit/>
          </a:bodyPr>
          <a:lstStyle>
            <a:lvl1pPr algn="l">
              <a:defRPr sz="3200">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7492704" y="610069"/>
            <a:ext cx="3908585" cy="5414168"/>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970303" y="1954120"/>
            <a:ext cx="4736967" cy="2003742"/>
          </a:xfrm>
          <a:prstGeom prst="rect">
            <a:avLst/>
          </a:prstGeom>
        </p:spPr>
        <p:txBody>
          <a:bodyPr>
            <a:noAutofit/>
          </a:bodyPr>
          <a:lstStyle>
            <a:lvl1pPr marL="0" indent="0" algn="l">
              <a:buNone/>
              <a:defRPr sz="140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cxnSp>
        <p:nvCxnSpPr>
          <p:cNvPr id="31" name="Straight Connector 30"/>
          <p:cNvCxnSpPr>
            <a:cxnSpLocks/>
          </p:cNvCxnSpPr>
          <p:nvPr/>
        </p:nvCxnSpPr>
        <p:spPr>
          <a:xfrm>
            <a:off x="1032146" y="1760963"/>
            <a:ext cx="486065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Text Placeholder 3">
            <a:extLst>
              <a:ext uri="{FF2B5EF4-FFF2-40B4-BE49-F238E27FC236}">
                <a16:creationId xmlns:a16="http://schemas.microsoft.com/office/drawing/2014/main" id="{26EBDD75-E45C-495E-BE25-9211140F9792}"/>
              </a:ext>
            </a:extLst>
          </p:cNvPr>
          <p:cNvSpPr>
            <a:spLocks noGrp="1"/>
          </p:cNvSpPr>
          <p:nvPr>
            <p:ph type="body" sz="half" idx="10" hasCustomPrompt="1"/>
          </p:nvPr>
        </p:nvSpPr>
        <p:spPr>
          <a:xfrm>
            <a:off x="978227" y="4268644"/>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a:t>Bullet point sample five</a:t>
            </a:r>
          </a:p>
        </p:txBody>
      </p:sp>
      <p:sp>
        <p:nvSpPr>
          <p:cNvPr id="8" name="Slide Number Placeholder 8">
            <a:extLst>
              <a:ext uri="{FF2B5EF4-FFF2-40B4-BE49-F238E27FC236}">
                <a16:creationId xmlns:a16="http://schemas.microsoft.com/office/drawing/2014/main" id="{7484C5BF-82EF-4A44-8CEE-392EC7F77AC0}"/>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9" name="TextBox 8">
            <a:extLst>
              <a:ext uri="{FF2B5EF4-FFF2-40B4-BE49-F238E27FC236}">
                <a16:creationId xmlns:a16="http://schemas.microsoft.com/office/drawing/2014/main" id="{D595BF22-45F9-40C1-A990-14F8E9B8C7CD}"/>
              </a:ext>
            </a:extLst>
          </p:cNvPr>
          <p:cNvSpPr txBox="1"/>
          <p:nvPr userDrawn="1"/>
        </p:nvSpPr>
        <p:spPr>
          <a:xfrm>
            <a:off x="930099" y="6552660"/>
            <a:ext cx="10316580"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406004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94DAC83-F2D1-45D0-9B88-84477C928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45" y="199581"/>
            <a:ext cx="5985566" cy="6350540"/>
          </a:xfrm>
          <a:prstGeom prst="rect">
            <a:avLst/>
          </a:prstGeom>
          <a:effectLst/>
        </p:spPr>
      </p:pic>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tx1"/>
                </a:solidFill>
                <a:latin typeface="Source Sans Pro" panose="020B0503030403020204" pitchFamily="34" charset="0"/>
                <a:ea typeface="Source Sans Pro" panose="020B0503030403020204" pitchFamily="34" charset="0"/>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for Section</a:t>
            </a:r>
          </a:p>
        </p:txBody>
      </p:sp>
      <p:cxnSp>
        <p:nvCxnSpPr>
          <p:cNvPr id="15" name="Straight Connector 14"/>
          <p:cNvCxnSpPr>
            <a:cxnSpLocks/>
          </p:cNvCxnSpPr>
          <p:nvPr/>
        </p:nvCxnSpPr>
        <p:spPr>
          <a:xfrm>
            <a:off x="1295400" y="3774064"/>
            <a:ext cx="8789285" cy="1"/>
          </a:xfrm>
          <a:prstGeom prst="line">
            <a:avLst/>
          </a:prstGeom>
          <a:ln w="31750">
            <a:solidFill>
              <a:schemeClr val="bg1">
                <a:lumMod val="75000"/>
              </a:schemeClr>
            </a:solidFill>
            <a:tailEnd type="oval"/>
          </a:ln>
        </p:spPr>
        <p:style>
          <a:lnRef idx="3">
            <a:schemeClr val="accent1"/>
          </a:lnRef>
          <a:fillRef idx="0">
            <a:schemeClr val="accent1"/>
          </a:fillRef>
          <a:effectRef idx="2">
            <a:schemeClr val="accent1"/>
          </a:effectRef>
          <a:fontRef idx="minor">
            <a:schemeClr val="tx1"/>
          </a:fontRef>
        </p:style>
      </p:cxnSp>
      <p:sp>
        <p:nvSpPr>
          <p:cNvPr id="6" name="Slide Number Placeholder 8">
            <a:extLst>
              <a:ext uri="{FF2B5EF4-FFF2-40B4-BE49-F238E27FC236}">
                <a16:creationId xmlns:a16="http://schemas.microsoft.com/office/drawing/2014/main" id="{B22914D9-F0EF-4B7F-AD7F-C89553DC8AE2}"/>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1"/>
                </a:solidFill>
              </a:defRPr>
            </a:lvl1pPr>
          </a:lstStyle>
          <a:p>
            <a:fld id="{6D22F896-40B5-4ADD-8801-0D06FADFA095}" type="slidenum">
              <a:rPr lang="en-US" smtClean="0"/>
              <a:pPr/>
              <a:t>‹#›</a:t>
            </a:fld>
            <a:endParaRPr lang="en-US" dirty="0"/>
          </a:p>
        </p:txBody>
      </p:sp>
      <p:sp>
        <p:nvSpPr>
          <p:cNvPr id="8" name="TextBox 7">
            <a:extLst>
              <a:ext uri="{FF2B5EF4-FFF2-40B4-BE49-F238E27FC236}">
                <a16:creationId xmlns:a16="http://schemas.microsoft.com/office/drawing/2014/main" id="{2C171FA7-0B40-42E4-9173-E8CF54565E65}"/>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bg1">
                    <a:lumMod val="65000"/>
                  </a:schemeClr>
                </a:solidFill>
                <a:effectLst/>
                <a:latin typeface="Helvetica Neue"/>
              </a:rPr>
              <a:t>THIS MATERIAL IS CONFIDENTIAL</a:t>
            </a:r>
            <a:endParaRPr lang="en-US" sz="700">
              <a:solidFill>
                <a:schemeClr val="bg1">
                  <a:lumMod val="65000"/>
                </a:schemeClr>
              </a:solidFill>
            </a:endParaRPr>
          </a:p>
        </p:txBody>
      </p:sp>
      <p:pic>
        <p:nvPicPr>
          <p:cNvPr id="10" name="Picture 9" descr="A close up of a sign&#10;&#10;Description automatically generated">
            <a:extLst>
              <a:ext uri="{FF2B5EF4-FFF2-40B4-BE49-F238E27FC236}">
                <a16:creationId xmlns:a16="http://schemas.microsoft.com/office/drawing/2014/main" id="{32CE53B5-1ED3-4352-9BFF-FFDD6BE833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2462655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79A6-86B0-499F-9AB4-A38CB71F5E01}"/>
              </a:ext>
            </a:extLst>
          </p:cNvPr>
          <p:cNvSpPr>
            <a:spLocks noGrp="1"/>
          </p:cNvSpPr>
          <p:nvPr>
            <p:ph type="ctrTitle" hasCustomPrompt="1"/>
          </p:nvPr>
        </p:nvSpPr>
        <p:spPr>
          <a:xfrm>
            <a:off x="1524000" y="879406"/>
            <a:ext cx="9144000" cy="2270194"/>
          </a:xfrm>
          <a:effectLst>
            <a:reflection blurRad="127000" stA="36000" endPos="68000" dir="5400000" sy="-100000" algn="bl" rotWithShape="0"/>
          </a:effectLst>
        </p:spPr>
        <p:txBody>
          <a:bodyPr anchor="b"/>
          <a:lstStyle>
            <a:lvl1pPr algn="ctr">
              <a:defRPr sz="11500">
                <a:latin typeface="Source Sans Pro" panose="020B0503030403020204" pitchFamily="34" charset="0"/>
                <a:ea typeface="Source Sans Pro" panose="020B0503030403020204" pitchFamily="34" charset="0"/>
                <a:cs typeface="Arial" panose="020B0604020202020204" pitchFamily="34" charset="0"/>
              </a:defRPr>
            </a:lvl1pPr>
          </a:lstStyle>
          <a:p>
            <a:r>
              <a:rPr lang="en-US" dirty="0"/>
              <a:t>Thank you</a:t>
            </a:r>
          </a:p>
        </p:txBody>
      </p:sp>
      <p:sp>
        <p:nvSpPr>
          <p:cNvPr id="5" name="Slide Number Placeholder 8">
            <a:extLst>
              <a:ext uri="{FF2B5EF4-FFF2-40B4-BE49-F238E27FC236}">
                <a16:creationId xmlns:a16="http://schemas.microsoft.com/office/drawing/2014/main" id="{5DBE0B77-07EB-491E-B302-C64772B431BB}"/>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7" name="TextBox 6">
            <a:extLst>
              <a:ext uri="{FF2B5EF4-FFF2-40B4-BE49-F238E27FC236}">
                <a16:creationId xmlns:a16="http://schemas.microsoft.com/office/drawing/2014/main" id="{26973141-1519-41E2-9014-427A91D4ACCB}"/>
              </a:ext>
            </a:extLst>
          </p:cNvPr>
          <p:cNvSpPr txBox="1"/>
          <p:nvPr userDrawn="1"/>
        </p:nvSpPr>
        <p:spPr>
          <a:xfrm>
            <a:off x="930099" y="6552660"/>
            <a:ext cx="10316580"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spTree>
    <p:extLst>
      <p:ext uri="{BB962C8B-B14F-4D97-AF65-F5344CB8AC3E}">
        <p14:creationId xmlns:p14="http://schemas.microsoft.com/office/powerpoint/2010/main" val="1079937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Graphic 6" descr="Warning">
            <a:extLst>
              <a:ext uri="{FF2B5EF4-FFF2-40B4-BE49-F238E27FC236}">
                <a16:creationId xmlns:a16="http://schemas.microsoft.com/office/drawing/2014/main" id="{FAE56DF2-36FF-489A-9C05-DB8C3CD9DC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3477" y="1564988"/>
            <a:ext cx="427129" cy="427129"/>
          </a:xfrm>
          <a:prstGeom prst="rect">
            <a:avLst/>
          </a:prstGeom>
        </p:spPr>
      </p:pic>
      <p:pic>
        <p:nvPicPr>
          <p:cNvPr id="9" name="Graphic 8" descr="Irritant">
            <a:extLst>
              <a:ext uri="{FF2B5EF4-FFF2-40B4-BE49-F238E27FC236}">
                <a16:creationId xmlns:a16="http://schemas.microsoft.com/office/drawing/2014/main" id="{F3663CC9-0CC2-4758-8D4F-6FB882F60C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4155" y="1564988"/>
            <a:ext cx="427129" cy="427129"/>
          </a:xfrm>
          <a:prstGeom prst="rect">
            <a:avLst/>
          </a:prstGeom>
        </p:spPr>
      </p:pic>
      <p:pic>
        <p:nvPicPr>
          <p:cNvPr id="11" name="Graphic 10" descr="Question mark">
            <a:extLst>
              <a:ext uri="{FF2B5EF4-FFF2-40B4-BE49-F238E27FC236}">
                <a16:creationId xmlns:a16="http://schemas.microsoft.com/office/drawing/2014/main" id="{A3463CA6-D8DA-44CF-8A10-EA47E91BC92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6288" y="1564988"/>
            <a:ext cx="427129" cy="427129"/>
          </a:xfrm>
          <a:prstGeom prst="rect">
            <a:avLst/>
          </a:prstGeom>
        </p:spPr>
      </p:pic>
      <p:pic>
        <p:nvPicPr>
          <p:cNvPr id="13" name="Graphic 12" descr="Lock">
            <a:extLst>
              <a:ext uri="{FF2B5EF4-FFF2-40B4-BE49-F238E27FC236}">
                <a16:creationId xmlns:a16="http://schemas.microsoft.com/office/drawing/2014/main" id="{AEB911C2-155D-4C46-9E64-A0B6DFE2E6B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3477" y="2301436"/>
            <a:ext cx="427129" cy="427129"/>
          </a:xfrm>
          <a:prstGeom prst="rect">
            <a:avLst/>
          </a:prstGeom>
        </p:spPr>
      </p:pic>
      <p:pic>
        <p:nvPicPr>
          <p:cNvPr id="15" name="Graphic 14" descr="Unlock">
            <a:extLst>
              <a:ext uri="{FF2B5EF4-FFF2-40B4-BE49-F238E27FC236}">
                <a16:creationId xmlns:a16="http://schemas.microsoft.com/office/drawing/2014/main" id="{0AAE4A4E-BECC-47B9-B1DA-322ADF07DE2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6288" y="2301436"/>
            <a:ext cx="427129" cy="427129"/>
          </a:xfrm>
          <a:prstGeom prst="rect">
            <a:avLst/>
          </a:prstGeom>
        </p:spPr>
      </p:pic>
      <p:pic>
        <p:nvPicPr>
          <p:cNvPr id="17" name="Graphic 16" descr="Security camera">
            <a:extLst>
              <a:ext uri="{FF2B5EF4-FFF2-40B4-BE49-F238E27FC236}">
                <a16:creationId xmlns:a16="http://schemas.microsoft.com/office/drawing/2014/main" id="{EDCD49CE-D30C-451B-8867-C20DD7EC9B2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34155" y="2301436"/>
            <a:ext cx="427129" cy="427129"/>
          </a:xfrm>
          <a:prstGeom prst="rect">
            <a:avLst/>
          </a:prstGeom>
        </p:spPr>
      </p:pic>
      <p:pic>
        <p:nvPicPr>
          <p:cNvPr id="19" name="Graphic 18" descr="Computer">
            <a:extLst>
              <a:ext uri="{FF2B5EF4-FFF2-40B4-BE49-F238E27FC236}">
                <a16:creationId xmlns:a16="http://schemas.microsoft.com/office/drawing/2014/main" id="{FAF8BDA7-22D9-4937-9E7F-2E44F19530B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46124" y="1564988"/>
            <a:ext cx="427129" cy="427129"/>
          </a:xfrm>
          <a:prstGeom prst="rect">
            <a:avLst/>
          </a:prstGeom>
        </p:spPr>
      </p:pic>
      <p:pic>
        <p:nvPicPr>
          <p:cNvPr id="21" name="Graphic 20" descr="Web cam">
            <a:extLst>
              <a:ext uri="{FF2B5EF4-FFF2-40B4-BE49-F238E27FC236}">
                <a16:creationId xmlns:a16="http://schemas.microsoft.com/office/drawing/2014/main" id="{0F1A6898-CBD0-47D0-988A-F7B46CC3179B}"/>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59016" y="1564988"/>
            <a:ext cx="427129" cy="427129"/>
          </a:xfrm>
          <a:prstGeom prst="rect">
            <a:avLst/>
          </a:prstGeom>
        </p:spPr>
      </p:pic>
      <p:pic>
        <p:nvPicPr>
          <p:cNvPr id="23" name="Graphic 22" descr="Server">
            <a:extLst>
              <a:ext uri="{FF2B5EF4-FFF2-40B4-BE49-F238E27FC236}">
                <a16:creationId xmlns:a16="http://schemas.microsoft.com/office/drawing/2014/main" id="{A59532FA-4743-43C0-8FE1-5A54A24B7F3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53706" y="2301436"/>
            <a:ext cx="427129" cy="427129"/>
          </a:xfrm>
          <a:prstGeom prst="rect">
            <a:avLst/>
          </a:prstGeom>
        </p:spPr>
      </p:pic>
      <p:pic>
        <p:nvPicPr>
          <p:cNvPr id="26" name="Graphic 25" descr="Smart Phone">
            <a:extLst>
              <a:ext uri="{FF2B5EF4-FFF2-40B4-BE49-F238E27FC236}">
                <a16:creationId xmlns:a16="http://schemas.microsoft.com/office/drawing/2014/main" id="{4F0C3D68-B209-48A8-B277-A4752D9CE79B}"/>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9016" y="2301436"/>
            <a:ext cx="427129" cy="427129"/>
          </a:xfrm>
          <a:prstGeom prst="rect">
            <a:avLst/>
          </a:prstGeom>
        </p:spPr>
      </p:pic>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781944" y="465103"/>
            <a:ext cx="9603275" cy="570563"/>
          </a:xfrm>
        </p:spPr>
        <p:txBody>
          <a:bodyPr/>
          <a:lstStyle>
            <a:lvl1pPr algn="l">
              <a:defRPr sz="4000" baseline="-12000"/>
            </a:lvl1pPr>
          </a:lstStyle>
          <a:p>
            <a:r>
              <a:rPr lang="en-US"/>
              <a:t>Icon and graph examples</a:t>
            </a:r>
          </a:p>
        </p:txBody>
      </p:sp>
      <p:pic>
        <p:nvPicPr>
          <p:cNvPr id="28" name="Graphic 27" descr="Warning">
            <a:extLst>
              <a:ext uri="{FF2B5EF4-FFF2-40B4-BE49-F238E27FC236}">
                <a16:creationId xmlns:a16="http://schemas.microsoft.com/office/drawing/2014/main" id="{4C8652CA-15E4-4D8E-B66D-A6F46FD484B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53477" y="3107377"/>
            <a:ext cx="427129" cy="427129"/>
          </a:xfrm>
          <a:prstGeom prst="rect">
            <a:avLst/>
          </a:prstGeom>
          <a:effectLst>
            <a:outerShdw blurRad="228600" dist="38100" dir="2700000" algn="tl" rotWithShape="0">
              <a:prstClr val="black">
                <a:alpha val="40000"/>
              </a:prstClr>
            </a:outerShdw>
          </a:effectLst>
        </p:spPr>
      </p:pic>
      <p:pic>
        <p:nvPicPr>
          <p:cNvPr id="29" name="Graphic 28" descr="Irritant">
            <a:extLst>
              <a:ext uri="{FF2B5EF4-FFF2-40B4-BE49-F238E27FC236}">
                <a16:creationId xmlns:a16="http://schemas.microsoft.com/office/drawing/2014/main" id="{C18D56FD-FF02-4839-A86D-3C6A406CD218}"/>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34155" y="3107377"/>
            <a:ext cx="427129" cy="427129"/>
          </a:xfrm>
          <a:prstGeom prst="rect">
            <a:avLst/>
          </a:prstGeom>
          <a:effectLst>
            <a:outerShdw blurRad="228600" dist="38100" dir="2700000" algn="tl" rotWithShape="0">
              <a:prstClr val="black">
                <a:alpha val="40000"/>
              </a:prstClr>
            </a:outerShdw>
          </a:effectLst>
        </p:spPr>
      </p:pic>
      <p:pic>
        <p:nvPicPr>
          <p:cNvPr id="30" name="Graphic 29" descr="Question mark">
            <a:extLst>
              <a:ext uri="{FF2B5EF4-FFF2-40B4-BE49-F238E27FC236}">
                <a16:creationId xmlns:a16="http://schemas.microsoft.com/office/drawing/2014/main" id="{1EBF6982-7FB0-4D95-8E66-608C19BD6F96}"/>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76288" y="3107377"/>
            <a:ext cx="427129" cy="427129"/>
          </a:xfrm>
          <a:prstGeom prst="rect">
            <a:avLst/>
          </a:prstGeom>
          <a:effectLst>
            <a:outerShdw blurRad="228600" dist="38100" dir="2700000" algn="tl" rotWithShape="0">
              <a:prstClr val="black">
                <a:alpha val="40000"/>
              </a:prstClr>
            </a:outerShdw>
          </a:effectLst>
        </p:spPr>
      </p:pic>
      <p:pic>
        <p:nvPicPr>
          <p:cNvPr id="31" name="Graphic 30" descr="Lock">
            <a:extLst>
              <a:ext uri="{FF2B5EF4-FFF2-40B4-BE49-F238E27FC236}">
                <a16:creationId xmlns:a16="http://schemas.microsoft.com/office/drawing/2014/main" id="{E11F6111-E4C2-48B1-BBCE-19AFAD0D7B39}"/>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53477" y="3960229"/>
            <a:ext cx="427129" cy="427129"/>
          </a:xfrm>
          <a:prstGeom prst="rect">
            <a:avLst/>
          </a:prstGeom>
          <a:effectLst>
            <a:outerShdw blurRad="228600" dist="38100" dir="2700000" algn="tl" rotWithShape="0">
              <a:prstClr val="black">
                <a:alpha val="40000"/>
              </a:prstClr>
            </a:outerShdw>
          </a:effectLst>
        </p:spPr>
      </p:pic>
      <p:pic>
        <p:nvPicPr>
          <p:cNvPr id="32" name="Graphic 31" descr="Unlock">
            <a:extLst>
              <a:ext uri="{FF2B5EF4-FFF2-40B4-BE49-F238E27FC236}">
                <a16:creationId xmlns:a16="http://schemas.microsoft.com/office/drawing/2014/main" id="{5467D50A-B453-4CB4-BBE8-94733D4787A9}"/>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576288" y="3960229"/>
            <a:ext cx="427129" cy="427129"/>
          </a:xfrm>
          <a:prstGeom prst="rect">
            <a:avLst/>
          </a:prstGeom>
          <a:effectLst>
            <a:outerShdw blurRad="228600" dist="38100" dir="2700000" algn="tl" rotWithShape="0">
              <a:prstClr val="black">
                <a:alpha val="40000"/>
              </a:prstClr>
            </a:outerShdw>
          </a:effectLst>
        </p:spPr>
      </p:pic>
      <p:pic>
        <p:nvPicPr>
          <p:cNvPr id="33" name="Graphic 32" descr="Security camera">
            <a:extLst>
              <a:ext uri="{FF2B5EF4-FFF2-40B4-BE49-F238E27FC236}">
                <a16:creationId xmlns:a16="http://schemas.microsoft.com/office/drawing/2014/main" id="{E03DBCD4-3134-4F9F-84AF-7A9C139B9AA0}"/>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834155" y="3960229"/>
            <a:ext cx="427129" cy="427129"/>
          </a:xfrm>
          <a:prstGeom prst="rect">
            <a:avLst/>
          </a:prstGeom>
          <a:effectLst>
            <a:outerShdw blurRad="228600" dist="38100" dir="2700000" algn="tl" rotWithShape="0">
              <a:prstClr val="black">
                <a:alpha val="40000"/>
              </a:prstClr>
            </a:outerShdw>
          </a:effectLst>
        </p:spPr>
      </p:pic>
      <p:pic>
        <p:nvPicPr>
          <p:cNvPr id="34" name="Graphic 33" descr="Computer">
            <a:extLst>
              <a:ext uri="{FF2B5EF4-FFF2-40B4-BE49-F238E27FC236}">
                <a16:creationId xmlns:a16="http://schemas.microsoft.com/office/drawing/2014/main" id="{2E230DAB-CBA0-4C72-9361-50E610B8799C}"/>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653706" y="3107377"/>
            <a:ext cx="427129" cy="427129"/>
          </a:xfrm>
          <a:prstGeom prst="rect">
            <a:avLst/>
          </a:prstGeom>
          <a:effectLst>
            <a:outerShdw blurRad="228600" dist="38100" dir="2700000" algn="tl" rotWithShape="0">
              <a:prstClr val="black">
                <a:alpha val="40000"/>
              </a:prstClr>
            </a:outerShdw>
          </a:effectLst>
        </p:spPr>
      </p:pic>
      <p:pic>
        <p:nvPicPr>
          <p:cNvPr id="35" name="Graphic 34" descr="Web cam">
            <a:extLst>
              <a:ext uri="{FF2B5EF4-FFF2-40B4-BE49-F238E27FC236}">
                <a16:creationId xmlns:a16="http://schemas.microsoft.com/office/drawing/2014/main" id="{3773EF1C-CBA7-4EAD-906A-08ACE15118FF}"/>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59016" y="3107377"/>
            <a:ext cx="427129" cy="427129"/>
          </a:xfrm>
          <a:prstGeom prst="rect">
            <a:avLst/>
          </a:prstGeom>
          <a:effectLst>
            <a:outerShdw blurRad="228600" dist="38100" dir="2700000" algn="tl" rotWithShape="0">
              <a:prstClr val="black">
                <a:alpha val="40000"/>
              </a:prstClr>
            </a:outerShdw>
          </a:effectLst>
        </p:spPr>
      </p:pic>
      <p:pic>
        <p:nvPicPr>
          <p:cNvPr id="36" name="Graphic 35" descr="Server">
            <a:extLst>
              <a:ext uri="{FF2B5EF4-FFF2-40B4-BE49-F238E27FC236}">
                <a16:creationId xmlns:a16="http://schemas.microsoft.com/office/drawing/2014/main" id="{1AE76905-EFC5-4DC0-AF02-2EE50BA8952A}"/>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53706" y="3960229"/>
            <a:ext cx="427129" cy="427129"/>
          </a:xfrm>
          <a:prstGeom prst="rect">
            <a:avLst/>
          </a:prstGeom>
          <a:effectLst>
            <a:outerShdw blurRad="228600" dist="38100" dir="2700000" algn="tl" rotWithShape="0">
              <a:prstClr val="black">
                <a:alpha val="40000"/>
              </a:prstClr>
            </a:outerShdw>
          </a:effectLst>
        </p:spPr>
      </p:pic>
      <p:pic>
        <p:nvPicPr>
          <p:cNvPr id="37" name="Graphic 36" descr="Smart Phone">
            <a:extLst>
              <a:ext uri="{FF2B5EF4-FFF2-40B4-BE49-F238E27FC236}">
                <a16:creationId xmlns:a16="http://schemas.microsoft.com/office/drawing/2014/main" id="{ADE514AF-AF20-4ADF-9EB9-644F7919BC9A}"/>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959016" y="3960229"/>
            <a:ext cx="427129" cy="427129"/>
          </a:xfrm>
          <a:prstGeom prst="rect">
            <a:avLst/>
          </a:prstGeom>
          <a:effectLst>
            <a:outerShdw blurRad="228600" dist="38100" dir="2700000" algn="tl" rotWithShape="0">
              <a:prstClr val="black">
                <a:alpha val="40000"/>
              </a:prstClr>
            </a:outerShdw>
          </a:effectLst>
        </p:spPr>
      </p:pic>
      <p:graphicFrame>
        <p:nvGraphicFramePr>
          <p:cNvPr id="43" name="Chart 42">
            <a:extLst>
              <a:ext uri="{FF2B5EF4-FFF2-40B4-BE49-F238E27FC236}">
                <a16:creationId xmlns:a16="http://schemas.microsoft.com/office/drawing/2014/main" id="{DA20F72D-9094-41D1-89BA-073BC1BA6631}"/>
              </a:ext>
            </a:extLst>
          </p:cNvPr>
          <p:cNvGraphicFramePr/>
          <p:nvPr userDrawn="1">
            <p:extLst>
              <p:ext uri="{D42A27DB-BD31-4B8C-83A1-F6EECF244321}">
                <p14:modId xmlns:p14="http://schemas.microsoft.com/office/powerpoint/2010/main" val="2216710207"/>
              </p:ext>
            </p:extLst>
          </p:nvPr>
        </p:nvGraphicFramePr>
        <p:xfrm>
          <a:off x="6933494" y="3869635"/>
          <a:ext cx="4806122" cy="2523262"/>
        </p:xfrm>
        <a:graphic>
          <a:graphicData uri="http://schemas.openxmlformats.org/drawingml/2006/chart">
            <c:chart xmlns:c="http://schemas.openxmlformats.org/drawingml/2006/chart" xmlns:r="http://schemas.openxmlformats.org/officeDocument/2006/relationships" r:id="rId42"/>
          </a:graphicData>
        </a:graphic>
      </p:graphicFrame>
      <p:pic>
        <p:nvPicPr>
          <p:cNvPr id="44" name="Graphic 43" descr="Warning">
            <a:extLst>
              <a:ext uri="{FF2B5EF4-FFF2-40B4-BE49-F238E27FC236}">
                <a16:creationId xmlns:a16="http://schemas.microsoft.com/office/drawing/2014/main" id="{6E7F7F3B-5B61-42DA-985E-876900CF8568}"/>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3245895" y="4813081"/>
            <a:ext cx="427129" cy="427129"/>
          </a:xfrm>
          <a:prstGeom prst="rect">
            <a:avLst/>
          </a:prstGeom>
        </p:spPr>
      </p:pic>
      <p:pic>
        <p:nvPicPr>
          <p:cNvPr id="45" name="Graphic 44" descr="Irritant">
            <a:extLst>
              <a:ext uri="{FF2B5EF4-FFF2-40B4-BE49-F238E27FC236}">
                <a16:creationId xmlns:a16="http://schemas.microsoft.com/office/drawing/2014/main" id="{BC6B1770-4EC3-451F-9049-34DF4B46C62D}"/>
              </a:ext>
            </a:extLst>
          </p:cNvPr>
          <p:cNvPicPr>
            <a:picLocks noChangeAspect="1"/>
          </p:cNvPicPr>
          <p:nvPr userDrawn="1"/>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826573" y="4813081"/>
            <a:ext cx="427129" cy="427129"/>
          </a:xfrm>
          <a:prstGeom prst="rect">
            <a:avLst/>
          </a:prstGeom>
        </p:spPr>
      </p:pic>
      <p:pic>
        <p:nvPicPr>
          <p:cNvPr id="46" name="Graphic 45" descr="Question mark">
            <a:extLst>
              <a:ext uri="{FF2B5EF4-FFF2-40B4-BE49-F238E27FC236}">
                <a16:creationId xmlns:a16="http://schemas.microsoft.com/office/drawing/2014/main" id="{70EA6AC2-2EDC-47D1-BBA9-D20B966CBF71}"/>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2568706" y="4813081"/>
            <a:ext cx="427129" cy="427129"/>
          </a:xfrm>
          <a:prstGeom prst="rect">
            <a:avLst/>
          </a:prstGeom>
        </p:spPr>
      </p:pic>
      <p:pic>
        <p:nvPicPr>
          <p:cNvPr id="47" name="Graphic 46" descr="Lock">
            <a:extLst>
              <a:ext uri="{FF2B5EF4-FFF2-40B4-BE49-F238E27FC236}">
                <a16:creationId xmlns:a16="http://schemas.microsoft.com/office/drawing/2014/main" id="{4E68BDD2-FEE5-4CE3-AAD9-6371F78AA415}"/>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245895" y="5549529"/>
            <a:ext cx="427129" cy="427129"/>
          </a:xfrm>
          <a:prstGeom prst="rect">
            <a:avLst/>
          </a:prstGeom>
        </p:spPr>
      </p:pic>
      <p:pic>
        <p:nvPicPr>
          <p:cNvPr id="48" name="Graphic 47" descr="Unlock">
            <a:extLst>
              <a:ext uri="{FF2B5EF4-FFF2-40B4-BE49-F238E27FC236}">
                <a16:creationId xmlns:a16="http://schemas.microsoft.com/office/drawing/2014/main" id="{46F08239-E81D-4E4B-A3BD-39340839E00D}"/>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2568706" y="5549529"/>
            <a:ext cx="427129" cy="427129"/>
          </a:xfrm>
          <a:prstGeom prst="rect">
            <a:avLst/>
          </a:prstGeom>
        </p:spPr>
      </p:pic>
      <p:pic>
        <p:nvPicPr>
          <p:cNvPr id="49" name="Graphic 48" descr="Security camera">
            <a:extLst>
              <a:ext uri="{FF2B5EF4-FFF2-40B4-BE49-F238E27FC236}">
                <a16:creationId xmlns:a16="http://schemas.microsoft.com/office/drawing/2014/main" id="{025ADA13-F71C-47B4-A878-226BD441587B}"/>
              </a:ext>
            </a:extLst>
          </p:cNvPr>
          <p:cNvPicPr>
            <a:picLocks noChangeAspect="1"/>
          </p:cNvPicPr>
          <p:nvPr userDrawn="1"/>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1826573" y="5549529"/>
            <a:ext cx="427129" cy="427129"/>
          </a:xfrm>
          <a:prstGeom prst="rect">
            <a:avLst/>
          </a:prstGeom>
        </p:spPr>
      </p:pic>
      <p:pic>
        <p:nvPicPr>
          <p:cNvPr id="50" name="Graphic 49" descr="Computer">
            <a:extLst>
              <a:ext uri="{FF2B5EF4-FFF2-40B4-BE49-F238E27FC236}">
                <a16:creationId xmlns:a16="http://schemas.microsoft.com/office/drawing/2014/main" id="{7F66DFFB-A74E-42A1-9212-D6E85E79393E}"/>
              </a:ext>
            </a:extLst>
          </p:cNvPr>
          <p:cNvPicPr>
            <a:picLocks noChangeAspect="1"/>
          </p:cNvPicPr>
          <p:nvPr userDrawn="1"/>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4638542" y="4813081"/>
            <a:ext cx="427129" cy="427129"/>
          </a:xfrm>
          <a:prstGeom prst="rect">
            <a:avLst/>
          </a:prstGeom>
        </p:spPr>
      </p:pic>
      <p:pic>
        <p:nvPicPr>
          <p:cNvPr id="51" name="Graphic 50" descr="Web cam">
            <a:extLst>
              <a:ext uri="{FF2B5EF4-FFF2-40B4-BE49-F238E27FC236}">
                <a16:creationId xmlns:a16="http://schemas.microsoft.com/office/drawing/2014/main" id="{031BF755-08BA-4E5F-8878-5E9BC87BA9F1}"/>
              </a:ext>
            </a:extLst>
          </p:cNvPr>
          <p:cNvPicPr>
            <a:picLocks noChangeAspect="1"/>
          </p:cNvPicPr>
          <p:nvPr userDrawn="1"/>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3951434" y="4813081"/>
            <a:ext cx="427129" cy="427129"/>
          </a:xfrm>
          <a:prstGeom prst="rect">
            <a:avLst/>
          </a:prstGeom>
        </p:spPr>
      </p:pic>
      <p:pic>
        <p:nvPicPr>
          <p:cNvPr id="52" name="Graphic 51" descr="Server">
            <a:extLst>
              <a:ext uri="{FF2B5EF4-FFF2-40B4-BE49-F238E27FC236}">
                <a16:creationId xmlns:a16="http://schemas.microsoft.com/office/drawing/2014/main" id="{FB277D50-400C-4992-9176-A2BE669A33EA}"/>
              </a:ext>
            </a:extLst>
          </p:cNvPr>
          <p:cNvPicPr>
            <a:picLocks noChangeAspect="1"/>
          </p:cNvPicPr>
          <p:nvPr userDrawn="1"/>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4646124" y="5549529"/>
            <a:ext cx="427129" cy="427129"/>
          </a:xfrm>
          <a:prstGeom prst="rect">
            <a:avLst/>
          </a:prstGeom>
        </p:spPr>
      </p:pic>
      <p:pic>
        <p:nvPicPr>
          <p:cNvPr id="53" name="Graphic 52" descr="Smart Phone">
            <a:extLst>
              <a:ext uri="{FF2B5EF4-FFF2-40B4-BE49-F238E27FC236}">
                <a16:creationId xmlns:a16="http://schemas.microsoft.com/office/drawing/2014/main" id="{C24E68E6-ED45-4173-B6A7-57E323A0A99D}"/>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3951434" y="5549529"/>
            <a:ext cx="427129" cy="427129"/>
          </a:xfrm>
          <a:prstGeom prst="rect">
            <a:avLst/>
          </a:prstGeom>
        </p:spPr>
      </p:pic>
      <p:graphicFrame>
        <p:nvGraphicFramePr>
          <p:cNvPr id="5" name="Chart 4">
            <a:extLst>
              <a:ext uri="{FF2B5EF4-FFF2-40B4-BE49-F238E27FC236}">
                <a16:creationId xmlns:a16="http://schemas.microsoft.com/office/drawing/2014/main" id="{3B4B5B10-ECE9-4368-91C5-371980151CC3}"/>
              </a:ext>
            </a:extLst>
          </p:cNvPr>
          <p:cNvGraphicFramePr/>
          <p:nvPr userDrawn="1">
            <p:extLst>
              <p:ext uri="{D42A27DB-BD31-4B8C-83A1-F6EECF244321}">
                <p14:modId xmlns:p14="http://schemas.microsoft.com/office/powerpoint/2010/main" val="1171452174"/>
              </p:ext>
            </p:extLst>
          </p:nvPr>
        </p:nvGraphicFramePr>
        <p:xfrm>
          <a:off x="6933494" y="264324"/>
          <a:ext cx="4806122" cy="3428615"/>
        </p:xfrm>
        <a:graphic>
          <a:graphicData uri="http://schemas.openxmlformats.org/drawingml/2006/chart">
            <c:chart xmlns:c="http://schemas.openxmlformats.org/drawingml/2006/chart" xmlns:r="http://schemas.openxmlformats.org/officeDocument/2006/relationships" r:id="rId63"/>
          </a:graphicData>
        </a:graphic>
      </p:graphicFrame>
    </p:spTree>
    <p:extLst>
      <p:ext uri="{BB962C8B-B14F-4D97-AF65-F5344CB8AC3E}">
        <p14:creationId xmlns:p14="http://schemas.microsoft.com/office/powerpoint/2010/main" val="2312493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574327" y="374805"/>
            <a:ext cx="6201661" cy="489950"/>
          </a:xfrm>
        </p:spPr>
        <p:txBody>
          <a:bodyPr/>
          <a:lstStyle>
            <a:lvl1pPr algn="l">
              <a:defRPr sz="4000" baseline="-12000"/>
            </a:lvl1pPr>
          </a:lstStyle>
          <a:p>
            <a:r>
              <a:rPr lang="en-US"/>
              <a:t>Product logos and colors</a:t>
            </a:r>
          </a:p>
        </p:txBody>
      </p:sp>
      <p:pic>
        <p:nvPicPr>
          <p:cNvPr id="2" name="Graphic 1">
            <a:extLst>
              <a:ext uri="{FF2B5EF4-FFF2-40B4-BE49-F238E27FC236}">
                <a16:creationId xmlns:a16="http://schemas.microsoft.com/office/drawing/2014/main" id="{B1CBC327-A34C-48B0-AB4D-35CE644A76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15060" y="2902313"/>
            <a:ext cx="1996596" cy="1005136"/>
          </a:xfrm>
          <a:prstGeom prst="rect">
            <a:avLst/>
          </a:prstGeom>
        </p:spPr>
      </p:pic>
      <p:pic>
        <p:nvPicPr>
          <p:cNvPr id="3" name="Graphic 2">
            <a:extLst>
              <a:ext uri="{FF2B5EF4-FFF2-40B4-BE49-F238E27FC236}">
                <a16:creationId xmlns:a16="http://schemas.microsoft.com/office/drawing/2014/main" id="{44982229-8D20-467D-A379-C8802DA6DA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6971" y="4190481"/>
            <a:ext cx="2493476" cy="265263"/>
          </a:xfrm>
          <a:prstGeom prst="rect">
            <a:avLst/>
          </a:prstGeom>
        </p:spPr>
      </p:pic>
      <p:pic>
        <p:nvPicPr>
          <p:cNvPr id="4" name="Graphic 3">
            <a:extLst>
              <a:ext uri="{FF2B5EF4-FFF2-40B4-BE49-F238E27FC236}">
                <a16:creationId xmlns:a16="http://schemas.microsoft.com/office/drawing/2014/main" id="{035F0E8D-EA32-4B68-BEDE-CB348908E0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96972" y="2047622"/>
            <a:ext cx="2852562" cy="320605"/>
          </a:xfrm>
          <a:prstGeom prst="rect">
            <a:avLst/>
          </a:prstGeom>
        </p:spPr>
      </p:pic>
      <p:pic>
        <p:nvPicPr>
          <p:cNvPr id="5" name="Graphic 4">
            <a:extLst>
              <a:ext uri="{FF2B5EF4-FFF2-40B4-BE49-F238E27FC236}">
                <a16:creationId xmlns:a16="http://schemas.microsoft.com/office/drawing/2014/main" id="{744DCD9F-76E2-4367-B98E-21B8C95D9B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96972" y="2793659"/>
            <a:ext cx="761782" cy="246620"/>
          </a:xfrm>
          <a:prstGeom prst="rect">
            <a:avLst/>
          </a:prstGeom>
        </p:spPr>
      </p:pic>
      <p:pic>
        <p:nvPicPr>
          <p:cNvPr id="6" name="Graphic 5">
            <a:extLst>
              <a:ext uri="{FF2B5EF4-FFF2-40B4-BE49-F238E27FC236}">
                <a16:creationId xmlns:a16="http://schemas.microsoft.com/office/drawing/2014/main" id="{535FC162-046E-4063-8374-80693DFC37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296971" y="3468180"/>
            <a:ext cx="1035801" cy="312384"/>
          </a:xfrm>
          <a:prstGeom prst="rect">
            <a:avLst/>
          </a:prstGeom>
        </p:spPr>
      </p:pic>
      <p:pic>
        <p:nvPicPr>
          <p:cNvPr id="8" name="Graphic 7">
            <a:extLst>
              <a:ext uri="{FF2B5EF4-FFF2-40B4-BE49-F238E27FC236}">
                <a16:creationId xmlns:a16="http://schemas.microsoft.com/office/drawing/2014/main" id="{FCA9E86F-6CD2-4B30-8A56-E7B3F3652DC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96972" y="1382037"/>
            <a:ext cx="1746232" cy="251171"/>
          </a:xfrm>
          <a:prstGeom prst="rect">
            <a:avLst/>
          </a:prstGeom>
        </p:spPr>
      </p:pic>
      <p:pic>
        <p:nvPicPr>
          <p:cNvPr id="10" name="Graphic 9">
            <a:extLst>
              <a:ext uri="{FF2B5EF4-FFF2-40B4-BE49-F238E27FC236}">
                <a16:creationId xmlns:a16="http://schemas.microsoft.com/office/drawing/2014/main" id="{ED321720-9468-41B5-AF49-641FABE1292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296971" y="4872396"/>
            <a:ext cx="2074104" cy="256696"/>
          </a:xfrm>
          <a:prstGeom prst="rect">
            <a:avLst/>
          </a:prstGeom>
        </p:spPr>
      </p:pic>
      <p:sp>
        <p:nvSpPr>
          <p:cNvPr id="12" name="Rectangle 11">
            <a:extLst>
              <a:ext uri="{FF2B5EF4-FFF2-40B4-BE49-F238E27FC236}">
                <a16:creationId xmlns:a16="http://schemas.microsoft.com/office/drawing/2014/main" id="{966CC794-B941-40E4-BD5C-0CA6DB922898}"/>
              </a:ext>
            </a:extLst>
          </p:cNvPr>
          <p:cNvSpPr/>
          <p:nvPr userDrawn="1"/>
        </p:nvSpPr>
        <p:spPr>
          <a:xfrm>
            <a:off x="671509" y="1422400"/>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A5BBDE6-9FF7-4D71-BA1A-926AD65556C7}"/>
              </a:ext>
            </a:extLst>
          </p:cNvPr>
          <p:cNvSpPr/>
          <p:nvPr userDrawn="1"/>
        </p:nvSpPr>
        <p:spPr>
          <a:xfrm>
            <a:off x="918883" y="1422400"/>
            <a:ext cx="217311" cy="217311"/>
          </a:xfrm>
          <a:prstGeom prst="rect">
            <a:avLst/>
          </a:prstGeom>
          <a:solidFill>
            <a:srgbClr val="3D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CDF0FCB-D9EB-4587-AD65-DA4D6D9679BC}"/>
              </a:ext>
            </a:extLst>
          </p:cNvPr>
          <p:cNvSpPr/>
          <p:nvPr userDrawn="1"/>
        </p:nvSpPr>
        <p:spPr>
          <a:xfrm>
            <a:off x="671509" y="2078542"/>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CD3FD1B-2469-4D7B-B27C-08E9681C24FD}"/>
              </a:ext>
            </a:extLst>
          </p:cNvPr>
          <p:cNvSpPr/>
          <p:nvPr userDrawn="1"/>
        </p:nvSpPr>
        <p:spPr>
          <a:xfrm>
            <a:off x="918883" y="2078542"/>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9F7841A-AB83-4CEE-A057-8E1DB1853852}"/>
              </a:ext>
            </a:extLst>
          </p:cNvPr>
          <p:cNvSpPr/>
          <p:nvPr userDrawn="1"/>
        </p:nvSpPr>
        <p:spPr>
          <a:xfrm>
            <a:off x="680344" y="2793658"/>
            <a:ext cx="217311" cy="217311"/>
          </a:xfrm>
          <a:prstGeom prst="rect">
            <a:avLst/>
          </a:prstGeom>
          <a:solidFill>
            <a:srgbClr val="4C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7028437-9823-433E-B899-01C84AB16A3C}"/>
              </a:ext>
            </a:extLst>
          </p:cNvPr>
          <p:cNvSpPr/>
          <p:nvPr userDrawn="1"/>
        </p:nvSpPr>
        <p:spPr>
          <a:xfrm>
            <a:off x="927718" y="2793658"/>
            <a:ext cx="217311" cy="217311"/>
          </a:xfrm>
          <a:prstGeom prst="rect">
            <a:avLst/>
          </a:prstGeom>
          <a:solidFill>
            <a:srgbClr val="82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759243F-6CB0-4A1A-BD52-440D590AB2F7}"/>
              </a:ext>
            </a:extLst>
          </p:cNvPr>
          <p:cNvSpPr/>
          <p:nvPr userDrawn="1"/>
        </p:nvSpPr>
        <p:spPr>
          <a:xfrm>
            <a:off x="680344" y="3494984"/>
            <a:ext cx="455850" cy="217311"/>
          </a:xfrm>
          <a:prstGeom prst="rect">
            <a:avLst/>
          </a:prstGeom>
          <a:solidFill>
            <a:srgbClr val="005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4789682-E9D7-4C31-AF7C-C37E125F270E}"/>
              </a:ext>
            </a:extLst>
          </p:cNvPr>
          <p:cNvSpPr/>
          <p:nvPr userDrawn="1"/>
        </p:nvSpPr>
        <p:spPr>
          <a:xfrm>
            <a:off x="680345" y="4221501"/>
            <a:ext cx="144873" cy="217310"/>
          </a:xfrm>
          <a:prstGeom prst="rect">
            <a:avLst/>
          </a:prstGeom>
          <a:solidFill>
            <a:srgbClr val="12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0A9B5F-C4BA-4007-8CD1-FB98B75BF585}"/>
              </a:ext>
            </a:extLst>
          </p:cNvPr>
          <p:cNvSpPr/>
          <p:nvPr userDrawn="1"/>
        </p:nvSpPr>
        <p:spPr>
          <a:xfrm>
            <a:off x="848205" y="4221501"/>
            <a:ext cx="144873" cy="217310"/>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201EBE-5AB9-4280-AC3B-23B6DCA87465}"/>
              </a:ext>
            </a:extLst>
          </p:cNvPr>
          <p:cNvSpPr/>
          <p:nvPr userDrawn="1"/>
        </p:nvSpPr>
        <p:spPr>
          <a:xfrm>
            <a:off x="671509" y="4918031"/>
            <a:ext cx="217311" cy="217311"/>
          </a:xfrm>
          <a:prstGeom prst="rect">
            <a:avLst/>
          </a:prstGeom>
          <a:solidFill>
            <a:srgbClr val="12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C4DA50B-092D-4E82-9B56-B65F382DC240}"/>
              </a:ext>
            </a:extLst>
          </p:cNvPr>
          <p:cNvSpPr/>
          <p:nvPr userDrawn="1"/>
        </p:nvSpPr>
        <p:spPr>
          <a:xfrm>
            <a:off x="918883" y="4918031"/>
            <a:ext cx="217311" cy="217311"/>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6C6C540-AD3E-498A-94E7-5F85FF2F8CDF}"/>
              </a:ext>
            </a:extLst>
          </p:cNvPr>
          <p:cNvSpPr/>
          <p:nvPr userDrawn="1"/>
        </p:nvSpPr>
        <p:spPr>
          <a:xfrm>
            <a:off x="1011649" y="4221501"/>
            <a:ext cx="144873" cy="217310"/>
          </a:xfrm>
          <a:prstGeom prst="rect">
            <a:avLst/>
          </a:prstGeom>
          <a:solidFill>
            <a:srgbClr val="77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7EF2722B-5B62-4B8D-99C3-D43BCF82ECA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14205" y="4190481"/>
            <a:ext cx="2493476" cy="265263"/>
          </a:xfrm>
          <a:prstGeom prst="rect">
            <a:avLst/>
          </a:prstGeom>
          <a:effectLst>
            <a:outerShdw blurRad="241300" dist="38100" dir="2700000" algn="tl" rotWithShape="0">
              <a:prstClr val="black">
                <a:alpha val="40000"/>
              </a:prstClr>
            </a:outerShdw>
          </a:effectLst>
        </p:spPr>
      </p:pic>
      <p:pic>
        <p:nvPicPr>
          <p:cNvPr id="67" name="Graphic 66">
            <a:extLst>
              <a:ext uri="{FF2B5EF4-FFF2-40B4-BE49-F238E27FC236}">
                <a16:creationId xmlns:a16="http://schemas.microsoft.com/office/drawing/2014/main" id="{C5B54F68-4A9A-4458-8796-AECB93B0500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14206" y="2047622"/>
            <a:ext cx="2852562" cy="320605"/>
          </a:xfrm>
          <a:prstGeom prst="rect">
            <a:avLst/>
          </a:prstGeom>
          <a:effectLst>
            <a:outerShdw blurRad="241300" dist="38100" dir="2700000" algn="tl" rotWithShape="0">
              <a:prstClr val="black">
                <a:alpha val="40000"/>
              </a:prstClr>
            </a:outerShdw>
          </a:effectLst>
        </p:spPr>
      </p:pic>
      <p:pic>
        <p:nvPicPr>
          <p:cNvPr id="68" name="Graphic 67">
            <a:extLst>
              <a:ext uri="{FF2B5EF4-FFF2-40B4-BE49-F238E27FC236}">
                <a16:creationId xmlns:a16="http://schemas.microsoft.com/office/drawing/2014/main" id="{E8183CED-BB1C-4F01-A48A-7B9598143E8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14206" y="2793659"/>
            <a:ext cx="761782" cy="246620"/>
          </a:xfrm>
          <a:prstGeom prst="rect">
            <a:avLst/>
          </a:prstGeom>
          <a:effectLst>
            <a:outerShdw blurRad="241300" dist="38100" dir="2700000" algn="tl" rotWithShape="0">
              <a:prstClr val="black">
                <a:alpha val="40000"/>
              </a:prstClr>
            </a:outerShdw>
          </a:effectLst>
        </p:spPr>
      </p:pic>
      <p:pic>
        <p:nvPicPr>
          <p:cNvPr id="69" name="Graphic 68">
            <a:extLst>
              <a:ext uri="{FF2B5EF4-FFF2-40B4-BE49-F238E27FC236}">
                <a16:creationId xmlns:a16="http://schemas.microsoft.com/office/drawing/2014/main" id="{84D83211-3C20-4D04-92C3-B23D57F5F76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14205" y="3468180"/>
            <a:ext cx="1035801" cy="312384"/>
          </a:xfrm>
          <a:prstGeom prst="rect">
            <a:avLst/>
          </a:prstGeom>
          <a:effectLst>
            <a:outerShdw blurRad="241300" dist="38100" dir="2700000" algn="tl" rotWithShape="0">
              <a:prstClr val="black">
                <a:alpha val="40000"/>
              </a:prstClr>
            </a:outerShdw>
          </a:effectLst>
        </p:spPr>
      </p:pic>
      <p:pic>
        <p:nvPicPr>
          <p:cNvPr id="70" name="Graphic 69">
            <a:extLst>
              <a:ext uri="{FF2B5EF4-FFF2-40B4-BE49-F238E27FC236}">
                <a16:creationId xmlns:a16="http://schemas.microsoft.com/office/drawing/2014/main" id="{CDF68293-CC78-437B-8E58-12D9F50D00E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6014206" y="1382037"/>
            <a:ext cx="1746232" cy="251171"/>
          </a:xfrm>
          <a:prstGeom prst="rect">
            <a:avLst/>
          </a:prstGeom>
          <a:effectLst>
            <a:outerShdw blurRad="241300" dist="38100" dir="2700000" algn="tl" rotWithShape="0">
              <a:prstClr val="black">
                <a:alpha val="40000"/>
              </a:prstClr>
            </a:outerShdw>
          </a:effectLst>
        </p:spPr>
      </p:pic>
      <p:pic>
        <p:nvPicPr>
          <p:cNvPr id="71" name="Graphic 70">
            <a:extLst>
              <a:ext uri="{FF2B5EF4-FFF2-40B4-BE49-F238E27FC236}">
                <a16:creationId xmlns:a16="http://schemas.microsoft.com/office/drawing/2014/main" id="{6ED1CEA7-71AA-40A5-A45E-16AAD29693BF}"/>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014205" y="4872396"/>
            <a:ext cx="2074104" cy="256696"/>
          </a:xfrm>
          <a:prstGeom prst="rect">
            <a:avLst/>
          </a:prstGeom>
          <a:effectLst>
            <a:outerShdw blurRad="2413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9347ED9A-1C23-40DB-B749-39B724FAE30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296971" y="5620571"/>
            <a:ext cx="1305089" cy="265262"/>
          </a:xfrm>
          <a:prstGeom prst="rect">
            <a:avLst/>
          </a:prstGeom>
        </p:spPr>
      </p:pic>
      <p:sp>
        <p:nvSpPr>
          <p:cNvPr id="72" name="Rectangle 71">
            <a:extLst>
              <a:ext uri="{FF2B5EF4-FFF2-40B4-BE49-F238E27FC236}">
                <a16:creationId xmlns:a16="http://schemas.microsoft.com/office/drawing/2014/main" id="{4E84BC62-4093-418F-A647-3F97B532BCC0}"/>
              </a:ext>
            </a:extLst>
          </p:cNvPr>
          <p:cNvSpPr/>
          <p:nvPr userDrawn="1"/>
        </p:nvSpPr>
        <p:spPr>
          <a:xfrm>
            <a:off x="675078" y="5644547"/>
            <a:ext cx="213742" cy="217311"/>
          </a:xfrm>
          <a:prstGeom prst="rect">
            <a:avLst/>
          </a:prstGeom>
          <a:solidFill>
            <a:srgbClr val="80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14776EF6-B8C9-49C4-8B10-315EA52123C4}"/>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014205" y="5596596"/>
            <a:ext cx="1305089" cy="265262"/>
          </a:xfrm>
          <a:prstGeom prst="rect">
            <a:avLst/>
          </a:prstGeom>
          <a:effectLst>
            <a:outerShdw blurRad="215900" dist="38100" dir="2700000" algn="tl" rotWithShape="0">
              <a:prstClr val="black">
                <a:alpha val="40000"/>
              </a:prstClr>
            </a:outerShdw>
          </a:effectLst>
        </p:spPr>
      </p:pic>
      <p:cxnSp>
        <p:nvCxnSpPr>
          <p:cNvPr id="74" name="Straight Connector 73">
            <a:extLst>
              <a:ext uri="{FF2B5EF4-FFF2-40B4-BE49-F238E27FC236}">
                <a16:creationId xmlns:a16="http://schemas.microsoft.com/office/drawing/2014/main" id="{4A30B23F-1C42-4CDB-9C7C-46C52ED74572}"/>
              </a:ext>
            </a:extLst>
          </p:cNvPr>
          <p:cNvCxnSpPr>
            <a:cxnSpLocks/>
          </p:cNvCxnSpPr>
          <p:nvPr userDrawn="1"/>
        </p:nvCxnSpPr>
        <p:spPr>
          <a:xfrm>
            <a:off x="669537" y="940904"/>
            <a:ext cx="819723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018F6915-79CB-443E-A3DB-7448B3A7618B}"/>
              </a:ext>
            </a:extLst>
          </p:cNvPr>
          <p:cNvSpPr/>
          <p:nvPr userDrawn="1"/>
        </p:nvSpPr>
        <p:spPr>
          <a:xfrm>
            <a:off x="916698" y="5644547"/>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710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BCT-inside-1colum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158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BAAE-F097-4EEC-8100-3D75505D5963}" type="datetimeFigureOut">
              <a:rPr lang="en-US" smtClean="0"/>
              <a:t>8/17/23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2934979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Heavy" panose="020B09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2BAAE-F097-4EEC-8100-3D75505D5963}"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B5D7-D0BB-4158-B97C-D903077F028E}" type="slidenum">
              <a:rPr lang="en-US" smtClean="0"/>
              <a:t>‹#›</a:t>
            </a:fld>
            <a:endParaRPr lang="en-US"/>
          </a:p>
        </p:txBody>
      </p:sp>
    </p:spTree>
    <p:extLst>
      <p:ext uri="{BB962C8B-B14F-4D97-AF65-F5344CB8AC3E}">
        <p14:creationId xmlns:p14="http://schemas.microsoft.com/office/powerpoint/2010/main" val="3083434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26905" y="4144457"/>
            <a:ext cx="7330990" cy="977621"/>
          </a:xfrm>
        </p:spPr>
        <p:txBody>
          <a:bodyPr bIns="0" anchor="b">
            <a:normAutofit/>
          </a:bodyPr>
          <a:lstStyle>
            <a:lvl1pPr algn="l">
              <a:defRPr sz="4000">
                <a:solidFill>
                  <a:srgbClr val="393949"/>
                </a:solidFill>
              </a:defRPr>
            </a:lvl1pPr>
          </a:lstStyle>
          <a:p>
            <a:r>
              <a:rPr lang="en-US" dirty="0"/>
              <a:t>Presentation title</a:t>
            </a:r>
          </a:p>
        </p:txBody>
      </p:sp>
      <p:sp>
        <p:nvSpPr>
          <p:cNvPr id="3" name="Subtitle 2"/>
          <p:cNvSpPr>
            <a:spLocks noGrp="1"/>
          </p:cNvSpPr>
          <p:nvPr>
            <p:ph type="subTitle" idx="1" hasCustomPrompt="1"/>
          </p:nvPr>
        </p:nvSpPr>
        <p:spPr>
          <a:xfrm>
            <a:off x="4153409" y="5288719"/>
            <a:ext cx="5825480" cy="977621"/>
          </a:xfrm>
          <a:prstGeom prst="rect">
            <a:avLst/>
          </a:prstGeo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15" name="Straight Connector 14"/>
          <p:cNvCxnSpPr>
            <a:cxnSpLocks/>
          </p:cNvCxnSpPr>
          <p:nvPr/>
        </p:nvCxnSpPr>
        <p:spPr>
          <a:xfrm>
            <a:off x="4231862" y="5209815"/>
            <a:ext cx="7496313"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0F0BCC52-330A-4BD4-BD33-BA82B3B2E2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2681" y="2162268"/>
            <a:ext cx="3826638" cy="1934817"/>
          </a:xfrm>
          <a:prstGeom prst="rect">
            <a:avLst/>
          </a:prstGeom>
        </p:spPr>
      </p:pic>
      <p:cxnSp>
        <p:nvCxnSpPr>
          <p:cNvPr id="12" name="Straight Connector 11">
            <a:extLst>
              <a:ext uri="{FF2B5EF4-FFF2-40B4-BE49-F238E27FC236}">
                <a16:creationId xmlns:a16="http://schemas.microsoft.com/office/drawing/2014/main" id="{CCAAF159-1CBF-4155-B3AE-FAE51BA502E7}"/>
              </a:ext>
            </a:extLst>
          </p:cNvPr>
          <p:cNvCxnSpPr>
            <a:cxnSpLocks/>
          </p:cNvCxnSpPr>
          <p:nvPr userDrawn="1"/>
        </p:nvCxnSpPr>
        <p:spPr>
          <a:xfrm>
            <a:off x="4231862" y="4456650"/>
            <a:ext cx="7496313"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2D8E70A6-C66B-42CB-98D8-CB8B5690124F}"/>
              </a:ext>
            </a:extLst>
          </p:cNvPr>
          <p:cNvSpPr txBox="1"/>
          <p:nvPr userDrawn="1"/>
        </p:nvSpPr>
        <p:spPr>
          <a:xfrm>
            <a:off x="9171359" y="6552660"/>
            <a:ext cx="2075319" cy="200055"/>
          </a:xfrm>
          <a:prstGeom prst="rect">
            <a:avLst/>
          </a:prstGeom>
          <a:noFill/>
        </p:spPr>
        <p:txBody>
          <a:bodyPr wrap="square">
            <a:spAutoFit/>
          </a:bodyPr>
          <a:lstStyle/>
          <a:p>
            <a:pPr algn="r"/>
            <a:r>
              <a:rPr lang="en-US" sz="700" b="0" i="0" dirty="0">
                <a:solidFill>
                  <a:schemeClr val="tx2">
                    <a:lumMod val="60000"/>
                    <a:lumOff val="40000"/>
                  </a:schemeClr>
                </a:solidFill>
                <a:effectLst/>
                <a:latin typeface="Helvetica Neue"/>
              </a:rPr>
              <a:t>This material is confidential</a:t>
            </a:r>
            <a:endParaRPr lang="en-US" sz="700" dirty="0">
              <a:solidFill>
                <a:schemeClr val="tx2">
                  <a:lumMod val="60000"/>
                  <a:lumOff val="40000"/>
                </a:schemeClr>
              </a:solidFill>
            </a:endParaRPr>
          </a:p>
        </p:txBody>
      </p:sp>
    </p:spTree>
    <p:extLst>
      <p:ext uri="{BB962C8B-B14F-4D97-AF65-F5344CB8AC3E}">
        <p14:creationId xmlns:p14="http://schemas.microsoft.com/office/powerpoint/2010/main" val="115791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2D8E70A6-C66B-42CB-98D8-CB8B5690124F}"/>
              </a:ext>
            </a:extLst>
          </p:cNvPr>
          <p:cNvSpPr txBox="1"/>
          <p:nvPr userDrawn="1"/>
        </p:nvSpPr>
        <p:spPr>
          <a:xfrm>
            <a:off x="9171359" y="6552660"/>
            <a:ext cx="2075319" cy="200055"/>
          </a:xfrm>
          <a:prstGeom prst="rect">
            <a:avLst/>
          </a:prstGeom>
          <a:noFill/>
        </p:spPr>
        <p:txBody>
          <a:bodyPr wrap="square">
            <a:spAutoFit/>
          </a:bodyPr>
          <a:lstStyle/>
          <a:p>
            <a:pPr algn="r"/>
            <a:r>
              <a:rPr lang="en-US" sz="700" b="0" i="0" dirty="0">
                <a:solidFill>
                  <a:schemeClr val="tx2">
                    <a:lumMod val="60000"/>
                    <a:lumOff val="40000"/>
                  </a:schemeClr>
                </a:solidFill>
                <a:effectLst/>
                <a:latin typeface="Helvetica Neue"/>
              </a:rPr>
              <a:t>This material is confidential</a:t>
            </a:r>
            <a:endParaRPr lang="en-US" sz="700" dirty="0">
              <a:solidFill>
                <a:schemeClr val="tx2">
                  <a:lumMod val="60000"/>
                  <a:lumOff val="40000"/>
                </a:schemeClr>
              </a:solidFill>
            </a:endParaRPr>
          </a:p>
        </p:txBody>
      </p:sp>
    </p:spTree>
    <p:extLst>
      <p:ext uri="{BB962C8B-B14F-4D97-AF65-F5344CB8AC3E}">
        <p14:creationId xmlns:p14="http://schemas.microsoft.com/office/powerpoint/2010/main" val="813910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3B0F050-294E-48BF-922A-0D4F22D12663}"/>
              </a:ext>
            </a:extLst>
          </p:cNvPr>
          <p:cNvSpPr/>
          <p:nvPr userDrawn="1"/>
        </p:nvSpPr>
        <p:spPr>
          <a:xfrm>
            <a:off x="0" y="0"/>
            <a:ext cx="12192000" cy="6858000"/>
          </a:xfrm>
          <a:prstGeom prst="diagStripe">
            <a:avLst>
              <a:gd name="adj" fmla="val 5044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hasCustomPrompt="1"/>
          </p:nvPr>
        </p:nvSpPr>
        <p:spPr>
          <a:xfrm>
            <a:off x="5481982" y="461431"/>
            <a:ext cx="3436731" cy="977621"/>
          </a:xfrm>
          <a:effectLst>
            <a:outerShdw blurRad="215900" dist="38100" dir="2700000" algn="tl" rotWithShape="0">
              <a:prstClr val="black">
                <a:alpha val="70000"/>
              </a:prstClr>
            </a:outerShdw>
          </a:effectLst>
        </p:spPr>
        <p:txBody>
          <a:bodyPr bIns="0" anchor="b">
            <a:normAutofit/>
          </a:bodyPr>
          <a:lstStyle>
            <a:lvl1pPr algn="ctr">
              <a:defRPr sz="5400">
                <a:solidFill>
                  <a:schemeClr val="bg1"/>
                </a:solidFill>
              </a:defRPr>
            </a:lvl1pPr>
          </a:lstStyle>
          <a:p>
            <a:r>
              <a:rPr lang="en-US" dirty="0"/>
              <a:t>agenda</a:t>
            </a:r>
          </a:p>
        </p:txBody>
      </p:sp>
      <p:sp>
        <p:nvSpPr>
          <p:cNvPr id="8" name="Slide Number Placeholder 8">
            <a:extLst>
              <a:ext uri="{FF2B5EF4-FFF2-40B4-BE49-F238E27FC236}">
                <a16:creationId xmlns:a16="http://schemas.microsoft.com/office/drawing/2014/main" id="{A676ABC6-A4F7-49CF-AC2D-BE53357CBE70}"/>
              </a:ext>
            </a:extLst>
          </p:cNvPr>
          <p:cNvSpPr>
            <a:spLocks noGrp="1"/>
          </p:cNvSpPr>
          <p:nvPr>
            <p:ph type="sldNum" sz="quarter" idx="4"/>
          </p:nvPr>
        </p:nvSpPr>
        <p:spPr>
          <a:xfrm>
            <a:off x="264425" y="5929287"/>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2D8E70A6-C66B-42CB-98D8-CB8B5690124F}"/>
              </a:ext>
            </a:extLst>
          </p:cNvPr>
          <p:cNvSpPr txBox="1"/>
          <p:nvPr userDrawn="1"/>
        </p:nvSpPr>
        <p:spPr>
          <a:xfrm>
            <a:off x="9171359" y="6552660"/>
            <a:ext cx="2075319" cy="200055"/>
          </a:xfrm>
          <a:prstGeom prst="rect">
            <a:avLst/>
          </a:prstGeom>
          <a:noFill/>
        </p:spPr>
        <p:txBody>
          <a:bodyPr wrap="square">
            <a:spAutoFit/>
          </a:bodyPr>
          <a:lstStyle/>
          <a:p>
            <a:pPr algn="r"/>
            <a:r>
              <a:rPr lang="en-US" sz="700" b="0" i="0" dirty="0">
                <a:solidFill>
                  <a:schemeClr val="tx2">
                    <a:lumMod val="60000"/>
                    <a:lumOff val="40000"/>
                  </a:schemeClr>
                </a:solidFill>
                <a:effectLst/>
                <a:latin typeface="Helvetica Neue"/>
              </a:rPr>
              <a:t>This material is confidential</a:t>
            </a:r>
            <a:endParaRPr lang="en-US" sz="700" dirty="0">
              <a:solidFill>
                <a:schemeClr val="tx2">
                  <a:lumMod val="60000"/>
                  <a:lumOff val="40000"/>
                </a:schemeClr>
              </a:solidFill>
            </a:endParaRPr>
          </a:p>
        </p:txBody>
      </p:sp>
      <p:graphicFrame>
        <p:nvGraphicFramePr>
          <p:cNvPr id="17" name="Diagram 16">
            <a:extLst>
              <a:ext uri="{FF2B5EF4-FFF2-40B4-BE49-F238E27FC236}">
                <a16:creationId xmlns:a16="http://schemas.microsoft.com/office/drawing/2014/main" id="{F11F59C0-511F-4431-81D1-7AC95ADF5498}"/>
              </a:ext>
            </a:extLst>
          </p:cNvPr>
          <p:cNvGraphicFramePr/>
          <p:nvPr userDrawn="1">
            <p:extLst>
              <p:ext uri="{D42A27DB-BD31-4B8C-83A1-F6EECF244321}">
                <p14:modId xmlns:p14="http://schemas.microsoft.com/office/powerpoint/2010/main" val="3068636252"/>
              </p:ext>
            </p:extLst>
          </p:nvPr>
        </p:nvGraphicFramePr>
        <p:xfrm>
          <a:off x="2310722" y="1619087"/>
          <a:ext cx="9470460" cy="4512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9305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494" y="433224"/>
            <a:ext cx="10323070" cy="866652"/>
          </a:xfrm>
        </p:spPr>
        <p:txBody>
          <a:bodyPr/>
          <a:lstStyle>
            <a:lvl1pPr algn="l">
              <a:defRPr sz="4400"/>
            </a:lvl1pPr>
          </a:lstStyle>
          <a:p>
            <a:r>
              <a:rPr lang="en-US" dirty="0"/>
              <a:t>Place header text here</a:t>
            </a:r>
          </a:p>
        </p:txBody>
      </p:sp>
      <p:sp>
        <p:nvSpPr>
          <p:cNvPr id="3" name="Content Placeholder 2"/>
          <p:cNvSpPr>
            <a:spLocks noGrp="1"/>
          </p:cNvSpPr>
          <p:nvPr>
            <p:ph idx="1" hasCustomPrompt="1"/>
          </p:nvPr>
        </p:nvSpPr>
        <p:spPr>
          <a:xfrm>
            <a:off x="963494" y="2019338"/>
            <a:ext cx="10323071" cy="412730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vl1pPr>
            <a:lvl2pPr>
              <a:defRPr/>
            </a:lvl2pPr>
            <a:lvl3pPr>
              <a:defRPr/>
            </a:lvl3pPr>
            <a:lvl4pPr>
              <a:defRPr/>
            </a:lvl4pPr>
            <a:lvl5pPr>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dirty="0"/>
              <a:t>Sample Bullet Point</a:t>
            </a:r>
          </a:p>
          <a:p>
            <a:pPr lvl="1"/>
            <a:r>
              <a:rPr lang="en-US" dirty="0"/>
              <a:t>Second level Embedded</a:t>
            </a:r>
          </a:p>
          <a:p>
            <a:pPr lvl="2"/>
            <a:r>
              <a:rPr lang="en-US" dirty="0"/>
              <a:t>Third level Embedded</a:t>
            </a:r>
          </a:p>
          <a:p>
            <a:pPr lvl="3"/>
            <a:r>
              <a:rPr lang="en-US" dirty="0"/>
              <a:t>Fourth level Embedded</a:t>
            </a:r>
          </a:p>
          <a:p>
            <a:pPr lvl="4"/>
            <a:r>
              <a:rPr lang="en-US" dirty="0"/>
              <a:t>Fifth level Embedded</a:t>
            </a:r>
          </a:p>
        </p:txBody>
      </p:sp>
      <p:cxnSp>
        <p:nvCxnSpPr>
          <p:cNvPr id="33" name="Straight Connector 32"/>
          <p:cNvCxnSpPr>
            <a:cxnSpLocks/>
          </p:cNvCxnSpPr>
          <p:nvPr/>
        </p:nvCxnSpPr>
        <p:spPr>
          <a:xfrm>
            <a:off x="0" y="1517559"/>
            <a:ext cx="7337287" cy="0"/>
          </a:xfrm>
          <a:prstGeom prst="line">
            <a:avLst/>
          </a:prstGeom>
          <a:ln w="31750">
            <a:solidFill>
              <a:schemeClr val="accent3"/>
            </a:solidFill>
            <a:tailEnd type="oval"/>
          </a:ln>
        </p:spPr>
        <p:style>
          <a:lnRef idx="3">
            <a:schemeClr val="accent1"/>
          </a:lnRef>
          <a:fillRef idx="0">
            <a:schemeClr val="accent1"/>
          </a:fillRef>
          <a:effectRef idx="2">
            <a:schemeClr val="accent1"/>
          </a:effectRef>
          <a:fontRef idx="minor">
            <a:schemeClr val="tx1"/>
          </a:fontRef>
        </p:style>
      </p:cxnSp>
      <p:sp>
        <p:nvSpPr>
          <p:cNvPr id="7" name="Slide Number Placeholder 8">
            <a:extLst>
              <a:ext uri="{FF2B5EF4-FFF2-40B4-BE49-F238E27FC236}">
                <a16:creationId xmlns:a16="http://schemas.microsoft.com/office/drawing/2014/main" id="{F3C67AB8-9988-4114-9667-FEF41623616F}"/>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dirty="0">
              <a:solidFill>
                <a:schemeClr val="tx2">
                  <a:lumMod val="60000"/>
                  <a:lumOff val="40000"/>
                </a:schemeClr>
              </a:solidFill>
            </a:endParaRPr>
          </a:p>
        </p:txBody>
      </p:sp>
    </p:spTree>
    <p:extLst>
      <p:ext uri="{BB962C8B-B14F-4D97-AF65-F5344CB8AC3E}">
        <p14:creationId xmlns:p14="http://schemas.microsoft.com/office/powerpoint/2010/main" val="349585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Center">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205678" y="1151041"/>
            <a:ext cx="9780644"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1447191" y="2019550"/>
            <a:ext cx="4645152" cy="605346"/>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605345"/>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9" name="Straight Connector 28"/>
          <p:cNvCxnSpPr/>
          <p:nvPr/>
        </p:nvCxnSpPr>
        <p:spPr>
          <a:xfrm>
            <a:off x="1378800" y="195752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2" name="Picture 11" descr="A close up of a sign&#10;&#10;Description automatically generated">
            <a:extLst>
              <a:ext uri="{FF2B5EF4-FFF2-40B4-BE49-F238E27FC236}">
                <a16:creationId xmlns:a16="http://schemas.microsoft.com/office/drawing/2014/main" id="{23F89764-FA48-4C6F-A73D-13A832CFF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380357307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494" y="675271"/>
            <a:ext cx="6793945" cy="1292660"/>
          </a:xfrm>
        </p:spPr>
        <p:txBody>
          <a:bodyPr/>
          <a:lstStyle>
            <a:lvl1pPr algn="l">
              <a:defRPr sz="4400"/>
            </a:lvl1pPr>
          </a:lstStyle>
          <a:p>
            <a:r>
              <a:rPr lang="en-US" dirty="0"/>
              <a:t>Place header </a:t>
            </a:r>
            <a:br>
              <a:rPr lang="en-US" dirty="0"/>
            </a:br>
            <a:r>
              <a:rPr lang="en-US" dirty="0"/>
              <a:t>text here</a:t>
            </a:r>
          </a:p>
        </p:txBody>
      </p:sp>
      <p:sp>
        <p:nvSpPr>
          <p:cNvPr id="3" name="Content Placeholder 2"/>
          <p:cNvSpPr>
            <a:spLocks noGrp="1"/>
          </p:cNvSpPr>
          <p:nvPr>
            <p:ph idx="1" hasCustomPrompt="1"/>
          </p:nvPr>
        </p:nvSpPr>
        <p:spPr>
          <a:xfrm>
            <a:off x="963494" y="2261385"/>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vl1pPr>
            <a:lvl2pPr>
              <a:defRPr/>
            </a:lvl2pPr>
            <a:lvl3pPr>
              <a:defRPr/>
            </a:lvl3pPr>
            <a:lvl4pPr>
              <a:defRPr/>
            </a:lvl4pPr>
            <a:lvl5pPr>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dirty="0"/>
              <a:t>Sample Bullet Point</a:t>
            </a:r>
          </a:p>
          <a:p>
            <a:pPr lvl="1"/>
            <a:r>
              <a:rPr lang="en-US" dirty="0"/>
              <a:t>Second level Embedded</a:t>
            </a:r>
          </a:p>
          <a:p>
            <a:pPr lvl="2"/>
            <a:r>
              <a:rPr lang="en-US" dirty="0"/>
              <a:t>Third level Embedded</a:t>
            </a:r>
          </a:p>
          <a:p>
            <a:pPr lvl="3"/>
            <a:r>
              <a:rPr lang="en-US" dirty="0"/>
              <a:t>Fourth level Embedded</a:t>
            </a:r>
          </a:p>
          <a:p>
            <a:pPr lvl="4"/>
            <a:r>
              <a:rPr lang="en-US" dirty="0"/>
              <a:t>Fifth level Embedded</a:t>
            </a:r>
          </a:p>
        </p:txBody>
      </p:sp>
      <p:cxnSp>
        <p:nvCxnSpPr>
          <p:cNvPr id="33" name="Straight Connector 32"/>
          <p:cNvCxnSpPr>
            <a:cxnSpLocks/>
          </p:cNvCxnSpPr>
          <p:nvPr/>
        </p:nvCxnSpPr>
        <p:spPr>
          <a:xfrm>
            <a:off x="0" y="2055441"/>
            <a:ext cx="7337287" cy="0"/>
          </a:xfrm>
          <a:prstGeom prst="line">
            <a:avLst/>
          </a:prstGeom>
          <a:ln w="31750">
            <a:solidFill>
              <a:schemeClr val="accent3"/>
            </a:solidFill>
            <a:tailEnd type="oval"/>
          </a:ln>
        </p:spPr>
        <p:style>
          <a:lnRef idx="3">
            <a:schemeClr val="accent1"/>
          </a:lnRef>
          <a:fillRef idx="0">
            <a:schemeClr val="accent1"/>
          </a:fillRef>
          <a:effectRef idx="2">
            <a:schemeClr val="accent1"/>
          </a:effectRef>
          <a:fontRef idx="minor">
            <a:schemeClr val="tx1"/>
          </a:fontRef>
        </p:style>
      </p:cxnSp>
      <p:sp>
        <p:nvSpPr>
          <p:cNvPr id="24" name="Picture Placeholder 2">
            <a:extLst>
              <a:ext uri="{FF2B5EF4-FFF2-40B4-BE49-F238E27FC236}">
                <a16:creationId xmlns:a16="http://schemas.microsoft.com/office/drawing/2014/main" id="{0D99AA7A-6EEC-4CD1-8AD8-D117CE8A90FE}"/>
              </a:ext>
            </a:extLst>
          </p:cNvPr>
          <p:cNvSpPr>
            <a:spLocks noGrp="1" noChangeAspect="1"/>
          </p:cNvSpPr>
          <p:nvPr>
            <p:ph type="pic" idx="10"/>
          </p:nvPr>
        </p:nvSpPr>
        <p:spPr>
          <a:xfrm>
            <a:off x="7575826" y="375947"/>
            <a:ext cx="4227445" cy="5855853"/>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Content Placeholder 2">
            <a:extLst>
              <a:ext uri="{FF2B5EF4-FFF2-40B4-BE49-F238E27FC236}">
                <a16:creationId xmlns:a16="http://schemas.microsoft.com/office/drawing/2014/main" id="{2ECAA56D-906C-4CB2-AE0F-74F84AA31699}"/>
              </a:ext>
            </a:extLst>
          </p:cNvPr>
          <p:cNvSpPr>
            <a:spLocks noGrp="1"/>
          </p:cNvSpPr>
          <p:nvPr>
            <p:ph idx="11" hasCustomPrompt="1"/>
          </p:nvPr>
        </p:nvSpPr>
        <p:spPr>
          <a:xfrm>
            <a:off x="963494" y="4182214"/>
            <a:ext cx="4620526" cy="1920829"/>
          </a:xfrm>
          <a:prstGeom prst="rect">
            <a:avLst/>
          </a:prstGeom>
        </p:spPr>
        <p:txBody>
          <a:bodyPr anchor="t"/>
          <a:lstStyle>
            <a:lvl1pPr marL="0" marR="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lvl1pPr>
            <a:lvl2pPr>
              <a:defRPr/>
            </a:lvl2pPr>
            <a:lvl3pPr>
              <a:defRPr/>
            </a:lvl3pPr>
            <a:lvl4pPr>
              <a:defRPr/>
            </a:lvl4pPr>
            <a:lvl5pPr>
              <a:defRPr/>
            </a:lvl5pPr>
          </a:lstStyle>
          <a:p>
            <a:pPr marL="228600" marR="0" lvl="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r>
              <a:rPr lang="en-US" dirty="0"/>
              <a:t>Sample Bullet Point</a:t>
            </a:r>
          </a:p>
          <a:p>
            <a:pPr lvl="1"/>
            <a:r>
              <a:rPr lang="en-US" dirty="0"/>
              <a:t>Second level Embedded</a:t>
            </a:r>
          </a:p>
          <a:p>
            <a:pPr lvl="2"/>
            <a:r>
              <a:rPr lang="en-US" dirty="0"/>
              <a:t>Third level Embedded</a:t>
            </a:r>
          </a:p>
          <a:p>
            <a:pPr lvl="3"/>
            <a:r>
              <a:rPr lang="en-US" dirty="0"/>
              <a:t>Fourth level Embedded</a:t>
            </a:r>
          </a:p>
          <a:p>
            <a:pPr lvl="4"/>
            <a:r>
              <a:rPr lang="en-US" dirty="0"/>
              <a:t>Fifth level Embedded</a:t>
            </a:r>
          </a:p>
        </p:txBody>
      </p:sp>
      <p:sp>
        <p:nvSpPr>
          <p:cNvPr id="7" name="Slide Number Placeholder 8">
            <a:extLst>
              <a:ext uri="{FF2B5EF4-FFF2-40B4-BE49-F238E27FC236}">
                <a16:creationId xmlns:a16="http://schemas.microsoft.com/office/drawing/2014/main" id="{F3C67AB8-9988-4114-9667-FEF41623616F}"/>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dirty="0">
              <a:solidFill>
                <a:schemeClr val="tx2">
                  <a:lumMod val="60000"/>
                  <a:lumOff val="40000"/>
                </a:schemeClr>
              </a:solidFill>
            </a:endParaRPr>
          </a:p>
        </p:txBody>
      </p:sp>
    </p:spTree>
    <p:extLst>
      <p:ext uri="{BB962C8B-B14F-4D97-AF65-F5344CB8AC3E}">
        <p14:creationId xmlns:p14="http://schemas.microsoft.com/office/powerpoint/2010/main" val="3789089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mj-lt"/>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B22914D9-F0EF-4B7F-AD7F-C89553DC8AE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7656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mj-lt"/>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E17F1F7F-2426-4B30-995E-DE75A8309DFB}"/>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7428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mj-lt"/>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37ACACFE-6A95-4EEF-98A0-92796C68DD6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1673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mj-lt"/>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7A3CE296-458E-4E8F-A68F-363788EA4EF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1911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278" y="3138227"/>
            <a:ext cx="7132407" cy="635837"/>
          </a:xfrm>
          <a:effectLst>
            <a:outerShdw blurRad="127000" dist="38100" dir="5400000" algn="t" rotWithShape="0">
              <a:prstClr val="black">
                <a:alpha val="40000"/>
              </a:prstClr>
            </a:outerShdw>
            <a:reflection blurRad="50800" stA="24000" endPos="73000" dir="5400000" sy="-100000" algn="bl" rotWithShape="0"/>
          </a:effectLst>
        </p:spPr>
        <p:txBody>
          <a:bodyPr anchor="b">
            <a:noAutofit/>
          </a:bodyPr>
          <a:lstStyle>
            <a:lvl1pPr algn="l">
              <a:defRPr sz="4000">
                <a:solidFill>
                  <a:schemeClr val="bg1"/>
                </a:solidFill>
                <a:latin typeface="+mj-lt"/>
              </a:defRPr>
            </a:lvl1pPr>
          </a:lstStyle>
          <a:p>
            <a:r>
              <a:rPr lang="en-US" dirty="0"/>
              <a:t>Section title here</a:t>
            </a:r>
          </a:p>
        </p:txBody>
      </p:sp>
      <p:sp>
        <p:nvSpPr>
          <p:cNvPr id="3" name="Text Placeholder 2"/>
          <p:cNvSpPr>
            <a:spLocks noGrp="1"/>
          </p:cNvSpPr>
          <p:nvPr>
            <p:ph type="body" idx="1" hasCustomPrompt="1"/>
          </p:nvPr>
        </p:nvSpPr>
        <p:spPr>
          <a:xfrm>
            <a:off x="3449983" y="3774065"/>
            <a:ext cx="6641056" cy="1012929"/>
          </a:xfrm>
          <a:prstGeom prst="rect">
            <a:avLst/>
          </a:prstGeom>
        </p:spPr>
        <p:txBody>
          <a:bodyPr tIns="91440">
            <a:normAutofit/>
          </a:bodyPr>
          <a:lstStyle>
            <a:lvl1pPr marL="0" indent="0" algn="r">
              <a:buNone/>
              <a:defRPr sz="180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Section</a:t>
            </a:r>
          </a:p>
        </p:txBody>
      </p:sp>
      <p:cxnSp>
        <p:nvCxnSpPr>
          <p:cNvPr id="15" name="Straight Connector 14"/>
          <p:cNvCxnSpPr/>
          <p:nvPr/>
        </p:nvCxnSpPr>
        <p:spPr>
          <a:xfrm>
            <a:off x="1454239" y="3774065"/>
            <a:ext cx="8630446" cy="0"/>
          </a:xfrm>
          <a:prstGeom prst="line">
            <a:avLst/>
          </a:prstGeom>
          <a:ln w="31750">
            <a:solidFill>
              <a:schemeClr val="bg1"/>
            </a:solidFill>
            <a:tailEnd type="oval"/>
          </a:ln>
        </p:spPr>
        <p:style>
          <a:lnRef idx="3">
            <a:schemeClr val="accent1"/>
          </a:lnRef>
          <a:fillRef idx="0">
            <a:schemeClr val="accent1"/>
          </a:fillRef>
          <a:effectRef idx="2">
            <a:schemeClr val="accent1"/>
          </a:effectRef>
          <a:fontRef idx="minor">
            <a:schemeClr val="tx1"/>
          </a:fontRef>
        </p:style>
      </p:cxnSp>
      <p:pic>
        <p:nvPicPr>
          <p:cNvPr id="7" name="Graphic 6">
            <a:extLst>
              <a:ext uri="{FF2B5EF4-FFF2-40B4-BE49-F238E27FC236}">
                <a16:creationId xmlns:a16="http://schemas.microsoft.com/office/drawing/2014/main" id="{630C92EA-11B0-4240-AFB9-F959233BD1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89915" y="1251054"/>
            <a:ext cx="4105552" cy="4355891"/>
          </a:xfrm>
          <a:prstGeom prst="rect">
            <a:avLst/>
          </a:prstGeom>
          <a:effectLst>
            <a:outerShdw blurRad="177800" dist="38100" dir="2700000" algn="tl" rotWithShape="0">
              <a:prstClr val="black">
                <a:alpha val="40000"/>
              </a:prstClr>
            </a:outerShdw>
          </a:effectLst>
        </p:spPr>
      </p:pic>
      <p:sp>
        <p:nvSpPr>
          <p:cNvPr id="6" name="Slide Number Placeholder 8">
            <a:extLst>
              <a:ext uri="{FF2B5EF4-FFF2-40B4-BE49-F238E27FC236}">
                <a16:creationId xmlns:a16="http://schemas.microsoft.com/office/drawing/2014/main" id="{544E1C03-75F0-437D-9900-A064AA9BAF3B}"/>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2834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205678" y="1151041"/>
            <a:ext cx="9780644" cy="690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50"/>
            <a:ext cx="4645152" cy="605346"/>
          </a:xfrm>
          <a:prstGeom prst="rect">
            <a:avLst/>
          </a:prstGeom>
        </p:spPr>
        <p:txBody>
          <a:bodyPr anchor="b">
            <a:normAutofit/>
          </a:bodyPr>
          <a:lstStyle>
            <a:lvl1pPr marL="0" indent="0">
              <a:lnSpc>
                <a:spcPct val="100000"/>
              </a:lnSpc>
              <a:buNone/>
              <a:defRPr sz="20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605345"/>
          </a:xfrm>
          <a:prstGeom prst="rect">
            <a:avLst/>
          </a:prstGeom>
        </p:spPr>
        <p:txBody>
          <a:bodyPr anchor="b">
            <a:normAutofit/>
          </a:bodyPr>
          <a:lstStyle>
            <a:lvl1pPr marL="0" indent="0">
              <a:lnSpc>
                <a:spcPct val="100000"/>
              </a:lnSpc>
              <a:buNone/>
              <a:defRPr sz="20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Straight Connector 28"/>
          <p:cNvCxnSpPr/>
          <p:nvPr/>
        </p:nvCxnSpPr>
        <p:spPr>
          <a:xfrm>
            <a:off x="1378800" y="195752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dirty="0"/>
          </a:p>
        </p:txBody>
      </p:sp>
      <p:sp>
        <p:nvSpPr>
          <p:cNvPr id="12" name="TextBox 11">
            <a:extLst>
              <a:ext uri="{FF2B5EF4-FFF2-40B4-BE49-F238E27FC236}">
                <a16:creationId xmlns:a16="http://schemas.microsoft.com/office/drawing/2014/main" id="{0C7705CF-7831-4FE3-9A39-A696338E8024}"/>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40818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A picture containing text, red, night sky&#10;&#10;Description automatically generated">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522"/>
          <a:stretch/>
        </p:blipFill>
        <p:spPr>
          <a:xfrm>
            <a:off x="0" y="0"/>
            <a:ext cx="4691270"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1E9839C3-A93C-44C2-B383-3CA7638930D5}"/>
              </a:ext>
            </a:extLst>
          </p:cNvPr>
          <p:cNvSpPr>
            <a:spLocks noGrp="1"/>
          </p:cNvSpPr>
          <p:nvPr>
            <p:ph type="body" sz="half" idx="10" hasCustomPrompt="1"/>
          </p:nvPr>
        </p:nvSpPr>
        <p:spPr>
          <a:xfrm>
            <a:off x="5361190" y="1234085"/>
            <a:ext cx="4736967"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3">
            <a:extLst>
              <a:ext uri="{FF2B5EF4-FFF2-40B4-BE49-F238E27FC236}">
                <a16:creationId xmlns:a16="http://schemas.microsoft.com/office/drawing/2014/main" id="{31E0046A-66CB-4A8A-9376-D6A4931EB306}"/>
              </a:ext>
            </a:extLst>
          </p:cNvPr>
          <p:cNvSpPr>
            <a:spLocks noGrp="1"/>
          </p:cNvSpPr>
          <p:nvPr>
            <p:ph type="body" sz="half" idx="11" hasCustomPrompt="1"/>
          </p:nvPr>
        </p:nvSpPr>
        <p:spPr>
          <a:xfrm>
            <a:off x="5369114" y="3548609"/>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DFC33651-1F41-404F-91C3-3911DC46CB5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A8ABDAD4-BDE9-41FB-97A8-C0142A6E26E5}"/>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3997702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 r="60574"/>
          <a:stretch/>
        </p:blipFill>
        <p:spPr>
          <a:xfrm>
            <a:off x="0" y="0"/>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1E9839C3-A93C-44C2-B383-3CA7638930D5}"/>
              </a:ext>
            </a:extLst>
          </p:cNvPr>
          <p:cNvSpPr>
            <a:spLocks noGrp="1"/>
          </p:cNvSpPr>
          <p:nvPr>
            <p:ph type="body" sz="half" idx="10" hasCustomPrompt="1"/>
          </p:nvPr>
        </p:nvSpPr>
        <p:spPr>
          <a:xfrm>
            <a:off x="5361190" y="1234085"/>
            <a:ext cx="5090358"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3">
            <a:extLst>
              <a:ext uri="{FF2B5EF4-FFF2-40B4-BE49-F238E27FC236}">
                <a16:creationId xmlns:a16="http://schemas.microsoft.com/office/drawing/2014/main" id="{31E0046A-66CB-4A8A-9376-D6A4931EB306}"/>
              </a:ext>
            </a:extLst>
          </p:cNvPr>
          <p:cNvSpPr>
            <a:spLocks noGrp="1"/>
          </p:cNvSpPr>
          <p:nvPr>
            <p:ph type="body" sz="half" idx="11" hasCustomPrompt="1"/>
          </p:nvPr>
        </p:nvSpPr>
        <p:spPr>
          <a:xfrm>
            <a:off x="5369114" y="3548609"/>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33EE745F-CC15-4D45-B1CE-F7E33CEB3959}"/>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A98B926F-894E-49C9-8518-F8EAF7CE2C87}"/>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3577048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574" r="6573"/>
          <a:stretch/>
        </p:blipFill>
        <p:spPr>
          <a:xfrm>
            <a:off x="0" y="0"/>
            <a:ext cx="4736967" cy="6857999"/>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1E9839C3-A93C-44C2-B383-3CA7638930D5}"/>
              </a:ext>
            </a:extLst>
          </p:cNvPr>
          <p:cNvSpPr>
            <a:spLocks noGrp="1"/>
          </p:cNvSpPr>
          <p:nvPr>
            <p:ph type="body" sz="half" idx="10" hasCustomPrompt="1"/>
          </p:nvPr>
        </p:nvSpPr>
        <p:spPr>
          <a:xfrm>
            <a:off x="5361190" y="1234085"/>
            <a:ext cx="5156619"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3">
            <a:extLst>
              <a:ext uri="{FF2B5EF4-FFF2-40B4-BE49-F238E27FC236}">
                <a16:creationId xmlns:a16="http://schemas.microsoft.com/office/drawing/2014/main" id="{31E0046A-66CB-4A8A-9376-D6A4931EB306}"/>
              </a:ext>
            </a:extLst>
          </p:cNvPr>
          <p:cNvSpPr>
            <a:spLocks noGrp="1"/>
          </p:cNvSpPr>
          <p:nvPr>
            <p:ph type="body" sz="half" idx="11" hasCustomPrompt="1"/>
          </p:nvPr>
        </p:nvSpPr>
        <p:spPr>
          <a:xfrm>
            <a:off x="5369114" y="3548609"/>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76A314EE-1DEF-4687-A187-941A1BDACAA0}"/>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887F0920-D5FE-48A2-89EB-B7C20058C2AB}"/>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376864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4_ComparisonTop">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205678" y="255667"/>
            <a:ext cx="9780644"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1343495" y="1269337"/>
            <a:ext cx="4645152" cy="605346"/>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3495" y="2074056"/>
            <a:ext cx="4645152" cy="264445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8666" y="1272790"/>
            <a:ext cx="4645152" cy="605345"/>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8666" y="2071278"/>
            <a:ext cx="4645152" cy="2637371"/>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9" name="Straight Connector 28"/>
          <p:cNvCxnSpPr/>
          <p:nvPr/>
        </p:nvCxnSpPr>
        <p:spPr>
          <a:xfrm>
            <a:off x="1343495" y="1146640"/>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2" name="Picture 11" descr="A close up of a sign&#10;&#10;Description automatically generated">
            <a:extLst>
              <a:ext uri="{FF2B5EF4-FFF2-40B4-BE49-F238E27FC236}">
                <a16:creationId xmlns:a16="http://schemas.microsoft.com/office/drawing/2014/main" id="{23F89764-FA48-4C6F-A73D-13A832CFF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6832953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761"/>
          <a:stretch/>
        </p:blipFill>
        <p:spPr>
          <a:xfrm>
            <a:off x="0" y="5399"/>
            <a:ext cx="4784035" cy="6857997"/>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1E9839C3-A93C-44C2-B383-3CA7638930D5}"/>
              </a:ext>
            </a:extLst>
          </p:cNvPr>
          <p:cNvSpPr>
            <a:spLocks noGrp="1"/>
          </p:cNvSpPr>
          <p:nvPr>
            <p:ph type="body" sz="half" idx="10" hasCustomPrompt="1"/>
          </p:nvPr>
        </p:nvSpPr>
        <p:spPr>
          <a:xfrm>
            <a:off x="5361190" y="1234085"/>
            <a:ext cx="5474671"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3">
            <a:extLst>
              <a:ext uri="{FF2B5EF4-FFF2-40B4-BE49-F238E27FC236}">
                <a16:creationId xmlns:a16="http://schemas.microsoft.com/office/drawing/2014/main" id="{31E0046A-66CB-4A8A-9376-D6A4931EB306}"/>
              </a:ext>
            </a:extLst>
          </p:cNvPr>
          <p:cNvSpPr>
            <a:spLocks noGrp="1"/>
          </p:cNvSpPr>
          <p:nvPr>
            <p:ph type="body" sz="half" idx="11" hasCustomPrompt="1"/>
          </p:nvPr>
        </p:nvSpPr>
        <p:spPr>
          <a:xfrm>
            <a:off x="5369114" y="3548609"/>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0512AB85-5153-4ACF-B240-2CC680B3A8D1}"/>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541BB6B5-DF71-4899-A68A-B6FA1EC37CD6}"/>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165364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DCBCB0-8448-4D00-99A9-D5728193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147"/>
          <a:stretch/>
        </p:blipFill>
        <p:spPr>
          <a:xfrm>
            <a:off x="-13163" y="0"/>
            <a:ext cx="4736968" cy="6858000"/>
          </a:xfrm>
          <a:prstGeom prst="rect">
            <a:avLst/>
          </a:prstGeom>
        </p:spPr>
      </p:pic>
      <p:sp>
        <p:nvSpPr>
          <p:cNvPr id="2" name="Title 1"/>
          <p:cNvSpPr>
            <a:spLocks noGrp="1"/>
          </p:cNvSpPr>
          <p:nvPr>
            <p:ph type="title"/>
          </p:nvPr>
        </p:nvSpPr>
        <p:spPr>
          <a:xfrm>
            <a:off x="742305" y="732713"/>
            <a:ext cx="3273099" cy="2247117"/>
          </a:xfrm>
        </p:spPr>
        <p:txBody>
          <a:bodyPr anchor="b">
            <a:normAutofit/>
          </a:bodyPr>
          <a:lstStyle>
            <a:lvl1pPr algn="l">
              <a:defRPr sz="2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42306" y="3205491"/>
            <a:ext cx="3275013" cy="2248181"/>
          </a:xfrm>
          <a:prstGeom prst="rect">
            <a:avLst/>
          </a:prstGeo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7" name="Straight Connector 16"/>
          <p:cNvCxnSpPr>
            <a:cxnSpLocks/>
          </p:cNvCxnSpPr>
          <p:nvPr/>
        </p:nvCxnSpPr>
        <p:spPr>
          <a:xfrm>
            <a:off x="794507" y="3128387"/>
            <a:ext cx="3220897" cy="0"/>
          </a:xfrm>
          <a:prstGeom prst="line">
            <a:avLst/>
          </a:prstGeom>
          <a:ln w="317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1E9839C3-A93C-44C2-B383-3CA7638930D5}"/>
              </a:ext>
            </a:extLst>
          </p:cNvPr>
          <p:cNvSpPr>
            <a:spLocks noGrp="1"/>
          </p:cNvSpPr>
          <p:nvPr>
            <p:ph type="body" sz="half" idx="10" hasCustomPrompt="1"/>
          </p:nvPr>
        </p:nvSpPr>
        <p:spPr>
          <a:xfrm>
            <a:off x="5361190" y="1234085"/>
            <a:ext cx="5297975"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3">
            <a:extLst>
              <a:ext uri="{FF2B5EF4-FFF2-40B4-BE49-F238E27FC236}">
                <a16:creationId xmlns:a16="http://schemas.microsoft.com/office/drawing/2014/main" id="{31E0046A-66CB-4A8A-9376-D6A4931EB306}"/>
              </a:ext>
            </a:extLst>
          </p:cNvPr>
          <p:cNvSpPr>
            <a:spLocks noGrp="1"/>
          </p:cNvSpPr>
          <p:nvPr>
            <p:ph type="body" sz="half" idx="11" hasCustomPrompt="1"/>
          </p:nvPr>
        </p:nvSpPr>
        <p:spPr>
          <a:xfrm>
            <a:off x="5369114" y="3548609"/>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4C85266C-F9B0-4856-B737-6C8F4A175A62}"/>
              </a:ext>
            </a:extLst>
          </p:cNvPr>
          <p:cNvSpPr>
            <a:spLocks noGrp="1"/>
          </p:cNvSpPr>
          <p:nvPr>
            <p:ph type="sldNum" sz="quarter" idx="4"/>
          </p:nvPr>
        </p:nvSpPr>
        <p:spPr>
          <a:xfrm>
            <a:off x="202582" y="6388696"/>
            <a:ext cx="636727" cy="322851"/>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sp>
        <p:nvSpPr>
          <p:cNvPr id="9" name="TextBox 8">
            <a:extLst>
              <a:ext uri="{FF2B5EF4-FFF2-40B4-BE49-F238E27FC236}">
                <a16:creationId xmlns:a16="http://schemas.microsoft.com/office/drawing/2014/main" id="{E9BA32B9-F2BF-4C30-AF3C-A2134525BD12}"/>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1732630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CD7BE22-7E47-4DA9-B606-7170E3885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37138" y="470701"/>
            <a:ext cx="5701469" cy="6049120"/>
          </a:xfrm>
          <a:prstGeom prst="rect">
            <a:avLst/>
          </a:prstGeom>
          <a:effectLst/>
        </p:spPr>
      </p:pic>
      <p:sp>
        <p:nvSpPr>
          <p:cNvPr id="2" name="Title 1"/>
          <p:cNvSpPr>
            <a:spLocks noGrp="1"/>
          </p:cNvSpPr>
          <p:nvPr>
            <p:ph type="title"/>
          </p:nvPr>
        </p:nvSpPr>
        <p:spPr>
          <a:xfrm>
            <a:off x="970303" y="525670"/>
            <a:ext cx="5532328" cy="1065035"/>
          </a:xfrm>
        </p:spPr>
        <p:txBody>
          <a:bodyPr anchor="b">
            <a:normAutofit/>
          </a:bodyPr>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92704" y="610069"/>
            <a:ext cx="3908585" cy="5414168"/>
          </a:xfrm>
          <a:prstGeom prst="rect">
            <a:avLst/>
          </a:prstGeom>
          <a:solidFill>
            <a:schemeClr val="bg1"/>
          </a:solidFill>
          <a:ln w="9525" cap="sq">
            <a:noFill/>
            <a:miter lim="800000"/>
          </a:ln>
          <a:effectLst>
            <a:outerShdw blurRad="330200" dist="152400" dir="2700000" algn="tl" rotWithShape="0">
              <a:prstClr val="black">
                <a:alpha val="40000"/>
              </a:prstClr>
            </a:outerShdw>
          </a:effectLst>
        </p:spPr>
        <p:txBody>
          <a:bodyPr anchor="t"/>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70303" y="1954120"/>
            <a:ext cx="4736967" cy="2003742"/>
          </a:xfrm>
          <a:prstGeom prst="rect">
            <a:avLst/>
          </a:prstGeom>
        </p:spPr>
        <p:txBody>
          <a:bodyPr>
            <a:no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cxnSp>
        <p:nvCxnSpPr>
          <p:cNvPr id="31" name="Straight Connector 30"/>
          <p:cNvCxnSpPr>
            <a:cxnSpLocks/>
          </p:cNvCxnSpPr>
          <p:nvPr/>
        </p:nvCxnSpPr>
        <p:spPr>
          <a:xfrm>
            <a:off x="1032146" y="1760963"/>
            <a:ext cx="486065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Text Placeholder 3">
            <a:extLst>
              <a:ext uri="{FF2B5EF4-FFF2-40B4-BE49-F238E27FC236}">
                <a16:creationId xmlns:a16="http://schemas.microsoft.com/office/drawing/2014/main" id="{26EBDD75-E45C-495E-BE25-9211140F9792}"/>
              </a:ext>
            </a:extLst>
          </p:cNvPr>
          <p:cNvSpPr>
            <a:spLocks noGrp="1"/>
          </p:cNvSpPr>
          <p:nvPr>
            <p:ph type="body" sz="half" idx="10" hasCustomPrompt="1"/>
          </p:nvPr>
        </p:nvSpPr>
        <p:spPr>
          <a:xfrm>
            <a:off x="978227" y="4268644"/>
            <a:ext cx="5524404" cy="2003742"/>
          </a:xfrm>
          <a:prstGeom prst="rect">
            <a:avLst/>
          </a:prstGeom>
        </p:spPr>
        <p:txBody>
          <a:bodyPr>
            <a:noAutofit/>
          </a:bodyPr>
          <a:lstStyle>
            <a:lvl1pPr marL="285750" marR="0" indent="-28575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point sample one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two</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three</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four</a:t>
            </a:r>
          </a:p>
          <a:p>
            <a:pPr marL="285750" marR="0" lvl="0" indent="-285750" algn="l" defTabSz="914400" rtl="0" eaLnBrk="1" fontAlgn="auto" latinLnBrk="0" hangingPunct="1">
              <a:lnSpc>
                <a:spcPct val="120000"/>
              </a:lnSpc>
              <a:spcBef>
                <a:spcPts val="1000"/>
              </a:spcBef>
              <a:spcAft>
                <a:spcPts val="0"/>
              </a:spcAft>
              <a:buClr>
                <a:schemeClr val="accent1"/>
              </a:buClr>
              <a:buSzPct val="100000"/>
              <a:tabLst/>
              <a:defRPr/>
            </a:pPr>
            <a:r>
              <a:rPr lang="en-US" dirty="0"/>
              <a:t>Bullet point sample five</a:t>
            </a:r>
          </a:p>
        </p:txBody>
      </p:sp>
      <p:sp>
        <p:nvSpPr>
          <p:cNvPr id="8" name="Slide Number Placeholder 8">
            <a:extLst>
              <a:ext uri="{FF2B5EF4-FFF2-40B4-BE49-F238E27FC236}">
                <a16:creationId xmlns:a16="http://schemas.microsoft.com/office/drawing/2014/main" id="{7484C5BF-82EF-4A44-8CEE-392EC7F77AC0}"/>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0740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79A6-86B0-499F-9AB4-A38CB71F5E01}"/>
              </a:ext>
            </a:extLst>
          </p:cNvPr>
          <p:cNvSpPr>
            <a:spLocks noGrp="1"/>
          </p:cNvSpPr>
          <p:nvPr>
            <p:ph type="ctrTitle" hasCustomPrompt="1"/>
          </p:nvPr>
        </p:nvSpPr>
        <p:spPr>
          <a:xfrm>
            <a:off x="1524000" y="879406"/>
            <a:ext cx="9144000" cy="2270194"/>
          </a:xfrm>
          <a:effectLst>
            <a:reflection blurRad="127000" stA="36000" endPos="68000" dir="5400000" sy="-100000" algn="bl" rotWithShape="0"/>
          </a:effectLst>
        </p:spPr>
        <p:txBody>
          <a:bodyPr anchor="b"/>
          <a:lstStyle>
            <a:lvl1pPr algn="ctr">
              <a:defRPr sz="11500">
                <a:latin typeface="+mj-lt"/>
                <a:cs typeface="Arial" panose="020B0604020202020204" pitchFamily="34" charset="0"/>
              </a:defRPr>
            </a:lvl1pPr>
          </a:lstStyle>
          <a:p>
            <a:r>
              <a:rPr lang="en-US" dirty="0"/>
              <a:t>Thank you</a:t>
            </a:r>
          </a:p>
        </p:txBody>
      </p:sp>
      <p:sp>
        <p:nvSpPr>
          <p:cNvPr id="9" name="Title 1">
            <a:extLst>
              <a:ext uri="{FF2B5EF4-FFF2-40B4-BE49-F238E27FC236}">
                <a16:creationId xmlns:a16="http://schemas.microsoft.com/office/drawing/2014/main" id="{5FF95C3E-BB63-4D30-94C8-608E1E1DE61F}"/>
              </a:ext>
            </a:extLst>
          </p:cNvPr>
          <p:cNvSpPr txBox="1">
            <a:spLocks/>
          </p:cNvSpPr>
          <p:nvPr userDrawn="1"/>
        </p:nvSpPr>
        <p:spPr>
          <a:xfrm>
            <a:off x="1524000" y="5049077"/>
            <a:ext cx="9144000" cy="4701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11500" b="0" i="0" kern="1200" cap="all">
                <a:solidFill>
                  <a:schemeClr val="tx1"/>
                </a:solidFill>
                <a:effectLst/>
                <a:latin typeface="+mj-lt"/>
                <a:ea typeface="+mj-ea"/>
                <a:cs typeface="Arial" panose="020B0604020202020204" pitchFamily="34" charset="0"/>
              </a:defRPr>
            </a:lvl1pPr>
          </a:lstStyle>
          <a:p>
            <a:r>
              <a:rPr lang="en-US" sz="4400" kern="1600" spc="100" baseline="-3000" dirty="0">
                <a:solidFill>
                  <a:srgbClr val="A20000"/>
                </a:solidFill>
              </a:rPr>
              <a:t>Boldgroup.com</a:t>
            </a:r>
          </a:p>
        </p:txBody>
      </p:sp>
      <p:cxnSp>
        <p:nvCxnSpPr>
          <p:cNvPr id="10" name="Straight Connector 9">
            <a:extLst>
              <a:ext uri="{FF2B5EF4-FFF2-40B4-BE49-F238E27FC236}">
                <a16:creationId xmlns:a16="http://schemas.microsoft.com/office/drawing/2014/main" id="{ECA6F5C8-796E-49FA-92A6-51704B170612}"/>
              </a:ext>
            </a:extLst>
          </p:cNvPr>
          <p:cNvCxnSpPr>
            <a:cxnSpLocks/>
          </p:cNvCxnSpPr>
          <p:nvPr userDrawn="1"/>
        </p:nvCxnSpPr>
        <p:spPr>
          <a:xfrm>
            <a:off x="1743346" y="3149600"/>
            <a:ext cx="89599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Slide Number Placeholder 8">
            <a:extLst>
              <a:ext uri="{FF2B5EF4-FFF2-40B4-BE49-F238E27FC236}">
                <a16:creationId xmlns:a16="http://schemas.microsoft.com/office/drawing/2014/main" id="{5DBE0B77-07EB-491E-B302-C64772B431BB}"/>
              </a:ext>
            </a:extLst>
          </p:cNvPr>
          <p:cNvSpPr>
            <a:spLocks noGrp="1"/>
          </p:cNvSpPr>
          <p:nvPr>
            <p:ph type="sldNum" sz="quarter" idx="4"/>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dirty="0"/>
          </a:p>
        </p:txBody>
      </p:sp>
      <p:sp>
        <p:nvSpPr>
          <p:cNvPr id="6" name="TextBox 5">
            <a:extLst>
              <a:ext uri="{FF2B5EF4-FFF2-40B4-BE49-F238E27FC236}">
                <a16:creationId xmlns:a16="http://schemas.microsoft.com/office/drawing/2014/main" id="{9753AD3D-D21E-460E-89F6-FDAE2442B7EC}"/>
              </a:ext>
            </a:extLst>
          </p:cNvPr>
          <p:cNvSpPr txBox="1"/>
          <p:nvPr userDrawn="1"/>
        </p:nvSpPr>
        <p:spPr>
          <a:xfrm>
            <a:off x="9171359" y="6496103"/>
            <a:ext cx="2176920" cy="215444"/>
          </a:xfrm>
          <a:prstGeom prst="rect">
            <a:avLst/>
          </a:prstGeom>
          <a:noFill/>
        </p:spPr>
        <p:txBody>
          <a:bodyPr wrap="square">
            <a:spAutoFit/>
          </a:bodyPr>
          <a:lstStyle/>
          <a:p>
            <a:pPr algn="r"/>
            <a:r>
              <a:rPr lang="en-US" sz="800" b="0" i="0" dirty="0">
                <a:solidFill>
                  <a:schemeClr val="tx2">
                    <a:lumMod val="60000"/>
                    <a:lumOff val="40000"/>
                  </a:schemeClr>
                </a:solidFill>
                <a:effectLst/>
                <a:latin typeface="Helvetica Neue"/>
              </a:rPr>
              <a:t>This material is confidential</a:t>
            </a:r>
            <a:endParaRPr lang="en-US" sz="800" dirty="0">
              <a:solidFill>
                <a:schemeClr val="tx2">
                  <a:lumMod val="60000"/>
                  <a:lumOff val="40000"/>
                </a:schemeClr>
              </a:solidFill>
            </a:endParaRPr>
          </a:p>
        </p:txBody>
      </p:sp>
    </p:spTree>
    <p:extLst>
      <p:ext uri="{BB962C8B-B14F-4D97-AF65-F5344CB8AC3E}">
        <p14:creationId xmlns:p14="http://schemas.microsoft.com/office/powerpoint/2010/main" val="1368368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Graphic 6" descr="Warning">
            <a:extLst>
              <a:ext uri="{FF2B5EF4-FFF2-40B4-BE49-F238E27FC236}">
                <a16:creationId xmlns:a16="http://schemas.microsoft.com/office/drawing/2014/main" id="{FAE56DF2-36FF-489A-9C05-DB8C3CD9DC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3477" y="1564988"/>
            <a:ext cx="427129" cy="427129"/>
          </a:xfrm>
          <a:prstGeom prst="rect">
            <a:avLst/>
          </a:prstGeom>
        </p:spPr>
      </p:pic>
      <p:pic>
        <p:nvPicPr>
          <p:cNvPr id="9" name="Graphic 8" descr="Irritant">
            <a:extLst>
              <a:ext uri="{FF2B5EF4-FFF2-40B4-BE49-F238E27FC236}">
                <a16:creationId xmlns:a16="http://schemas.microsoft.com/office/drawing/2014/main" id="{F3663CC9-0CC2-4758-8D4F-6FB882F60C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4155" y="1564988"/>
            <a:ext cx="427129" cy="427129"/>
          </a:xfrm>
          <a:prstGeom prst="rect">
            <a:avLst/>
          </a:prstGeom>
        </p:spPr>
      </p:pic>
      <p:pic>
        <p:nvPicPr>
          <p:cNvPr id="11" name="Graphic 10" descr="Question mark">
            <a:extLst>
              <a:ext uri="{FF2B5EF4-FFF2-40B4-BE49-F238E27FC236}">
                <a16:creationId xmlns:a16="http://schemas.microsoft.com/office/drawing/2014/main" id="{A3463CA6-D8DA-44CF-8A10-EA47E91BC92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6288" y="1564988"/>
            <a:ext cx="427129" cy="427129"/>
          </a:xfrm>
          <a:prstGeom prst="rect">
            <a:avLst/>
          </a:prstGeom>
        </p:spPr>
      </p:pic>
      <p:pic>
        <p:nvPicPr>
          <p:cNvPr id="13" name="Graphic 12" descr="Lock">
            <a:extLst>
              <a:ext uri="{FF2B5EF4-FFF2-40B4-BE49-F238E27FC236}">
                <a16:creationId xmlns:a16="http://schemas.microsoft.com/office/drawing/2014/main" id="{AEB911C2-155D-4C46-9E64-A0B6DFE2E6B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3477" y="2301436"/>
            <a:ext cx="427129" cy="427129"/>
          </a:xfrm>
          <a:prstGeom prst="rect">
            <a:avLst/>
          </a:prstGeom>
        </p:spPr>
      </p:pic>
      <p:pic>
        <p:nvPicPr>
          <p:cNvPr id="15" name="Graphic 14" descr="Unlock">
            <a:extLst>
              <a:ext uri="{FF2B5EF4-FFF2-40B4-BE49-F238E27FC236}">
                <a16:creationId xmlns:a16="http://schemas.microsoft.com/office/drawing/2014/main" id="{0AAE4A4E-BECC-47B9-B1DA-322ADF07DE2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6288" y="2301436"/>
            <a:ext cx="427129" cy="427129"/>
          </a:xfrm>
          <a:prstGeom prst="rect">
            <a:avLst/>
          </a:prstGeom>
        </p:spPr>
      </p:pic>
      <p:pic>
        <p:nvPicPr>
          <p:cNvPr id="17" name="Graphic 16" descr="Security camera">
            <a:extLst>
              <a:ext uri="{FF2B5EF4-FFF2-40B4-BE49-F238E27FC236}">
                <a16:creationId xmlns:a16="http://schemas.microsoft.com/office/drawing/2014/main" id="{EDCD49CE-D30C-451B-8867-C20DD7EC9B2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34155" y="2301436"/>
            <a:ext cx="427129" cy="427129"/>
          </a:xfrm>
          <a:prstGeom prst="rect">
            <a:avLst/>
          </a:prstGeom>
        </p:spPr>
      </p:pic>
      <p:pic>
        <p:nvPicPr>
          <p:cNvPr id="19" name="Graphic 18" descr="Computer">
            <a:extLst>
              <a:ext uri="{FF2B5EF4-FFF2-40B4-BE49-F238E27FC236}">
                <a16:creationId xmlns:a16="http://schemas.microsoft.com/office/drawing/2014/main" id="{FAF8BDA7-22D9-4937-9E7F-2E44F19530B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46124" y="1564988"/>
            <a:ext cx="427129" cy="427129"/>
          </a:xfrm>
          <a:prstGeom prst="rect">
            <a:avLst/>
          </a:prstGeom>
        </p:spPr>
      </p:pic>
      <p:pic>
        <p:nvPicPr>
          <p:cNvPr id="21" name="Graphic 20" descr="Web cam">
            <a:extLst>
              <a:ext uri="{FF2B5EF4-FFF2-40B4-BE49-F238E27FC236}">
                <a16:creationId xmlns:a16="http://schemas.microsoft.com/office/drawing/2014/main" id="{0F1A6898-CBD0-47D0-988A-F7B46CC3179B}"/>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59016" y="1564988"/>
            <a:ext cx="427129" cy="427129"/>
          </a:xfrm>
          <a:prstGeom prst="rect">
            <a:avLst/>
          </a:prstGeom>
        </p:spPr>
      </p:pic>
      <p:pic>
        <p:nvPicPr>
          <p:cNvPr id="23" name="Graphic 22" descr="Server">
            <a:extLst>
              <a:ext uri="{FF2B5EF4-FFF2-40B4-BE49-F238E27FC236}">
                <a16:creationId xmlns:a16="http://schemas.microsoft.com/office/drawing/2014/main" id="{A59532FA-4743-43C0-8FE1-5A54A24B7F3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53706" y="2301436"/>
            <a:ext cx="427129" cy="427129"/>
          </a:xfrm>
          <a:prstGeom prst="rect">
            <a:avLst/>
          </a:prstGeom>
        </p:spPr>
      </p:pic>
      <p:pic>
        <p:nvPicPr>
          <p:cNvPr id="26" name="Graphic 25" descr="Smart Phone">
            <a:extLst>
              <a:ext uri="{FF2B5EF4-FFF2-40B4-BE49-F238E27FC236}">
                <a16:creationId xmlns:a16="http://schemas.microsoft.com/office/drawing/2014/main" id="{4F0C3D68-B209-48A8-B277-A4752D9CE79B}"/>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9016" y="2301436"/>
            <a:ext cx="427129" cy="427129"/>
          </a:xfrm>
          <a:prstGeom prst="rect">
            <a:avLst/>
          </a:prstGeom>
        </p:spPr>
      </p:pic>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781944" y="465103"/>
            <a:ext cx="9603275" cy="570563"/>
          </a:xfrm>
        </p:spPr>
        <p:txBody>
          <a:bodyPr/>
          <a:lstStyle>
            <a:lvl1pPr algn="l">
              <a:defRPr sz="4000" baseline="-12000"/>
            </a:lvl1pPr>
          </a:lstStyle>
          <a:p>
            <a:r>
              <a:rPr lang="en-US" dirty="0"/>
              <a:t>Icon and graph examples</a:t>
            </a:r>
          </a:p>
        </p:txBody>
      </p:sp>
      <p:pic>
        <p:nvPicPr>
          <p:cNvPr id="28" name="Graphic 27" descr="Warning">
            <a:extLst>
              <a:ext uri="{FF2B5EF4-FFF2-40B4-BE49-F238E27FC236}">
                <a16:creationId xmlns:a16="http://schemas.microsoft.com/office/drawing/2014/main" id="{4C8652CA-15E4-4D8E-B66D-A6F46FD484B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53477" y="3107377"/>
            <a:ext cx="427129" cy="427129"/>
          </a:xfrm>
          <a:prstGeom prst="rect">
            <a:avLst/>
          </a:prstGeom>
          <a:effectLst>
            <a:outerShdw blurRad="228600" dist="38100" dir="2700000" algn="tl" rotWithShape="0">
              <a:prstClr val="black">
                <a:alpha val="40000"/>
              </a:prstClr>
            </a:outerShdw>
          </a:effectLst>
        </p:spPr>
      </p:pic>
      <p:pic>
        <p:nvPicPr>
          <p:cNvPr id="29" name="Graphic 28" descr="Irritant">
            <a:extLst>
              <a:ext uri="{FF2B5EF4-FFF2-40B4-BE49-F238E27FC236}">
                <a16:creationId xmlns:a16="http://schemas.microsoft.com/office/drawing/2014/main" id="{C18D56FD-FF02-4839-A86D-3C6A406CD218}"/>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34155" y="3107377"/>
            <a:ext cx="427129" cy="427129"/>
          </a:xfrm>
          <a:prstGeom prst="rect">
            <a:avLst/>
          </a:prstGeom>
          <a:effectLst>
            <a:outerShdw blurRad="228600" dist="38100" dir="2700000" algn="tl" rotWithShape="0">
              <a:prstClr val="black">
                <a:alpha val="40000"/>
              </a:prstClr>
            </a:outerShdw>
          </a:effectLst>
        </p:spPr>
      </p:pic>
      <p:pic>
        <p:nvPicPr>
          <p:cNvPr id="30" name="Graphic 29" descr="Question mark">
            <a:extLst>
              <a:ext uri="{FF2B5EF4-FFF2-40B4-BE49-F238E27FC236}">
                <a16:creationId xmlns:a16="http://schemas.microsoft.com/office/drawing/2014/main" id="{1EBF6982-7FB0-4D95-8E66-608C19BD6F96}"/>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76288" y="3107377"/>
            <a:ext cx="427129" cy="427129"/>
          </a:xfrm>
          <a:prstGeom prst="rect">
            <a:avLst/>
          </a:prstGeom>
          <a:effectLst>
            <a:outerShdw blurRad="228600" dist="38100" dir="2700000" algn="tl" rotWithShape="0">
              <a:prstClr val="black">
                <a:alpha val="40000"/>
              </a:prstClr>
            </a:outerShdw>
          </a:effectLst>
        </p:spPr>
      </p:pic>
      <p:pic>
        <p:nvPicPr>
          <p:cNvPr id="31" name="Graphic 30" descr="Lock">
            <a:extLst>
              <a:ext uri="{FF2B5EF4-FFF2-40B4-BE49-F238E27FC236}">
                <a16:creationId xmlns:a16="http://schemas.microsoft.com/office/drawing/2014/main" id="{E11F6111-E4C2-48B1-BBCE-19AFAD0D7B39}"/>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53477" y="3960229"/>
            <a:ext cx="427129" cy="427129"/>
          </a:xfrm>
          <a:prstGeom prst="rect">
            <a:avLst/>
          </a:prstGeom>
          <a:effectLst>
            <a:outerShdw blurRad="228600" dist="38100" dir="2700000" algn="tl" rotWithShape="0">
              <a:prstClr val="black">
                <a:alpha val="40000"/>
              </a:prstClr>
            </a:outerShdw>
          </a:effectLst>
        </p:spPr>
      </p:pic>
      <p:pic>
        <p:nvPicPr>
          <p:cNvPr id="32" name="Graphic 31" descr="Unlock">
            <a:extLst>
              <a:ext uri="{FF2B5EF4-FFF2-40B4-BE49-F238E27FC236}">
                <a16:creationId xmlns:a16="http://schemas.microsoft.com/office/drawing/2014/main" id="{5467D50A-B453-4CB4-BBE8-94733D4787A9}"/>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576288" y="3960229"/>
            <a:ext cx="427129" cy="427129"/>
          </a:xfrm>
          <a:prstGeom prst="rect">
            <a:avLst/>
          </a:prstGeom>
          <a:effectLst>
            <a:outerShdw blurRad="228600" dist="38100" dir="2700000" algn="tl" rotWithShape="0">
              <a:prstClr val="black">
                <a:alpha val="40000"/>
              </a:prstClr>
            </a:outerShdw>
          </a:effectLst>
        </p:spPr>
      </p:pic>
      <p:pic>
        <p:nvPicPr>
          <p:cNvPr id="33" name="Graphic 32" descr="Security camera">
            <a:extLst>
              <a:ext uri="{FF2B5EF4-FFF2-40B4-BE49-F238E27FC236}">
                <a16:creationId xmlns:a16="http://schemas.microsoft.com/office/drawing/2014/main" id="{E03DBCD4-3134-4F9F-84AF-7A9C139B9AA0}"/>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834155" y="3960229"/>
            <a:ext cx="427129" cy="427129"/>
          </a:xfrm>
          <a:prstGeom prst="rect">
            <a:avLst/>
          </a:prstGeom>
          <a:effectLst>
            <a:outerShdw blurRad="228600" dist="38100" dir="2700000" algn="tl" rotWithShape="0">
              <a:prstClr val="black">
                <a:alpha val="40000"/>
              </a:prstClr>
            </a:outerShdw>
          </a:effectLst>
        </p:spPr>
      </p:pic>
      <p:pic>
        <p:nvPicPr>
          <p:cNvPr id="34" name="Graphic 33" descr="Computer">
            <a:extLst>
              <a:ext uri="{FF2B5EF4-FFF2-40B4-BE49-F238E27FC236}">
                <a16:creationId xmlns:a16="http://schemas.microsoft.com/office/drawing/2014/main" id="{2E230DAB-CBA0-4C72-9361-50E610B8799C}"/>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653706" y="3107377"/>
            <a:ext cx="427129" cy="427129"/>
          </a:xfrm>
          <a:prstGeom prst="rect">
            <a:avLst/>
          </a:prstGeom>
          <a:effectLst>
            <a:outerShdw blurRad="228600" dist="38100" dir="2700000" algn="tl" rotWithShape="0">
              <a:prstClr val="black">
                <a:alpha val="40000"/>
              </a:prstClr>
            </a:outerShdw>
          </a:effectLst>
        </p:spPr>
      </p:pic>
      <p:pic>
        <p:nvPicPr>
          <p:cNvPr id="35" name="Graphic 34" descr="Web cam">
            <a:extLst>
              <a:ext uri="{FF2B5EF4-FFF2-40B4-BE49-F238E27FC236}">
                <a16:creationId xmlns:a16="http://schemas.microsoft.com/office/drawing/2014/main" id="{3773EF1C-CBA7-4EAD-906A-08ACE15118FF}"/>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59016" y="3107377"/>
            <a:ext cx="427129" cy="427129"/>
          </a:xfrm>
          <a:prstGeom prst="rect">
            <a:avLst/>
          </a:prstGeom>
          <a:effectLst>
            <a:outerShdw blurRad="228600" dist="38100" dir="2700000" algn="tl" rotWithShape="0">
              <a:prstClr val="black">
                <a:alpha val="40000"/>
              </a:prstClr>
            </a:outerShdw>
          </a:effectLst>
        </p:spPr>
      </p:pic>
      <p:pic>
        <p:nvPicPr>
          <p:cNvPr id="36" name="Graphic 35" descr="Server">
            <a:extLst>
              <a:ext uri="{FF2B5EF4-FFF2-40B4-BE49-F238E27FC236}">
                <a16:creationId xmlns:a16="http://schemas.microsoft.com/office/drawing/2014/main" id="{1AE76905-EFC5-4DC0-AF02-2EE50BA8952A}"/>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53706" y="3960229"/>
            <a:ext cx="427129" cy="427129"/>
          </a:xfrm>
          <a:prstGeom prst="rect">
            <a:avLst/>
          </a:prstGeom>
          <a:effectLst>
            <a:outerShdw blurRad="228600" dist="38100" dir="2700000" algn="tl" rotWithShape="0">
              <a:prstClr val="black">
                <a:alpha val="40000"/>
              </a:prstClr>
            </a:outerShdw>
          </a:effectLst>
        </p:spPr>
      </p:pic>
      <p:pic>
        <p:nvPicPr>
          <p:cNvPr id="37" name="Graphic 36" descr="Smart Phone">
            <a:extLst>
              <a:ext uri="{FF2B5EF4-FFF2-40B4-BE49-F238E27FC236}">
                <a16:creationId xmlns:a16="http://schemas.microsoft.com/office/drawing/2014/main" id="{ADE514AF-AF20-4ADF-9EB9-644F7919BC9A}"/>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959016" y="3960229"/>
            <a:ext cx="427129" cy="427129"/>
          </a:xfrm>
          <a:prstGeom prst="rect">
            <a:avLst/>
          </a:prstGeom>
          <a:effectLst>
            <a:outerShdw blurRad="228600" dist="38100" dir="2700000" algn="tl" rotWithShape="0">
              <a:prstClr val="black">
                <a:alpha val="40000"/>
              </a:prstClr>
            </a:outerShdw>
          </a:effectLst>
        </p:spPr>
      </p:pic>
      <p:graphicFrame>
        <p:nvGraphicFramePr>
          <p:cNvPr id="43" name="Chart 42">
            <a:extLst>
              <a:ext uri="{FF2B5EF4-FFF2-40B4-BE49-F238E27FC236}">
                <a16:creationId xmlns:a16="http://schemas.microsoft.com/office/drawing/2014/main" id="{DA20F72D-9094-41D1-89BA-073BC1BA6631}"/>
              </a:ext>
            </a:extLst>
          </p:cNvPr>
          <p:cNvGraphicFramePr/>
          <p:nvPr userDrawn="1">
            <p:extLst>
              <p:ext uri="{D42A27DB-BD31-4B8C-83A1-F6EECF244321}">
                <p14:modId xmlns:p14="http://schemas.microsoft.com/office/powerpoint/2010/main" val="3621972507"/>
              </p:ext>
            </p:extLst>
          </p:nvPr>
        </p:nvGraphicFramePr>
        <p:xfrm>
          <a:off x="6933494" y="3869635"/>
          <a:ext cx="4806122" cy="2523262"/>
        </p:xfrm>
        <a:graphic>
          <a:graphicData uri="http://schemas.openxmlformats.org/drawingml/2006/chart">
            <c:chart xmlns:c="http://schemas.openxmlformats.org/drawingml/2006/chart" xmlns:r="http://schemas.openxmlformats.org/officeDocument/2006/relationships" r:id="rId42"/>
          </a:graphicData>
        </a:graphic>
      </p:graphicFrame>
      <p:pic>
        <p:nvPicPr>
          <p:cNvPr id="44" name="Graphic 43" descr="Warning">
            <a:extLst>
              <a:ext uri="{FF2B5EF4-FFF2-40B4-BE49-F238E27FC236}">
                <a16:creationId xmlns:a16="http://schemas.microsoft.com/office/drawing/2014/main" id="{6E7F7F3B-5B61-42DA-985E-876900CF8568}"/>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3245895" y="4813081"/>
            <a:ext cx="427129" cy="427129"/>
          </a:xfrm>
          <a:prstGeom prst="rect">
            <a:avLst/>
          </a:prstGeom>
        </p:spPr>
      </p:pic>
      <p:pic>
        <p:nvPicPr>
          <p:cNvPr id="45" name="Graphic 44" descr="Irritant">
            <a:extLst>
              <a:ext uri="{FF2B5EF4-FFF2-40B4-BE49-F238E27FC236}">
                <a16:creationId xmlns:a16="http://schemas.microsoft.com/office/drawing/2014/main" id="{BC6B1770-4EC3-451F-9049-34DF4B46C62D}"/>
              </a:ext>
            </a:extLst>
          </p:cNvPr>
          <p:cNvPicPr>
            <a:picLocks noChangeAspect="1"/>
          </p:cNvPicPr>
          <p:nvPr userDrawn="1"/>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826573" y="4813081"/>
            <a:ext cx="427129" cy="427129"/>
          </a:xfrm>
          <a:prstGeom prst="rect">
            <a:avLst/>
          </a:prstGeom>
        </p:spPr>
      </p:pic>
      <p:pic>
        <p:nvPicPr>
          <p:cNvPr id="46" name="Graphic 45" descr="Question mark">
            <a:extLst>
              <a:ext uri="{FF2B5EF4-FFF2-40B4-BE49-F238E27FC236}">
                <a16:creationId xmlns:a16="http://schemas.microsoft.com/office/drawing/2014/main" id="{70EA6AC2-2EDC-47D1-BBA9-D20B966CBF71}"/>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2568706" y="4813081"/>
            <a:ext cx="427129" cy="427129"/>
          </a:xfrm>
          <a:prstGeom prst="rect">
            <a:avLst/>
          </a:prstGeom>
        </p:spPr>
      </p:pic>
      <p:pic>
        <p:nvPicPr>
          <p:cNvPr id="47" name="Graphic 46" descr="Lock">
            <a:extLst>
              <a:ext uri="{FF2B5EF4-FFF2-40B4-BE49-F238E27FC236}">
                <a16:creationId xmlns:a16="http://schemas.microsoft.com/office/drawing/2014/main" id="{4E68BDD2-FEE5-4CE3-AAD9-6371F78AA415}"/>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245895" y="5549529"/>
            <a:ext cx="427129" cy="427129"/>
          </a:xfrm>
          <a:prstGeom prst="rect">
            <a:avLst/>
          </a:prstGeom>
        </p:spPr>
      </p:pic>
      <p:pic>
        <p:nvPicPr>
          <p:cNvPr id="48" name="Graphic 47" descr="Unlock">
            <a:extLst>
              <a:ext uri="{FF2B5EF4-FFF2-40B4-BE49-F238E27FC236}">
                <a16:creationId xmlns:a16="http://schemas.microsoft.com/office/drawing/2014/main" id="{46F08239-E81D-4E4B-A3BD-39340839E00D}"/>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2568706" y="5549529"/>
            <a:ext cx="427129" cy="427129"/>
          </a:xfrm>
          <a:prstGeom prst="rect">
            <a:avLst/>
          </a:prstGeom>
        </p:spPr>
      </p:pic>
      <p:pic>
        <p:nvPicPr>
          <p:cNvPr id="49" name="Graphic 48" descr="Security camera">
            <a:extLst>
              <a:ext uri="{FF2B5EF4-FFF2-40B4-BE49-F238E27FC236}">
                <a16:creationId xmlns:a16="http://schemas.microsoft.com/office/drawing/2014/main" id="{025ADA13-F71C-47B4-A878-226BD441587B}"/>
              </a:ext>
            </a:extLst>
          </p:cNvPr>
          <p:cNvPicPr>
            <a:picLocks noChangeAspect="1"/>
          </p:cNvPicPr>
          <p:nvPr userDrawn="1"/>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1826573" y="5549529"/>
            <a:ext cx="427129" cy="427129"/>
          </a:xfrm>
          <a:prstGeom prst="rect">
            <a:avLst/>
          </a:prstGeom>
        </p:spPr>
      </p:pic>
      <p:pic>
        <p:nvPicPr>
          <p:cNvPr id="50" name="Graphic 49" descr="Computer">
            <a:extLst>
              <a:ext uri="{FF2B5EF4-FFF2-40B4-BE49-F238E27FC236}">
                <a16:creationId xmlns:a16="http://schemas.microsoft.com/office/drawing/2014/main" id="{7F66DFFB-A74E-42A1-9212-D6E85E79393E}"/>
              </a:ext>
            </a:extLst>
          </p:cNvPr>
          <p:cNvPicPr>
            <a:picLocks noChangeAspect="1"/>
          </p:cNvPicPr>
          <p:nvPr userDrawn="1"/>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4638542" y="4813081"/>
            <a:ext cx="427129" cy="427129"/>
          </a:xfrm>
          <a:prstGeom prst="rect">
            <a:avLst/>
          </a:prstGeom>
        </p:spPr>
      </p:pic>
      <p:pic>
        <p:nvPicPr>
          <p:cNvPr id="51" name="Graphic 50" descr="Web cam">
            <a:extLst>
              <a:ext uri="{FF2B5EF4-FFF2-40B4-BE49-F238E27FC236}">
                <a16:creationId xmlns:a16="http://schemas.microsoft.com/office/drawing/2014/main" id="{031BF755-08BA-4E5F-8878-5E9BC87BA9F1}"/>
              </a:ext>
            </a:extLst>
          </p:cNvPr>
          <p:cNvPicPr>
            <a:picLocks noChangeAspect="1"/>
          </p:cNvPicPr>
          <p:nvPr userDrawn="1"/>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3951434" y="4813081"/>
            <a:ext cx="427129" cy="427129"/>
          </a:xfrm>
          <a:prstGeom prst="rect">
            <a:avLst/>
          </a:prstGeom>
        </p:spPr>
      </p:pic>
      <p:pic>
        <p:nvPicPr>
          <p:cNvPr id="52" name="Graphic 51" descr="Server">
            <a:extLst>
              <a:ext uri="{FF2B5EF4-FFF2-40B4-BE49-F238E27FC236}">
                <a16:creationId xmlns:a16="http://schemas.microsoft.com/office/drawing/2014/main" id="{FB277D50-400C-4992-9176-A2BE669A33EA}"/>
              </a:ext>
            </a:extLst>
          </p:cNvPr>
          <p:cNvPicPr>
            <a:picLocks noChangeAspect="1"/>
          </p:cNvPicPr>
          <p:nvPr userDrawn="1"/>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4646124" y="5549529"/>
            <a:ext cx="427129" cy="427129"/>
          </a:xfrm>
          <a:prstGeom prst="rect">
            <a:avLst/>
          </a:prstGeom>
        </p:spPr>
      </p:pic>
      <p:pic>
        <p:nvPicPr>
          <p:cNvPr id="53" name="Graphic 52" descr="Smart Phone">
            <a:extLst>
              <a:ext uri="{FF2B5EF4-FFF2-40B4-BE49-F238E27FC236}">
                <a16:creationId xmlns:a16="http://schemas.microsoft.com/office/drawing/2014/main" id="{C24E68E6-ED45-4173-B6A7-57E323A0A99D}"/>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3951434" y="5549529"/>
            <a:ext cx="427129" cy="427129"/>
          </a:xfrm>
          <a:prstGeom prst="rect">
            <a:avLst/>
          </a:prstGeom>
        </p:spPr>
      </p:pic>
      <p:graphicFrame>
        <p:nvGraphicFramePr>
          <p:cNvPr id="5" name="Chart 4">
            <a:extLst>
              <a:ext uri="{FF2B5EF4-FFF2-40B4-BE49-F238E27FC236}">
                <a16:creationId xmlns:a16="http://schemas.microsoft.com/office/drawing/2014/main" id="{3B4B5B10-ECE9-4368-91C5-371980151CC3}"/>
              </a:ext>
            </a:extLst>
          </p:cNvPr>
          <p:cNvGraphicFramePr/>
          <p:nvPr userDrawn="1">
            <p:extLst>
              <p:ext uri="{D42A27DB-BD31-4B8C-83A1-F6EECF244321}">
                <p14:modId xmlns:p14="http://schemas.microsoft.com/office/powerpoint/2010/main" val="4085426189"/>
              </p:ext>
            </p:extLst>
          </p:nvPr>
        </p:nvGraphicFramePr>
        <p:xfrm>
          <a:off x="6933494" y="264324"/>
          <a:ext cx="4806122" cy="3428615"/>
        </p:xfrm>
        <a:graphic>
          <a:graphicData uri="http://schemas.openxmlformats.org/drawingml/2006/chart">
            <c:chart xmlns:c="http://schemas.openxmlformats.org/drawingml/2006/chart" xmlns:r="http://schemas.openxmlformats.org/officeDocument/2006/relationships" r:id="rId63"/>
          </a:graphicData>
        </a:graphic>
      </p:graphicFrame>
    </p:spTree>
    <p:extLst>
      <p:ext uri="{BB962C8B-B14F-4D97-AF65-F5344CB8AC3E}">
        <p14:creationId xmlns:p14="http://schemas.microsoft.com/office/powerpoint/2010/main" val="52061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A04D659-6785-407C-B2F3-31C33ED94259}"/>
              </a:ext>
            </a:extLst>
          </p:cNvPr>
          <p:cNvSpPr>
            <a:spLocks noGrp="1"/>
          </p:cNvSpPr>
          <p:nvPr>
            <p:ph type="title" hasCustomPrompt="1"/>
          </p:nvPr>
        </p:nvSpPr>
        <p:spPr>
          <a:xfrm>
            <a:off x="574327" y="374805"/>
            <a:ext cx="6201661" cy="489950"/>
          </a:xfrm>
        </p:spPr>
        <p:txBody>
          <a:bodyPr/>
          <a:lstStyle>
            <a:lvl1pPr algn="l">
              <a:defRPr sz="4000" baseline="-12000"/>
            </a:lvl1pPr>
          </a:lstStyle>
          <a:p>
            <a:r>
              <a:rPr lang="en-US" dirty="0"/>
              <a:t>Product logos and colors</a:t>
            </a:r>
          </a:p>
        </p:txBody>
      </p:sp>
      <p:pic>
        <p:nvPicPr>
          <p:cNvPr id="2" name="Graphic 1">
            <a:extLst>
              <a:ext uri="{FF2B5EF4-FFF2-40B4-BE49-F238E27FC236}">
                <a16:creationId xmlns:a16="http://schemas.microsoft.com/office/drawing/2014/main" id="{B1CBC327-A34C-48B0-AB4D-35CE644A76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15060" y="2902313"/>
            <a:ext cx="1996596" cy="1005136"/>
          </a:xfrm>
          <a:prstGeom prst="rect">
            <a:avLst/>
          </a:prstGeom>
        </p:spPr>
      </p:pic>
      <p:pic>
        <p:nvPicPr>
          <p:cNvPr id="3" name="Graphic 2">
            <a:extLst>
              <a:ext uri="{FF2B5EF4-FFF2-40B4-BE49-F238E27FC236}">
                <a16:creationId xmlns:a16="http://schemas.microsoft.com/office/drawing/2014/main" id="{44982229-8D20-467D-A379-C8802DA6DA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6971" y="4190481"/>
            <a:ext cx="2493476" cy="265263"/>
          </a:xfrm>
          <a:prstGeom prst="rect">
            <a:avLst/>
          </a:prstGeom>
        </p:spPr>
      </p:pic>
      <p:pic>
        <p:nvPicPr>
          <p:cNvPr id="4" name="Graphic 3">
            <a:extLst>
              <a:ext uri="{FF2B5EF4-FFF2-40B4-BE49-F238E27FC236}">
                <a16:creationId xmlns:a16="http://schemas.microsoft.com/office/drawing/2014/main" id="{035F0E8D-EA32-4B68-BEDE-CB348908E0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96972" y="2047622"/>
            <a:ext cx="2852562" cy="320605"/>
          </a:xfrm>
          <a:prstGeom prst="rect">
            <a:avLst/>
          </a:prstGeom>
        </p:spPr>
      </p:pic>
      <p:pic>
        <p:nvPicPr>
          <p:cNvPr id="5" name="Graphic 4">
            <a:extLst>
              <a:ext uri="{FF2B5EF4-FFF2-40B4-BE49-F238E27FC236}">
                <a16:creationId xmlns:a16="http://schemas.microsoft.com/office/drawing/2014/main" id="{744DCD9F-76E2-4367-B98E-21B8C95D9B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96972" y="2793659"/>
            <a:ext cx="761782" cy="246620"/>
          </a:xfrm>
          <a:prstGeom prst="rect">
            <a:avLst/>
          </a:prstGeom>
        </p:spPr>
      </p:pic>
      <p:pic>
        <p:nvPicPr>
          <p:cNvPr id="6" name="Graphic 5">
            <a:extLst>
              <a:ext uri="{FF2B5EF4-FFF2-40B4-BE49-F238E27FC236}">
                <a16:creationId xmlns:a16="http://schemas.microsoft.com/office/drawing/2014/main" id="{535FC162-046E-4063-8374-80693DFC37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296971" y="3468180"/>
            <a:ext cx="1035801" cy="312384"/>
          </a:xfrm>
          <a:prstGeom prst="rect">
            <a:avLst/>
          </a:prstGeom>
        </p:spPr>
      </p:pic>
      <p:pic>
        <p:nvPicPr>
          <p:cNvPr id="8" name="Graphic 7">
            <a:extLst>
              <a:ext uri="{FF2B5EF4-FFF2-40B4-BE49-F238E27FC236}">
                <a16:creationId xmlns:a16="http://schemas.microsoft.com/office/drawing/2014/main" id="{FCA9E86F-6CD2-4B30-8A56-E7B3F3652DC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296972" y="1382037"/>
            <a:ext cx="1746232" cy="251171"/>
          </a:xfrm>
          <a:prstGeom prst="rect">
            <a:avLst/>
          </a:prstGeom>
        </p:spPr>
      </p:pic>
      <p:pic>
        <p:nvPicPr>
          <p:cNvPr id="10" name="Graphic 9">
            <a:extLst>
              <a:ext uri="{FF2B5EF4-FFF2-40B4-BE49-F238E27FC236}">
                <a16:creationId xmlns:a16="http://schemas.microsoft.com/office/drawing/2014/main" id="{ED321720-9468-41B5-AF49-641FABE1292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296971" y="4872396"/>
            <a:ext cx="2074104" cy="256696"/>
          </a:xfrm>
          <a:prstGeom prst="rect">
            <a:avLst/>
          </a:prstGeom>
        </p:spPr>
      </p:pic>
      <p:sp>
        <p:nvSpPr>
          <p:cNvPr id="12" name="Rectangle 11">
            <a:extLst>
              <a:ext uri="{FF2B5EF4-FFF2-40B4-BE49-F238E27FC236}">
                <a16:creationId xmlns:a16="http://schemas.microsoft.com/office/drawing/2014/main" id="{966CC794-B941-40E4-BD5C-0CA6DB922898}"/>
              </a:ext>
            </a:extLst>
          </p:cNvPr>
          <p:cNvSpPr/>
          <p:nvPr userDrawn="1"/>
        </p:nvSpPr>
        <p:spPr>
          <a:xfrm>
            <a:off x="671509" y="1422400"/>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A5BBDE6-9FF7-4D71-BA1A-926AD65556C7}"/>
              </a:ext>
            </a:extLst>
          </p:cNvPr>
          <p:cNvSpPr/>
          <p:nvPr userDrawn="1"/>
        </p:nvSpPr>
        <p:spPr>
          <a:xfrm>
            <a:off x="918883" y="1422400"/>
            <a:ext cx="217311" cy="217311"/>
          </a:xfrm>
          <a:prstGeom prst="rect">
            <a:avLst/>
          </a:prstGeom>
          <a:solidFill>
            <a:srgbClr val="3D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CDF0FCB-D9EB-4587-AD65-DA4D6D9679BC}"/>
              </a:ext>
            </a:extLst>
          </p:cNvPr>
          <p:cNvSpPr/>
          <p:nvPr userDrawn="1"/>
        </p:nvSpPr>
        <p:spPr>
          <a:xfrm>
            <a:off x="671509" y="2078542"/>
            <a:ext cx="217311" cy="217311"/>
          </a:xfrm>
          <a:prstGeom prst="rect">
            <a:avLst/>
          </a:prstGeom>
          <a:solidFill>
            <a:srgbClr val="D0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CD3FD1B-2469-4D7B-B27C-08E9681C24FD}"/>
              </a:ext>
            </a:extLst>
          </p:cNvPr>
          <p:cNvSpPr/>
          <p:nvPr userDrawn="1"/>
        </p:nvSpPr>
        <p:spPr>
          <a:xfrm>
            <a:off x="918883" y="2078542"/>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9F7841A-AB83-4CEE-A057-8E1DB1853852}"/>
              </a:ext>
            </a:extLst>
          </p:cNvPr>
          <p:cNvSpPr/>
          <p:nvPr userDrawn="1"/>
        </p:nvSpPr>
        <p:spPr>
          <a:xfrm>
            <a:off x="680344" y="2793658"/>
            <a:ext cx="217311" cy="217311"/>
          </a:xfrm>
          <a:prstGeom prst="rect">
            <a:avLst/>
          </a:prstGeom>
          <a:solidFill>
            <a:srgbClr val="4C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7028437-9823-433E-B899-01C84AB16A3C}"/>
              </a:ext>
            </a:extLst>
          </p:cNvPr>
          <p:cNvSpPr/>
          <p:nvPr userDrawn="1"/>
        </p:nvSpPr>
        <p:spPr>
          <a:xfrm>
            <a:off x="927718" y="2793658"/>
            <a:ext cx="217311" cy="217311"/>
          </a:xfrm>
          <a:prstGeom prst="rect">
            <a:avLst/>
          </a:prstGeom>
          <a:solidFill>
            <a:srgbClr val="82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759243F-6CB0-4A1A-BD52-440D590AB2F7}"/>
              </a:ext>
            </a:extLst>
          </p:cNvPr>
          <p:cNvSpPr/>
          <p:nvPr userDrawn="1"/>
        </p:nvSpPr>
        <p:spPr>
          <a:xfrm>
            <a:off x="680344" y="3494984"/>
            <a:ext cx="455850" cy="217311"/>
          </a:xfrm>
          <a:prstGeom prst="rect">
            <a:avLst/>
          </a:prstGeom>
          <a:solidFill>
            <a:srgbClr val="005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4789682-E9D7-4C31-AF7C-C37E125F270E}"/>
              </a:ext>
            </a:extLst>
          </p:cNvPr>
          <p:cNvSpPr/>
          <p:nvPr userDrawn="1"/>
        </p:nvSpPr>
        <p:spPr>
          <a:xfrm>
            <a:off x="680345" y="4221501"/>
            <a:ext cx="144873" cy="217310"/>
          </a:xfrm>
          <a:prstGeom prst="rect">
            <a:avLst/>
          </a:prstGeom>
          <a:solidFill>
            <a:srgbClr val="12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0A9B5F-C4BA-4007-8CD1-FB98B75BF585}"/>
              </a:ext>
            </a:extLst>
          </p:cNvPr>
          <p:cNvSpPr/>
          <p:nvPr userDrawn="1"/>
        </p:nvSpPr>
        <p:spPr>
          <a:xfrm>
            <a:off x="848205" y="4221501"/>
            <a:ext cx="144873" cy="217310"/>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201EBE-5AB9-4280-AC3B-23B6DCA87465}"/>
              </a:ext>
            </a:extLst>
          </p:cNvPr>
          <p:cNvSpPr/>
          <p:nvPr userDrawn="1"/>
        </p:nvSpPr>
        <p:spPr>
          <a:xfrm>
            <a:off x="671509" y="4918031"/>
            <a:ext cx="217311" cy="217311"/>
          </a:xfrm>
          <a:prstGeom prst="rect">
            <a:avLst/>
          </a:prstGeom>
          <a:solidFill>
            <a:srgbClr val="12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C4DA50B-092D-4E82-9B56-B65F382DC240}"/>
              </a:ext>
            </a:extLst>
          </p:cNvPr>
          <p:cNvSpPr/>
          <p:nvPr userDrawn="1"/>
        </p:nvSpPr>
        <p:spPr>
          <a:xfrm>
            <a:off x="918883" y="4918031"/>
            <a:ext cx="217311" cy="217311"/>
          </a:xfrm>
          <a:prstGeom prst="rect">
            <a:avLst/>
          </a:prstGeom>
          <a:solidFill>
            <a:srgbClr val="41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6C6C540-AD3E-498A-94E7-5F85FF2F8CDF}"/>
              </a:ext>
            </a:extLst>
          </p:cNvPr>
          <p:cNvSpPr/>
          <p:nvPr userDrawn="1"/>
        </p:nvSpPr>
        <p:spPr>
          <a:xfrm>
            <a:off x="1011649" y="4221501"/>
            <a:ext cx="144873" cy="217310"/>
          </a:xfrm>
          <a:prstGeom prst="rect">
            <a:avLst/>
          </a:prstGeom>
          <a:solidFill>
            <a:srgbClr val="77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7EF2722B-5B62-4B8D-99C3-D43BCF82ECA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14205" y="4190481"/>
            <a:ext cx="2493476" cy="265263"/>
          </a:xfrm>
          <a:prstGeom prst="rect">
            <a:avLst/>
          </a:prstGeom>
          <a:effectLst>
            <a:outerShdw blurRad="241300" dist="38100" dir="2700000" algn="tl" rotWithShape="0">
              <a:prstClr val="black">
                <a:alpha val="40000"/>
              </a:prstClr>
            </a:outerShdw>
          </a:effectLst>
        </p:spPr>
      </p:pic>
      <p:pic>
        <p:nvPicPr>
          <p:cNvPr id="67" name="Graphic 66">
            <a:extLst>
              <a:ext uri="{FF2B5EF4-FFF2-40B4-BE49-F238E27FC236}">
                <a16:creationId xmlns:a16="http://schemas.microsoft.com/office/drawing/2014/main" id="{C5B54F68-4A9A-4458-8796-AECB93B0500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14206" y="2047622"/>
            <a:ext cx="2852562" cy="320605"/>
          </a:xfrm>
          <a:prstGeom prst="rect">
            <a:avLst/>
          </a:prstGeom>
          <a:effectLst>
            <a:outerShdw blurRad="241300" dist="38100" dir="2700000" algn="tl" rotWithShape="0">
              <a:prstClr val="black">
                <a:alpha val="40000"/>
              </a:prstClr>
            </a:outerShdw>
          </a:effectLst>
        </p:spPr>
      </p:pic>
      <p:pic>
        <p:nvPicPr>
          <p:cNvPr id="68" name="Graphic 67">
            <a:extLst>
              <a:ext uri="{FF2B5EF4-FFF2-40B4-BE49-F238E27FC236}">
                <a16:creationId xmlns:a16="http://schemas.microsoft.com/office/drawing/2014/main" id="{E8183CED-BB1C-4F01-A48A-7B9598143E8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14206" y="2793659"/>
            <a:ext cx="761782" cy="246620"/>
          </a:xfrm>
          <a:prstGeom prst="rect">
            <a:avLst/>
          </a:prstGeom>
          <a:effectLst>
            <a:outerShdw blurRad="241300" dist="38100" dir="2700000" algn="tl" rotWithShape="0">
              <a:prstClr val="black">
                <a:alpha val="40000"/>
              </a:prstClr>
            </a:outerShdw>
          </a:effectLst>
        </p:spPr>
      </p:pic>
      <p:pic>
        <p:nvPicPr>
          <p:cNvPr id="69" name="Graphic 68">
            <a:extLst>
              <a:ext uri="{FF2B5EF4-FFF2-40B4-BE49-F238E27FC236}">
                <a16:creationId xmlns:a16="http://schemas.microsoft.com/office/drawing/2014/main" id="{84D83211-3C20-4D04-92C3-B23D57F5F76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14205" y="3468180"/>
            <a:ext cx="1035801" cy="312384"/>
          </a:xfrm>
          <a:prstGeom prst="rect">
            <a:avLst/>
          </a:prstGeom>
          <a:effectLst>
            <a:outerShdw blurRad="241300" dist="38100" dir="2700000" algn="tl" rotWithShape="0">
              <a:prstClr val="black">
                <a:alpha val="40000"/>
              </a:prstClr>
            </a:outerShdw>
          </a:effectLst>
        </p:spPr>
      </p:pic>
      <p:pic>
        <p:nvPicPr>
          <p:cNvPr id="70" name="Graphic 69">
            <a:extLst>
              <a:ext uri="{FF2B5EF4-FFF2-40B4-BE49-F238E27FC236}">
                <a16:creationId xmlns:a16="http://schemas.microsoft.com/office/drawing/2014/main" id="{CDF68293-CC78-437B-8E58-12D9F50D00E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6014206" y="1382037"/>
            <a:ext cx="1746232" cy="251171"/>
          </a:xfrm>
          <a:prstGeom prst="rect">
            <a:avLst/>
          </a:prstGeom>
          <a:effectLst>
            <a:outerShdw blurRad="241300" dist="38100" dir="2700000" algn="tl" rotWithShape="0">
              <a:prstClr val="black">
                <a:alpha val="40000"/>
              </a:prstClr>
            </a:outerShdw>
          </a:effectLst>
        </p:spPr>
      </p:pic>
      <p:pic>
        <p:nvPicPr>
          <p:cNvPr id="71" name="Graphic 70">
            <a:extLst>
              <a:ext uri="{FF2B5EF4-FFF2-40B4-BE49-F238E27FC236}">
                <a16:creationId xmlns:a16="http://schemas.microsoft.com/office/drawing/2014/main" id="{6ED1CEA7-71AA-40A5-A45E-16AAD29693BF}"/>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014205" y="4872396"/>
            <a:ext cx="2074104" cy="256696"/>
          </a:xfrm>
          <a:prstGeom prst="rect">
            <a:avLst/>
          </a:prstGeom>
          <a:effectLst>
            <a:outerShdw blurRad="2413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9347ED9A-1C23-40DB-B749-39B724FAE30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296971" y="5620571"/>
            <a:ext cx="1305089" cy="265262"/>
          </a:xfrm>
          <a:prstGeom prst="rect">
            <a:avLst/>
          </a:prstGeom>
        </p:spPr>
      </p:pic>
      <p:sp>
        <p:nvSpPr>
          <p:cNvPr id="72" name="Rectangle 71">
            <a:extLst>
              <a:ext uri="{FF2B5EF4-FFF2-40B4-BE49-F238E27FC236}">
                <a16:creationId xmlns:a16="http://schemas.microsoft.com/office/drawing/2014/main" id="{4E84BC62-4093-418F-A647-3F97B532BCC0}"/>
              </a:ext>
            </a:extLst>
          </p:cNvPr>
          <p:cNvSpPr/>
          <p:nvPr userDrawn="1"/>
        </p:nvSpPr>
        <p:spPr>
          <a:xfrm>
            <a:off x="675078" y="5644547"/>
            <a:ext cx="213742" cy="217311"/>
          </a:xfrm>
          <a:prstGeom prst="rect">
            <a:avLst/>
          </a:prstGeom>
          <a:solidFill>
            <a:srgbClr val="80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14776EF6-B8C9-49C4-8B10-315EA52123C4}"/>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014205" y="5596596"/>
            <a:ext cx="1305089" cy="265262"/>
          </a:xfrm>
          <a:prstGeom prst="rect">
            <a:avLst/>
          </a:prstGeom>
          <a:effectLst>
            <a:outerShdw blurRad="215900" dist="38100" dir="2700000" algn="tl" rotWithShape="0">
              <a:prstClr val="black">
                <a:alpha val="40000"/>
              </a:prstClr>
            </a:outerShdw>
          </a:effectLst>
        </p:spPr>
      </p:pic>
      <p:cxnSp>
        <p:nvCxnSpPr>
          <p:cNvPr id="74" name="Straight Connector 73">
            <a:extLst>
              <a:ext uri="{FF2B5EF4-FFF2-40B4-BE49-F238E27FC236}">
                <a16:creationId xmlns:a16="http://schemas.microsoft.com/office/drawing/2014/main" id="{4A30B23F-1C42-4CDB-9C7C-46C52ED74572}"/>
              </a:ext>
            </a:extLst>
          </p:cNvPr>
          <p:cNvCxnSpPr>
            <a:cxnSpLocks/>
          </p:cNvCxnSpPr>
          <p:nvPr userDrawn="1"/>
        </p:nvCxnSpPr>
        <p:spPr>
          <a:xfrm>
            <a:off x="669537" y="940904"/>
            <a:ext cx="819723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2" name="Rectangle 31">
            <a:extLst>
              <a:ext uri="{FF2B5EF4-FFF2-40B4-BE49-F238E27FC236}">
                <a16:creationId xmlns:a16="http://schemas.microsoft.com/office/drawing/2014/main" id="{018F6915-79CB-443E-A3DB-7448B3A7618B}"/>
              </a:ext>
            </a:extLst>
          </p:cNvPr>
          <p:cNvSpPr/>
          <p:nvPr userDrawn="1"/>
        </p:nvSpPr>
        <p:spPr>
          <a:xfrm>
            <a:off x="916698" y="5644547"/>
            <a:ext cx="217311" cy="217311"/>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0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_ComparisonLeft">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C9A3128-7B76-4D52-BEF0-DA474BEF41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hasCustomPrompt="1"/>
          </p:nvPr>
        </p:nvSpPr>
        <p:spPr>
          <a:xfrm>
            <a:off x="701492" y="420767"/>
            <a:ext cx="10306940" cy="690788"/>
          </a:xfrm>
        </p:spPr>
        <p:txBody>
          <a:bodyPr/>
          <a:lstStyle>
            <a:lvl1pPr algn="l">
              <a:defRPr cap="none">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309" y="1434437"/>
            <a:ext cx="4645152" cy="605346"/>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309" y="2239156"/>
            <a:ext cx="4645152" cy="2644457"/>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280" y="1440668"/>
            <a:ext cx="4645152" cy="605345"/>
          </a:xfrm>
          <a:prstGeom prst="rect">
            <a:avLst/>
          </a:prstGeom>
        </p:spPr>
        <p:txBody>
          <a:bodyPr anchor="b">
            <a:normAutofit/>
          </a:bodyPr>
          <a:lstStyle>
            <a:lvl1pPr marL="0" indent="0">
              <a:lnSpc>
                <a:spcPct val="100000"/>
              </a:lnSpc>
              <a:buNone/>
              <a:defRPr sz="2000" b="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280" y="2239156"/>
            <a:ext cx="4645152" cy="2637371"/>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9" name="Straight Connector 28"/>
          <p:cNvCxnSpPr>
            <a:cxnSpLocks/>
          </p:cNvCxnSpPr>
          <p:nvPr/>
        </p:nvCxnSpPr>
        <p:spPr>
          <a:xfrm>
            <a:off x="839309" y="1311740"/>
            <a:ext cx="104073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2" name="Picture 11" descr="A close up of a sign&#10;&#10;Description automatically generated">
            <a:extLst>
              <a:ext uri="{FF2B5EF4-FFF2-40B4-BE49-F238E27FC236}">
                <a16:creationId xmlns:a16="http://schemas.microsoft.com/office/drawing/2014/main" id="{23F89764-FA48-4C6F-A73D-13A832CFF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Tree>
    <p:extLst>
      <p:ext uri="{BB962C8B-B14F-4D97-AF65-F5344CB8AC3E}">
        <p14:creationId xmlns:p14="http://schemas.microsoft.com/office/powerpoint/2010/main" val="4938210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Center">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1981EB4-435F-4863-92A0-185CBA73C8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256934" y="1117488"/>
            <a:ext cx="9780644"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cxnSp>
        <p:nvCxnSpPr>
          <p:cNvPr id="29" name="Straight Connector 28"/>
          <p:cNvCxnSpPr/>
          <p:nvPr/>
        </p:nvCxnSpPr>
        <p:spPr>
          <a:xfrm>
            <a:off x="1378800" y="195752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1ECA3999-5C0E-467C-9693-1E183A3960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1" name="Content Placeholder 3">
            <a:extLst>
              <a:ext uri="{FF2B5EF4-FFF2-40B4-BE49-F238E27FC236}">
                <a16:creationId xmlns:a16="http://schemas.microsoft.com/office/drawing/2014/main" id="{3E1CAFF8-59E0-4CD2-A70B-2562030D0D1D}"/>
              </a:ext>
            </a:extLst>
          </p:cNvPr>
          <p:cNvSpPr>
            <a:spLocks noGrp="1"/>
          </p:cNvSpPr>
          <p:nvPr>
            <p:ph sz="half" idx="2"/>
          </p:nvPr>
        </p:nvSpPr>
        <p:spPr>
          <a:xfrm>
            <a:off x="1378800" y="2106771"/>
            <a:ext cx="9607522" cy="4121479"/>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9116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Top">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1981EB4-435F-4863-92A0-185CBA73C8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570" y="221015"/>
            <a:ext cx="5985566" cy="6350540"/>
          </a:xfrm>
          <a:prstGeom prst="rect">
            <a:avLst/>
          </a:prstGeom>
          <a:effectLst/>
        </p:spPr>
      </p:pic>
      <p:sp>
        <p:nvSpPr>
          <p:cNvPr id="2" name="Title 1"/>
          <p:cNvSpPr>
            <a:spLocks noGrp="1"/>
          </p:cNvSpPr>
          <p:nvPr>
            <p:ph type="title"/>
          </p:nvPr>
        </p:nvSpPr>
        <p:spPr>
          <a:xfrm>
            <a:off x="1343495" y="347060"/>
            <a:ext cx="9780644" cy="690788"/>
          </a:xfrm>
        </p:spPr>
        <p:txBody>
          <a:bodyPr/>
          <a:lstStyle>
            <a:lvl1pPr>
              <a:defRPr>
                <a:latin typeface="Source Sans Pro" panose="020B0503030403020204" pitchFamily="34" charset="0"/>
                <a:ea typeface="Source Sans Pro" panose="020B0503030403020204" pitchFamily="34" charset="0"/>
              </a:defRPr>
            </a:lvl1pPr>
          </a:lstStyle>
          <a:p>
            <a:r>
              <a:rPr lang="en-US" dirty="0"/>
              <a:t>Click to edit Master title style</a:t>
            </a:r>
          </a:p>
        </p:txBody>
      </p:sp>
      <p:cxnSp>
        <p:nvCxnSpPr>
          <p:cNvPr id="29" name="Straight Connector 28"/>
          <p:cNvCxnSpPr/>
          <p:nvPr/>
        </p:nvCxnSpPr>
        <p:spPr>
          <a:xfrm>
            <a:off x="1430056" y="1163892"/>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F2E7BC80-4E57-4A18-910F-2661BB17BFA9}"/>
              </a:ext>
            </a:extLst>
          </p:cNvPr>
          <p:cNvSpPr>
            <a:spLocks noGrp="1"/>
          </p:cNvSpPr>
          <p:nvPr>
            <p:ph type="sldNum" sz="quarter" idx="10"/>
          </p:nvPr>
        </p:nvSpPr>
        <p:spPr>
          <a:xfrm>
            <a:off x="202582" y="6388696"/>
            <a:ext cx="636727" cy="322851"/>
          </a:xfrm>
          <a:prstGeom prst="rect">
            <a:avLst/>
          </a:prstGeom>
        </p:spPr>
        <p:txBody>
          <a:bodyPr/>
          <a:lstStyle>
            <a:lvl1pPr>
              <a:defRPr>
                <a:solidFill>
                  <a:schemeClr val="tx2">
                    <a:lumMod val="60000"/>
                    <a:lumOff val="40000"/>
                  </a:schemeClr>
                </a:solidFill>
              </a:defRPr>
            </a:lvl1pPr>
          </a:lstStyle>
          <a:p>
            <a:fld id="{6D22F896-40B5-4ADD-8801-0D06FADFA095}" type="slidenum">
              <a:rPr lang="en-US" smtClean="0"/>
              <a:pPr/>
              <a:t>‹#›</a:t>
            </a:fld>
            <a:endParaRPr lang="en-US"/>
          </a:p>
        </p:txBody>
      </p:sp>
      <p:sp>
        <p:nvSpPr>
          <p:cNvPr id="13" name="TextBox 12">
            <a:extLst>
              <a:ext uri="{FF2B5EF4-FFF2-40B4-BE49-F238E27FC236}">
                <a16:creationId xmlns:a16="http://schemas.microsoft.com/office/drawing/2014/main" id="{79EA8E14-F31C-4B52-AECD-9CB341392523}"/>
              </a:ext>
            </a:extLst>
          </p:cNvPr>
          <p:cNvSpPr txBox="1"/>
          <p:nvPr userDrawn="1"/>
        </p:nvSpPr>
        <p:spPr>
          <a:xfrm>
            <a:off x="1047833" y="6552660"/>
            <a:ext cx="10198846" cy="200055"/>
          </a:xfrm>
          <a:prstGeom prst="rect">
            <a:avLst/>
          </a:prstGeom>
          <a:noFill/>
        </p:spPr>
        <p:txBody>
          <a:bodyPr wrap="square">
            <a:spAutoFit/>
          </a:bodyPr>
          <a:lstStyle/>
          <a:p>
            <a:pPr algn="ctr"/>
            <a:r>
              <a:rPr lang="en-US" sz="700" b="0" i="0">
                <a:solidFill>
                  <a:schemeClr val="tx1">
                    <a:lumMod val="75000"/>
                    <a:lumOff val="25000"/>
                  </a:schemeClr>
                </a:solidFill>
                <a:effectLst/>
                <a:latin typeface="Helvetica Neue"/>
              </a:rPr>
              <a:t>THIS MATERIAL IS CONFIDENTIAL</a:t>
            </a:r>
            <a:endParaRPr lang="en-US" sz="700">
              <a:solidFill>
                <a:schemeClr val="tx1">
                  <a:lumMod val="75000"/>
                  <a:lumOff val="25000"/>
                </a:schemeClr>
              </a:solidFill>
            </a:endParaRPr>
          </a:p>
        </p:txBody>
      </p:sp>
      <p:pic>
        <p:nvPicPr>
          <p:cNvPr id="10" name="Picture 9" descr="A close up of a sign&#10;&#10;Description automatically generated">
            <a:extLst>
              <a:ext uri="{FF2B5EF4-FFF2-40B4-BE49-F238E27FC236}">
                <a16:creationId xmlns:a16="http://schemas.microsoft.com/office/drawing/2014/main" id="{1ECA3999-5C0E-467C-9693-1E183A3960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19060" y="6442690"/>
            <a:ext cx="553002" cy="276501"/>
          </a:xfrm>
          <a:prstGeom prst="rect">
            <a:avLst/>
          </a:prstGeom>
        </p:spPr>
      </p:pic>
      <p:sp>
        <p:nvSpPr>
          <p:cNvPr id="11" name="Content Placeholder 3">
            <a:extLst>
              <a:ext uri="{FF2B5EF4-FFF2-40B4-BE49-F238E27FC236}">
                <a16:creationId xmlns:a16="http://schemas.microsoft.com/office/drawing/2014/main" id="{3E1CAFF8-59E0-4CD2-A70B-2562030D0D1D}"/>
              </a:ext>
            </a:extLst>
          </p:cNvPr>
          <p:cNvSpPr>
            <a:spLocks noGrp="1"/>
          </p:cNvSpPr>
          <p:nvPr>
            <p:ph sz="half" idx="2"/>
          </p:nvPr>
        </p:nvSpPr>
        <p:spPr>
          <a:xfrm>
            <a:off x="1430056" y="1376886"/>
            <a:ext cx="9607522" cy="4121479"/>
          </a:xfrm>
          <a:prstGeom prst="rect">
            <a:avLst/>
          </a:prstGeo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5704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2.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1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4362" y="1019697"/>
            <a:ext cx="9603275" cy="570563"/>
          </a:xfrm>
          <a:prstGeom prst="rect">
            <a:avLst/>
          </a:prstGeom>
        </p:spPr>
        <p:txBody>
          <a:bodyPr vert="horz" lIns="91440" tIns="45720" rIns="91440" bIns="45720" rtlCol="0" anchor="t">
            <a:noAutofit/>
          </a:bodyPr>
          <a:lstStyle/>
          <a:p>
            <a:r>
              <a:rPr lang="en-US"/>
              <a:t>Click to edit Master title style</a:t>
            </a:r>
          </a:p>
        </p:txBody>
      </p:sp>
      <p:sp>
        <p:nvSpPr>
          <p:cNvPr id="3" name="Slide Number Placeholder 8">
            <a:extLst>
              <a:ext uri="{FF2B5EF4-FFF2-40B4-BE49-F238E27FC236}">
                <a16:creationId xmlns:a16="http://schemas.microsoft.com/office/drawing/2014/main" id="{2E2C1BE9-B364-4F2C-B4C0-35FBD6E5D3DF}"/>
              </a:ext>
            </a:extLst>
          </p:cNvPr>
          <p:cNvSpPr>
            <a:spLocks noGrp="1"/>
          </p:cNvSpPr>
          <p:nvPr>
            <p:ph type="sldNum" sz="quarter" idx="4"/>
          </p:nvPr>
        </p:nvSpPr>
        <p:spPr>
          <a:xfrm>
            <a:off x="202582" y="6388696"/>
            <a:ext cx="636727" cy="322851"/>
          </a:xfrm>
          <a:prstGeom prst="rect">
            <a:avLst/>
          </a:prstGeom>
        </p:spPr>
        <p:txBody>
          <a:bodyPr/>
          <a:lstStyle>
            <a:lvl1pPr>
              <a:defRPr sz="1200"/>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62948678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43" r:id="rId14"/>
    <p:sldLayoutId id="214748384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756" r:id="rId24"/>
    <p:sldLayoutId id="2147483758" r:id="rId25"/>
    <p:sldLayoutId id="2147483760" r:id="rId26"/>
    <p:sldLayoutId id="2147483763" r:id="rId27"/>
    <p:sldLayoutId id="2147483764" r:id="rId28"/>
    <p:sldLayoutId id="2147483765" r:id="rId29"/>
    <p:sldLayoutId id="2147483766" r:id="rId30"/>
    <p:sldLayoutId id="2147483767" r:id="rId31"/>
    <p:sldLayoutId id="2147483768" r:id="rId32"/>
    <p:sldLayoutId id="2147483769" r:id="rId33"/>
    <p:sldLayoutId id="2147483771" r:id="rId34"/>
    <p:sldLayoutId id="2147483773" r:id="rId35"/>
    <p:sldLayoutId id="2147483775" r:id="rId36"/>
    <p:sldLayoutId id="2147483777" r:id="rId37"/>
    <p:sldLayoutId id="2147483779" r:id="rId38"/>
    <p:sldLayoutId id="2147483781" r:id="rId39"/>
    <p:sldLayoutId id="2147483783" r:id="rId40"/>
    <p:sldLayoutId id="2147483785" r:id="rId41"/>
    <p:sldLayoutId id="2147483786" r:id="rId42"/>
    <p:sldLayoutId id="2147483787" r:id="rId43"/>
    <p:sldLayoutId id="2147483879" r:id="rId44"/>
    <p:sldLayoutId id="2147483882" r:id="rId45"/>
  </p:sldLayoutIdLst>
  <p:hf hdr="0" dt="0"/>
  <p:txStyles>
    <p:titleStyle>
      <a:lvl1pPr algn="ctr" defTabSz="914400" rtl="0" eaLnBrk="1" latinLnBrk="0" hangingPunct="1">
        <a:lnSpc>
          <a:spcPct val="90000"/>
        </a:lnSpc>
        <a:spcBef>
          <a:spcPct val="0"/>
        </a:spcBef>
        <a:buNone/>
        <a:defRPr sz="44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4362" y="1019697"/>
            <a:ext cx="9603275" cy="57056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Slide Number Placeholder 8">
            <a:extLst>
              <a:ext uri="{FF2B5EF4-FFF2-40B4-BE49-F238E27FC236}">
                <a16:creationId xmlns:a16="http://schemas.microsoft.com/office/drawing/2014/main" id="{2E2C1BE9-B364-4F2C-B4C0-35FBD6E5D3DF}"/>
              </a:ext>
            </a:extLst>
          </p:cNvPr>
          <p:cNvSpPr>
            <a:spLocks noGrp="1"/>
          </p:cNvSpPr>
          <p:nvPr>
            <p:ph type="sldNum" sz="quarter" idx="4"/>
          </p:nvPr>
        </p:nvSpPr>
        <p:spPr>
          <a:xfrm>
            <a:off x="202582" y="6388696"/>
            <a:ext cx="636727" cy="322851"/>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8716760"/>
      </p:ext>
    </p:extLst>
  </p:cSld>
  <p:clrMap bg1="lt1" tx1="dk1" bg2="lt2" tx2="dk2" accent1="accent1" accent2="accent2" accent3="accent3" accent4="accent4" accent5="accent5" accent6="accent6" hlink="hlink" folHlink="folHlink"/>
  <p:sldLayoutIdLst>
    <p:sldLayoutId id="2147483799" r:id="rId1"/>
    <p:sldLayoutId id="2147483880"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hf hdr="0" dt="0"/>
  <p:txStyles>
    <p:titleStyle>
      <a:lvl1pPr algn="ctr" defTabSz="914400" rtl="0" eaLnBrk="1" latinLnBrk="0" hangingPunct="1">
        <a:lnSpc>
          <a:spcPct val="90000"/>
        </a:lnSpc>
        <a:spcBef>
          <a:spcPct val="0"/>
        </a:spcBef>
        <a:buNone/>
        <a:defRPr sz="44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BE09-F018-44EA-8E80-001E77D5CBC9}"/>
              </a:ext>
            </a:extLst>
          </p:cNvPr>
          <p:cNvSpPr>
            <a:spLocks noGrp="1"/>
          </p:cNvSpPr>
          <p:nvPr>
            <p:ph type="ctrTitle"/>
          </p:nvPr>
        </p:nvSpPr>
        <p:spPr>
          <a:xfrm>
            <a:off x="3805881" y="4100048"/>
            <a:ext cx="8386119" cy="977621"/>
          </a:xfrm>
        </p:spPr>
        <p:txBody>
          <a:bodyPr>
            <a:normAutofit/>
          </a:bodyPr>
          <a:lstStyle/>
          <a:p>
            <a:r>
              <a:rPr lang="en-US" sz="3200" dirty="0"/>
              <a:t>MEDDICC QUALIFICATION METHODOLOGY </a:t>
            </a:r>
          </a:p>
        </p:txBody>
      </p:sp>
      <p:sp>
        <p:nvSpPr>
          <p:cNvPr id="3" name="Subtitle 2">
            <a:extLst>
              <a:ext uri="{FF2B5EF4-FFF2-40B4-BE49-F238E27FC236}">
                <a16:creationId xmlns:a16="http://schemas.microsoft.com/office/drawing/2014/main" id="{09177838-98DF-4472-8325-7ADCA383490D}"/>
              </a:ext>
            </a:extLst>
          </p:cNvPr>
          <p:cNvSpPr>
            <a:spLocks noGrp="1"/>
          </p:cNvSpPr>
          <p:nvPr>
            <p:ph type="subTitle" idx="1"/>
          </p:nvPr>
        </p:nvSpPr>
        <p:spPr/>
        <p:txBody>
          <a:bodyPr/>
          <a:lstStyle/>
          <a:p>
            <a:r>
              <a:rPr lang="en-US" dirty="0"/>
              <a:t>PLAYBOOK</a:t>
            </a:r>
          </a:p>
        </p:txBody>
      </p:sp>
      <p:sp>
        <p:nvSpPr>
          <p:cNvPr id="5" name="Subtitle 2">
            <a:extLst>
              <a:ext uri="{FF2B5EF4-FFF2-40B4-BE49-F238E27FC236}">
                <a16:creationId xmlns:a16="http://schemas.microsoft.com/office/drawing/2014/main" id="{58C65BF0-4940-0922-F89E-8D55F96B2B92}"/>
              </a:ext>
            </a:extLst>
          </p:cNvPr>
          <p:cNvSpPr txBox="1">
            <a:spLocks/>
          </p:cNvSpPr>
          <p:nvPr/>
        </p:nvSpPr>
        <p:spPr>
          <a:xfrm>
            <a:off x="4153409" y="5634681"/>
            <a:ext cx="5825480" cy="977621"/>
          </a:xfrm>
          <a:prstGeom prst="rect">
            <a:avLst/>
          </a:prstGeom>
        </p:spPr>
        <p:txBody>
          <a:bodyPr tIns="91440" bIns="9144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t>Author: Justin </a:t>
            </a:r>
            <a:r>
              <a:rPr lang="en-US" dirty="0" err="1"/>
              <a:t>DeBaggis</a:t>
            </a:r>
            <a:endParaRPr lang="en-US" dirty="0"/>
          </a:p>
        </p:txBody>
      </p:sp>
    </p:spTree>
    <p:extLst>
      <p:ext uri="{BB962C8B-B14F-4D97-AF65-F5344CB8AC3E}">
        <p14:creationId xmlns:p14="http://schemas.microsoft.com/office/powerpoint/2010/main" val="145216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7A73-71CC-845A-4D57-5962BB944F88}"/>
              </a:ext>
            </a:extLst>
          </p:cNvPr>
          <p:cNvSpPr>
            <a:spLocks noGrp="1"/>
          </p:cNvSpPr>
          <p:nvPr>
            <p:ph type="title"/>
          </p:nvPr>
        </p:nvSpPr>
        <p:spPr/>
        <p:txBody>
          <a:bodyPr/>
          <a:lstStyle/>
          <a:p>
            <a:pPr algn="r"/>
            <a:r>
              <a:rPr lang="en-US" sz="3200" dirty="0">
                <a:effectLst/>
                <a:latin typeface="Calibri" panose="020F0502020204030204" pitchFamily="34" charset="0"/>
                <a:ea typeface="Times New Roman" panose="02020603050405020304" pitchFamily="18" charset="0"/>
                <a:cs typeface="Arial" panose="020B0604020202020204" pitchFamily="34" charset="0"/>
              </a:rPr>
              <a:t>UNDERSTANDING MEDDICC</a:t>
            </a:r>
            <a:endParaRPr lang="en-US" sz="3200" dirty="0"/>
          </a:p>
        </p:txBody>
      </p:sp>
      <p:sp>
        <p:nvSpPr>
          <p:cNvPr id="3" name="Text Placeholder 2">
            <a:extLst>
              <a:ext uri="{FF2B5EF4-FFF2-40B4-BE49-F238E27FC236}">
                <a16:creationId xmlns:a16="http://schemas.microsoft.com/office/drawing/2014/main" id="{BB1EC590-46BD-514B-EDF2-D2E84C66D8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55EDD-5856-3C90-DF76-A9E71BDD59CC}"/>
              </a:ext>
            </a:extLst>
          </p:cNvPr>
          <p:cNvSpPr>
            <a:spLocks noGrp="1"/>
          </p:cNvSpPr>
          <p:nvPr>
            <p:ph type="sldNum" sz="quarter" idx="4"/>
          </p:nvPr>
        </p:nvSpPr>
        <p:spPr/>
        <p:txBody>
          <a:bodyPr/>
          <a:lstStyle/>
          <a:p>
            <a:fld id="{6D22F896-40B5-4ADD-8801-0D06FADFA095}" type="slidenum">
              <a:rPr lang="en-US" smtClean="0"/>
              <a:pPr/>
              <a:t>2</a:t>
            </a:fld>
            <a:endParaRPr lang="en-US"/>
          </a:p>
        </p:txBody>
      </p:sp>
    </p:spTree>
    <p:extLst>
      <p:ext uri="{BB962C8B-B14F-4D97-AF65-F5344CB8AC3E}">
        <p14:creationId xmlns:p14="http://schemas.microsoft.com/office/powerpoint/2010/main" val="36742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23F3-89E9-540A-619E-D170D7DEFE71}"/>
              </a:ext>
            </a:extLst>
          </p:cNvPr>
          <p:cNvSpPr>
            <a:spLocks noGrp="1"/>
          </p:cNvSpPr>
          <p:nvPr>
            <p:ph type="title"/>
          </p:nvPr>
        </p:nvSpPr>
        <p:spPr>
          <a:xfrm>
            <a:off x="1343495" y="347060"/>
            <a:ext cx="9780644" cy="690788"/>
          </a:xfrm>
        </p:spPr>
        <p:txBody>
          <a:bodyPr anchor="t">
            <a:normAutofit/>
          </a:bodyPr>
          <a:lstStyle/>
          <a:p>
            <a:r>
              <a:rPr lang="en-US" sz="4100" dirty="0"/>
              <a:t>What is MEDDICC?</a:t>
            </a:r>
          </a:p>
        </p:txBody>
      </p:sp>
      <p:sp>
        <p:nvSpPr>
          <p:cNvPr id="3" name="Slide Number Placeholder 2">
            <a:extLst>
              <a:ext uri="{FF2B5EF4-FFF2-40B4-BE49-F238E27FC236}">
                <a16:creationId xmlns:a16="http://schemas.microsoft.com/office/drawing/2014/main" id="{0A56340B-8FB4-DEA9-EE73-6DBB2B9682C3}"/>
              </a:ext>
            </a:extLst>
          </p:cNvPr>
          <p:cNvSpPr>
            <a:spLocks noGrp="1"/>
          </p:cNvSpPr>
          <p:nvPr>
            <p:ph type="sldNum" sz="quarter" idx="10"/>
          </p:nvPr>
        </p:nvSpPr>
        <p:spPr>
          <a:xfrm>
            <a:off x="202582" y="6388696"/>
            <a:ext cx="636727" cy="322851"/>
          </a:xfrm>
        </p:spPr>
        <p:txBody>
          <a:bodyPr>
            <a:normAutofit/>
          </a:bodyPr>
          <a:lstStyle/>
          <a:p>
            <a:pPr>
              <a:spcAft>
                <a:spcPts val="600"/>
              </a:spcAft>
            </a:pPr>
            <a:fld id="{6D22F896-40B5-4ADD-8801-0D06FADFA095}" type="slidenum">
              <a:rPr lang="en-US" smtClean="0"/>
              <a:pPr>
                <a:spcAft>
                  <a:spcPts val="600"/>
                </a:spcAft>
              </a:pPr>
              <a:t>3</a:t>
            </a:fld>
            <a:endParaRPr lang="en-US"/>
          </a:p>
        </p:txBody>
      </p:sp>
      <p:graphicFrame>
        <p:nvGraphicFramePr>
          <p:cNvPr id="6" name="Content Placeholder 3">
            <a:extLst>
              <a:ext uri="{FF2B5EF4-FFF2-40B4-BE49-F238E27FC236}">
                <a16:creationId xmlns:a16="http://schemas.microsoft.com/office/drawing/2014/main" id="{BE97C0AD-0FE6-65B4-3DE0-B958756C7AC5}"/>
              </a:ext>
            </a:extLst>
          </p:cNvPr>
          <p:cNvGraphicFramePr>
            <a:graphicFrameLocks noGrp="1"/>
          </p:cNvGraphicFramePr>
          <p:nvPr>
            <p:ph sz="half" idx="2"/>
            <p:extLst>
              <p:ext uri="{D42A27DB-BD31-4B8C-83A1-F6EECF244321}">
                <p14:modId xmlns:p14="http://schemas.microsoft.com/office/powerpoint/2010/main" val="3087680519"/>
              </p:ext>
            </p:extLst>
          </p:nvPr>
        </p:nvGraphicFramePr>
        <p:xfrm>
          <a:off x="1430056" y="1376886"/>
          <a:ext cx="9607522" cy="412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57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2507-767F-CCBE-B3F0-D9C2DEFE227E}"/>
              </a:ext>
            </a:extLst>
          </p:cNvPr>
          <p:cNvSpPr>
            <a:spLocks noGrp="1"/>
          </p:cNvSpPr>
          <p:nvPr>
            <p:ph type="title"/>
          </p:nvPr>
        </p:nvSpPr>
        <p:spPr>
          <a:xfrm>
            <a:off x="1343495" y="347060"/>
            <a:ext cx="9780644" cy="690788"/>
          </a:xfrm>
        </p:spPr>
        <p:txBody>
          <a:bodyPr anchor="t">
            <a:normAutofit/>
          </a:bodyPr>
          <a:lstStyle/>
          <a:p>
            <a:r>
              <a:rPr lang="en-US" sz="4100" dirty="0"/>
              <a:t>WHAT DOES MEDDICC STAND FOR?</a:t>
            </a:r>
          </a:p>
        </p:txBody>
      </p:sp>
      <p:sp>
        <p:nvSpPr>
          <p:cNvPr id="3" name="Slide Number Placeholder 2">
            <a:extLst>
              <a:ext uri="{FF2B5EF4-FFF2-40B4-BE49-F238E27FC236}">
                <a16:creationId xmlns:a16="http://schemas.microsoft.com/office/drawing/2014/main" id="{C6D76A38-1A53-C718-3917-6573F6F4695E}"/>
              </a:ext>
            </a:extLst>
          </p:cNvPr>
          <p:cNvSpPr>
            <a:spLocks noGrp="1"/>
          </p:cNvSpPr>
          <p:nvPr>
            <p:ph type="sldNum" sz="quarter" idx="10"/>
          </p:nvPr>
        </p:nvSpPr>
        <p:spPr>
          <a:xfrm>
            <a:off x="202582" y="6388696"/>
            <a:ext cx="636727" cy="322851"/>
          </a:xfrm>
        </p:spPr>
        <p:txBody>
          <a:bodyPr>
            <a:normAutofit/>
          </a:bodyPr>
          <a:lstStyle/>
          <a:p>
            <a:pPr>
              <a:spcAft>
                <a:spcPts val="600"/>
              </a:spcAft>
            </a:pPr>
            <a:fld id="{6D22F896-40B5-4ADD-8801-0D06FADFA095}" type="slidenum">
              <a:rPr lang="en-US" smtClean="0"/>
              <a:pPr>
                <a:spcAft>
                  <a:spcPts val="600"/>
                </a:spcAft>
              </a:pPr>
              <a:t>4</a:t>
            </a:fld>
            <a:endParaRPr lang="en-US"/>
          </a:p>
        </p:txBody>
      </p:sp>
      <p:graphicFrame>
        <p:nvGraphicFramePr>
          <p:cNvPr id="7" name="Content Placeholder 2">
            <a:extLst>
              <a:ext uri="{FF2B5EF4-FFF2-40B4-BE49-F238E27FC236}">
                <a16:creationId xmlns:a16="http://schemas.microsoft.com/office/drawing/2014/main" id="{63666F4F-3684-75EC-12FC-ED2C4F64DF75}"/>
              </a:ext>
            </a:extLst>
          </p:cNvPr>
          <p:cNvGraphicFramePr>
            <a:graphicFrameLocks noGrp="1"/>
          </p:cNvGraphicFramePr>
          <p:nvPr>
            <p:ph sz="half" idx="2"/>
            <p:extLst>
              <p:ext uri="{D42A27DB-BD31-4B8C-83A1-F6EECF244321}">
                <p14:modId xmlns:p14="http://schemas.microsoft.com/office/powerpoint/2010/main" val="590570909"/>
              </p:ext>
            </p:extLst>
          </p:nvPr>
        </p:nvGraphicFramePr>
        <p:xfrm>
          <a:off x="1430056" y="1624021"/>
          <a:ext cx="9607522" cy="412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00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D76A38-1A53-C718-3917-6573F6F4695E}"/>
              </a:ext>
            </a:extLst>
          </p:cNvPr>
          <p:cNvSpPr>
            <a:spLocks noGrp="1"/>
          </p:cNvSpPr>
          <p:nvPr>
            <p:ph type="sldNum" sz="quarter" idx="12"/>
          </p:nvPr>
        </p:nvSpPr>
        <p:spPr>
          <a:xfrm>
            <a:off x="202582" y="6388696"/>
            <a:ext cx="636727" cy="322851"/>
          </a:xfrm>
        </p:spPr>
        <p:txBody>
          <a:bodyPr>
            <a:normAutofit/>
          </a:bodyPr>
          <a:lstStyle/>
          <a:p>
            <a:pPr>
              <a:spcAft>
                <a:spcPts val="600"/>
              </a:spcAft>
            </a:pPr>
            <a:fld id="{6D22F896-40B5-4ADD-8801-0D06FADFA095}"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FDB5AFE-3F63-5D5F-E050-B783A433CF4A}"/>
              </a:ext>
            </a:extLst>
          </p:cNvPr>
          <p:cNvSpPr txBox="1"/>
          <p:nvPr/>
        </p:nvSpPr>
        <p:spPr>
          <a:xfrm>
            <a:off x="7525265" y="1371600"/>
            <a:ext cx="184731" cy="369332"/>
          </a:xfrm>
          <a:prstGeom prst="rect">
            <a:avLst/>
          </a:prstGeom>
          <a:noFill/>
        </p:spPr>
        <p:txBody>
          <a:bodyPr wrap="none" rtlCol="0">
            <a:spAutoFit/>
          </a:bodyPr>
          <a:lstStyle/>
          <a:p>
            <a:endParaRPr lang="en-US" dirty="0"/>
          </a:p>
        </p:txBody>
      </p:sp>
      <p:pic>
        <p:nvPicPr>
          <p:cNvPr id="15" name="Content Placeholder 7">
            <a:extLst>
              <a:ext uri="{FF2B5EF4-FFF2-40B4-BE49-F238E27FC236}">
                <a16:creationId xmlns:a16="http://schemas.microsoft.com/office/drawing/2014/main" id="{F2A7F514-817D-66D4-F002-A43820ED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063" y="2584"/>
            <a:ext cx="8905105" cy="6880253"/>
          </a:xfrm>
          <a:prstGeom prst="rect">
            <a:avLst/>
          </a:prstGeom>
          <a:noFill/>
        </p:spPr>
      </p:pic>
    </p:spTree>
    <p:extLst>
      <p:ext uri="{BB962C8B-B14F-4D97-AF65-F5344CB8AC3E}">
        <p14:creationId xmlns:p14="http://schemas.microsoft.com/office/powerpoint/2010/main" val="81378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2507-767F-CCBE-B3F0-D9C2DEFE227E}"/>
              </a:ext>
            </a:extLst>
          </p:cNvPr>
          <p:cNvSpPr>
            <a:spLocks noGrp="1"/>
          </p:cNvSpPr>
          <p:nvPr>
            <p:ph type="title"/>
          </p:nvPr>
        </p:nvSpPr>
        <p:spPr>
          <a:xfrm>
            <a:off x="1256934" y="1117488"/>
            <a:ext cx="9780644" cy="690788"/>
          </a:xfrm>
        </p:spPr>
        <p:txBody>
          <a:bodyPr anchor="t">
            <a:normAutofit/>
          </a:bodyPr>
          <a:lstStyle/>
          <a:p>
            <a:r>
              <a:rPr lang="en-US" sz="4100"/>
              <a:t>WHEN IS MEDDICC USED?</a:t>
            </a:r>
          </a:p>
        </p:txBody>
      </p:sp>
      <p:sp>
        <p:nvSpPr>
          <p:cNvPr id="3" name="Slide Number Placeholder 2">
            <a:extLst>
              <a:ext uri="{FF2B5EF4-FFF2-40B4-BE49-F238E27FC236}">
                <a16:creationId xmlns:a16="http://schemas.microsoft.com/office/drawing/2014/main" id="{C6D76A38-1A53-C718-3917-6573F6F4695E}"/>
              </a:ext>
            </a:extLst>
          </p:cNvPr>
          <p:cNvSpPr>
            <a:spLocks noGrp="1"/>
          </p:cNvSpPr>
          <p:nvPr>
            <p:ph type="sldNum" sz="quarter" idx="10"/>
          </p:nvPr>
        </p:nvSpPr>
        <p:spPr>
          <a:xfrm>
            <a:off x="202582" y="6388696"/>
            <a:ext cx="636727" cy="322851"/>
          </a:xfrm>
        </p:spPr>
        <p:txBody>
          <a:bodyPr>
            <a:normAutofit/>
          </a:bodyPr>
          <a:lstStyle/>
          <a:p>
            <a:pPr>
              <a:spcAft>
                <a:spcPts val="600"/>
              </a:spcAft>
            </a:pPr>
            <a:fld id="{6D22F896-40B5-4ADD-8801-0D06FADFA095}" type="slidenum">
              <a:rPr lang="en-US" smtClean="0"/>
              <a:pPr>
                <a:spcAft>
                  <a:spcPts val="600"/>
                </a:spcAft>
              </a:pPr>
              <a:t>6</a:t>
            </a:fld>
            <a:endParaRPr lang="en-US"/>
          </a:p>
        </p:txBody>
      </p:sp>
      <p:sp>
        <p:nvSpPr>
          <p:cNvPr id="5" name="Content Placeholder 2">
            <a:extLst>
              <a:ext uri="{FF2B5EF4-FFF2-40B4-BE49-F238E27FC236}">
                <a16:creationId xmlns:a16="http://schemas.microsoft.com/office/drawing/2014/main" id="{A7BE70E9-0465-4B35-8655-9E2F11A4ADF4}"/>
              </a:ext>
            </a:extLst>
          </p:cNvPr>
          <p:cNvSpPr>
            <a:spLocks noGrp="1"/>
          </p:cNvSpPr>
          <p:nvPr>
            <p:ph sz="half" idx="2"/>
          </p:nvPr>
        </p:nvSpPr>
        <p:spPr>
          <a:xfrm>
            <a:off x="1378800" y="2106771"/>
            <a:ext cx="9607522" cy="4121479"/>
          </a:xfrm>
        </p:spPr>
        <p:txBody>
          <a:bodyPr>
            <a:normAutofit/>
          </a:bodyPr>
          <a:lstStyle/>
          <a:p>
            <a:pPr>
              <a:lnSpc>
                <a:spcPct val="110000"/>
              </a:lnSpc>
            </a:pPr>
            <a:r>
              <a:rPr lang="en-US" sz="1300" b="1" dirty="0"/>
              <a:t>Larger Deal Sizes: </a:t>
            </a:r>
            <a:r>
              <a:rPr lang="en-US" sz="1300" dirty="0"/>
              <a:t>Deal opportunity deal size exceed 40k FYV or 100k TCV</a:t>
            </a:r>
          </a:p>
          <a:p>
            <a:pPr>
              <a:lnSpc>
                <a:spcPct val="110000"/>
              </a:lnSpc>
            </a:pPr>
            <a:r>
              <a:rPr lang="en-US" sz="1300" b="1" dirty="0"/>
              <a:t>Net New SedonaOffice Opportunities </a:t>
            </a:r>
          </a:p>
          <a:p>
            <a:pPr>
              <a:lnSpc>
                <a:spcPct val="110000"/>
              </a:lnSpc>
            </a:pPr>
            <a:r>
              <a:rPr lang="en-US" sz="1300" b="1" i="0" dirty="0">
                <a:effectLst/>
              </a:rPr>
              <a:t>Complex Solutions</a:t>
            </a:r>
            <a:r>
              <a:rPr lang="en-US" sz="1300" b="0" i="0" dirty="0">
                <a:effectLst/>
              </a:rPr>
              <a:t>: When our product or service is complex and requires thorough understanding and alignment with the prospect's needs.</a:t>
            </a:r>
          </a:p>
          <a:p>
            <a:pPr>
              <a:lnSpc>
                <a:spcPct val="110000"/>
              </a:lnSpc>
            </a:pPr>
            <a:r>
              <a:rPr lang="en-US" sz="1300" b="1" i="0" dirty="0">
                <a:effectLst/>
              </a:rPr>
              <a:t>Long Sales Cycles</a:t>
            </a:r>
            <a:r>
              <a:rPr lang="en-US" sz="1300" b="0" i="0" dirty="0">
                <a:effectLst/>
              </a:rPr>
              <a:t>: For deals that have extended sales cycles with multiple decision-makers and stages (typically sales cycle length of over 120 days)</a:t>
            </a:r>
          </a:p>
          <a:p>
            <a:pPr>
              <a:lnSpc>
                <a:spcPct val="110000"/>
              </a:lnSpc>
            </a:pPr>
            <a:r>
              <a:rPr lang="en-US" sz="1300" b="1" i="0" dirty="0">
                <a:effectLst/>
              </a:rPr>
              <a:t>High-Stakes Deals</a:t>
            </a:r>
            <a:r>
              <a:rPr lang="en-US" sz="1300" b="0" i="0" dirty="0">
                <a:effectLst/>
              </a:rPr>
              <a:t>: Deals with significant financial or strategic impact for both our company and the prospect.</a:t>
            </a:r>
          </a:p>
          <a:p>
            <a:pPr>
              <a:lnSpc>
                <a:spcPct val="110000"/>
              </a:lnSpc>
            </a:pPr>
            <a:r>
              <a:rPr lang="en-US" sz="1300" b="1" i="0" dirty="0">
                <a:effectLst/>
              </a:rPr>
              <a:t>Enterprise Sales</a:t>
            </a:r>
            <a:r>
              <a:rPr lang="en-US" sz="1300" b="0" i="0" dirty="0">
                <a:effectLst/>
              </a:rPr>
              <a:t>: When selling to large organizations where decisions involve multiple stakeholders and higher budgets.</a:t>
            </a:r>
          </a:p>
          <a:p>
            <a:pPr>
              <a:lnSpc>
                <a:spcPct val="110000"/>
              </a:lnSpc>
            </a:pPr>
            <a:r>
              <a:rPr lang="en-US" sz="1300" b="1" i="0" dirty="0">
                <a:effectLst/>
              </a:rPr>
              <a:t>Solution Alignment</a:t>
            </a:r>
            <a:r>
              <a:rPr lang="en-US" sz="1300" b="0" i="0" dirty="0">
                <a:effectLst/>
              </a:rPr>
              <a:t>: Deals where the prospect's needs and problems closely align with the capabilities and benefits of our solution.</a:t>
            </a:r>
          </a:p>
          <a:p>
            <a:pPr>
              <a:lnSpc>
                <a:spcPct val="110000"/>
              </a:lnSpc>
            </a:pPr>
            <a:r>
              <a:rPr lang="en-US" sz="1300" b="1" i="0" dirty="0">
                <a:effectLst/>
              </a:rPr>
              <a:t>Strategic Sales</a:t>
            </a:r>
            <a:r>
              <a:rPr lang="en-US" sz="1300" b="0" i="0" dirty="0">
                <a:effectLst/>
              </a:rPr>
              <a:t>: Situations where we need a clear roadmap to navigate through the prospect's decision-making process and align our solution with their strategic objectives.</a:t>
            </a:r>
          </a:p>
          <a:p>
            <a:pPr>
              <a:lnSpc>
                <a:spcPct val="110000"/>
              </a:lnSpc>
            </a:pPr>
            <a:r>
              <a:rPr lang="en-US" sz="1300" b="1" i="0" dirty="0">
                <a:effectLst/>
              </a:rPr>
              <a:t>Competitive Situations</a:t>
            </a:r>
            <a:r>
              <a:rPr lang="en-US" sz="1300" b="0" i="0" dirty="0">
                <a:effectLst/>
              </a:rPr>
              <a:t>: Deals where we need to differentiate our solution and demonstrate its superiority over competitors</a:t>
            </a:r>
            <a:endParaRPr lang="en-US" sz="1300" dirty="0"/>
          </a:p>
          <a:p>
            <a:pPr marL="0" indent="0">
              <a:lnSpc>
                <a:spcPct val="110000"/>
              </a:lnSpc>
              <a:buNone/>
            </a:pPr>
            <a:endParaRPr lang="en-US" sz="1300" dirty="0"/>
          </a:p>
        </p:txBody>
      </p:sp>
    </p:spTree>
    <p:extLst>
      <p:ext uri="{BB962C8B-B14F-4D97-AF65-F5344CB8AC3E}">
        <p14:creationId xmlns:p14="http://schemas.microsoft.com/office/powerpoint/2010/main" val="38236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7A73-71CC-845A-4D57-5962BB944F88}"/>
              </a:ext>
            </a:extLst>
          </p:cNvPr>
          <p:cNvSpPr>
            <a:spLocks noGrp="1"/>
          </p:cNvSpPr>
          <p:nvPr>
            <p:ph type="title"/>
          </p:nvPr>
        </p:nvSpPr>
        <p:spPr/>
        <p:txBody>
          <a:bodyPr/>
          <a:lstStyle/>
          <a:p>
            <a:pPr algn="r"/>
            <a:r>
              <a:rPr lang="en-US" sz="3200" dirty="0">
                <a:latin typeface="Calibri" panose="020F0502020204030204" pitchFamily="34" charset="0"/>
                <a:cs typeface="Arial" panose="020B0604020202020204" pitchFamily="34" charset="0"/>
              </a:rPr>
              <a:t>Probing questions</a:t>
            </a:r>
            <a:endParaRPr lang="en-US" sz="3200" dirty="0"/>
          </a:p>
        </p:txBody>
      </p:sp>
      <p:sp>
        <p:nvSpPr>
          <p:cNvPr id="3" name="Text Placeholder 2">
            <a:extLst>
              <a:ext uri="{FF2B5EF4-FFF2-40B4-BE49-F238E27FC236}">
                <a16:creationId xmlns:a16="http://schemas.microsoft.com/office/drawing/2014/main" id="{BB1EC590-46BD-514B-EDF2-D2E84C66D8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C55EDD-5856-3C90-DF76-A9E71BDD59CC}"/>
              </a:ext>
            </a:extLst>
          </p:cNvPr>
          <p:cNvSpPr>
            <a:spLocks noGrp="1"/>
          </p:cNvSpPr>
          <p:nvPr>
            <p:ph type="sldNum" sz="quarter" idx="4"/>
          </p:nvPr>
        </p:nvSpPr>
        <p:spPr/>
        <p:txBody>
          <a:bodyPr/>
          <a:lstStyle/>
          <a:p>
            <a:fld id="{6D22F896-40B5-4ADD-8801-0D06FADFA095}" type="slidenum">
              <a:rPr lang="en-US" smtClean="0"/>
              <a:pPr/>
              <a:t>7</a:t>
            </a:fld>
            <a:endParaRPr lang="en-US"/>
          </a:p>
        </p:txBody>
      </p:sp>
    </p:spTree>
    <p:extLst>
      <p:ext uri="{BB962C8B-B14F-4D97-AF65-F5344CB8AC3E}">
        <p14:creationId xmlns:p14="http://schemas.microsoft.com/office/powerpoint/2010/main" val="284033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A82D-D284-EA5B-1AE9-DCD43BAB2049}"/>
              </a:ext>
            </a:extLst>
          </p:cNvPr>
          <p:cNvSpPr>
            <a:spLocks noGrp="1"/>
          </p:cNvSpPr>
          <p:nvPr>
            <p:ph type="title"/>
          </p:nvPr>
        </p:nvSpPr>
        <p:spPr>
          <a:xfrm>
            <a:off x="1256934" y="1117488"/>
            <a:ext cx="9780644" cy="690788"/>
          </a:xfrm>
        </p:spPr>
        <p:txBody>
          <a:bodyPr anchor="t">
            <a:normAutofit/>
          </a:bodyPr>
          <a:lstStyle/>
          <a:p>
            <a:r>
              <a:rPr lang="en-US" sz="4100"/>
              <a:t>PROBING QUESTIONS COLLATERAL</a:t>
            </a:r>
          </a:p>
        </p:txBody>
      </p:sp>
      <p:sp>
        <p:nvSpPr>
          <p:cNvPr id="3" name="Slide Number Placeholder 2">
            <a:extLst>
              <a:ext uri="{FF2B5EF4-FFF2-40B4-BE49-F238E27FC236}">
                <a16:creationId xmlns:a16="http://schemas.microsoft.com/office/drawing/2014/main" id="{F8D7F425-5093-834B-2928-B60B5FB0E266}"/>
              </a:ext>
            </a:extLst>
          </p:cNvPr>
          <p:cNvSpPr>
            <a:spLocks noGrp="1"/>
          </p:cNvSpPr>
          <p:nvPr>
            <p:ph type="sldNum" sz="quarter" idx="10"/>
          </p:nvPr>
        </p:nvSpPr>
        <p:spPr>
          <a:xfrm>
            <a:off x="202582" y="6388696"/>
            <a:ext cx="636727" cy="322851"/>
          </a:xfrm>
        </p:spPr>
        <p:txBody>
          <a:bodyPr>
            <a:normAutofit/>
          </a:bodyPr>
          <a:lstStyle/>
          <a:p>
            <a:pPr>
              <a:spcAft>
                <a:spcPts val="600"/>
              </a:spcAft>
            </a:pPr>
            <a:fld id="{6D22F896-40B5-4ADD-8801-0D06FADFA095}" type="slidenum">
              <a:rPr lang="en-US" smtClean="0"/>
              <a:pPr>
                <a:spcAft>
                  <a:spcPts val="600"/>
                </a:spcAft>
              </a:pPr>
              <a:t>8</a:t>
            </a:fld>
            <a:endParaRPr lang="en-US"/>
          </a:p>
        </p:txBody>
      </p:sp>
      <p:graphicFrame>
        <p:nvGraphicFramePr>
          <p:cNvPr id="6" name="Content Placeholder 3">
            <a:extLst>
              <a:ext uri="{FF2B5EF4-FFF2-40B4-BE49-F238E27FC236}">
                <a16:creationId xmlns:a16="http://schemas.microsoft.com/office/drawing/2014/main" id="{07A034DB-183C-9C5C-DAA8-F5BA2696FF52}"/>
              </a:ext>
            </a:extLst>
          </p:cNvPr>
          <p:cNvGraphicFramePr>
            <a:graphicFrameLocks noGrp="1"/>
          </p:cNvGraphicFramePr>
          <p:nvPr>
            <p:ph sz="half" idx="2"/>
            <p:extLst>
              <p:ext uri="{D42A27DB-BD31-4B8C-83A1-F6EECF244321}">
                <p14:modId xmlns:p14="http://schemas.microsoft.com/office/powerpoint/2010/main" val="926210708"/>
              </p:ext>
            </p:extLst>
          </p:nvPr>
        </p:nvGraphicFramePr>
        <p:xfrm>
          <a:off x="1378800" y="2106771"/>
          <a:ext cx="9607522" cy="412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862018"/>
      </p:ext>
    </p:extLst>
  </p:cSld>
  <p:clrMapOvr>
    <a:masterClrMapping/>
  </p:clrMapOvr>
</p:sld>
</file>

<file path=ppt/theme/theme1.xml><?xml version="1.0" encoding="utf-8"?>
<a:theme xmlns:a="http://schemas.openxmlformats.org/drawingml/2006/main" name="1_Gallery">
  <a:themeElements>
    <a:clrScheme name="Bold">
      <a:dk1>
        <a:sysClr val="windowText" lastClr="000000"/>
      </a:dk1>
      <a:lt1>
        <a:sysClr val="window" lastClr="FFFFFF"/>
      </a:lt1>
      <a:dk2>
        <a:srgbClr val="454545"/>
      </a:dk2>
      <a:lt2>
        <a:srgbClr val="DFDBD5"/>
      </a:lt2>
      <a:accent1>
        <a:srgbClr val="6B021B"/>
      </a:accent1>
      <a:accent2>
        <a:srgbClr val="8F0324"/>
      </a:accent2>
      <a:accent3>
        <a:srgbClr val="C00000"/>
      </a:accent3>
      <a:accent4>
        <a:srgbClr val="3F6D34"/>
      </a:accent4>
      <a:accent5>
        <a:srgbClr val="114980"/>
      </a:accent5>
      <a:accent6>
        <a:srgbClr val="4C788C"/>
      </a:accent6>
      <a:hlink>
        <a:srgbClr val="AFA597"/>
      </a:hlink>
      <a:folHlink>
        <a:srgbClr val="CCC5BC"/>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BoldGroup_PPT_Template_2021.potx" id="{63FA7075-06BA-4547-B99B-94558497712F}" vid="{3D46F2B9-DD9F-40A3-A736-5C300C56DB2D}"/>
    </a:ext>
  </a:extLst>
</a:theme>
</file>

<file path=ppt/theme/theme2.xml><?xml version="1.0" encoding="utf-8"?>
<a:theme xmlns:a="http://schemas.openxmlformats.org/drawingml/2006/main" name="2_Gallery">
  <a:themeElements>
    <a:clrScheme name="Custom 3">
      <a:dk1>
        <a:sysClr val="windowText" lastClr="000000"/>
      </a:dk1>
      <a:lt1>
        <a:sysClr val="window" lastClr="FFFFFF"/>
      </a:lt1>
      <a:dk2>
        <a:srgbClr val="454545"/>
      </a:dk2>
      <a:lt2>
        <a:srgbClr val="DFDBD5"/>
      </a:lt2>
      <a:accent1>
        <a:srgbClr val="6B021B"/>
      </a:accent1>
      <a:accent2>
        <a:srgbClr val="8F0324"/>
      </a:accent2>
      <a:accent3>
        <a:srgbClr val="C00000"/>
      </a:accent3>
      <a:accent4>
        <a:srgbClr val="FF0000"/>
      </a:accent4>
      <a:accent5>
        <a:srgbClr val="333333"/>
      </a:accent5>
      <a:accent6>
        <a:srgbClr val="7B6F5E"/>
      </a:accent6>
      <a:hlink>
        <a:srgbClr val="AFA597"/>
      </a:hlink>
      <a:folHlink>
        <a:srgbClr val="CCC5BC"/>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BoldGroup_PPT_Template_2021.potx" id="{DD96F675-0F5B-4B54-915E-00CE297E50F2}" vid="{4668D7D6-F0DC-4B5D-BF57-9B9B4D79A7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88FDB2E423844D91B51A4EE7C467D8" ma:contentTypeVersion="26" ma:contentTypeDescription="Create a new document." ma:contentTypeScope="" ma:versionID="fbde3c444f0cb21ab8b2299b42250f66">
  <xsd:schema xmlns:xsd="http://www.w3.org/2001/XMLSchema" xmlns:xs="http://www.w3.org/2001/XMLSchema" xmlns:p="http://schemas.microsoft.com/office/2006/metadata/properties" xmlns:ns2="06833ec7-bc81-4bdc-822a-9db94dab13b1" xmlns:ns3="628d6d76-8410-4f89-b8f5-1ec9c11a97db" targetNamespace="http://schemas.microsoft.com/office/2006/metadata/properties" ma:root="true" ma:fieldsID="ba72bd5118a818abec928c66b553b576" ns2:_="" ns3:_="">
    <xsd:import namespace="06833ec7-bc81-4bdc-822a-9db94dab13b1"/>
    <xsd:import namespace="628d6d76-8410-4f89-b8f5-1ec9c11a97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33ec7-bc81-4bdc-822a-9db94dab1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8d6d76-8410-4f89-b8f5-1ec9c11a97db"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49A546-CF40-4834-B971-6B35C8E5F296}">
  <ds:schemaRefs>
    <ds:schemaRef ds:uri="http://schemas.microsoft.com/office/2006/metadata/properties"/>
    <ds:schemaRef ds:uri="http://schemas.microsoft.com/office/infopath/2007/PartnerControls"/>
    <ds:schemaRef ds:uri="836026ef-7f83-4d0f-867d-80113ede5321"/>
    <ds:schemaRef ds:uri="http://schemas.microsoft.com/sharepoint/v3"/>
    <ds:schemaRef ds:uri="67a4d535-0fbb-4f21-861a-b9470626b1f0"/>
  </ds:schemaRefs>
</ds:datastoreItem>
</file>

<file path=customXml/itemProps2.xml><?xml version="1.0" encoding="utf-8"?>
<ds:datastoreItem xmlns:ds="http://schemas.openxmlformats.org/officeDocument/2006/customXml" ds:itemID="{9A2F93CC-BEAC-436D-A0F9-78178797B663}"/>
</file>

<file path=customXml/itemProps3.xml><?xml version="1.0" encoding="utf-8"?>
<ds:datastoreItem xmlns:ds="http://schemas.openxmlformats.org/officeDocument/2006/customXml" ds:itemID="{5D473A99-A89C-4034-A759-FFAE22E09E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Bold Group 2021 - White BG - Template</Template>
  <TotalTime>17936</TotalTime>
  <Words>561</Words>
  <Application>Microsoft Macintosh PowerPoint</Application>
  <PresentationFormat>Widescreen</PresentationFormat>
  <Paragraphs>43</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Franklin Gothic Book</vt:lpstr>
      <vt:lpstr>Franklin Gothic Heavy</vt:lpstr>
      <vt:lpstr>Gill Sans MT</vt:lpstr>
      <vt:lpstr>Helvetica Neue</vt:lpstr>
      <vt:lpstr>Roboto</vt:lpstr>
      <vt:lpstr>Source Sans Pro</vt:lpstr>
      <vt:lpstr>1_Gallery</vt:lpstr>
      <vt:lpstr>2_Gallery</vt:lpstr>
      <vt:lpstr>MEDDICC QUALIFICATION METHODOLOGY </vt:lpstr>
      <vt:lpstr>UNDERSTANDING MEDDICC</vt:lpstr>
      <vt:lpstr>What is MEDDICC?</vt:lpstr>
      <vt:lpstr>WHAT DOES MEDDICC STAND FOR?</vt:lpstr>
      <vt:lpstr>PowerPoint Presentation</vt:lpstr>
      <vt:lpstr>WHEN IS MEDDICC USED?</vt:lpstr>
      <vt:lpstr>Probing questions</vt:lpstr>
      <vt:lpstr>PROBING QUESTIONS COLLATERAL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Steven</dc:creator>
  <cp:lastModifiedBy>Justin DeBaggis</cp:lastModifiedBy>
  <cp:revision>21</cp:revision>
  <dcterms:created xsi:type="dcterms:W3CDTF">2021-03-18T20:06:04Z</dcterms:created>
  <dcterms:modified xsi:type="dcterms:W3CDTF">2023-08-18T12:41:14Z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0x010100E188FDB2E423844D91B51A4EE7C467D8</vt:lpwstr>
  </property>
</Properties>
</file>