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8" r:id="rId5"/>
    <p:sldMasterId id="2147483720" r:id="rId6"/>
  </p:sldMasterIdLst>
  <p:notesMasterIdLst>
    <p:notesMasterId r:id="rId34"/>
  </p:notesMasterIdLst>
  <p:sldIdLst>
    <p:sldId id="257" r:id="rId7"/>
    <p:sldId id="258" r:id="rId8"/>
    <p:sldId id="421" r:id="rId9"/>
    <p:sldId id="264" r:id="rId10"/>
    <p:sldId id="1429" r:id="rId11"/>
    <p:sldId id="1406" r:id="rId12"/>
    <p:sldId id="265" r:id="rId13"/>
    <p:sldId id="293" r:id="rId14"/>
    <p:sldId id="1432" r:id="rId15"/>
    <p:sldId id="1433" r:id="rId16"/>
    <p:sldId id="1434" r:id="rId17"/>
    <p:sldId id="1435" r:id="rId18"/>
    <p:sldId id="1403" r:id="rId19"/>
    <p:sldId id="1404" r:id="rId20"/>
    <p:sldId id="1428" r:id="rId21"/>
    <p:sldId id="1420" r:id="rId22"/>
    <p:sldId id="1412" r:id="rId23"/>
    <p:sldId id="1413" r:id="rId24"/>
    <p:sldId id="1419" r:id="rId25"/>
    <p:sldId id="1409" r:id="rId26"/>
    <p:sldId id="1411" r:id="rId27"/>
    <p:sldId id="1424" r:id="rId28"/>
    <p:sldId id="290" r:id="rId29"/>
    <p:sldId id="1415" r:id="rId30"/>
    <p:sldId id="268" r:id="rId31"/>
    <p:sldId id="1416" r:id="rId32"/>
    <p:sldId id="143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44E7C23-8163-4767-99F4-1F1E6E226550}">
          <p14:sldIdLst>
            <p14:sldId id="257"/>
            <p14:sldId id="258"/>
            <p14:sldId id="421"/>
            <p14:sldId id="264"/>
            <p14:sldId id="1429"/>
            <p14:sldId id="1406"/>
            <p14:sldId id="265"/>
            <p14:sldId id="293"/>
            <p14:sldId id="1432"/>
            <p14:sldId id="1433"/>
            <p14:sldId id="1434"/>
            <p14:sldId id="1435"/>
            <p14:sldId id="1403"/>
            <p14:sldId id="1404"/>
            <p14:sldId id="1428"/>
            <p14:sldId id="1420"/>
            <p14:sldId id="1412"/>
            <p14:sldId id="1413"/>
            <p14:sldId id="1419"/>
            <p14:sldId id="1409"/>
            <p14:sldId id="1411"/>
            <p14:sldId id="1424"/>
            <p14:sldId id="290"/>
            <p14:sldId id="1415"/>
            <p14:sldId id="268"/>
            <p14:sldId id="1416"/>
            <p14:sldId id="143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e Steven" initials="JS" lastIdx="43" clrIdx="0">
    <p:extLst>
      <p:ext uri="{19B8F6BF-5375-455C-9EA6-DF929625EA0E}">
        <p15:presenceInfo xmlns:p15="http://schemas.microsoft.com/office/powerpoint/2012/main" userId="S::jsteven@evercommerce.com::3aace6db-ce04-4d17-b3c6-c25b464405e0" providerId="AD"/>
      </p:ext>
    </p:extLst>
  </p:cmAuthor>
  <p:cmAuthor id="2" name="Jen Edwards" initials="JE" lastIdx="23" clrIdx="1">
    <p:extLst>
      <p:ext uri="{19B8F6BF-5375-455C-9EA6-DF929625EA0E}">
        <p15:presenceInfo xmlns:p15="http://schemas.microsoft.com/office/powerpoint/2012/main" userId="S::jen.edwards@boldgroup.com::1c6a5523-62e6-4d3a-b108-dd8d86961721" providerId="AD"/>
      </p:ext>
    </p:extLst>
  </p:cmAuthor>
  <p:cmAuthor id="3" name="Justin DeBaggis" initials="JD" lastIdx="9" clrIdx="2">
    <p:extLst>
      <p:ext uri="{19B8F6BF-5375-455C-9EA6-DF929625EA0E}">
        <p15:presenceInfo xmlns:p15="http://schemas.microsoft.com/office/powerpoint/2012/main" userId="S::justin.debaggis@boldgroup.com::4fddb56e-ae47-442e-9296-c02252025a6e" providerId="AD"/>
      </p:ext>
    </p:extLst>
  </p:cmAuthor>
  <p:cmAuthor id="4" name="Tori Martinez" initials="TM" lastIdx="16" clrIdx="3">
    <p:extLst>
      <p:ext uri="{19B8F6BF-5375-455C-9EA6-DF929625EA0E}">
        <p15:presenceInfo xmlns:p15="http://schemas.microsoft.com/office/powerpoint/2012/main" userId="S::torim@boldgroup.com::5a232940-1ff9-4a2b-96c0-f0e586b86cd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021B"/>
    <a:srgbClr val="7E2728"/>
    <a:srgbClr val="32B7F1"/>
    <a:srgbClr val="029CC5"/>
    <a:srgbClr val="6294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28" autoAdjust="0"/>
    <p:restoredTop sz="90834" autoAdjust="0"/>
  </p:normalViewPr>
  <p:slideViewPr>
    <p:cSldViewPr snapToGrid="0">
      <p:cViewPr varScale="1">
        <p:scale>
          <a:sx n="128" d="100"/>
          <a:sy n="128" d="100"/>
        </p:scale>
        <p:origin x="392" y="17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commentAuthors" Target="commentAuthors.xml"/><Relationship Id="rId8" Type="http://schemas.openxmlformats.org/officeDocument/2006/relationships/slide" Target="slides/slide2.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b="0" dirty="0"/>
              <a:t>Chart Title</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percentStacked"/>
        <c:varyColors val="0"/>
        <c:ser>
          <c:idx val="0"/>
          <c:order val="0"/>
          <c:tx>
            <c:strRef>
              <c:f>Sheet1!$B$1</c:f>
              <c:strCache>
                <c:ptCount val="1"/>
                <c:pt idx="0">
                  <c:v>Series 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164-4217-9465-3A91B8820E83}"/>
            </c:ext>
          </c:extLst>
        </c:ser>
        <c:ser>
          <c:idx val="1"/>
          <c:order val="1"/>
          <c:tx>
            <c:strRef>
              <c:f>Sheet1!$C$1</c:f>
              <c:strCache>
                <c:ptCount val="1"/>
                <c:pt idx="0">
                  <c:v>Series 2</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164-4217-9465-3A91B8820E83}"/>
            </c:ext>
          </c:extLst>
        </c:ser>
        <c:ser>
          <c:idx val="2"/>
          <c:order val="2"/>
          <c:tx>
            <c:strRef>
              <c:f>Sheet1!$D$1</c:f>
              <c:strCache>
                <c:ptCount val="1"/>
                <c:pt idx="0">
                  <c:v>Series 3</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164-4217-9465-3A91B8820E83}"/>
            </c:ext>
          </c:extLst>
        </c:ser>
        <c:dLbls>
          <c:showLegendKey val="0"/>
          <c:showVal val="0"/>
          <c:showCatName val="0"/>
          <c:showSerName val="0"/>
          <c:showPercent val="0"/>
          <c:showBubbleSize val="0"/>
        </c:dLbls>
        <c:gapWidth val="150"/>
        <c:shape val="box"/>
        <c:axId val="1558639439"/>
        <c:axId val="1558642351"/>
        <c:axId val="0"/>
      </c:bar3DChart>
      <c:catAx>
        <c:axId val="1558639439"/>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558642351"/>
        <c:crosses val="autoZero"/>
        <c:auto val="1"/>
        <c:lblAlgn val="ctr"/>
        <c:lblOffset val="100"/>
        <c:noMultiLvlLbl val="0"/>
      </c:catAx>
      <c:valAx>
        <c:axId val="1558642351"/>
        <c:scaling>
          <c:orientation val="minMax"/>
        </c:scaling>
        <c:delete val="0"/>
        <c:axPos val="l"/>
        <c:majorGridlines>
          <c:spPr>
            <a:ln w="9525" cap="flat" cmpd="sng" algn="ctr">
              <a:solidFill>
                <a:schemeClr val="dk1">
                  <a:lumMod val="50000"/>
                  <a:lumOff val="5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5586394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b="0" dirty="0"/>
              <a:t>Chart Title</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percentStacked"/>
        <c:varyColors val="0"/>
        <c:ser>
          <c:idx val="0"/>
          <c:order val="0"/>
          <c:tx>
            <c:strRef>
              <c:f>Sheet1!$B$1</c:f>
              <c:strCache>
                <c:ptCount val="1"/>
                <c:pt idx="0">
                  <c:v>Series 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6CAC-4221-AE8F-54E162D45C62}"/>
            </c:ext>
          </c:extLst>
        </c:ser>
        <c:ser>
          <c:idx val="1"/>
          <c:order val="1"/>
          <c:tx>
            <c:strRef>
              <c:f>Sheet1!$C$1</c:f>
              <c:strCache>
                <c:ptCount val="1"/>
                <c:pt idx="0">
                  <c:v>Series 2</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6CAC-4221-AE8F-54E162D45C62}"/>
            </c:ext>
          </c:extLst>
        </c:ser>
        <c:ser>
          <c:idx val="2"/>
          <c:order val="2"/>
          <c:tx>
            <c:strRef>
              <c:f>Sheet1!$D$1</c:f>
              <c:strCache>
                <c:ptCount val="1"/>
                <c:pt idx="0">
                  <c:v>Series 3</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6CAC-4221-AE8F-54E162D45C62}"/>
            </c:ext>
          </c:extLst>
        </c:ser>
        <c:dLbls>
          <c:showLegendKey val="0"/>
          <c:showVal val="0"/>
          <c:showCatName val="0"/>
          <c:showSerName val="0"/>
          <c:showPercent val="0"/>
          <c:showBubbleSize val="0"/>
        </c:dLbls>
        <c:gapWidth val="150"/>
        <c:shape val="box"/>
        <c:axId val="1558639439"/>
        <c:axId val="1558642351"/>
        <c:axId val="0"/>
      </c:bar3DChart>
      <c:catAx>
        <c:axId val="1558639439"/>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558642351"/>
        <c:crosses val="autoZero"/>
        <c:auto val="1"/>
        <c:lblAlgn val="ctr"/>
        <c:lblOffset val="100"/>
        <c:noMultiLvlLbl val="0"/>
      </c:catAx>
      <c:valAx>
        <c:axId val="1558642351"/>
        <c:scaling>
          <c:orientation val="minMax"/>
        </c:scaling>
        <c:delete val="0"/>
        <c:axPos val="l"/>
        <c:majorGridlines>
          <c:spPr>
            <a:ln w="9525" cap="flat" cmpd="sng" algn="ctr">
              <a:solidFill>
                <a:schemeClr val="dk1">
                  <a:lumMod val="50000"/>
                  <a:lumOff val="5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5586394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r>
              <a:rPr lang="en-US" b="0" dirty="0"/>
              <a:t>Sales</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4-1638-4D0D-8FF9-EBD507DA6889}"/>
              </c:ext>
            </c:extLst>
          </c:dPt>
          <c:dPt>
            <c:idx val="1"/>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1638-4D0D-8FF9-EBD507DA6889}"/>
              </c:ext>
            </c:extLst>
          </c:dPt>
          <c:dPt>
            <c:idx val="2"/>
            <c:bubble3D val="0"/>
            <c:spPr>
              <a:solidFill>
                <a:schemeClr val="accent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2-1638-4D0D-8FF9-EBD507DA6889}"/>
              </c:ext>
            </c:extLst>
          </c:dPt>
          <c:dPt>
            <c:idx val="3"/>
            <c:bubble3D val="0"/>
            <c:spPr>
              <a:solidFill>
                <a:schemeClr val="accent1">
                  <a:lumMod val="6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1638-4D0D-8FF9-EBD507DA6889}"/>
              </c:ext>
            </c:extLst>
          </c:dPt>
          <c:dLbls>
            <c:dLbl>
              <c:idx val="0"/>
              <c:tx>
                <c:rich>
                  <a:bodyPr/>
                  <a:lstStyle/>
                  <a:p>
                    <a:fld id="{EAB0146A-A77A-4369-98AB-E6EF81DD3EB3}" type="CATEGORYNAME">
                      <a:rPr lang="en-US" b="0"/>
                      <a:pPr/>
                      <a:t>[CATEGORY NAME]</a:t>
                    </a:fld>
                    <a:r>
                      <a:rPr lang="en-US" b="0" baseline="0" dirty="0"/>
                      <a:t>
</a:t>
                    </a:r>
                    <a:fld id="{602E2550-0FDB-4179-A290-3B1F81F61584}" type="PERCENTAGE">
                      <a:rPr lang="en-US" b="0" baseline="0"/>
                      <a:pPr/>
                      <a:t>[PERCENTAGE]</a:t>
                    </a:fld>
                    <a:endParaRPr lang="en-US" b="0" baseline="0" dirty="0"/>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1638-4D0D-8FF9-EBD507DA6889}"/>
                </c:ext>
              </c:extLst>
            </c:dLbl>
            <c:dLbl>
              <c:idx val="1"/>
              <c:tx>
                <c:rich>
                  <a:bodyPr/>
                  <a:lstStyle/>
                  <a:p>
                    <a:fld id="{D26C1AC3-8927-4221-AD02-A71BF3A61CE3}" type="CATEGORYNAME">
                      <a:rPr lang="en-US" b="0"/>
                      <a:pPr/>
                      <a:t>[CATEGORY NAME]</a:t>
                    </a:fld>
                    <a:r>
                      <a:rPr lang="en-US" b="0" baseline="0" dirty="0"/>
                      <a:t>
</a:t>
                    </a:r>
                    <a:fld id="{763715BA-BA57-4633-B637-928D86B6AC3B}" type="PERCENTAGE">
                      <a:rPr lang="en-US" b="0" baseline="0"/>
                      <a:pPr/>
                      <a:t>[PERCENTAGE]</a:t>
                    </a:fld>
                    <a:endParaRPr lang="en-US" b="0" baseline="0" dirty="0"/>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638-4D0D-8FF9-EBD507DA6889}"/>
                </c:ext>
              </c:extLst>
            </c:dLbl>
            <c:dLbl>
              <c:idx val="2"/>
              <c:tx>
                <c:rich>
                  <a:bodyPr/>
                  <a:lstStyle/>
                  <a:p>
                    <a:fld id="{CE33D7D3-09CE-43F8-BD2C-9417A8A5E4EE}" type="CATEGORYNAME">
                      <a:rPr lang="en-US" b="0"/>
                      <a:pPr/>
                      <a:t>[CATEGORY NAME]</a:t>
                    </a:fld>
                    <a:r>
                      <a:rPr lang="en-US" b="0" baseline="0" dirty="0"/>
                      <a:t>
</a:t>
                    </a:r>
                    <a:fld id="{3BCB2E36-18B5-401A-8181-BAE94C4121B2}" type="PERCENTAGE">
                      <a:rPr lang="en-US" b="0" baseline="0"/>
                      <a:pPr/>
                      <a:t>[PERCENTAGE]</a:t>
                    </a:fld>
                    <a:endParaRPr lang="en-US" b="0" baseline="0" dirty="0"/>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638-4D0D-8FF9-EBD507DA6889}"/>
                </c:ext>
              </c:extLst>
            </c:dLbl>
            <c:dLbl>
              <c:idx val="3"/>
              <c:tx>
                <c:rich>
                  <a:bodyPr/>
                  <a:lstStyle/>
                  <a:p>
                    <a:fld id="{75C2A148-4B1E-4915-8DDA-F4C927BB29BD}" type="CATEGORYNAME">
                      <a:rPr lang="en-US" b="0"/>
                      <a:pPr/>
                      <a:t>[CATEGORY NAME]</a:t>
                    </a:fld>
                    <a:r>
                      <a:rPr lang="en-US" b="0" baseline="0" dirty="0"/>
                      <a:t>
</a:t>
                    </a:r>
                    <a:fld id="{761A0E11-6509-4B86-87DE-4FEC266D3C0E}" type="PERCENTAGE">
                      <a:rPr lang="en-US" b="0" baseline="0"/>
                      <a:pPr/>
                      <a:t>[PERCENTAGE]</a:t>
                    </a:fld>
                    <a:endParaRPr lang="en-US" b="0" baseline="0" dirty="0"/>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638-4D0D-8FF9-EBD507DA6889}"/>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1638-4D0D-8FF9-EBD507DA6889}"/>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221.wmf"/><Relationship Id="rId2" Type="http://schemas.openxmlformats.org/officeDocument/2006/relationships/image" Target="../media/image220.wmf"/><Relationship Id="rId1" Type="http://schemas.openxmlformats.org/officeDocument/2006/relationships/image" Target="../media/image219.wmf"/><Relationship Id="rId4" Type="http://schemas.openxmlformats.org/officeDocument/2006/relationships/image" Target="../media/image22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A1408D-EC39-4CB5-B093-B8885C8584EB}" type="datetimeFigureOut">
              <a:rPr lang="en-US" smtClean="0"/>
              <a:t>6/18/21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96F75F-2A2F-4ED5-837E-2B620116CD6B}" type="slidenum">
              <a:rPr lang="en-US" smtClean="0"/>
              <a:t>‹#›</a:t>
            </a:fld>
            <a:endParaRPr lang="en-US"/>
          </a:p>
        </p:txBody>
      </p:sp>
    </p:spTree>
    <p:extLst>
      <p:ext uri="{BB962C8B-B14F-4D97-AF65-F5344CB8AC3E}">
        <p14:creationId xmlns:p14="http://schemas.microsoft.com/office/powerpoint/2010/main" val="4125122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Bold Group is the security industry’s trusted provider of mission-critical alarm monitoring and financial management technology.  We’ve brought together the most comprehensive portfolio of offerings available and supported by a network of strategic partnerships; we believe in the power of flexible, automated solutions to help our customers achieve their business goals while they ensure the safety and security of life and property for their customers. Through 24/7 technical support, robust ongoing training programs</a:t>
            </a:r>
            <a:r>
              <a:rPr lang="en-US" sz="1200" dirty="0">
                <a:solidFill>
                  <a:prstClr val="black"/>
                </a:solidFill>
                <a:ea typeface="Calibri" panose="020F0502020204030204" pitchFamily="34" charset="0"/>
                <a:cs typeface="Arial" panose="020B0604020202020204" pitchFamily="34" charset="0"/>
              </a:rPr>
              <a:t> </a:t>
            </a: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and a consultative partner approach, Bold Group is dedicated to building on our 40 years of experience with forward-thinking innovation to drive the future success of the industry.</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The Bold Group product portfolio features the renowned alarm monitoring systems Manitou, stages™, and SIMS. These leading alarm monitoring systems are complemented by the industry’s top accounting and business management systems including </a:t>
            </a:r>
            <a:r>
              <a:rPr kumimoji="0" lang="en-US" sz="1200" b="0" i="0" u="none" strike="noStrike" kern="1200" cap="none" spc="0" normalizeH="0" baseline="0" noProof="0" dirty="0" err="1">
                <a:ln>
                  <a:noFill/>
                </a:ln>
                <a:solidFill>
                  <a:prstClr val="black"/>
                </a:solidFill>
                <a:effectLst/>
                <a:uLnTx/>
                <a:uFillTx/>
                <a:ea typeface="Calibri" panose="020F0502020204030204" pitchFamily="34" charset="0"/>
                <a:cs typeface="Arial" panose="020B0604020202020204" pitchFamily="34" charset="0"/>
              </a:rPr>
              <a:t>SedonaOffice</a:t>
            </a: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 and </a:t>
            </a:r>
            <a:r>
              <a:rPr kumimoji="0" lang="en-US" sz="1200" b="0" i="0" u="none" strike="noStrike" kern="1200" cap="none" spc="0" normalizeH="0" baseline="0" noProof="0" dirty="0" err="1">
                <a:ln>
                  <a:noFill/>
                </a:ln>
                <a:solidFill>
                  <a:prstClr val="black"/>
                </a:solidFill>
                <a:effectLst/>
                <a:uLnTx/>
                <a:uFillTx/>
                <a:ea typeface="Calibri" panose="020F0502020204030204" pitchFamily="34" charset="0"/>
                <a:cs typeface="Arial" panose="020B0604020202020204" pitchFamily="34" charset="0"/>
              </a:rPr>
              <a:t>AlarmBiller</a:t>
            </a: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  This comprehensive portfolio of solutions is supported by a network of strategic partnerships, 24/7 technical support, and robust ongoing training programs.</a:t>
            </a:r>
          </a:p>
          <a:p>
            <a:endParaRPr lang="en-US" sz="1400" dirty="0"/>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396F75F-2A2F-4ED5-837E-2B620116CD6B}" type="slidenum">
              <a:rPr lang="en-US" smtClean="0"/>
              <a:t>2</a:t>
            </a:fld>
            <a:endParaRPr lang="en-US"/>
          </a:p>
        </p:txBody>
      </p:sp>
    </p:spTree>
    <p:extLst>
      <p:ext uri="{BB962C8B-B14F-4D97-AF65-F5344CB8AC3E}">
        <p14:creationId xmlns:p14="http://schemas.microsoft.com/office/powerpoint/2010/main" val="3372661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0"/>
              </a:spcBef>
              <a:spcAft>
                <a:spcPts val="0"/>
              </a:spcAft>
              <a:buNone/>
            </a:pPr>
            <a:r>
              <a:rPr lang="en-US" sz="1200" dirty="0">
                <a:effectLst/>
              </a:rPr>
              <a:t>Our reputation is built on integrity</a:t>
            </a:r>
          </a:p>
          <a:p>
            <a:pPr marL="0" marR="0" indent="0">
              <a:spcBef>
                <a:spcPts val="0"/>
              </a:spcBef>
              <a:spcAft>
                <a:spcPts val="0"/>
              </a:spcAft>
              <a:buNone/>
            </a:pPr>
            <a:r>
              <a:rPr lang="en-US" sz="1200" dirty="0">
                <a:effectLst/>
              </a:rPr>
              <a:t>and honesty with a foundation of</a:t>
            </a:r>
          </a:p>
          <a:p>
            <a:pPr marL="0" marR="0" indent="0">
              <a:spcBef>
                <a:spcPts val="0"/>
              </a:spcBef>
              <a:spcAft>
                <a:spcPts val="0"/>
              </a:spcAft>
              <a:buNone/>
            </a:pPr>
            <a:r>
              <a:rPr lang="en-US" sz="1200" dirty="0">
                <a:effectLst/>
              </a:rPr>
              <a:t>superior products and service.</a:t>
            </a:r>
          </a:p>
          <a:p>
            <a:pPr marL="0" marR="0" indent="0">
              <a:spcBef>
                <a:spcPts val="0"/>
              </a:spcBef>
              <a:spcAft>
                <a:spcPts val="0"/>
              </a:spcAft>
              <a:buNone/>
            </a:pPr>
            <a:endParaRPr lang="en-US" sz="1200" dirty="0">
              <a:effectLst/>
            </a:endParaRPr>
          </a:p>
          <a:p>
            <a:pPr marL="0" marR="0" indent="0">
              <a:spcBef>
                <a:spcPts val="0"/>
              </a:spcBef>
              <a:spcAft>
                <a:spcPts val="0"/>
              </a:spcAft>
              <a:buNone/>
            </a:pPr>
            <a:r>
              <a:rPr lang="en-US" sz="1200" dirty="0">
                <a:effectLst/>
              </a:rPr>
              <a:t>We hire the best: team players,</a:t>
            </a:r>
          </a:p>
          <a:p>
            <a:pPr marL="0" marR="0" indent="0">
              <a:spcBef>
                <a:spcPts val="0"/>
              </a:spcBef>
              <a:spcAft>
                <a:spcPts val="0"/>
              </a:spcAft>
              <a:buNone/>
            </a:pPr>
            <a:r>
              <a:rPr lang="en-US" sz="1200" dirty="0">
                <a:effectLst/>
              </a:rPr>
              <a:t>self-starters, and peer leaders</a:t>
            </a:r>
          </a:p>
          <a:p>
            <a:pPr marL="0" marR="0" indent="0">
              <a:spcBef>
                <a:spcPts val="0"/>
              </a:spcBef>
              <a:spcAft>
                <a:spcPts val="0"/>
              </a:spcAft>
              <a:buNone/>
            </a:pPr>
            <a:r>
              <a:rPr lang="en-US" sz="1200" dirty="0">
                <a:effectLst/>
              </a:rPr>
              <a:t>with a positive attitude who take</a:t>
            </a:r>
          </a:p>
          <a:p>
            <a:pPr marL="0" marR="0" indent="0">
              <a:spcBef>
                <a:spcPts val="0"/>
              </a:spcBef>
              <a:spcAft>
                <a:spcPts val="0"/>
              </a:spcAft>
              <a:buNone/>
            </a:pPr>
            <a:r>
              <a:rPr lang="en-US" sz="1200" dirty="0">
                <a:effectLst/>
              </a:rPr>
              <a:t>ownership in their work.</a:t>
            </a:r>
          </a:p>
          <a:p>
            <a:pPr marL="0" marR="0" indent="0">
              <a:spcBef>
                <a:spcPts val="0"/>
              </a:spcBef>
              <a:spcAft>
                <a:spcPts val="0"/>
              </a:spcAft>
              <a:buNone/>
            </a:pPr>
            <a:endParaRPr lang="en-US" sz="1200" dirty="0">
              <a:effectLst/>
            </a:endParaRPr>
          </a:p>
          <a:p>
            <a:pPr marL="0" marR="0" indent="0">
              <a:spcBef>
                <a:spcPts val="0"/>
              </a:spcBef>
              <a:spcAft>
                <a:spcPts val="0"/>
              </a:spcAft>
              <a:buNone/>
            </a:pPr>
            <a:r>
              <a:rPr lang="en-US" sz="1200" dirty="0">
                <a:effectLst/>
              </a:rPr>
              <a:t>We encourage innovation and</a:t>
            </a:r>
          </a:p>
          <a:p>
            <a:pPr marL="0" marR="0" indent="0">
              <a:spcBef>
                <a:spcPts val="0"/>
              </a:spcBef>
              <a:spcAft>
                <a:spcPts val="0"/>
              </a:spcAft>
              <a:buNone/>
            </a:pPr>
            <a:r>
              <a:rPr lang="en-US" sz="1200" dirty="0">
                <a:effectLst/>
              </a:rPr>
              <a:t>welcome forward-thinking, creative</a:t>
            </a:r>
          </a:p>
          <a:p>
            <a:pPr marL="0" marR="0" indent="0">
              <a:spcBef>
                <a:spcPts val="0"/>
              </a:spcBef>
              <a:spcAft>
                <a:spcPts val="0"/>
              </a:spcAft>
              <a:buNone/>
            </a:pPr>
            <a:r>
              <a:rPr lang="en-US" sz="1200" dirty="0">
                <a:effectLst/>
              </a:rPr>
              <a:t>solutions to problems.</a:t>
            </a:r>
          </a:p>
          <a:p>
            <a:pPr marL="0" marR="0" indent="0">
              <a:spcBef>
                <a:spcPts val="0"/>
              </a:spcBef>
              <a:spcAft>
                <a:spcPts val="0"/>
              </a:spcAft>
              <a:buNone/>
            </a:pPr>
            <a:endParaRPr lang="en-US" sz="1200" dirty="0">
              <a:effectLst/>
            </a:endParaRPr>
          </a:p>
          <a:p>
            <a:pPr marL="0" marR="0" indent="0">
              <a:spcBef>
                <a:spcPts val="0"/>
              </a:spcBef>
              <a:spcAft>
                <a:spcPts val="0"/>
              </a:spcAft>
              <a:buNone/>
            </a:pPr>
            <a:r>
              <a:rPr lang="en-US" sz="1200" dirty="0">
                <a:effectLst/>
              </a:rPr>
              <a:t>Our employees are invested in</a:t>
            </a:r>
          </a:p>
          <a:p>
            <a:pPr marL="0" marR="0" indent="0">
              <a:spcBef>
                <a:spcPts val="0"/>
              </a:spcBef>
              <a:spcAft>
                <a:spcPts val="0"/>
              </a:spcAft>
              <a:buNone/>
            </a:pPr>
            <a:r>
              <a:rPr lang="en-US" sz="1200" dirty="0">
                <a:effectLst/>
              </a:rPr>
              <a:t>the success of their peers and our</a:t>
            </a:r>
          </a:p>
          <a:p>
            <a:pPr marL="0" marR="0" indent="0">
              <a:spcBef>
                <a:spcPts val="0"/>
              </a:spcBef>
              <a:spcAft>
                <a:spcPts val="0"/>
              </a:spcAft>
              <a:buNone/>
            </a:pPr>
            <a:r>
              <a:rPr lang="en-US" sz="1200" dirty="0">
                <a:effectLst/>
              </a:rPr>
              <a:t>company. They provide our clients</a:t>
            </a:r>
          </a:p>
          <a:p>
            <a:pPr marL="0" marR="0" indent="0">
              <a:spcBef>
                <a:spcPts val="0"/>
              </a:spcBef>
              <a:spcAft>
                <a:spcPts val="0"/>
              </a:spcAft>
              <a:buNone/>
            </a:pPr>
            <a:r>
              <a:rPr lang="en-US" sz="1200" dirty="0">
                <a:effectLst/>
              </a:rPr>
              <a:t>with a best experience possible.</a:t>
            </a:r>
          </a:p>
          <a:p>
            <a:pPr marL="0" marR="0" indent="0">
              <a:spcBef>
                <a:spcPts val="0"/>
              </a:spcBef>
              <a:spcAft>
                <a:spcPts val="0"/>
              </a:spcAft>
              <a:buNone/>
            </a:pPr>
            <a:endParaRPr lang="en-US" sz="1200" dirty="0">
              <a:effectLst/>
            </a:endParaRPr>
          </a:p>
          <a:p>
            <a:pPr marL="0" marR="0" indent="0">
              <a:spcBef>
                <a:spcPts val="0"/>
              </a:spcBef>
              <a:spcAft>
                <a:spcPts val="0"/>
              </a:spcAft>
              <a:buNone/>
            </a:pPr>
            <a:r>
              <a:rPr lang="en-US" sz="1200" dirty="0">
                <a:effectLst/>
              </a:rPr>
              <a:t>We are a family and maintain a</a:t>
            </a:r>
          </a:p>
          <a:p>
            <a:pPr marL="0" marR="0" indent="0">
              <a:spcBef>
                <a:spcPts val="0"/>
              </a:spcBef>
              <a:spcAft>
                <a:spcPts val="0"/>
              </a:spcAft>
              <a:buNone/>
            </a:pPr>
            <a:r>
              <a:rPr lang="en-US" sz="1200" dirty="0">
                <a:effectLst/>
              </a:rPr>
              <a:t>culture of respect, a fun environ-</a:t>
            </a:r>
          </a:p>
          <a:p>
            <a:pPr marL="0" marR="0" indent="0">
              <a:spcBef>
                <a:spcPts val="0"/>
              </a:spcBef>
              <a:spcAft>
                <a:spcPts val="0"/>
              </a:spcAft>
              <a:buNone/>
            </a:pPr>
            <a:r>
              <a:rPr lang="en-US" sz="1200" dirty="0" err="1">
                <a:effectLst/>
              </a:rPr>
              <a:t>ment</a:t>
            </a:r>
            <a:r>
              <a:rPr lang="en-US" sz="1200" dirty="0">
                <a:effectLst/>
              </a:rPr>
              <a:t>, and a willing heart to give</a:t>
            </a:r>
          </a:p>
          <a:p>
            <a:pPr marL="0" marR="0" indent="0">
              <a:spcBef>
                <a:spcPts val="0"/>
              </a:spcBef>
              <a:spcAft>
                <a:spcPts val="0"/>
              </a:spcAft>
              <a:buNone/>
            </a:pPr>
            <a:r>
              <a:rPr lang="en-US" sz="1200" dirty="0">
                <a:effectLst/>
              </a:rPr>
              <a:t>back to our community. </a:t>
            </a:r>
          </a:p>
          <a:p>
            <a:endParaRPr lang="en-US" dirty="0"/>
          </a:p>
        </p:txBody>
      </p:sp>
      <p:sp>
        <p:nvSpPr>
          <p:cNvPr id="4" name="Slide Number Placeholder 3"/>
          <p:cNvSpPr>
            <a:spLocks noGrp="1"/>
          </p:cNvSpPr>
          <p:nvPr>
            <p:ph type="sldNum" sz="quarter" idx="5"/>
          </p:nvPr>
        </p:nvSpPr>
        <p:spPr/>
        <p:txBody>
          <a:bodyPr/>
          <a:lstStyle/>
          <a:p>
            <a:fld id="{3396F75F-2A2F-4ED5-837E-2B620116CD6B}" type="slidenum">
              <a:rPr lang="en-US" smtClean="0"/>
              <a:t>15</a:t>
            </a:fld>
            <a:endParaRPr lang="en-US"/>
          </a:p>
        </p:txBody>
      </p:sp>
    </p:spTree>
    <p:extLst>
      <p:ext uri="{BB962C8B-B14F-4D97-AF65-F5344CB8AC3E}">
        <p14:creationId xmlns:p14="http://schemas.microsoft.com/office/powerpoint/2010/main" val="623740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96F75F-2A2F-4ED5-837E-2B620116CD6B}" type="slidenum">
              <a:rPr lang="en-US" smtClean="0"/>
              <a:t>23</a:t>
            </a:fld>
            <a:endParaRPr lang="en-US"/>
          </a:p>
        </p:txBody>
      </p:sp>
    </p:spTree>
    <p:extLst>
      <p:ext uri="{BB962C8B-B14F-4D97-AF65-F5344CB8AC3E}">
        <p14:creationId xmlns:p14="http://schemas.microsoft.com/office/powerpoint/2010/main" val="1213884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accent1"/>
                </a:solidFill>
                <a:effectLst/>
              </a:rPr>
              <a:t>Professional Services</a:t>
            </a:r>
          </a:p>
          <a:p>
            <a:r>
              <a:rPr lang="en-US" sz="1800" dirty="0">
                <a:effectLst/>
              </a:rPr>
              <a:t>With extensive knowledge of the industry, our data conversion and development teams provide expertise to help you grow your business and manage change.</a:t>
            </a:r>
          </a:p>
          <a:p>
            <a:pPr lvl="1"/>
            <a:r>
              <a:rPr lang="en-US" sz="1600" dirty="0">
                <a:effectLst/>
              </a:rPr>
              <a:t>Data Conversion Services</a:t>
            </a:r>
          </a:p>
          <a:p>
            <a:pPr lvl="1"/>
            <a:r>
              <a:rPr lang="en-US" sz="1800" dirty="0">
                <a:effectLst/>
              </a:rPr>
              <a:t>Data Analysis</a:t>
            </a:r>
          </a:p>
          <a:p>
            <a:pPr lvl="1"/>
            <a:r>
              <a:rPr lang="en-US" sz="1800" dirty="0">
                <a:effectLst/>
              </a:rPr>
              <a:t>Development Services</a:t>
            </a:r>
          </a:p>
          <a:p>
            <a:pPr lvl="1"/>
            <a:r>
              <a:rPr lang="en-US" sz="1800" dirty="0">
                <a:effectLst/>
              </a:rPr>
              <a:t>Bold Consulting Services</a:t>
            </a:r>
          </a:p>
          <a:p>
            <a:pPr lvl="1"/>
            <a:endParaRPr lang="en-US" sz="1800" dirty="0">
              <a:effectLst/>
            </a:endParaRPr>
          </a:p>
          <a:p>
            <a:pPr marL="0" indent="0">
              <a:buNone/>
            </a:pPr>
            <a:r>
              <a:rPr lang="en-US" sz="1800" b="1" dirty="0">
                <a:solidFill>
                  <a:schemeClr val="accent1"/>
                </a:solidFill>
                <a:effectLst/>
              </a:rPr>
              <a:t>Strategic Consulting</a:t>
            </a:r>
          </a:p>
          <a:p>
            <a:r>
              <a:rPr lang="en-US" sz="1800" dirty="0">
                <a:effectLst/>
              </a:rPr>
              <a:t>We can work with you to customize a specific solution to our software based on your specific needs. Work with one of our industry specialists to help optimize the capabilities to help grow your business. </a:t>
            </a:r>
          </a:p>
          <a:p>
            <a:endParaRPr lang="en-US" sz="1800" dirty="0">
              <a:effectLst/>
            </a:endParaRPr>
          </a:p>
          <a:p>
            <a:pPr marR="0" lvl="0" algn="l" defTabSz="914400" rtl="0" eaLnBrk="1" fontAlgn="auto" latinLnBrk="0" hangingPunct="1">
              <a:lnSpc>
                <a:spcPct val="120000"/>
              </a:lnSpc>
              <a:spcBef>
                <a:spcPts val="1000"/>
              </a:spcBef>
              <a:spcAft>
                <a:spcPts val="0"/>
              </a:spcAft>
              <a:buClr>
                <a:srgbClr val="6B021B"/>
              </a:buClr>
              <a:buSzPct val="100000"/>
              <a:tabLst/>
              <a:defRPr/>
            </a:pPr>
            <a:r>
              <a:rPr kumimoji="0" lang="en-US" sz="1800" b="1" i="0" u="none" strike="noStrike" kern="1200" cap="none" spc="0" normalizeH="0" baseline="0" noProof="0" dirty="0">
                <a:ln>
                  <a:noFill/>
                </a:ln>
                <a:solidFill>
                  <a:schemeClr val="accent1"/>
                </a:solidFill>
                <a:effectLst/>
                <a:uLnTx/>
                <a:uFillTx/>
                <a:latin typeface="Gill Sans MT" panose="020B0502020104020203"/>
                <a:ea typeface="+mn-ea"/>
                <a:cs typeface="+mn-cs"/>
              </a:rPr>
              <a:t>Training</a:t>
            </a:r>
          </a:p>
          <a:p>
            <a:pPr marL="0" marR="0" lvl="0" indent="0" algn="l" defTabSz="914400" rtl="0" eaLnBrk="1" fontAlgn="auto" latinLnBrk="0" hangingPunct="1">
              <a:lnSpc>
                <a:spcPct val="120000"/>
              </a:lnSpc>
              <a:spcBef>
                <a:spcPts val="1000"/>
              </a:spcBef>
              <a:spcAft>
                <a:spcPts val="0"/>
              </a:spcAft>
              <a:buClr>
                <a:srgbClr val="6B021B"/>
              </a:buClr>
              <a:buSzPct val="100000"/>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Our commitment to industry excellence and ongoing training with Bold U  fosters a thriving learning community. Through free webinars, virtual/classroom-based training, and our Bold U we provide hands-on learning opportunities for our software users.</a:t>
            </a:r>
          </a:p>
          <a:p>
            <a:endParaRPr lang="en-US" sz="1800" dirty="0">
              <a:effectLst/>
            </a:endParaRPr>
          </a:p>
          <a:p>
            <a:pPr marL="0" marR="0" lvl="0" indent="0" algn="l" defTabSz="914400" rtl="0" eaLnBrk="1" fontAlgn="auto" latinLnBrk="0" hangingPunct="1">
              <a:lnSpc>
                <a:spcPct val="120000"/>
              </a:lnSpc>
              <a:spcBef>
                <a:spcPts val="1000"/>
              </a:spcBef>
              <a:spcAft>
                <a:spcPts val="0"/>
              </a:spcAft>
              <a:buClr>
                <a:srgbClr val="6B021B"/>
              </a:buClr>
              <a:buSzPct val="100000"/>
              <a:buFontTx/>
              <a:buNone/>
              <a:tabLst/>
              <a:defRPr/>
            </a:pPr>
            <a:r>
              <a:rPr kumimoji="0" lang="en-US" sz="1800" b="1" i="0" u="none" strike="noStrike" kern="1200" cap="none" spc="0" normalizeH="0" baseline="0" noProof="0" dirty="0">
                <a:ln>
                  <a:noFill/>
                </a:ln>
                <a:solidFill>
                  <a:srgbClr val="6B021B"/>
                </a:solidFill>
                <a:effectLst/>
                <a:uLnTx/>
                <a:uFillTx/>
                <a:latin typeface="Gill Sans MT" panose="020B0502020104020203"/>
                <a:ea typeface="+mn-ea"/>
                <a:cs typeface="+mn-cs"/>
              </a:rPr>
              <a:t>Support</a:t>
            </a:r>
          </a:p>
          <a:p>
            <a:pPr marL="0" marR="0" lvl="0" indent="0" algn="l" defTabSz="914400" rtl="0" eaLnBrk="1" fontAlgn="auto" latinLnBrk="0" hangingPunct="1">
              <a:lnSpc>
                <a:spcPct val="120000"/>
              </a:lnSpc>
              <a:spcBef>
                <a:spcPts val="1000"/>
              </a:spcBef>
              <a:spcAft>
                <a:spcPts val="0"/>
              </a:spcAft>
              <a:buClr>
                <a:srgbClr val="6B021B"/>
              </a:buClr>
              <a:buSzPct val="100000"/>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Bold Customer support provides support Monday through Friday 7 - 5 MST. And 24/7 services for emergency situations. Our online support portal provides quick and easy access to submit requests and ask questions whenever needed.</a:t>
            </a:r>
          </a:p>
          <a:p>
            <a:endParaRPr lang="en-US" sz="180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E10ECA-5158-4678-8B43-BDD3858301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493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E10ECA-5158-4678-8B43-BDD3858301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9496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5CACB-DAFA-A943-AC30-22C1B5C56E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305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4ACA03-F5D6-4990-840E-F8D7C94AB58C}" type="slidenum">
              <a:rPr lang="da-DK" smtClean="0"/>
              <a:pPr/>
              <a:t>3</a:t>
            </a:fld>
            <a:endParaRPr lang="da-DK"/>
          </a:p>
        </p:txBody>
      </p:sp>
    </p:spTree>
    <p:extLst>
      <p:ext uri="{BB962C8B-B14F-4D97-AF65-F5344CB8AC3E}">
        <p14:creationId xmlns:p14="http://schemas.microsoft.com/office/powerpoint/2010/main" val="407373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40+ Years of Experience</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Bold Group was formalized in February 2019 following the acquisitions and mergers of Bold Technologies, Perennial Software, Secure Global Solutions and SIMS.</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By combining these top companies and industry-renowned technologies, Bold Group offers the most comprehensive array of alarm monitoring and integrated financial solutions for the electronic security industry.</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Bold Group delivers the flexibility and resources to grow and realize future plans for integrated solutions within our dynamic industry.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B96DE8-57A0-4367-AF67-4CEBEBDFD1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2554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448651"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p:txBody>
      </p:sp>
      <p:sp>
        <p:nvSpPr>
          <p:cNvPr id="5734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28736" indent="-280283" eaLnBrk="0" hangingPunct="0">
              <a:spcBef>
                <a:spcPct val="30000"/>
              </a:spcBef>
              <a:defRPr sz="1200">
                <a:solidFill>
                  <a:schemeClr val="tx1"/>
                </a:solidFill>
                <a:latin typeface="Calibri" pitchFamily="34" charset="0"/>
                <a:ea typeface="MS PGothic" pitchFamily="34" charset="-128"/>
              </a:defRPr>
            </a:lvl2pPr>
            <a:lvl3pPr marL="1121133" indent="-224227" eaLnBrk="0" hangingPunct="0">
              <a:spcBef>
                <a:spcPct val="30000"/>
              </a:spcBef>
              <a:defRPr sz="1200">
                <a:solidFill>
                  <a:schemeClr val="tx1"/>
                </a:solidFill>
                <a:latin typeface="Calibri" pitchFamily="34" charset="0"/>
                <a:ea typeface="MS PGothic" pitchFamily="34" charset="-128"/>
              </a:defRPr>
            </a:lvl3pPr>
            <a:lvl4pPr marL="1569586" indent="-224227" eaLnBrk="0" hangingPunct="0">
              <a:spcBef>
                <a:spcPct val="30000"/>
              </a:spcBef>
              <a:defRPr sz="1200">
                <a:solidFill>
                  <a:schemeClr val="tx1"/>
                </a:solidFill>
                <a:latin typeface="Calibri" pitchFamily="34" charset="0"/>
                <a:ea typeface="MS PGothic" pitchFamily="34" charset="-128"/>
              </a:defRPr>
            </a:lvl4pPr>
            <a:lvl5pPr marL="2018041" indent="-224227" eaLnBrk="0" hangingPunct="0">
              <a:spcBef>
                <a:spcPct val="30000"/>
              </a:spcBef>
              <a:defRPr sz="1200">
                <a:solidFill>
                  <a:schemeClr val="tx1"/>
                </a:solidFill>
                <a:latin typeface="Calibri" pitchFamily="34" charset="0"/>
                <a:ea typeface="MS PGothic" pitchFamily="34" charset="-128"/>
              </a:defRPr>
            </a:lvl5pPr>
            <a:lvl6pPr marL="2466494" indent="-224227"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14946" indent="-224227" eaLnBrk="0" fontAlgn="base" hangingPunct="0">
              <a:spcBef>
                <a:spcPct val="30000"/>
              </a:spcBef>
              <a:spcAft>
                <a:spcPct val="0"/>
              </a:spcAft>
              <a:defRPr sz="1200">
                <a:solidFill>
                  <a:schemeClr val="tx1"/>
                </a:solidFill>
                <a:latin typeface="Calibri" pitchFamily="34" charset="0"/>
                <a:ea typeface="MS PGothic" pitchFamily="34" charset="-128"/>
              </a:defRPr>
            </a:lvl7pPr>
            <a:lvl8pPr marL="3363399" indent="-224227"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11852" indent="-224227"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4EF718AA-05D0-44C5-BF7B-ACECC5DA3BEB}" type="slidenum">
              <a:rPr lang="en-US" altLang="en-US" smtClean="0">
                <a:solidFill>
                  <a:prstClr val="black"/>
                </a:solidFill>
                <a:cs typeface="Arial" charset="0"/>
              </a:rPr>
              <a:pPr eaLnBrk="1" hangingPunct="1">
                <a:spcBef>
                  <a:spcPct val="0"/>
                </a:spcBef>
              </a:pPr>
              <a:t>6</a:t>
            </a:fld>
            <a:endParaRPr lang="en-US" altLang="en-US" dirty="0">
              <a:solidFill>
                <a:prstClr val="black"/>
              </a:solidFill>
              <a:cs typeface="Arial" charset="0"/>
            </a:endParaRPr>
          </a:p>
        </p:txBody>
      </p:sp>
    </p:spTree>
    <p:extLst>
      <p:ext uri="{BB962C8B-B14F-4D97-AF65-F5344CB8AC3E}">
        <p14:creationId xmlns:p14="http://schemas.microsoft.com/office/powerpoint/2010/main" val="1511912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96F75F-2A2F-4ED5-837E-2B620116CD6B}" type="slidenum">
              <a:rPr lang="en-US" smtClean="0"/>
              <a:t>7</a:t>
            </a:fld>
            <a:endParaRPr lang="en-US"/>
          </a:p>
        </p:txBody>
      </p:sp>
    </p:spTree>
    <p:extLst>
      <p:ext uri="{BB962C8B-B14F-4D97-AF65-F5344CB8AC3E}">
        <p14:creationId xmlns:p14="http://schemas.microsoft.com/office/powerpoint/2010/main" val="2185971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E10ECA-5158-4678-8B43-BDD3858301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5674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96F75F-2A2F-4ED5-837E-2B620116CD6B}" type="slidenum">
              <a:rPr lang="en-US" smtClean="0"/>
              <a:t>9</a:t>
            </a:fld>
            <a:endParaRPr lang="en-US"/>
          </a:p>
        </p:txBody>
      </p:sp>
    </p:spTree>
    <p:extLst>
      <p:ext uri="{BB962C8B-B14F-4D97-AF65-F5344CB8AC3E}">
        <p14:creationId xmlns:p14="http://schemas.microsoft.com/office/powerpoint/2010/main" val="1074405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96F75F-2A2F-4ED5-837E-2B620116CD6B}" type="slidenum">
              <a:rPr lang="en-US" smtClean="0"/>
              <a:t>11</a:t>
            </a:fld>
            <a:endParaRPr lang="en-US"/>
          </a:p>
        </p:txBody>
      </p:sp>
    </p:spTree>
    <p:extLst>
      <p:ext uri="{BB962C8B-B14F-4D97-AF65-F5344CB8AC3E}">
        <p14:creationId xmlns:p14="http://schemas.microsoft.com/office/powerpoint/2010/main" val="1074405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96F75F-2A2F-4ED5-837E-2B620116CD6B}" type="slidenum">
              <a:rPr lang="en-US" smtClean="0"/>
              <a:t>12</a:t>
            </a:fld>
            <a:endParaRPr lang="en-US"/>
          </a:p>
        </p:txBody>
      </p:sp>
    </p:spTree>
    <p:extLst>
      <p:ext uri="{BB962C8B-B14F-4D97-AF65-F5344CB8AC3E}">
        <p14:creationId xmlns:p14="http://schemas.microsoft.com/office/powerpoint/2010/main" val="26081911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chart" Target="../charts/chart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13" Type="http://schemas.openxmlformats.org/officeDocument/2006/relationships/image" Target="../media/image31.svg"/><Relationship Id="rId18" Type="http://schemas.openxmlformats.org/officeDocument/2006/relationships/image" Target="../media/image36.png"/><Relationship Id="rId26" Type="http://schemas.openxmlformats.org/officeDocument/2006/relationships/image" Target="../media/image44.png"/><Relationship Id="rId39" Type="http://schemas.openxmlformats.org/officeDocument/2006/relationships/image" Target="../media/image57.svg"/><Relationship Id="rId21" Type="http://schemas.openxmlformats.org/officeDocument/2006/relationships/image" Target="../media/image39.svg"/><Relationship Id="rId34" Type="http://schemas.openxmlformats.org/officeDocument/2006/relationships/image" Target="../media/image52.png"/><Relationship Id="rId42" Type="http://schemas.openxmlformats.org/officeDocument/2006/relationships/chart" Target="../charts/chart2.xml"/><Relationship Id="rId47" Type="http://schemas.openxmlformats.org/officeDocument/2006/relationships/image" Target="../media/image64.png"/><Relationship Id="rId50" Type="http://schemas.openxmlformats.org/officeDocument/2006/relationships/image" Target="../media/image67.svg"/><Relationship Id="rId55" Type="http://schemas.openxmlformats.org/officeDocument/2006/relationships/image" Target="../media/image72.png"/><Relationship Id="rId63" Type="http://schemas.openxmlformats.org/officeDocument/2006/relationships/chart" Target="../charts/chart3.xml"/><Relationship Id="rId7" Type="http://schemas.openxmlformats.org/officeDocument/2006/relationships/image" Target="../media/image25.svg"/><Relationship Id="rId2" Type="http://schemas.openxmlformats.org/officeDocument/2006/relationships/image" Target="../media/image20.png"/><Relationship Id="rId16" Type="http://schemas.openxmlformats.org/officeDocument/2006/relationships/image" Target="../media/image34.png"/><Relationship Id="rId29" Type="http://schemas.openxmlformats.org/officeDocument/2006/relationships/image" Target="../media/image47.svg"/><Relationship Id="rId11" Type="http://schemas.openxmlformats.org/officeDocument/2006/relationships/image" Target="../media/image29.svg"/><Relationship Id="rId24" Type="http://schemas.openxmlformats.org/officeDocument/2006/relationships/image" Target="../media/image42.png"/><Relationship Id="rId32" Type="http://schemas.openxmlformats.org/officeDocument/2006/relationships/image" Target="../media/image50.png"/><Relationship Id="rId37" Type="http://schemas.openxmlformats.org/officeDocument/2006/relationships/image" Target="../media/image55.svg"/><Relationship Id="rId40" Type="http://schemas.openxmlformats.org/officeDocument/2006/relationships/image" Target="../media/image58.png"/><Relationship Id="rId45" Type="http://schemas.openxmlformats.org/officeDocument/2006/relationships/image" Target="../media/image62.png"/><Relationship Id="rId53" Type="http://schemas.openxmlformats.org/officeDocument/2006/relationships/image" Target="../media/image70.png"/><Relationship Id="rId58" Type="http://schemas.openxmlformats.org/officeDocument/2006/relationships/image" Target="../media/image75.svg"/><Relationship Id="rId5" Type="http://schemas.openxmlformats.org/officeDocument/2006/relationships/image" Target="../media/image23.svg"/><Relationship Id="rId61" Type="http://schemas.openxmlformats.org/officeDocument/2006/relationships/image" Target="../media/image78.png"/><Relationship Id="rId19" Type="http://schemas.openxmlformats.org/officeDocument/2006/relationships/image" Target="../media/image37.svg"/><Relationship Id="rId14" Type="http://schemas.openxmlformats.org/officeDocument/2006/relationships/image" Target="../media/image32.png"/><Relationship Id="rId22" Type="http://schemas.openxmlformats.org/officeDocument/2006/relationships/image" Target="../media/image40.png"/><Relationship Id="rId27" Type="http://schemas.openxmlformats.org/officeDocument/2006/relationships/image" Target="../media/image45.svg"/><Relationship Id="rId30" Type="http://schemas.openxmlformats.org/officeDocument/2006/relationships/image" Target="../media/image48.png"/><Relationship Id="rId35" Type="http://schemas.openxmlformats.org/officeDocument/2006/relationships/image" Target="../media/image53.svg"/><Relationship Id="rId43" Type="http://schemas.openxmlformats.org/officeDocument/2006/relationships/image" Target="../media/image60.png"/><Relationship Id="rId48" Type="http://schemas.openxmlformats.org/officeDocument/2006/relationships/image" Target="../media/image65.svg"/><Relationship Id="rId56" Type="http://schemas.openxmlformats.org/officeDocument/2006/relationships/image" Target="../media/image73.svg"/><Relationship Id="rId8" Type="http://schemas.openxmlformats.org/officeDocument/2006/relationships/image" Target="../media/image26.png"/><Relationship Id="rId51" Type="http://schemas.openxmlformats.org/officeDocument/2006/relationships/image" Target="../media/image68.png"/><Relationship Id="rId3" Type="http://schemas.openxmlformats.org/officeDocument/2006/relationships/image" Target="../media/image21.svg"/><Relationship Id="rId12" Type="http://schemas.openxmlformats.org/officeDocument/2006/relationships/image" Target="../media/image30.png"/><Relationship Id="rId17" Type="http://schemas.openxmlformats.org/officeDocument/2006/relationships/image" Target="../media/image35.svg"/><Relationship Id="rId25" Type="http://schemas.openxmlformats.org/officeDocument/2006/relationships/image" Target="../media/image43.svg"/><Relationship Id="rId33" Type="http://schemas.openxmlformats.org/officeDocument/2006/relationships/image" Target="../media/image51.svg"/><Relationship Id="rId38" Type="http://schemas.openxmlformats.org/officeDocument/2006/relationships/image" Target="../media/image56.png"/><Relationship Id="rId46" Type="http://schemas.openxmlformats.org/officeDocument/2006/relationships/image" Target="../media/image63.svg"/><Relationship Id="rId59" Type="http://schemas.openxmlformats.org/officeDocument/2006/relationships/image" Target="../media/image76.png"/><Relationship Id="rId20" Type="http://schemas.openxmlformats.org/officeDocument/2006/relationships/image" Target="../media/image38.png"/><Relationship Id="rId41" Type="http://schemas.openxmlformats.org/officeDocument/2006/relationships/image" Target="../media/image59.svg"/><Relationship Id="rId54" Type="http://schemas.openxmlformats.org/officeDocument/2006/relationships/image" Target="../media/image71.svg"/><Relationship Id="rId62" Type="http://schemas.openxmlformats.org/officeDocument/2006/relationships/image" Target="../media/image79.svg"/><Relationship Id="rId1" Type="http://schemas.openxmlformats.org/officeDocument/2006/relationships/slideMaster" Target="../slideMasters/slideMaster1.xml"/><Relationship Id="rId6" Type="http://schemas.openxmlformats.org/officeDocument/2006/relationships/image" Target="../media/image24.png"/><Relationship Id="rId15" Type="http://schemas.openxmlformats.org/officeDocument/2006/relationships/image" Target="../media/image33.svg"/><Relationship Id="rId23" Type="http://schemas.openxmlformats.org/officeDocument/2006/relationships/image" Target="../media/image41.svg"/><Relationship Id="rId28" Type="http://schemas.openxmlformats.org/officeDocument/2006/relationships/image" Target="../media/image46.png"/><Relationship Id="rId36" Type="http://schemas.openxmlformats.org/officeDocument/2006/relationships/image" Target="../media/image54.png"/><Relationship Id="rId49" Type="http://schemas.openxmlformats.org/officeDocument/2006/relationships/image" Target="../media/image66.png"/><Relationship Id="rId57" Type="http://schemas.openxmlformats.org/officeDocument/2006/relationships/image" Target="../media/image74.png"/><Relationship Id="rId10" Type="http://schemas.openxmlformats.org/officeDocument/2006/relationships/image" Target="../media/image28.png"/><Relationship Id="rId31" Type="http://schemas.openxmlformats.org/officeDocument/2006/relationships/image" Target="../media/image49.svg"/><Relationship Id="rId44" Type="http://schemas.openxmlformats.org/officeDocument/2006/relationships/image" Target="../media/image61.svg"/><Relationship Id="rId52" Type="http://schemas.openxmlformats.org/officeDocument/2006/relationships/image" Target="../media/image69.svg"/><Relationship Id="rId60" Type="http://schemas.openxmlformats.org/officeDocument/2006/relationships/image" Target="../media/image77.svg"/><Relationship Id="rId4" Type="http://schemas.openxmlformats.org/officeDocument/2006/relationships/image" Target="../media/image22.png"/><Relationship Id="rId9" Type="http://schemas.openxmlformats.org/officeDocument/2006/relationships/image" Target="../media/image27.sv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svg"/><Relationship Id="rId18" Type="http://schemas.openxmlformats.org/officeDocument/2006/relationships/image" Target="../media/image96.png"/><Relationship Id="rId26" Type="http://schemas.openxmlformats.org/officeDocument/2006/relationships/image" Target="../media/image104.png"/><Relationship Id="rId3" Type="http://schemas.openxmlformats.org/officeDocument/2006/relationships/image" Target="../media/image81.svg"/><Relationship Id="rId21" Type="http://schemas.openxmlformats.org/officeDocument/2006/relationships/image" Target="../media/image99.svg"/><Relationship Id="rId7" Type="http://schemas.openxmlformats.org/officeDocument/2006/relationships/image" Target="../media/image85.svg"/><Relationship Id="rId12" Type="http://schemas.openxmlformats.org/officeDocument/2006/relationships/image" Target="../media/image90.png"/><Relationship Id="rId17" Type="http://schemas.openxmlformats.org/officeDocument/2006/relationships/image" Target="../media/image95.svg"/><Relationship Id="rId25" Type="http://schemas.openxmlformats.org/officeDocument/2006/relationships/image" Target="../media/image103.svg"/><Relationship Id="rId2" Type="http://schemas.openxmlformats.org/officeDocument/2006/relationships/image" Target="../media/image80.png"/><Relationship Id="rId16" Type="http://schemas.openxmlformats.org/officeDocument/2006/relationships/image" Target="../media/image94.png"/><Relationship Id="rId20" Type="http://schemas.openxmlformats.org/officeDocument/2006/relationships/image" Target="../media/image98.png"/><Relationship Id="rId29" Type="http://schemas.openxmlformats.org/officeDocument/2006/relationships/image" Target="../media/image107.svg"/><Relationship Id="rId1" Type="http://schemas.openxmlformats.org/officeDocument/2006/relationships/slideMaster" Target="../slideMasters/slideMaster1.xml"/><Relationship Id="rId6" Type="http://schemas.openxmlformats.org/officeDocument/2006/relationships/image" Target="../media/image84.png"/><Relationship Id="rId11" Type="http://schemas.openxmlformats.org/officeDocument/2006/relationships/image" Target="../media/image89.svg"/><Relationship Id="rId24" Type="http://schemas.openxmlformats.org/officeDocument/2006/relationships/image" Target="../media/image102.png"/><Relationship Id="rId5" Type="http://schemas.openxmlformats.org/officeDocument/2006/relationships/image" Target="../media/image83.svg"/><Relationship Id="rId15" Type="http://schemas.openxmlformats.org/officeDocument/2006/relationships/image" Target="../media/image93.svg"/><Relationship Id="rId23" Type="http://schemas.openxmlformats.org/officeDocument/2006/relationships/image" Target="../media/image101.svg"/><Relationship Id="rId28" Type="http://schemas.openxmlformats.org/officeDocument/2006/relationships/image" Target="../media/image106.png"/><Relationship Id="rId10" Type="http://schemas.openxmlformats.org/officeDocument/2006/relationships/image" Target="../media/image88.png"/><Relationship Id="rId19" Type="http://schemas.openxmlformats.org/officeDocument/2006/relationships/image" Target="../media/image97.svg"/><Relationship Id="rId31" Type="http://schemas.openxmlformats.org/officeDocument/2006/relationships/image" Target="../media/image109.svg"/><Relationship Id="rId4" Type="http://schemas.openxmlformats.org/officeDocument/2006/relationships/image" Target="../media/image82.png"/><Relationship Id="rId9" Type="http://schemas.openxmlformats.org/officeDocument/2006/relationships/image" Target="../media/image87.svg"/><Relationship Id="rId14" Type="http://schemas.openxmlformats.org/officeDocument/2006/relationships/image" Target="../media/image92.png"/><Relationship Id="rId22" Type="http://schemas.openxmlformats.org/officeDocument/2006/relationships/image" Target="../media/image100.png"/><Relationship Id="rId27" Type="http://schemas.openxmlformats.org/officeDocument/2006/relationships/image" Target="../media/image105.svg"/><Relationship Id="rId30" Type="http://schemas.openxmlformats.org/officeDocument/2006/relationships/image" Target="../media/image108.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5A888362-04BA-4A82-AD9D-5415ED405F3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9309" y="144977"/>
            <a:ext cx="5930186" cy="6291784"/>
          </a:xfrm>
          <a:prstGeom prst="rect">
            <a:avLst/>
          </a:prstGeom>
          <a:effectLst/>
        </p:spPr>
      </p:pic>
      <p:sp>
        <p:nvSpPr>
          <p:cNvPr id="2" name="Title 1"/>
          <p:cNvSpPr>
            <a:spLocks noGrp="1"/>
          </p:cNvSpPr>
          <p:nvPr>
            <p:ph type="ctrTitle" hasCustomPrompt="1"/>
          </p:nvPr>
        </p:nvSpPr>
        <p:spPr>
          <a:xfrm>
            <a:off x="3607075" y="3490924"/>
            <a:ext cx="7330990" cy="977621"/>
          </a:xfrm>
        </p:spPr>
        <p:txBody>
          <a:bodyPr bIns="0" anchor="b">
            <a:normAutofit/>
          </a:bodyPr>
          <a:lstStyle>
            <a:lvl1pPr algn="l">
              <a:defRPr sz="4000">
                <a:solidFill>
                  <a:srgbClr val="393949"/>
                </a:solidFill>
              </a:defRPr>
            </a:lvl1pPr>
          </a:lstStyle>
          <a:p>
            <a:r>
              <a:rPr lang="en-US" dirty="0"/>
              <a:t>Presentation title</a:t>
            </a:r>
          </a:p>
        </p:txBody>
      </p:sp>
      <p:sp>
        <p:nvSpPr>
          <p:cNvPr id="3" name="Subtitle 2"/>
          <p:cNvSpPr>
            <a:spLocks noGrp="1"/>
          </p:cNvSpPr>
          <p:nvPr>
            <p:ph type="subTitle" idx="1" hasCustomPrompt="1"/>
          </p:nvPr>
        </p:nvSpPr>
        <p:spPr>
          <a:xfrm>
            <a:off x="3670540" y="4644020"/>
            <a:ext cx="5825480" cy="977621"/>
          </a:xfrm>
          <a:prstGeom prst="rect">
            <a:avLst/>
          </a:prstGeo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cxnSp>
        <p:nvCxnSpPr>
          <p:cNvPr id="15" name="Straight Connector 14"/>
          <p:cNvCxnSpPr>
            <a:cxnSpLocks/>
          </p:cNvCxnSpPr>
          <p:nvPr/>
        </p:nvCxnSpPr>
        <p:spPr>
          <a:xfrm>
            <a:off x="3712032" y="4556282"/>
            <a:ext cx="7496313" cy="0"/>
          </a:xfrm>
          <a:prstGeom prst="line">
            <a:avLst/>
          </a:prstGeom>
          <a:ln w="31750">
            <a:solidFill>
              <a:schemeClr val="accent3"/>
            </a:solidFill>
          </a:ln>
        </p:spPr>
        <p:style>
          <a:lnRef idx="3">
            <a:schemeClr val="accent1"/>
          </a:lnRef>
          <a:fillRef idx="0">
            <a:schemeClr val="accent1"/>
          </a:fillRef>
          <a:effectRef idx="2">
            <a:schemeClr val="accent1"/>
          </a:effectRef>
          <a:fontRef idx="minor">
            <a:schemeClr val="tx1"/>
          </a:fontRef>
        </p:style>
      </p:cxnSp>
      <p:pic>
        <p:nvPicPr>
          <p:cNvPr id="10" name="Picture 9" descr="Logo&#10;&#10;Description automatically generated">
            <a:extLst>
              <a:ext uri="{FF2B5EF4-FFF2-40B4-BE49-F238E27FC236}">
                <a16:creationId xmlns:a16="http://schemas.microsoft.com/office/drawing/2014/main" id="{0F0BCC52-330A-4BD4-BD33-BA82B3B2E2D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70540" y="2248727"/>
            <a:ext cx="2669100" cy="1349545"/>
          </a:xfrm>
          <a:prstGeom prst="rect">
            <a:avLst/>
          </a:prstGeom>
        </p:spPr>
      </p:pic>
      <p:cxnSp>
        <p:nvCxnSpPr>
          <p:cNvPr id="12" name="Straight Connector 11">
            <a:extLst>
              <a:ext uri="{FF2B5EF4-FFF2-40B4-BE49-F238E27FC236}">
                <a16:creationId xmlns:a16="http://schemas.microsoft.com/office/drawing/2014/main" id="{CCAAF159-1CBF-4155-B3AE-FAE51BA502E7}"/>
              </a:ext>
            </a:extLst>
          </p:cNvPr>
          <p:cNvCxnSpPr>
            <a:cxnSpLocks/>
          </p:cNvCxnSpPr>
          <p:nvPr userDrawn="1"/>
        </p:nvCxnSpPr>
        <p:spPr>
          <a:xfrm>
            <a:off x="3712032" y="3803117"/>
            <a:ext cx="7496313" cy="0"/>
          </a:xfrm>
          <a:prstGeom prst="line">
            <a:avLst/>
          </a:prstGeom>
          <a:ln w="31750">
            <a:solidFill>
              <a:schemeClr val="accent3"/>
            </a:solidFill>
          </a:ln>
        </p:spPr>
        <p:style>
          <a:lnRef idx="3">
            <a:schemeClr val="accent1"/>
          </a:lnRef>
          <a:fillRef idx="0">
            <a:schemeClr val="accent1"/>
          </a:fillRef>
          <a:effectRef idx="2">
            <a:schemeClr val="accent1"/>
          </a:effectRef>
          <a:fontRef idx="minor">
            <a:schemeClr val="tx1"/>
          </a:fontRef>
        </p:style>
      </p:cxnSp>
      <p:sp>
        <p:nvSpPr>
          <p:cNvPr id="8" name="Slide Number Placeholder 8">
            <a:extLst>
              <a:ext uri="{FF2B5EF4-FFF2-40B4-BE49-F238E27FC236}">
                <a16:creationId xmlns:a16="http://schemas.microsoft.com/office/drawing/2014/main" id="{A676ABC6-A4F7-49CF-AC2D-BE53357CBE70}"/>
              </a:ext>
            </a:extLst>
          </p:cNvPr>
          <p:cNvSpPr>
            <a:spLocks noGrp="1"/>
          </p:cNvSpPr>
          <p:nvPr>
            <p:ph type="sldNum" sz="quarter" idx="4"/>
          </p:nvPr>
        </p:nvSpPr>
        <p:spPr>
          <a:xfrm>
            <a:off x="202582" y="6388696"/>
            <a:ext cx="636727" cy="322851"/>
          </a:xfrm>
          <a:prstGeom prst="rect">
            <a:avLst/>
          </a:prstGeom>
        </p:spPr>
        <p:txBody>
          <a:bodyPr/>
          <a:lstStyle>
            <a:lvl1pPr>
              <a:defRPr>
                <a:solidFill>
                  <a:schemeClr val="bg1"/>
                </a:solidFill>
              </a:defRPr>
            </a:lvl1pPr>
          </a:lstStyle>
          <a:p>
            <a:fld id="{6D22F896-40B5-4ADD-8801-0D06FADFA095}" type="slidenum">
              <a:rPr lang="en-US" smtClean="0"/>
              <a:pPr/>
              <a:t>‹#›</a:t>
            </a:fld>
            <a:endParaRPr lang="en-US" dirty="0"/>
          </a:p>
        </p:txBody>
      </p:sp>
      <p:sp>
        <p:nvSpPr>
          <p:cNvPr id="11" name="TextBox 10">
            <a:extLst>
              <a:ext uri="{FF2B5EF4-FFF2-40B4-BE49-F238E27FC236}">
                <a16:creationId xmlns:a16="http://schemas.microsoft.com/office/drawing/2014/main" id="{C818B181-0AD0-48CD-9E0C-A71EB09686D9}"/>
              </a:ext>
            </a:extLst>
          </p:cNvPr>
          <p:cNvSpPr txBox="1"/>
          <p:nvPr userDrawn="1"/>
        </p:nvSpPr>
        <p:spPr>
          <a:xfrm>
            <a:off x="895611" y="6512968"/>
            <a:ext cx="10351067" cy="200055"/>
          </a:xfrm>
          <a:prstGeom prst="rect">
            <a:avLst/>
          </a:prstGeom>
          <a:noFill/>
        </p:spPr>
        <p:txBody>
          <a:bodyPr wrap="square">
            <a:spAutoFit/>
          </a:bodyPr>
          <a:lstStyle/>
          <a:p>
            <a:pPr algn="ctr"/>
            <a:r>
              <a:rPr lang="en-US" sz="700" b="0" i="0" dirty="0">
                <a:solidFill>
                  <a:schemeClr val="tx1">
                    <a:lumMod val="75000"/>
                    <a:lumOff val="25000"/>
                  </a:schemeClr>
                </a:solidFill>
                <a:effectLst/>
                <a:latin typeface="Helvetica Neue"/>
              </a:rPr>
              <a:t>THIS MATERIAL IS CONFIDENTIAL</a:t>
            </a:r>
            <a:endParaRPr lang="en-US" sz="700" dirty="0">
              <a:solidFill>
                <a:schemeClr val="tx1">
                  <a:lumMod val="75000"/>
                  <a:lumOff val="25000"/>
                </a:schemeClr>
              </a:solidFill>
            </a:endParaRPr>
          </a:p>
        </p:txBody>
      </p:sp>
    </p:spTree>
    <p:extLst>
      <p:ext uri="{BB962C8B-B14F-4D97-AF65-F5344CB8AC3E}">
        <p14:creationId xmlns:p14="http://schemas.microsoft.com/office/powerpoint/2010/main" val="3073595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0C9A3128-7B76-4D52-BEF0-DA474BEF417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59570" y="221015"/>
            <a:ext cx="5985566" cy="6350540"/>
          </a:xfrm>
          <a:prstGeom prst="rect">
            <a:avLst/>
          </a:prstGeom>
          <a:effectLst/>
        </p:spPr>
      </p:pic>
      <p:sp>
        <p:nvSpPr>
          <p:cNvPr id="2" name="Title 1"/>
          <p:cNvSpPr>
            <a:spLocks noGrp="1"/>
          </p:cNvSpPr>
          <p:nvPr>
            <p:ph type="title"/>
          </p:nvPr>
        </p:nvSpPr>
        <p:spPr>
          <a:xfrm>
            <a:off x="1205678" y="750209"/>
            <a:ext cx="9780644" cy="690788"/>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1606192"/>
            <a:ext cx="4645152" cy="605346"/>
          </a:xfrm>
          <a:prstGeom prst="rect">
            <a:avLst/>
          </a:prstGeom>
        </p:spPr>
        <p:txBody>
          <a:bodyPr anchor="b">
            <a:normAutofit/>
          </a:bodyPr>
          <a:lstStyle>
            <a:lvl1pPr marL="0" indent="0">
              <a:lnSpc>
                <a:spcPct val="100000"/>
              </a:lnSpc>
              <a:buNone/>
              <a:defRPr sz="20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410911"/>
            <a:ext cx="4645152" cy="264445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1609645"/>
            <a:ext cx="4645152" cy="605345"/>
          </a:xfrm>
          <a:prstGeom prst="rect">
            <a:avLst/>
          </a:prstGeom>
        </p:spPr>
        <p:txBody>
          <a:bodyPr anchor="b">
            <a:normAutofit/>
          </a:bodyPr>
          <a:lstStyle>
            <a:lvl1pPr marL="0" indent="0">
              <a:lnSpc>
                <a:spcPct val="100000"/>
              </a:lnSpc>
              <a:buNone/>
              <a:defRPr sz="20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408133"/>
            <a:ext cx="4645152" cy="26373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9" name="Straight Connector 28"/>
          <p:cNvCxnSpPr/>
          <p:nvPr/>
        </p:nvCxnSpPr>
        <p:spPr>
          <a:xfrm>
            <a:off x="1378800" y="1556691"/>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9" name="Slide Number Placeholder 8">
            <a:extLst>
              <a:ext uri="{FF2B5EF4-FFF2-40B4-BE49-F238E27FC236}">
                <a16:creationId xmlns:a16="http://schemas.microsoft.com/office/drawing/2014/main" id="{F2E7BC80-4E57-4A18-910F-2661BB17BFA9}"/>
              </a:ext>
            </a:extLst>
          </p:cNvPr>
          <p:cNvSpPr>
            <a:spLocks noGrp="1"/>
          </p:cNvSpPr>
          <p:nvPr>
            <p:ph type="sldNum" sz="quarter" idx="10"/>
          </p:nvPr>
        </p:nvSpPr>
        <p:spPr>
          <a:xfrm>
            <a:off x="202582" y="6388696"/>
            <a:ext cx="636727" cy="322851"/>
          </a:xfrm>
          <a:prstGeom prst="rect">
            <a:avLst/>
          </a:prstGeom>
        </p:spPr>
        <p:txBody>
          <a:bodyPr/>
          <a:lstStyle>
            <a:lvl1pPr>
              <a:defRPr>
                <a:solidFill>
                  <a:schemeClr val="tx2">
                    <a:lumMod val="60000"/>
                    <a:lumOff val="40000"/>
                  </a:schemeClr>
                </a:solidFill>
              </a:defRPr>
            </a:lvl1pPr>
          </a:lstStyle>
          <a:p>
            <a:fld id="{6D22F896-40B5-4ADD-8801-0D06FADFA095}" type="slidenum">
              <a:rPr lang="en-US" smtClean="0"/>
              <a:pPr/>
              <a:t>‹#›</a:t>
            </a:fld>
            <a:endParaRPr lang="en-US" dirty="0"/>
          </a:p>
        </p:txBody>
      </p:sp>
      <p:sp>
        <p:nvSpPr>
          <p:cNvPr id="13" name="TextBox 12">
            <a:extLst>
              <a:ext uri="{FF2B5EF4-FFF2-40B4-BE49-F238E27FC236}">
                <a16:creationId xmlns:a16="http://schemas.microsoft.com/office/drawing/2014/main" id="{79EA8E14-F31C-4B52-AECD-9CB341392523}"/>
              </a:ext>
            </a:extLst>
          </p:cNvPr>
          <p:cNvSpPr txBox="1"/>
          <p:nvPr userDrawn="1"/>
        </p:nvSpPr>
        <p:spPr>
          <a:xfrm>
            <a:off x="1083138" y="6540148"/>
            <a:ext cx="10198846" cy="200055"/>
          </a:xfrm>
          <a:prstGeom prst="rect">
            <a:avLst/>
          </a:prstGeom>
          <a:noFill/>
        </p:spPr>
        <p:txBody>
          <a:bodyPr wrap="square">
            <a:spAutoFit/>
          </a:bodyPr>
          <a:lstStyle/>
          <a:p>
            <a:pPr algn="ctr"/>
            <a:r>
              <a:rPr lang="en-US" sz="700" b="0" i="0" dirty="0">
                <a:solidFill>
                  <a:schemeClr val="tx1">
                    <a:lumMod val="75000"/>
                    <a:lumOff val="25000"/>
                  </a:schemeClr>
                </a:solidFill>
                <a:effectLst/>
                <a:latin typeface="Helvetica Neue"/>
              </a:rPr>
              <a:t>THIS MATERIAL IS CONFIDENTIAL</a:t>
            </a:r>
            <a:endParaRPr lang="en-US" sz="700" dirty="0">
              <a:solidFill>
                <a:schemeClr val="tx1">
                  <a:lumMod val="75000"/>
                  <a:lumOff val="25000"/>
                </a:schemeClr>
              </a:solidFill>
            </a:endParaRPr>
          </a:p>
        </p:txBody>
      </p:sp>
    </p:spTree>
    <p:extLst>
      <p:ext uri="{BB962C8B-B14F-4D97-AF65-F5344CB8AC3E}">
        <p14:creationId xmlns:p14="http://schemas.microsoft.com/office/powerpoint/2010/main" val="3631466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52278" y="3138227"/>
            <a:ext cx="7132407" cy="635837"/>
          </a:xfrm>
          <a:effectLst>
            <a:outerShdw blurRad="127000" dist="38100" dir="5400000" algn="t" rotWithShape="0">
              <a:prstClr val="black">
                <a:alpha val="40000"/>
              </a:prstClr>
            </a:outerShdw>
            <a:reflection blurRad="50800" stA="24000" endPos="73000" dir="5400000" sy="-100000" algn="bl" rotWithShape="0"/>
          </a:effectLst>
        </p:spPr>
        <p:txBody>
          <a:bodyPr anchor="b">
            <a:noAutofit/>
          </a:bodyPr>
          <a:lstStyle>
            <a:lvl1pPr algn="l">
              <a:defRPr sz="4000">
                <a:solidFill>
                  <a:schemeClr val="bg1"/>
                </a:solidFill>
                <a:latin typeface="+mj-lt"/>
              </a:defRPr>
            </a:lvl1pPr>
          </a:lstStyle>
          <a:p>
            <a:r>
              <a:rPr lang="en-US" dirty="0"/>
              <a:t>Section title here</a:t>
            </a:r>
          </a:p>
        </p:txBody>
      </p:sp>
      <p:sp>
        <p:nvSpPr>
          <p:cNvPr id="3" name="Text Placeholder 2"/>
          <p:cNvSpPr>
            <a:spLocks noGrp="1"/>
          </p:cNvSpPr>
          <p:nvPr>
            <p:ph type="body" idx="1" hasCustomPrompt="1"/>
          </p:nvPr>
        </p:nvSpPr>
        <p:spPr>
          <a:xfrm>
            <a:off x="3449983" y="3774065"/>
            <a:ext cx="6641056" cy="1012929"/>
          </a:xfrm>
          <a:prstGeom prst="rect">
            <a:avLst/>
          </a:prstGeom>
        </p:spPr>
        <p:txBody>
          <a:bodyPr tIns="91440">
            <a:normAutofit/>
          </a:bodyPr>
          <a:lstStyle>
            <a:lvl1pPr marL="0" indent="0" algn="r">
              <a:buNone/>
              <a:defRPr sz="1800">
                <a:solidFill>
                  <a:schemeClr val="bg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for Section</a:t>
            </a:r>
          </a:p>
        </p:txBody>
      </p:sp>
      <p:cxnSp>
        <p:nvCxnSpPr>
          <p:cNvPr id="15" name="Straight Connector 14"/>
          <p:cNvCxnSpPr/>
          <p:nvPr/>
        </p:nvCxnSpPr>
        <p:spPr>
          <a:xfrm>
            <a:off x="1454239" y="3774065"/>
            <a:ext cx="8630446" cy="0"/>
          </a:xfrm>
          <a:prstGeom prst="line">
            <a:avLst/>
          </a:prstGeom>
          <a:ln w="31750">
            <a:solidFill>
              <a:schemeClr val="bg1"/>
            </a:solidFill>
            <a:tailEnd type="oval"/>
          </a:ln>
        </p:spPr>
        <p:style>
          <a:lnRef idx="3">
            <a:schemeClr val="accent1"/>
          </a:lnRef>
          <a:fillRef idx="0">
            <a:schemeClr val="accent1"/>
          </a:fillRef>
          <a:effectRef idx="2">
            <a:schemeClr val="accent1"/>
          </a:effectRef>
          <a:fontRef idx="minor">
            <a:schemeClr val="tx1"/>
          </a:fontRef>
        </p:style>
      </p:cxnSp>
      <p:pic>
        <p:nvPicPr>
          <p:cNvPr id="7" name="Graphic 6">
            <a:extLst>
              <a:ext uri="{FF2B5EF4-FFF2-40B4-BE49-F238E27FC236}">
                <a16:creationId xmlns:a16="http://schemas.microsoft.com/office/drawing/2014/main" id="{630C92EA-11B0-4240-AFB9-F959233BD1A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89915" y="1251054"/>
            <a:ext cx="4105552" cy="4355891"/>
          </a:xfrm>
          <a:prstGeom prst="rect">
            <a:avLst/>
          </a:prstGeom>
          <a:effectLst>
            <a:outerShdw blurRad="177800" dist="38100" dir="2700000" algn="tl" rotWithShape="0">
              <a:prstClr val="black">
                <a:alpha val="40000"/>
              </a:prstClr>
            </a:outerShdw>
          </a:effectLst>
        </p:spPr>
      </p:pic>
      <p:sp>
        <p:nvSpPr>
          <p:cNvPr id="6" name="Slide Number Placeholder 8">
            <a:extLst>
              <a:ext uri="{FF2B5EF4-FFF2-40B4-BE49-F238E27FC236}">
                <a16:creationId xmlns:a16="http://schemas.microsoft.com/office/drawing/2014/main" id="{B22914D9-F0EF-4B7F-AD7F-C89553DC8AE2}"/>
              </a:ext>
            </a:extLst>
          </p:cNvPr>
          <p:cNvSpPr>
            <a:spLocks noGrp="1"/>
          </p:cNvSpPr>
          <p:nvPr>
            <p:ph type="sldNum" sz="quarter" idx="4"/>
          </p:nvPr>
        </p:nvSpPr>
        <p:spPr>
          <a:xfrm>
            <a:off x="202582" y="6388696"/>
            <a:ext cx="636727" cy="322851"/>
          </a:xfrm>
          <a:prstGeom prst="rect">
            <a:avLst/>
          </a:prstGeom>
        </p:spPr>
        <p:txBody>
          <a:bodyPr/>
          <a:lstStyle>
            <a:lvl1pPr>
              <a:defRPr>
                <a:solidFill>
                  <a:schemeClr val="bg1"/>
                </a:solidFill>
              </a:defRPr>
            </a:lvl1pPr>
          </a:lstStyle>
          <a:p>
            <a:fld id="{6D22F896-40B5-4ADD-8801-0D06FADFA095}" type="slidenum">
              <a:rPr lang="en-US" smtClean="0"/>
              <a:pPr/>
              <a:t>‹#›</a:t>
            </a:fld>
            <a:endParaRPr lang="en-US" dirty="0"/>
          </a:p>
        </p:txBody>
      </p:sp>
      <p:sp>
        <p:nvSpPr>
          <p:cNvPr id="8" name="TextBox 7">
            <a:extLst>
              <a:ext uri="{FF2B5EF4-FFF2-40B4-BE49-F238E27FC236}">
                <a16:creationId xmlns:a16="http://schemas.microsoft.com/office/drawing/2014/main" id="{2C171FA7-0B40-42E4-9173-E8CF54565E65}"/>
              </a:ext>
            </a:extLst>
          </p:cNvPr>
          <p:cNvSpPr txBox="1"/>
          <p:nvPr userDrawn="1"/>
        </p:nvSpPr>
        <p:spPr>
          <a:xfrm>
            <a:off x="1047833" y="6552660"/>
            <a:ext cx="10198846" cy="200055"/>
          </a:xfrm>
          <a:prstGeom prst="rect">
            <a:avLst/>
          </a:prstGeom>
          <a:noFill/>
        </p:spPr>
        <p:txBody>
          <a:bodyPr wrap="square">
            <a:spAutoFit/>
          </a:bodyPr>
          <a:lstStyle/>
          <a:p>
            <a:pPr algn="ctr"/>
            <a:r>
              <a:rPr lang="en-US" sz="700" b="0" i="0" dirty="0">
                <a:solidFill>
                  <a:schemeClr val="bg1">
                    <a:lumMod val="65000"/>
                  </a:schemeClr>
                </a:solidFill>
                <a:effectLst/>
                <a:latin typeface="Helvetica Neue"/>
              </a:rPr>
              <a:t>THIS MATERIAL IS CONFIDENTIAL</a:t>
            </a:r>
            <a:endParaRPr lang="en-US" sz="700" dirty="0">
              <a:solidFill>
                <a:schemeClr val="bg1">
                  <a:lumMod val="65000"/>
                </a:schemeClr>
              </a:solidFill>
            </a:endParaRPr>
          </a:p>
        </p:txBody>
      </p:sp>
    </p:spTree>
    <p:extLst>
      <p:ext uri="{BB962C8B-B14F-4D97-AF65-F5344CB8AC3E}">
        <p14:creationId xmlns:p14="http://schemas.microsoft.com/office/powerpoint/2010/main" val="3136817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52278" y="3138227"/>
            <a:ext cx="7132407" cy="635837"/>
          </a:xfrm>
          <a:effectLst>
            <a:outerShdw blurRad="127000" dist="38100" dir="5400000" algn="t" rotWithShape="0">
              <a:prstClr val="black">
                <a:alpha val="40000"/>
              </a:prstClr>
            </a:outerShdw>
            <a:reflection blurRad="50800" stA="24000" endPos="73000" dir="5400000" sy="-100000" algn="bl" rotWithShape="0"/>
          </a:effectLst>
        </p:spPr>
        <p:txBody>
          <a:bodyPr anchor="b">
            <a:noAutofit/>
          </a:bodyPr>
          <a:lstStyle>
            <a:lvl1pPr algn="l">
              <a:defRPr sz="4000">
                <a:solidFill>
                  <a:schemeClr val="bg1"/>
                </a:solidFill>
                <a:latin typeface="+mj-lt"/>
              </a:defRPr>
            </a:lvl1pPr>
          </a:lstStyle>
          <a:p>
            <a:r>
              <a:rPr lang="en-US" dirty="0"/>
              <a:t>Section title here</a:t>
            </a:r>
          </a:p>
        </p:txBody>
      </p:sp>
      <p:sp>
        <p:nvSpPr>
          <p:cNvPr id="3" name="Text Placeholder 2"/>
          <p:cNvSpPr>
            <a:spLocks noGrp="1"/>
          </p:cNvSpPr>
          <p:nvPr>
            <p:ph type="body" idx="1" hasCustomPrompt="1"/>
          </p:nvPr>
        </p:nvSpPr>
        <p:spPr>
          <a:xfrm>
            <a:off x="3449983" y="3774065"/>
            <a:ext cx="6641056" cy="1012929"/>
          </a:xfrm>
          <a:prstGeom prst="rect">
            <a:avLst/>
          </a:prstGeom>
        </p:spPr>
        <p:txBody>
          <a:bodyPr tIns="91440">
            <a:normAutofit/>
          </a:bodyPr>
          <a:lstStyle>
            <a:lvl1pPr marL="0" indent="0" algn="r">
              <a:buNone/>
              <a:defRPr sz="1800">
                <a:solidFill>
                  <a:schemeClr val="bg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for Section</a:t>
            </a:r>
          </a:p>
        </p:txBody>
      </p:sp>
      <p:cxnSp>
        <p:nvCxnSpPr>
          <p:cNvPr id="15" name="Straight Connector 14"/>
          <p:cNvCxnSpPr/>
          <p:nvPr/>
        </p:nvCxnSpPr>
        <p:spPr>
          <a:xfrm>
            <a:off x="1454239" y="3774065"/>
            <a:ext cx="8630446" cy="0"/>
          </a:xfrm>
          <a:prstGeom prst="line">
            <a:avLst/>
          </a:prstGeom>
          <a:ln w="31750">
            <a:solidFill>
              <a:schemeClr val="bg1"/>
            </a:solidFill>
            <a:tailEnd type="oval"/>
          </a:ln>
        </p:spPr>
        <p:style>
          <a:lnRef idx="3">
            <a:schemeClr val="accent1"/>
          </a:lnRef>
          <a:fillRef idx="0">
            <a:schemeClr val="accent1"/>
          </a:fillRef>
          <a:effectRef idx="2">
            <a:schemeClr val="accent1"/>
          </a:effectRef>
          <a:fontRef idx="minor">
            <a:schemeClr val="tx1"/>
          </a:fontRef>
        </p:style>
      </p:cxnSp>
      <p:pic>
        <p:nvPicPr>
          <p:cNvPr id="7" name="Graphic 6">
            <a:extLst>
              <a:ext uri="{FF2B5EF4-FFF2-40B4-BE49-F238E27FC236}">
                <a16:creationId xmlns:a16="http://schemas.microsoft.com/office/drawing/2014/main" id="{630C92EA-11B0-4240-AFB9-F959233BD1A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89915" y="1251054"/>
            <a:ext cx="4105552" cy="4355891"/>
          </a:xfrm>
          <a:prstGeom prst="rect">
            <a:avLst/>
          </a:prstGeom>
          <a:effectLst>
            <a:outerShdw blurRad="177800" dist="38100" dir="2700000" algn="tl" rotWithShape="0">
              <a:prstClr val="black">
                <a:alpha val="40000"/>
              </a:prstClr>
            </a:outerShdw>
          </a:effectLst>
        </p:spPr>
      </p:pic>
      <p:sp>
        <p:nvSpPr>
          <p:cNvPr id="6" name="Slide Number Placeholder 8">
            <a:extLst>
              <a:ext uri="{FF2B5EF4-FFF2-40B4-BE49-F238E27FC236}">
                <a16:creationId xmlns:a16="http://schemas.microsoft.com/office/drawing/2014/main" id="{E17F1F7F-2426-4B30-995E-DE75A8309DFB}"/>
              </a:ext>
            </a:extLst>
          </p:cNvPr>
          <p:cNvSpPr>
            <a:spLocks noGrp="1"/>
          </p:cNvSpPr>
          <p:nvPr>
            <p:ph type="sldNum" sz="quarter" idx="4"/>
          </p:nvPr>
        </p:nvSpPr>
        <p:spPr>
          <a:xfrm>
            <a:off x="202582" y="6388696"/>
            <a:ext cx="636727" cy="322851"/>
          </a:xfrm>
          <a:prstGeom prst="rect">
            <a:avLst/>
          </a:prstGeom>
        </p:spPr>
        <p:txBody>
          <a:bodyPr/>
          <a:lstStyle>
            <a:lvl1pPr>
              <a:defRPr>
                <a:solidFill>
                  <a:schemeClr val="bg1"/>
                </a:solidFill>
              </a:defRPr>
            </a:lvl1pPr>
          </a:lstStyle>
          <a:p>
            <a:fld id="{6D22F896-40B5-4ADD-8801-0D06FADFA095}" type="slidenum">
              <a:rPr lang="en-US" smtClean="0"/>
              <a:pPr/>
              <a:t>‹#›</a:t>
            </a:fld>
            <a:endParaRPr lang="en-US" dirty="0"/>
          </a:p>
        </p:txBody>
      </p:sp>
      <p:sp>
        <p:nvSpPr>
          <p:cNvPr id="8" name="TextBox 7">
            <a:extLst>
              <a:ext uri="{FF2B5EF4-FFF2-40B4-BE49-F238E27FC236}">
                <a16:creationId xmlns:a16="http://schemas.microsoft.com/office/drawing/2014/main" id="{77D9BFCE-3FE4-4B9A-BBFE-7FF5F9DD93BF}"/>
              </a:ext>
            </a:extLst>
          </p:cNvPr>
          <p:cNvSpPr txBox="1"/>
          <p:nvPr userDrawn="1"/>
        </p:nvSpPr>
        <p:spPr>
          <a:xfrm>
            <a:off x="1047833" y="6552660"/>
            <a:ext cx="10198846" cy="200055"/>
          </a:xfrm>
          <a:prstGeom prst="rect">
            <a:avLst/>
          </a:prstGeom>
          <a:noFill/>
        </p:spPr>
        <p:txBody>
          <a:bodyPr wrap="square">
            <a:spAutoFit/>
          </a:bodyPr>
          <a:lstStyle/>
          <a:p>
            <a:pPr algn="ctr"/>
            <a:r>
              <a:rPr lang="en-US" sz="700" b="0" i="0" dirty="0">
                <a:solidFill>
                  <a:schemeClr val="bg1">
                    <a:lumMod val="65000"/>
                  </a:schemeClr>
                </a:solidFill>
                <a:effectLst/>
                <a:latin typeface="Helvetica Neue"/>
              </a:rPr>
              <a:t>THIS MATERIAL IS CONFIDENTIAL</a:t>
            </a:r>
            <a:endParaRPr lang="en-US" sz="700" dirty="0">
              <a:solidFill>
                <a:schemeClr val="bg1">
                  <a:lumMod val="65000"/>
                </a:schemeClr>
              </a:solidFill>
            </a:endParaRPr>
          </a:p>
        </p:txBody>
      </p:sp>
    </p:spTree>
    <p:extLst>
      <p:ext uri="{BB962C8B-B14F-4D97-AF65-F5344CB8AC3E}">
        <p14:creationId xmlns:p14="http://schemas.microsoft.com/office/powerpoint/2010/main" val="757766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52278" y="3138227"/>
            <a:ext cx="7132407" cy="635837"/>
          </a:xfrm>
          <a:effectLst>
            <a:outerShdw blurRad="127000" dist="38100" dir="5400000" algn="t" rotWithShape="0">
              <a:prstClr val="black">
                <a:alpha val="40000"/>
              </a:prstClr>
            </a:outerShdw>
            <a:reflection blurRad="50800" stA="24000" endPos="73000" dir="5400000" sy="-100000" algn="bl" rotWithShape="0"/>
          </a:effectLst>
        </p:spPr>
        <p:txBody>
          <a:bodyPr anchor="b">
            <a:noAutofit/>
          </a:bodyPr>
          <a:lstStyle>
            <a:lvl1pPr algn="l">
              <a:defRPr sz="4000">
                <a:solidFill>
                  <a:schemeClr val="bg1"/>
                </a:solidFill>
                <a:latin typeface="+mj-lt"/>
              </a:defRPr>
            </a:lvl1pPr>
          </a:lstStyle>
          <a:p>
            <a:r>
              <a:rPr lang="en-US" dirty="0"/>
              <a:t>Section title here</a:t>
            </a:r>
          </a:p>
        </p:txBody>
      </p:sp>
      <p:sp>
        <p:nvSpPr>
          <p:cNvPr id="3" name="Text Placeholder 2"/>
          <p:cNvSpPr>
            <a:spLocks noGrp="1"/>
          </p:cNvSpPr>
          <p:nvPr>
            <p:ph type="body" idx="1" hasCustomPrompt="1"/>
          </p:nvPr>
        </p:nvSpPr>
        <p:spPr>
          <a:xfrm>
            <a:off x="3449983" y="3774065"/>
            <a:ext cx="6641056" cy="1012929"/>
          </a:xfrm>
          <a:prstGeom prst="rect">
            <a:avLst/>
          </a:prstGeom>
        </p:spPr>
        <p:txBody>
          <a:bodyPr tIns="91440">
            <a:normAutofit/>
          </a:bodyPr>
          <a:lstStyle>
            <a:lvl1pPr marL="0" indent="0" algn="r">
              <a:buNone/>
              <a:defRPr sz="1800">
                <a:solidFill>
                  <a:schemeClr val="bg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for Section</a:t>
            </a:r>
          </a:p>
        </p:txBody>
      </p:sp>
      <p:cxnSp>
        <p:nvCxnSpPr>
          <p:cNvPr id="15" name="Straight Connector 14"/>
          <p:cNvCxnSpPr/>
          <p:nvPr/>
        </p:nvCxnSpPr>
        <p:spPr>
          <a:xfrm>
            <a:off x="1454239" y="3774065"/>
            <a:ext cx="8630446" cy="0"/>
          </a:xfrm>
          <a:prstGeom prst="line">
            <a:avLst/>
          </a:prstGeom>
          <a:ln w="31750">
            <a:solidFill>
              <a:schemeClr val="bg1"/>
            </a:solidFill>
            <a:tailEnd type="oval"/>
          </a:ln>
        </p:spPr>
        <p:style>
          <a:lnRef idx="3">
            <a:schemeClr val="accent1"/>
          </a:lnRef>
          <a:fillRef idx="0">
            <a:schemeClr val="accent1"/>
          </a:fillRef>
          <a:effectRef idx="2">
            <a:schemeClr val="accent1"/>
          </a:effectRef>
          <a:fontRef idx="minor">
            <a:schemeClr val="tx1"/>
          </a:fontRef>
        </p:style>
      </p:cxnSp>
      <p:pic>
        <p:nvPicPr>
          <p:cNvPr id="7" name="Graphic 6">
            <a:extLst>
              <a:ext uri="{FF2B5EF4-FFF2-40B4-BE49-F238E27FC236}">
                <a16:creationId xmlns:a16="http://schemas.microsoft.com/office/drawing/2014/main" id="{630C92EA-11B0-4240-AFB9-F959233BD1A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89915" y="1251054"/>
            <a:ext cx="4105552" cy="4355891"/>
          </a:xfrm>
          <a:prstGeom prst="rect">
            <a:avLst/>
          </a:prstGeom>
          <a:effectLst>
            <a:outerShdw blurRad="177800" dist="38100" dir="2700000" algn="tl" rotWithShape="0">
              <a:prstClr val="black">
                <a:alpha val="40000"/>
              </a:prstClr>
            </a:outerShdw>
          </a:effectLst>
        </p:spPr>
      </p:pic>
      <p:sp>
        <p:nvSpPr>
          <p:cNvPr id="6" name="Slide Number Placeholder 8">
            <a:extLst>
              <a:ext uri="{FF2B5EF4-FFF2-40B4-BE49-F238E27FC236}">
                <a16:creationId xmlns:a16="http://schemas.microsoft.com/office/drawing/2014/main" id="{37ACACFE-6A95-4EEF-98A0-92796C68DD62}"/>
              </a:ext>
            </a:extLst>
          </p:cNvPr>
          <p:cNvSpPr>
            <a:spLocks noGrp="1"/>
          </p:cNvSpPr>
          <p:nvPr>
            <p:ph type="sldNum" sz="quarter" idx="4"/>
          </p:nvPr>
        </p:nvSpPr>
        <p:spPr>
          <a:xfrm>
            <a:off x="202582" y="6388696"/>
            <a:ext cx="636727" cy="322851"/>
          </a:xfrm>
          <a:prstGeom prst="rect">
            <a:avLst/>
          </a:prstGeom>
        </p:spPr>
        <p:txBody>
          <a:bodyPr/>
          <a:lstStyle>
            <a:lvl1pPr>
              <a:defRPr>
                <a:solidFill>
                  <a:schemeClr val="bg1"/>
                </a:solidFill>
              </a:defRPr>
            </a:lvl1pPr>
          </a:lstStyle>
          <a:p>
            <a:fld id="{6D22F896-40B5-4ADD-8801-0D06FADFA095}" type="slidenum">
              <a:rPr lang="en-US" smtClean="0"/>
              <a:pPr/>
              <a:t>‹#›</a:t>
            </a:fld>
            <a:endParaRPr lang="en-US" dirty="0"/>
          </a:p>
        </p:txBody>
      </p:sp>
      <p:sp>
        <p:nvSpPr>
          <p:cNvPr id="8" name="TextBox 7">
            <a:extLst>
              <a:ext uri="{FF2B5EF4-FFF2-40B4-BE49-F238E27FC236}">
                <a16:creationId xmlns:a16="http://schemas.microsoft.com/office/drawing/2014/main" id="{523461B5-E5A2-4837-A045-B44A08C2C086}"/>
              </a:ext>
            </a:extLst>
          </p:cNvPr>
          <p:cNvSpPr txBox="1"/>
          <p:nvPr userDrawn="1"/>
        </p:nvSpPr>
        <p:spPr>
          <a:xfrm>
            <a:off x="1047833" y="6552660"/>
            <a:ext cx="10198846" cy="200055"/>
          </a:xfrm>
          <a:prstGeom prst="rect">
            <a:avLst/>
          </a:prstGeom>
          <a:noFill/>
        </p:spPr>
        <p:txBody>
          <a:bodyPr wrap="square">
            <a:spAutoFit/>
          </a:bodyPr>
          <a:lstStyle/>
          <a:p>
            <a:pPr algn="ctr"/>
            <a:r>
              <a:rPr lang="en-US" sz="700" b="0" i="0" dirty="0">
                <a:solidFill>
                  <a:schemeClr val="bg1">
                    <a:lumMod val="65000"/>
                  </a:schemeClr>
                </a:solidFill>
                <a:effectLst/>
                <a:latin typeface="Helvetica Neue"/>
              </a:rPr>
              <a:t>THIS MATERIAL IS CONFIDENTIAL</a:t>
            </a:r>
            <a:endParaRPr lang="en-US" sz="700" dirty="0">
              <a:solidFill>
                <a:schemeClr val="bg1">
                  <a:lumMod val="65000"/>
                </a:schemeClr>
              </a:solidFill>
            </a:endParaRPr>
          </a:p>
        </p:txBody>
      </p:sp>
    </p:spTree>
    <p:extLst>
      <p:ext uri="{BB962C8B-B14F-4D97-AF65-F5344CB8AC3E}">
        <p14:creationId xmlns:p14="http://schemas.microsoft.com/office/powerpoint/2010/main" val="22351085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52278" y="3138227"/>
            <a:ext cx="7132407" cy="635837"/>
          </a:xfrm>
          <a:effectLst>
            <a:outerShdw blurRad="127000" dist="38100" dir="5400000" algn="t" rotWithShape="0">
              <a:prstClr val="black">
                <a:alpha val="40000"/>
              </a:prstClr>
            </a:outerShdw>
            <a:reflection blurRad="50800" stA="24000" endPos="73000" dir="5400000" sy="-100000" algn="bl" rotWithShape="0"/>
          </a:effectLst>
        </p:spPr>
        <p:txBody>
          <a:bodyPr anchor="b">
            <a:noAutofit/>
          </a:bodyPr>
          <a:lstStyle>
            <a:lvl1pPr algn="l">
              <a:defRPr sz="4000">
                <a:solidFill>
                  <a:schemeClr val="bg1"/>
                </a:solidFill>
                <a:latin typeface="+mj-lt"/>
              </a:defRPr>
            </a:lvl1pPr>
          </a:lstStyle>
          <a:p>
            <a:r>
              <a:rPr lang="en-US" dirty="0"/>
              <a:t>Section title here</a:t>
            </a:r>
          </a:p>
        </p:txBody>
      </p:sp>
      <p:sp>
        <p:nvSpPr>
          <p:cNvPr id="3" name="Text Placeholder 2"/>
          <p:cNvSpPr>
            <a:spLocks noGrp="1"/>
          </p:cNvSpPr>
          <p:nvPr>
            <p:ph type="body" idx="1" hasCustomPrompt="1"/>
          </p:nvPr>
        </p:nvSpPr>
        <p:spPr>
          <a:xfrm>
            <a:off x="3449983" y="3774065"/>
            <a:ext cx="6641056" cy="1012929"/>
          </a:xfrm>
          <a:prstGeom prst="rect">
            <a:avLst/>
          </a:prstGeom>
        </p:spPr>
        <p:txBody>
          <a:bodyPr tIns="91440">
            <a:normAutofit/>
          </a:bodyPr>
          <a:lstStyle>
            <a:lvl1pPr marL="0" indent="0" algn="r">
              <a:buNone/>
              <a:defRPr sz="1800">
                <a:solidFill>
                  <a:schemeClr val="bg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for Section</a:t>
            </a:r>
          </a:p>
        </p:txBody>
      </p:sp>
      <p:cxnSp>
        <p:nvCxnSpPr>
          <p:cNvPr id="15" name="Straight Connector 14"/>
          <p:cNvCxnSpPr/>
          <p:nvPr/>
        </p:nvCxnSpPr>
        <p:spPr>
          <a:xfrm>
            <a:off x="1454239" y="3774065"/>
            <a:ext cx="8630446" cy="0"/>
          </a:xfrm>
          <a:prstGeom prst="line">
            <a:avLst/>
          </a:prstGeom>
          <a:ln w="31750">
            <a:solidFill>
              <a:schemeClr val="bg1"/>
            </a:solidFill>
            <a:tailEnd type="oval"/>
          </a:ln>
        </p:spPr>
        <p:style>
          <a:lnRef idx="3">
            <a:schemeClr val="accent1"/>
          </a:lnRef>
          <a:fillRef idx="0">
            <a:schemeClr val="accent1"/>
          </a:fillRef>
          <a:effectRef idx="2">
            <a:schemeClr val="accent1"/>
          </a:effectRef>
          <a:fontRef idx="minor">
            <a:schemeClr val="tx1"/>
          </a:fontRef>
        </p:style>
      </p:cxnSp>
      <p:pic>
        <p:nvPicPr>
          <p:cNvPr id="7" name="Graphic 6">
            <a:extLst>
              <a:ext uri="{FF2B5EF4-FFF2-40B4-BE49-F238E27FC236}">
                <a16:creationId xmlns:a16="http://schemas.microsoft.com/office/drawing/2014/main" id="{630C92EA-11B0-4240-AFB9-F959233BD1A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89915" y="1251054"/>
            <a:ext cx="4105552" cy="4355891"/>
          </a:xfrm>
          <a:prstGeom prst="rect">
            <a:avLst/>
          </a:prstGeom>
          <a:effectLst>
            <a:outerShdw blurRad="177800" dist="38100" dir="2700000" algn="tl" rotWithShape="0">
              <a:prstClr val="black">
                <a:alpha val="40000"/>
              </a:prstClr>
            </a:outerShdw>
          </a:effectLst>
        </p:spPr>
      </p:pic>
      <p:sp>
        <p:nvSpPr>
          <p:cNvPr id="6" name="Slide Number Placeholder 8">
            <a:extLst>
              <a:ext uri="{FF2B5EF4-FFF2-40B4-BE49-F238E27FC236}">
                <a16:creationId xmlns:a16="http://schemas.microsoft.com/office/drawing/2014/main" id="{7A3CE296-458E-4E8F-A68F-363788EA4EF0}"/>
              </a:ext>
            </a:extLst>
          </p:cNvPr>
          <p:cNvSpPr>
            <a:spLocks noGrp="1"/>
          </p:cNvSpPr>
          <p:nvPr>
            <p:ph type="sldNum" sz="quarter" idx="4"/>
          </p:nvPr>
        </p:nvSpPr>
        <p:spPr>
          <a:xfrm>
            <a:off x="202582" y="6388696"/>
            <a:ext cx="636727" cy="322851"/>
          </a:xfrm>
          <a:prstGeom prst="rect">
            <a:avLst/>
          </a:prstGeom>
        </p:spPr>
        <p:txBody>
          <a:bodyPr/>
          <a:lstStyle>
            <a:lvl1pPr>
              <a:defRPr>
                <a:solidFill>
                  <a:schemeClr val="bg1"/>
                </a:solidFill>
              </a:defRPr>
            </a:lvl1pPr>
          </a:lstStyle>
          <a:p>
            <a:fld id="{6D22F896-40B5-4ADD-8801-0D06FADFA095}" type="slidenum">
              <a:rPr lang="en-US" smtClean="0"/>
              <a:pPr/>
              <a:t>‹#›</a:t>
            </a:fld>
            <a:endParaRPr lang="en-US" dirty="0"/>
          </a:p>
        </p:txBody>
      </p:sp>
      <p:sp>
        <p:nvSpPr>
          <p:cNvPr id="8" name="TextBox 7">
            <a:extLst>
              <a:ext uri="{FF2B5EF4-FFF2-40B4-BE49-F238E27FC236}">
                <a16:creationId xmlns:a16="http://schemas.microsoft.com/office/drawing/2014/main" id="{0ADAA0F3-1221-4061-AFB8-0745A4115558}"/>
              </a:ext>
            </a:extLst>
          </p:cNvPr>
          <p:cNvSpPr txBox="1"/>
          <p:nvPr userDrawn="1"/>
        </p:nvSpPr>
        <p:spPr>
          <a:xfrm>
            <a:off x="1047833" y="6552660"/>
            <a:ext cx="10198846" cy="200055"/>
          </a:xfrm>
          <a:prstGeom prst="rect">
            <a:avLst/>
          </a:prstGeom>
          <a:noFill/>
        </p:spPr>
        <p:txBody>
          <a:bodyPr wrap="square">
            <a:spAutoFit/>
          </a:bodyPr>
          <a:lstStyle/>
          <a:p>
            <a:pPr algn="ctr"/>
            <a:r>
              <a:rPr lang="en-US" sz="700" b="0" i="0" dirty="0">
                <a:solidFill>
                  <a:schemeClr val="bg1">
                    <a:lumMod val="65000"/>
                  </a:schemeClr>
                </a:solidFill>
                <a:effectLst/>
                <a:latin typeface="Helvetica Neue"/>
              </a:rPr>
              <a:t>THIS MATERIAL IS CONFIDENTIAL</a:t>
            </a:r>
            <a:endParaRPr lang="en-US" sz="700" dirty="0">
              <a:solidFill>
                <a:schemeClr val="bg1">
                  <a:lumMod val="65000"/>
                </a:schemeClr>
              </a:solidFill>
            </a:endParaRPr>
          </a:p>
        </p:txBody>
      </p:sp>
    </p:spTree>
    <p:extLst>
      <p:ext uri="{BB962C8B-B14F-4D97-AF65-F5344CB8AC3E}">
        <p14:creationId xmlns:p14="http://schemas.microsoft.com/office/powerpoint/2010/main" val="34599057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52278" y="3138227"/>
            <a:ext cx="7132407" cy="635837"/>
          </a:xfrm>
          <a:effectLst>
            <a:outerShdw blurRad="127000" dist="38100" dir="5400000" algn="t" rotWithShape="0">
              <a:prstClr val="black">
                <a:alpha val="40000"/>
              </a:prstClr>
            </a:outerShdw>
            <a:reflection blurRad="50800" stA="24000" endPos="73000" dir="5400000" sy="-100000" algn="bl" rotWithShape="0"/>
          </a:effectLst>
        </p:spPr>
        <p:txBody>
          <a:bodyPr anchor="b">
            <a:noAutofit/>
          </a:bodyPr>
          <a:lstStyle>
            <a:lvl1pPr algn="l">
              <a:defRPr sz="4000">
                <a:solidFill>
                  <a:schemeClr val="bg1"/>
                </a:solidFill>
                <a:latin typeface="+mj-lt"/>
              </a:defRPr>
            </a:lvl1pPr>
          </a:lstStyle>
          <a:p>
            <a:r>
              <a:rPr lang="en-US" dirty="0"/>
              <a:t>Section title here</a:t>
            </a:r>
          </a:p>
        </p:txBody>
      </p:sp>
      <p:sp>
        <p:nvSpPr>
          <p:cNvPr id="3" name="Text Placeholder 2"/>
          <p:cNvSpPr>
            <a:spLocks noGrp="1"/>
          </p:cNvSpPr>
          <p:nvPr>
            <p:ph type="body" idx="1" hasCustomPrompt="1"/>
          </p:nvPr>
        </p:nvSpPr>
        <p:spPr>
          <a:xfrm>
            <a:off x="3449983" y="3774065"/>
            <a:ext cx="6641056" cy="1012929"/>
          </a:xfrm>
          <a:prstGeom prst="rect">
            <a:avLst/>
          </a:prstGeom>
        </p:spPr>
        <p:txBody>
          <a:bodyPr tIns="91440">
            <a:normAutofit/>
          </a:bodyPr>
          <a:lstStyle>
            <a:lvl1pPr marL="0" indent="0" algn="r">
              <a:buNone/>
              <a:defRPr sz="1800">
                <a:solidFill>
                  <a:schemeClr val="bg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for Section</a:t>
            </a:r>
          </a:p>
        </p:txBody>
      </p:sp>
      <p:cxnSp>
        <p:nvCxnSpPr>
          <p:cNvPr id="15" name="Straight Connector 14"/>
          <p:cNvCxnSpPr/>
          <p:nvPr/>
        </p:nvCxnSpPr>
        <p:spPr>
          <a:xfrm>
            <a:off x="1454239" y="3774065"/>
            <a:ext cx="8630446" cy="0"/>
          </a:xfrm>
          <a:prstGeom prst="line">
            <a:avLst/>
          </a:prstGeom>
          <a:ln w="31750">
            <a:solidFill>
              <a:schemeClr val="bg1"/>
            </a:solidFill>
            <a:tailEnd type="oval"/>
          </a:ln>
        </p:spPr>
        <p:style>
          <a:lnRef idx="3">
            <a:schemeClr val="accent1"/>
          </a:lnRef>
          <a:fillRef idx="0">
            <a:schemeClr val="accent1"/>
          </a:fillRef>
          <a:effectRef idx="2">
            <a:schemeClr val="accent1"/>
          </a:effectRef>
          <a:fontRef idx="minor">
            <a:schemeClr val="tx1"/>
          </a:fontRef>
        </p:style>
      </p:cxnSp>
      <p:pic>
        <p:nvPicPr>
          <p:cNvPr id="7" name="Graphic 6">
            <a:extLst>
              <a:ext uri="{FF2B5EF4-FFF2-40B4-BE49-F238E27FC236}">
                <a16:creationId xmlns:a16="http://schemas.microsoft.com/office/drawing/2014/main" id="{630C92EA-11B0-4240-AFB9-F959233BD1A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89915" y="1251054"/>
            <a:ext cx="4105552" cy="4355891"/>
          </a:xfrm>
          <a:prstGeom prst="rect">
            <a:avLst/>
          </a:prstGeom>
          <a:effectLst>
            <a:outerShdw blurRad="177800" dist="38100" dir="2700000" algn="tl" rotWithShape="0">
              <a:prstClr val="black">
                <a:alpha val="40000"/>
              </a:prstClr>
            </a:outerShdw>
          </a:effectLst>
        </p:spPr>
      </p:pic>
      <p:sp>
        <p:nvSpPr>
          <p:cNvPr id="6" name="Slide Number Placeholder 8">
            <a:extLst>
              <a:ext uri="{FF2B5EF4-FFF2-40B4-BE49-F238E27FC236}">
                <a16:creationId xmlns:a16="http://schemas.microsoft.com/office/drawing/2014/main" id="{544E1C03-75F0-437D-9900-A064AA9BAF3B}"/>
              </a:ext>
            </a:extLst>
          </p:cNvPr>
          <p:cNvSpPr>
            <a:spLocks noGrp="1"/>
          </p:cNvSpPr>
          <p:nvPr>
            <p:ph type="sldNum" sz="quarter" idx="4"/>
          </p:nvPr>
        </p:nvSpPr>
        <p:spPr>
          <a:xfrm>
            <a:off x="202582" y="6388696"/>
            <a:ext cx="636727" cy="322851"/>
          </a:xfrm>
          <a:prstGeom prst="rect">
            <a:avLst/>
          </a:prstGeom>
        </p:spPr>
        <p:txBody>
          <a:bodyPr/>
          <a:lstStyle>
            <a:lvl1pPr>
              <a:defRPr>
                <a:solidFill>
                  <a:schemeClr val="bg1"/>
                </a:solidFill>
              </a:defRPr>
            </a:lvl1pPr>
          </a:lstStyle>
          <a:p>
            <a:fld id="{6D22F896-40B5-4ADD-8801-0D06FADFA095}" type="slidenum">
              <a:rPr lang="en-US" smtClean="0"/>
              <a:pPr/>
              <a:t>‹#›</a:t>
            </a:fld>
            <a:endParaRPr lang="en-US" dirty="0"/>
          </a:p>
        </p:txBody>
      </p:sp>
      <p:sp>
        <p:nvSpPr>
          <p:cNvPr id="8" name="TextBox 7">
            <a:extLst>
              <a:ext uri="{FF2B5EF4-FFF2-40B4-BE49-F238E27FC236}">
                <a16:creationId xmlns:a16="http://schemas.microsoft.com/office/drawing/2014/main" id="{4185F9D7-C5DD-40DE-A5AB-3E3CF3E60457}"/>
              </a:ext>
            </a:extLst>
          </p:cNvPr>
          <p:cNvSpPr txBox="1"/>
          <p:nvPr userDrawn="1"/>
        </p:nvSpPr>
        <p:spPr>
          <a:xfrm>
            <a:off x="1047833" y="6552660"/>
            <a:ext cx="10198846" cy="200055"/>
          </a:xfrm>
          <a:prstGeom prst="rect">
            <a:avLst/>
          </a:prstGeom>
          <a:noFill/>
        </p:spPr>
        <p:txBody>
          <a:bodyPr wrap="square">
            <a:spAutoFit/>
          </a:bodyPr>
          <a:lstStyle/>
          <a:p>
            <a:pPr algn="ctr"/>
            <a:r>
              <a:rPr lang="en-US" sz="700" b="0" i="0" dirty="0">
                <a:solidFill>
                  <a:schemeClr val="bg1">
                    <a:lumMod val="65000"/>
                  </a:schemeClr>
                </a:solidFill>
                <a:effectLst/>
                <a:latin typeface="Helvetica Neue"/>
              </a:rPr>
              <a:t>THIS MATERIAL IS CONFIDENTIAL</a:t>
            </a:r>
            <a:endParaRPr lang="en-US" sz="700" dirty="0">
              <a:solidFill>
                <a:schemeClr val="bg1">
                  <a:lumMod val="65000"/>
                </a:schemeClr>
              </a:solidFill>
            </a:endParaRPr>
          </a:p>
        </p:txBody>
      </p:sp>
    </p:spTree>
    <p:extLst>
      <p:ext uri="{BB962C8B-B14F-4D97-AF65-F5344CB8AC3E}">
        <p14:creationId xmlns:p14="http://schemas.microsoft.com/office/powerpoint/2010/main" val="4215989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0C9A3128-7B76-4D52-BEF0-DA474BEF417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46317" y="150338"/>
            <a:ext cx="5888847" cy="6247924"/>
          </a:xfrm>
          <a:prstGeom prst="rect">
            <a:avLst/>
          </a:prstGeom>
          <a:effectLst/>
        </p:spPr>
      </p:pic>
      <p:sp>
        <p:nvSpPr>
          <p:cNvPr id="2" name="Title 1"/>
          <p:cNvSpPr>
            <a:spLocks noGrp="1"/>
          </p:cNvSpPr>
          <p:nvPr>
            <p:ph type="title"/>
          </p:nvPr>
        </p:nvSpPr>
        <p:spPr>
          <a:xfrm>
            <a:off x="1205678" y="1266735"/>
            <a:ext cx="9780644" cy="690788"/>
          </a:xfrm>
        </p:spPr>
        <p:txBody>
          <a:bodyPr/>
          <a:lstStyle/>
          <a:p>
            <a:r>
              <a:rPr lang="en-US"/>
              <a:t>Click to edit Master title style</a:t>
            </a:r>
            <a:endParaRPr lang="en-US" dirty="0"/>
          </a:p>
        </p:txBody>
      </p:sp>
      <p:cxnSp>
        <p:nvCxnSpPr>
          <p:cNvPr id="29" name="Straight Connector 28"/>
          <p:cNvCxnSpPr/>
          <p:nvPr/>
        </p:nvCxnSpPr>
        <p:spPr>
          <a:xfrm>
            <a:off x="1378800" y="1957523"/>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9" name="Slide Number Placeholder 8">
            <a:extLst>
              <a:ext uri="{FF2B5EF4-FFF2-40B4-BE49-F238E27FC236}">
                <a16:creationId xmlns:a16="http://schemas.microsoft.com/office/drawing/2014/main" id="{F2E7BC80-4E57-4A18-910F-2661BB17BFA9}"/>
              </a:ext>
            </a:extLst>
          </p:cNvPr>
          <p:cNvSpPr>
            <a:spLocks noGrp="1"/>
          </p:cNvSpPr>
          <p:nvPr>
            <p:ph type="sldNum" sz="quarter" idx="10"/>
          </p:nvPr>
        </p:nvSpPr>
        <p:spPr>
          <a:xfrm>
            <a:off x="202582" y="6388696"/>
            <a:ext cx="636727" cy="322851"/>
          </a:xfrm>
          <a:prstGeom prst="rect">
            <a:avLst/>
          </a:prstGeom>
        </p:spPr>
        <p:txBody>
          <a:bodyPr/>
          <a:lstStyle>
            <a:lvl1pPr>
              <a:defRPr>
                <a:solidFill>
                  <a:schemeClr val="tx2">
                    <a:lumMod val="60000"/>
                    <a:lumOff val="40000"/>
                  </a:schemeClr>
                </a:solidFill>
              </a:defRPr>
            </a:lvl1pPr>
          </a:lstStyle>
          <a:p>
            <a:fld id="{6D22F896-40B5-4ADD-8801-0D06FADFA095}" type="slidenum">
              <a:rPr lang="en-US" smtClean="0"/>
              <a:pPr/>
              <a:t>‹#›</a:t>
            </a:fld>
            <a:endParaRPr lang="en-US" dirty="0"/>
          </a:p>
        </p:txBody>
      </p:sp>
      <p:sp>
        <p:nvSpPr>
          <p:cNvPr id="13" name="TextBox 12">
            <a:extLst>
              <a:ext uri="{FF2B5EF4-FFF2-40B4-BE49-F238E27FC236}">
                <a16:creationId xmlns:a16="http://schemas.microsoft.com/office/drawing/2014/main" id="{79EA8E14-F31C-4B52-AECD-9CB341392523}"/>
              </a:ext>
            </a:extLst>
          </p:cNvPr>
          <p:cNvSpPr txBox="1"/>
          <p:nvPr userDrawn="1"/>
        </p:nvSpPr>
        <p:spPr>
          <a:xfrm>
            <a:off x="1047833" y="6552660"/>
            <a:ext cx="10198846" cy="200055"/>
          </a:xfrm>
          <a:prstGeom prst="rect">
            <a:avLst/>
          </a:prstGeom>
          <a:noFill/>
        </p:spPr>
        <p:txBody>
          <a:bodyPr wrap="square">
            <a:spAutoFit/>
          </a:bodyPr>
          <a:lstStyle/>
          <a:p>
            <a:pPr algn="ctr"/>
            <a:r>
              <a:rPr lang="en-US" sz="700" b="0" i="0" dirty="0">
                <a:solidFill>
                  <a:schemeClr val="tx1">
                    <a:lumMod val="75000"/>
                    <a:lumOff val="25000"/>
                  </a:schemeClr>
                </a:solidFill>
                <a:effectLst/>
                <a:latin typeface="Helvetica Neue"/>
              </a:rPr>
              <a:t>THIS MATERIAL IS CONFIDENTIAL</a:t>
            </a:r>
            <a:endParaRPr lang="en-US" sz="700" dirty="0">
              <a:solidFill>
                <a:schemeClr val="tx1">
                  <a:lumMod val="75000"/>
                  <a:lumOff val="25000"/>
                </a:schemeClr>
              </a:solidFill>
            </a:endParaRPr>
          </a:p>
        </p:txBody>
      </p:sp>
      <p:graphicFrame>
        <p:nvGraphicFramePr>
          <p:cNvPr id="8" name="Chart 7">
            <a:extLst>
              <a:ext uri="{FF2B5EF4-FFF2-40B4-BE49-F238E27FC236}">
                <a16:creationId xmlns:a16="http://schemas.microsoft.com/office/drawing/2014/main" id="{0F6D3F0A-FE76-4138-A966-168F4329D502}"/>
              </a:ext>
            </a:extLst>
          </p:cNvPr>
          <p:cNvGraphicFramePr/>
          <p:nvPr userDrawn="1">
            <p:extLst>
              <p:ext uri="{D42A27DB-BD31-4B8C-83A1-F6EECF244321}">
                <p14:modId xmlns:p14="http://schemas.microsoft.com/office/powerpoint/2010/main" val="4262993526"/>
              </p:ext>
            </p:extLst>
          </p:nvPr>
        </p:nvGraphicFramePr>
        <p:xfrm>
          <a:off x="1442677" y="2337457"/>
          <a:ext cx="9543645" cy="351999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423035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5" name="Picture 14" descr="A picture containing text, red, night sky&#10;&#10;Description automatically generated">
            <a:extLst>
              <a:ext uri="{FF2B5EF4-FFF2-40B4-BE49-F238E27FC236}">
                <a16:creationId xmlns:a16="http://schemas.microsoft.com/office/drawing/2014/main" id="{25DCBCB0-8448-4D00-99A9-D5728193D76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1522"/>
          <a:stretch/>
        </p:blipFill>
        <p:spPr>
          <a:xfrm>
            <a:off x="0" y="0"/>
            <a:ext cx="4691270" cy="6858000"/>
          </a:xfrm>
          <a:prstGeom prst="rect">
            <a:avLst/>
          </a:prstGeom>
        </p:spPr>
      </p:pic>
      <p:sp>
        <p:nvSpPr>
          <p:cNvPr id="2" name="Title 1"/>
          <p:cNvSpPr>
            <a:spLocks noGrp="1"/>
          </p:cNvSpPr>
          <p:nvPr>
            <p:ph type="title"/>
          </p:nvPr>
        </p:nvSpPr>
        <p:spPr>
          <a:xfrm>
            <a:off x="742305" y="732713"/>
            <a:ext cx="3273099" cy="2247117"/>
          </a:xfrm>
        </p:spPr>
        <p:txBody>
          <a:bodyPr anchor="b">
            <a:normAutofit/>
          </a:bodyPr>
          <a:lstStyle>
            <a:lvl1pPr algn="l">
              <a:defRPr sz="2400">
                <a:solidFill>
                  <a:schemeClr val="bg1"/>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742306" y="3205491"/>
            <a:ext cx="3275013" cy="2248181"/>
          </a:xfrm>
          <a:prstGeom prst="rect">
            <a:avLst/>
          </a:prstGeom>
        </p:spPr>
        <p:txBody>
          <a:bodyPr/>
          <a:lstStyle>
            <a:lvl1pPr marL="0" indent="0" algn="l">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7" name="Straight Connector 16"/>
          <p:cNvCxnSpPr>
            <a:cxnSpLocks/>
          </p:cNvCxnSpPr>
          <p:nvPr/>
        </p:nvCxnSpPr>
        <p:spPr>
          <a:xfrm>
            <a:off x="794507" y="3128387"/>
            <a:ext cx="3220897" cy="0"/>
          </a:xfrm>
          <a:prstGeom prst="line">
            <a:avLst/>
          </a:prstGeom>
          <a:ln w="31750">
            <a:solidFill>
              <a:schemeClr val="bg1"/>
            </a:solidFill>
          </a:ln>
        </p:spPr>
        <p:style>
          <a:lnRef idx="3">
            <a:schemeClr val="accent1"/>
          </a:lnRef>
          <a:fillRef idx="0">
            <a:schemeClr val="accent1"/>
          </a:fillRef>
          <a:effectRef idx="2">
            <a:schemeClr val="accent1"/>
          </a:effectRef>
          <a:fontRef idx="minor">
            <a:schemeClr val="tx1"/>
          </a:fontRef>
        </p:style>
      </p:cxnSp>
      <p:sp>
        <p:nvSpPr>
          <p:cNvPr id="13" name="Text Placeholder 3">
            <a:extLst>
              <a:ext uri="{FF2B5EF4-FFF2-40B4-BE49-F238E27FC236}">
                <a16:creationId xmlns:a16="http://schemas.microsoft.com/office/drawing/2014/main" id="{1E9839C3-A93C-44C2-B383-3CA7638930D5}"/>
              </a:ext>
            </a:extLst>
          </p:cNvPr>
          <p:cNvSpPr>
            <a:spLocks noGrp="1"/>
          </p:cNvSpPr>
          <p:nvPr>
            <p:ph type="body" sz="half" idx="10" hasCustomPrompt="1"/>
          </p:nvPr>
        </p:nvSpPr>
        <p:spPr>
          <a:xfrm>
            <a:off x="5361190" y="1234085"/>
            <a:ext cx="4736967" cy="2003742"/>
          </a:xfrm>
          <a:prstGeom prst="rect">
            <a:avLst/>
          </a:prstGeom>
        </p:spPr>
        <p:txBody>
          <a:bodyPr>
            <a:noAutofit/>
          </a:bodyPr>
          <a:lstStyle>
            <a:lvl1pPr marL="0" indent="0" algn="l">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14" name="Text Placeholder 3">
            <a:extLst>
              <a:ext uri="{FF2B5EF4-FFF2-40B4-BE49-F238E27FC236}">
                <a16:creationId xmlns:a16="http://schemas.microsoft.com/office/drawing/2014/main" id="{31E0046A-66CB-4A8A-9376-D6A4931EB306}"/>
              </a:ext>
            </a:extLst>
          </p:cNvPr>
          <p:cNvSpPr>
            <a:spLocks noGrp="1"/>
          </p:cNvSpPr>
          <p:nvPr>
            <p:ph type="body" sz="half" idx="11" hasCustomPrompt="1"/>
          </p:nvPr>
        </p:nvSpPr>
        <p:spPr>
          <a:xfrm>
            <a:off x="5369114" y="3548609"/>
            <a:ext cx="5524404" cy="2003742"/>
          </a:xfrm>
          <a:prstGeom prst="rect">
            <a:avLst/>
          </a:prstGeom>
        </p:spPr>
        <p:txBody>
          <a:bodyPr>
            <a:noAutofit/>
          </a:bodyPr>
          <a:lstStyle>
            <a:lvl1pPr marL="285750" marR="0" indent="-285750" algn="l" defTabSz="914400" rtl="0" eaLnBrk="1" fontAlgn="auto" latinLnBrk="0" hangingPunct="1">
              <a:lnSpc>
                <a:spcPct val="120000"/>
              </a:lnSpc>
              <a:spcBef>
                <a:spcPts val="1000"/>
              </a:spcBef>
              <a:spcAft>
                <a:spcPts val="0"/>
              </a:spcAft>
              <a:buClr>
                <a:schemeClr val="accent1"/>
              </a:buClr>
              <a:buSzPct val="100000"/>
              <a:buFont typeface="Arial" panose="020B0604020202020204" pitchFamily="34" charset="0"/>
              <a:buChar char="•"/>
              <a:tabLst/>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Bullet point sample one</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two</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three</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four</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five</a:t>
            </a:r>
          </a:p>
        </p:txBody>
      </p:sp>
      <p:sp>
        <p:nvSpPr>
          <p:cNvPr id="8" name="Slide Number Placeholder 8">
            <a:extLst>
              <a:ext uri="{FF2B5EF4-FFF2-40B4-BE49-F238E27FC236}">
                <a16:creationId xmlns:a16="http://schemas.microsoft.com/office/drawing/2014/main" id="{DFC33651-1F41-404F-91C3-3911DC46CB52}"/>
              </a:ext>
            </a:extLst>
          </p:cNvPr>
          <p:cNvSpPr>
            <a:spLocks noGrp="1"/>
          </p:cNvSpPr>
          <p:nvPr>
            <p:ph type="sldNum" sz="quarter" idx="4"/>
          </p:nvPr>
        </p:nvSpPr>
        <p:spPr>
          <a:xfrm>
            <a:off x="202582" y="6388696"/>
            <a:ext cx="636727" cy="322851"/>
          </a:xfrm>
          <a:prstGeom prst="rect">
            <a:avLst/>
          </a:prstGeom>
        </p:spPr>
        <p:txBody>
          <a:bodyPr/>
          <a:lstStyle>
            <a:lvl1pPr>
              <a:defRPr>
                <a:solidFill>
                  <a:schemeClr val="bg1"/>
                </a:solidFill>
              </a:defRPr>
            </a:lvl1pPr>
          </a:lstStyle>
          <a:p>
            <a:fld id="{6D22F896-40B5-4ADD-8801-0D06FADFA095}" type="slidenum">
              <a:rPr lang="en-US" smtClean="0"/>
              <a:pPr/>
              <a:t>‹#›</a:t>
            </a:fld>
            <a:endParaRPr lang="en-US" dirty="0"/>
          </a:p>
        </p:txBody>
      </p:sp>
      <p:sp>
        <p:nvSpPr>
          <p:cNvPr id="11" name="TextBox 10">
            <a:extLst>
              <a:ext uri="{FF2B5EF4-FFF2-40B4-BE49-F238E27FC236}">
                <a16:creationId xmlns:a16="http://schemas.microsoft.com/office/drawing/2014/main" id="{65F9AF46-C77B-4C6F-8AB2-43BD3587D163}"/>
              </a:ext>
            </a:extLst>
          </p:cNvPr>
          <p:cNvSpPr txBox="1"/>
          <p:nvPr userDrawn="1"/>
        </p:nvSpPr>
        <p:spPr>
          <a:xfrm>
            <a:off x="4795693" y="6552660"/>
            <a:ext cx="6450985" cy="200055"/>
          </a:xfrm>
          <a:prstGeom prst="rect">
            <a:avLst/>
          </a:prstGeom>
          <a:noFill/>
        </p:spPr>
        <p:txBody>
          <a:bodyPr wrap="square">
            <a:spAutoFit/>
          </a:bodyPr>
          <a:lstStyle/>
          <a:p>
            <a:pPr algn="ctr"/>
            <a:r>
              <a:rPr lang="en-US" sz="700" b="0" i="0" dirty="0">
                <a:solidFill>
                  <a:schemeClr val="tx1">
                    <a:lumMod val="75000"/>
                    <a:lumOff val="25000"/>
                  </a:schemeClr>
                </a:solidFill>
                <a:effectLst/>
                <a:latin typeface="Helvetica Neue"/>
              </a:rPr>
              <a:t>THIS MATERIAL IS CONFIDENTIAL</a:t>
            </a:r>
            <a:endParaRPr lang="en-US" sz="700" dirty="0">
              <a:solidFill>
                <a:schemeClr val="tx1">
                  <a:lumMod val="75000"/>
                  <a:lumOff val="25000"/>
                </a:schemeClr>
              </a:solidFill>
            </a:endParaRPr>
          </a:p>
        </p:txBody>
      </p:sp>
    </p:spTree>
    <p:extLst>
      <p:ext uri="{BB962C8B-B14F-4D97-AF65-F5344CB8AC3E}">
        <p14:creationId xmlns:p14="http://schemas.microsoft.com/office/powerpoint/2010/main" val="1377828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ontent with Caption">
    <p:bg>
      <p:bgRef idx="1001">
        <a:schemeClr val="bg1"/>
      </p:bgRef>
    </p:bg>
    <p:spTree>
      <p:nvGrpSpPr>
        <p:cNvPr id="1" name=""/>
        <p:cNvGrpSpPr/>
        <p:nvPr/>
      </p:nvGrpSpPr>
      <p:grpSpPr>
        <a:xfrm>
          <a:off x="0" y="0"/>
          <a:ext cx="0" cy="0"/>
          <a:chOff x="0" y="0"/>
          <a:chExt cx="0" cy="0"/>
        </a:xfrm>
      </p:grpSpPr>
      <p:pic>
        <p:nvPicPr>
          <p:cNvPr id="15" name="Picture 14" descr="A picture containing text, red, night sky&#10;&#10;Description automatically generated">
            <a:extLst>
              <a:ext uri="{FF2B5EF4-FFF2-40B4-BE49-F238E27FC236}">
                <a16:creationId xmlns:a16="http://schemas.microsoft.com/office/drawing/2014/main" id="{25DCBCB0-8448-4D00-99A9-D5728193D76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1522"/>
          <a:stretch/>
        </p:blipFill>
        <p:spPr>
          <a:xfrm>
            <a:off x="0" y="0"/>
            <a:ext cx="4691270" cy="6858000"/>
          </a:xfrm>
          <a:prstGeom prst="rect">
            <a:avLst/>
          </a:prstGeom>
        </p:spPr>
      </p:pic>
      <p:sp>
        <p:nvSpPr>
          <p:cNvPr id="2" name="Title 1"/>
          <p:cNvSpPr>
            <a:spLocks noGrp="1"/>
          </p:cNvSpPr>
          <p:nvPr>
            <p:ph type="title"/>
          </p:nvPr>
        </p:nvSpPr>
        <p:spPr>
          <a:xfrm>
            <a:off x="742305" y="732713"/>
            <a:ext cx="3273099" cy="2247117"/>
          </a:xfrm>
        </p:spPr>
        <p:txBody>
          <a:bodyPr anchor="b">
            <a:normAutofit/>
          </a:bodyPr>
          <a:lstStyle>
            <a:lvl1pPr algn="l">
              <a:defRPr sz="2400">
                <a:solidFill>
                  <a:schemeClr val="bg1"/>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742306" y="3205491"/>
            <a:ext cx="3275013" cy="2248181"/>
          </a:xfrm>
          <a:prstGeom prst="rect">
            <a:avLst/>
          </a:prstGeom>
        </p:spPr>
        <p:txBody>
          <a:bodyPr/>
          <a:lstStyle>
            <a:lvl1pPr marL="0" indent="0" algn="l">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7" name="Straight Connector 16"/>
          <p:cNvCxnSpPr>
            <a:cxnSpLocks/>
          </p:cNvCxnSpPr>
          <p:nvPr/>
        </p:nvCxnSpPr>
        <p:spPr>
          <a:xfrm>
            <a:off x="794507" y="3128387"/>
            <a:ext cx="3220897" cy="0"/>
          </a:xfrm>
          <a:prstGeom prst="line">
            <a:avLst/>
          </a:prstGeom>
          <a:ln w="31750">
            <a:solidFill>
              <a:schemeClr val="bg1"/>
            </a:solidFill>
          </a:ln>
        </p:spPr>
        <p:style>
          <a:lnRef idx="3">
            <a:schemeClr val="accent1"/>
          </a:lnRef>
          <a:fillRef idx="0">
            <a:schemeClr val="accent1"/>
          </a:fillRef>
          <a:effectRef idx="2">
            <a:schemeClr val="accent1"/>
          </a:effectRef>
          <a:fontRef idx="minor">
            <a:schemeClr val="tx1"/>
          </a:fontRef>
        </p:style>
      </p:cxnSp>
      <p:sp>
        <p:nvSpPr>
          <p:cNvPr id="13" name="Text Placeholder 3">
            <a:extLst>
              <a:ext uri="{FF2B5EF4-FFF2-40B4-BE49-F238E27FC236}">
                <a16:creationId xmlns:a16="http://schemas.microsoft.com/office/drawing/2014/main" id="{1E9839C3-A93C-44C2-B383-3CA7638930D5}"/>
              </a:ext>
            </a:extLst>
          </p:cNvPr>
          <p:cNvSpPr>
            <a:spLocks noGrp="1"/>
          </p:cNvSpPr>
          <p:nvPr>
            <p:ph type="body" sz="half" idx="10" hasCustomPrompt="1"/>
          </p:nvPr>
        </p:nvSpPr>
        <p:spPr>
          <a:xfrm>
            <a:off x="5361190" y="1234085"/>
            <a:ext cx="4736967" cy="2003742"/>
          </a:xfrm>
          <a:prstGeom prst="rect">
            <a:avLst/>
          </a:prstGeom>
        </p:spPr>
        <p:txBody>
          <a:bodyPr>
            <a:noAutofit/>
          </a:bodyPr>
          <a:lstStyle>
            <a:lvl1pPr marL="0" indent="0" algn="l">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14" name="Text Placeholder 3">
            <a:extLst>
              <a:ext uri="{FF2B5EF4-FFF2-40B4-BE49-F238E27FC236}">
                <a16:creationId xmlns:a16="http://schemas.microsoft.com/office/drawing/2014/main" id="{31E0046A-66CB-4A8A-9376-D6A4931EB306}"/>
              </a:ext>
            </a:extLst>
          </p:cNvPr>
          <p:cNvSpPr>
            <a:spLocks noGrp="1"/>
          </p:cNvSpPr>
          <p:nvPr>
            <p:ph type="body" sz="half" idx="11" hasCustomPrompt="1"/>
          </p:nvPr>
        </p:nvSpPr>
        <p:spPr>
          <a:xfrm>
            <a:off x="5369114" y="3548609"/>
            <a:ext cx="5524404" cy="2003742"/>
          </a:xfrm>
          <a:prstGeom prst="rect">
            <a:avLst/>
          </a:prstGeom>
        </p:spPr>
        <p:txBody>
          <a:bodyPr>
            <a:noAutofit/>
          </a:bodyPr>
          <a:lstStyle>
            <a:lvl1pPr marL="285750" marR="0" indent="-285750" algn="l" defTabSz="914400" rtl="0" eaLnBrk="1" fontAlgn="auto" latinLnBrk="0" hangingPunct="1">
              <a:lnSpc>
                <a:spcPct val="120000"/>
              </a:lnSpc>
              <a:spcBef>
                <a:spcPts val="1000"/>
              </a:spcBef>
              <a:spcAft>
                <a:spcPts val="0"/>
              </a:spcAft>
              <a:buClr>
                <a:schemeClr val="accent1"/>
              </a:buClr>
              <a:buSzPct val="100000"/>
              <a:buFont typeface="Arial" panose="020B0604020202020204" pitchFamily="34" charset="0"/>
              <a:buChar char="•"/>
              <a:tabLst/>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Bullet point sample one</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two</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three</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four</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five</a:t>
            </a:r>
          </a:p>
        </p:txBody>
      </p:sp>
      <p:sp>
        <p:nvSpPr>
          <p:cNvPr id="8" name="Slide Number Placeholder 8">
            <a:extLst>
              <a:ext uri="{FF2B5EF4-FFF2-40B4-BE49-F238E27FC236}">
                <a16:creationId xmlns:a16="http://schemas.microsoft.com/office/drawing/2014/main" id="{DFC33651-1F41-404F-91C3-3911DC46CB52}"/>
              </a:ext>
            </a:extLst>
          </p:cNvPr>
          <p:cNvSpPr>
            <a:spLocks noGrp="1"/>
          </p:cNvSpPr>
          <p:nvPr>
            <p:ph type="sldNum" sz="quarter" idx="4"/>
          </p:nvPr>
        </p:nvSpPr>
        <p:spPr>
          <a:xfrm>
            <a:off x="202582" y="6388696"/>
            <a:ext cx="636727" cy="322851"/>
          </a:xfrm>
          <a:prstGeom prst="rect">
            <a:avLst/>
          </a:prstGeom>
        </p:spPr>
        <p:txBody>
          <a:bodyPr/>
          <a:lstStyle>
            <a:lvl1pPr>
              <a:defRPr>
                <a:solidFill>
                  <a:schemeClr val="bg1"/>
                </a:solidFill>
              </a:defRPr>
            </a:lvl1pPr>
          </a:lstStyle>
          <a:p>
            <a:fld id="{6D22F896-40B5-4ADD-8801-0D06FADFA095}" type="slidenum">
              <a:rPr lang="en-US" smtClean="0"/>
              <a:pPr/>
              <a:t>‹#›</a:t>
            </a:fld>
            <a:endParaRPr lang="en-US" dirty="0"/>
          </a:p>
        </p:txBody>
      </p:sp>
      <p:sp>
        <p:nvSpPr>
          <p:cNvPr id="11" name="TextBox 10">
            <a:extLst>
              <a:ext uri="{FF2B5EF4-FFF2-40B4-BE49-F238E27FC236}">
                <a16:creationId xmlns:a16="http://schemas.microsoft.com/office/drawing/2014/main" id="{65F9AF46-C77B-4C6F-8AB2-43BD3587D163}"/>
              </a:ext>
            </a:extLst>
          </p:cNvPr>
          <p:cNvSpPr txBox="1"/>
          <p:nvPr userDrawn="1"/>
        </p:nvSpPr>
        <p:spPr>
          <a:xfrm>
            <a:off x="4795693" y="6552660"/>
            <a:ext cx="6450985" cy="200055"/>
          </a:xfrm>
          <a:prstGeom prst="rect">
            <a:avLst/>
          </a:prstGeom>
          <a:noFill/>
        </p:spPr>
        <p:txBody>
          <a:bodyPr wrap="square">
            <a:spAutoFit/>
          </a:bodyPr>
          <a:lstStyle/>
          <a:p>
            <a:pPr algn="ctr"/>
            <a:r>
              <a:rPr lang="en-US" sz="700" b="0" i="0" dirty="0">
                <a:solidFill>
                  <a:schemeClr val="tx1">
                    <a:lumMod val="75000"/>
                    <a:lumOff val="25000"/>
                  </a:schemeClr>
                </a:solidFill>
                <a:effectLst/>
                <a:latin typeface="Helvetica Neue"/>
              </a:rPr>
              <a:t>THIS MATERIAL IS CONFIDENTIAL</a:t>
            </a:r>
            <a:endParaRPr lang="en-US" sz="700" dirty="0">
              <a:solidFill>
                <a:schemeClr val="tx1">
                  <a:lumMod val="75000"/>
                  <a:lumOff val="25000"/>
                </a:schemeClr>
              </a:solidFill>
            </a:endParaRPr>
          </a:p>
        </p:txBody>
      </p:sp>
      <p:pic>
        <p:nvPicPr>
          <p:cNvPr id="10" name="Picture 9" descr="A close up of a sign&#10;&#10;Description automatically generated">
            <a:extLst>
              <a:ext uri="{FF2B5EF4-FFF2-40B4-BE49-F238E27FC236}">
                <a16:creationId xmlns:a16="http://schemas.microsoft.com/office/drawing/2014/main" id="{EF01DD40-2C91-46DE-88DF-4E157F156E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19060" y="6442690"/>
            <a:ext cx="553002" cy="276501"/>
          </a:xfrm>
          <a:prstGeom prst="rect">
            <a:avLst/>
          </a:prstGeom>
        </p:spPr>
      </p:pic>
    </p:spTree>
    <p:extLst>
      <p:ext uri="{BB962C8B-B14F-4D97-AF65-F5344CB8AC3E}">
        <p14:creationId xmlns:p14="http://schemas.microsoft.com/office/powerpoint/2010/main" val="72265395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5DCBCB0-8448-4D00-99A9-D5728193D76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2" r="60574"/>
          <a:stretch/>
        </p:blipFill>
        <p:spPr>
          <a:xfrm>
            <a:off x="0" y="0"/>
            <a:ext cx="4736967" cy="6857999"/>
          </a:xfrm>
          <a:prstGeom prst="rect">
            <a:avLst/>
          </a:prstGeom>
        </p:spPr>
      </p:pic>
      <p:sp>
        <p:nvSpPr>
          <p:cNvPr id="2" name="Title 1"/>
          <p:cNvSpPr>
            <a:spLocks noGrp="1"/>
          </p:cNvSpPr>
          <p:nvPr>
            <p:ph type="title"/>
          </p:nvPr>
        </p:nvSpPr>
        <p:spPr>
          <a:xfrm>
            <a:off x="742305" y="732713"/>
            <a:ext cx="3273099" cy="2247117"/>
          </a:xfrm>
        </p:spPr>
        <p:txBody>
          <a:bodyPr anchor="b">
            <a:normAutofit/>
          </a:bodyPr>
          <a:lstStyle>
            <a:lvl1pPr algn="l">
              <a:defRPr sz="2400">
                <a:solidFill>
                  <a:schemeClr val="bg1"/>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742306" y="3205491"/>
            <a:ext cx="3275013" cy="2248181"/>
          </a:xfrm>
          <a:prstGeom prst="rect">
            <a:avLst/>
          </a:prstGeom>
        </p:spPr>
        <p:txBody>
          <a:bodyPr/>
          <a:lstStyle>
            <a:lvl1pPr marL="0" indent="0" algn="l">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7" name="Straight Connector 16"/>
          <p:cNvCxnSpPr>
            <a:cxnSpLocks/>
          </p:cNvCxnSpPr>
          <p:nvPr/>
        </p:nvCxnSpPr>
        <p:spPr>
          <a:xfrm>
            <a:off x="794507" y="3128387"/>
            <a:ext cx="3220897" cy="0"/>
          </a:xfrm>
          <a:prstGeom prst="line">
            <a:avLst/>
          </a:prstGeom>
          <a:ln w="31750">
            <a:solidFill>
              <a:schemeClr val="bg1"/>
            </a:solidFill>
          </a:ln>
        </p:spPr>
        <p:style>
          <a:lnRef idx="3">
            <a:schemeClr val="accent1"/>
          </a:lnRef>
          <a:fillRef idx="0">
            <a:schemeClr val="accent1"/>
          </a:fillRef>
          <a:effectRef idx="2">
            <a:schemeClr val="accent1"/>
          </a:effectRef>
          <a:fontRef idx="minor">
            <a:schemeClr val="tx1"/>
          </a:fontRef>
        </p:style>
      </p:cxnSp>
      <p:sp>
        <p:nvSpPr>
          <p:cNvPr id="13" name="Text Placeholder 3">
            <a:extLst>
              <a:ext uri="{FF2B5EF4-FFF2-40B4-BE49-F238E27FC236}">
                <a16:creationId xmlns:a16="http://schemas.microsoft.com/office/drawing/2014/main" id="{1E9839C3-A93C-44C2-B383-3CA7638930D5}"/>
              </a:ext>
            </a:extLst>
          </p:cNvPr>
          <p:cNvSpPr>
            <a:spLocks noGrp="1"/>
          </p:cNvSpPr>
          <p:nvPr>
            <p:ph type="body" sz="half" idx="10" hasCustomPrompt="1"/>
          </p:nvPr>
        </p:nvSpPr>
        <p:spPr>
          <a:xfrm>
            <a:off x="5361190" y="1234085"/>
            <a:ext cx="5090358" cy="2003742"/>
          </a:xfrm>
          <a:prstGeom prst="rect">
            <a:avLst/>
          </a:prstGeom>
        </p:spPr>
        <p:txBody>
          <a:bodyPr>
            <a:noAutofit/>
          </a:bodyPr>
          <a:lstStyle>
            <a:lvl1pPr marL="0" indent="0" algn="l">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14" name="Text Placeholder 3">
            <a:extLst>
              <a:ext uri="{FF2B5EF4-FFF2-40B4-BE49-F238E27FC236}">
                <a16:creationId xmlns:a16="http://schemas.microsoft.com/office/drawing/2014/main" id="{31E0046A-66CB-4A8A-9376-D6A4931EB306}"/>
              </a:ext>
            </a:extLst>
          </p:cNvPr>
          <p:cNvSpPr>
            <a:spLocks noGrp="1"/>
          </p:cNvSpPr>
          <p:nvPr>
            <p:ph type="body" sz="half" idx="11" hasCustomPrompt="1"/>
          </p:nvPr>
        </p:nvSpPr>
        <p:spPr>
          <a:xfrm>
            <a:off x="5369114" y="3548609"/>
            <a:ext cx="5524404" cy="2003742"/>
          </a:xfrm>
          <a:prstGeom prst="rect">
            <a:avLst/>
          </a:prstGeom>
        </p:spPr>
        <p:txBody>
          <a:bodyPr>
            <a:noAutofit/>
          </a:bodyPr>
          <a:lstStyle>
            <a:lvl1pPr marL="285750" marR="0" indent="-285750" algn="l" defTabSz="914400" rtl="0" eaLnBrk="1" fontAlgn="auto" latinLnBrk="0" hangingPunct="1">
              <a:lnSpc>
                <a:spcPct val="120000"/>
              </a:lnSpc>
              <a:spcBef>
                <a:spcPts val="1000"/>
              </a:spcBef>
              <a:spcAft>
                <a:spcPts val="0"/>
              </a:spcAft>
              <a:buClr>
                <a:schemeClr val="accent1"/>
              </a:buClr>
              <a:buSzPct val="100000"/>
              <a:buFont typeface="Arial" panose="020B0604020202020204" pitchFamily="34" charset="0"/>
              <a:buChar char="•"/>
              <a:tabLst/>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Bullet point sample one</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two</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three</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four</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five</a:t>
            </a:r>
          </a:p>
        </p:txBody>
      </p:sp>
      <p:sp>
        <p:nvSpPr>
          <p:cNvPr id="8" name="Slide Number Placeholder 8">
            <a:extLst>
              <a:ext uri="{FF2B5EF4-FFF2-40B4-BE49-F238E27FC236}">
                <a16:creationId xmlns:a16="http://schemas.microsoft.com/office/drawing/2014/main" id="{33EE745F-CC15-4D45-B1CE-F7E33CEB3959}"/>
              </a:ext>
            </a:extLst>
          </p:cNvPr>
          <p:cNvSpPr>
            <a:spLocks noGrp="1"/>
          </p:cNvSpPr>
          <p:nvPr>
            <p:ph type="sldNum" sz="quarter" idx="4"/>
          </p:nvPr>
        </p:nvSpPr>
        <p:spPr>
          <a:xfrm>
            <a:off x="202582" y="6388696"/>
            <a:ext cx="636727" cy="322851"/>
          </a:xfrm>
          <a:prstGeom prst="rect">
            <a:avLst/>
          </a:prstGeom>
        </p:spPr>
        <p:txBody>
          <a:bodyPr/>
          <a:lstStyle>
            <a:lvl1pPr>
              <a:defRPr>
                <a:solidFill>
                  <a:schemeClr val="bg1"/>
                </a:solidFill>
              </a:defRPr>
            </a:lvl1pPr>
          </a:lstStyle>
          <a:p>
            <a:fld id="{6D22F896-40B5-4ADD-8801-0D06FADFA095}" type="slidenum">
              <a:rPr lang="en-US" smtClean="0"/>
              <a:pPr/>
              <a:t>‹#›</a:t>
            </a:fld>
            <a:endParaRPr lang="en-US" dirty="0"/>
          </a:p>
        </p:txBody>
      </p:sp>
      <p:sp>
        <p:nvSpPr>
          <p:cNvPr id="10" name="TextBox 9">
            <a:extLst>
              <a:ext uri="{FF2B5EF4-FFF2-40B4-BE49-F238E27FC236}">
                <a16:creationId xmlns:a16="http://schemas.microsoft.com/office/drawing/2014/main" id="{08A4C661-3C3F-4120-9233-8F3D28F4074F}"/>
              </a:ext>
            </a:extLst>
          </p:cNvPr>
          <p:cNvSpPr txBox="1"/>
          <p:nvPr userDrawn="1"/>
        </p:nvSpPr>
        <p:spPr>
          <a:xfrm>
            <a:off x="4795693" y="6552660"/>
            <a:ext cx="6450985" cy="200055"/>
          </a:xfrm>
          <a:prstGeom prst="rect">
            <a:avLst/>
          </a:prstGeom>
          <a:noFill/>
        </p:spPr>
        <p:txBody>
          <a:bodyPr wrap="square">
            <a:spAutoFit/>
          </a:bodyPr>
          <a:lstStyle/>
          <a:p>
            <a:pPr algn="ctr"/>
            <a:r>
              <a:rPr lang="en-US" sz="700" b="0" i="0" dirty="0">
                <a:solidFill>
                  <a:schemeClr val="tx1">
                    <a:lumMod val="75000"/>
                    <a:lumOff val="25000"/>
                  </a:schemeClr>
                </a:solidFill>
                <a:effectLst/>
                <a:latin typeface="Helvetica Neue"/>
              </a:rPr>
              <a:t>THIS MATERIAL IS CONFIDENTIAL</a:t>
            </a:r>
            <a:endParaRPr lang="en-US" sz="700" dirty="0">
              <a:solidFill>
                <a:schemeClr val="tx1">
                  <a:lumMod val="75000"/>
                  <a:lumOff val="25000"/>
                </a:schemeClr>
              </a:solidFill>
            </a:endParaRPr>
          </a:p>
        </p:txBody>
      </p:sp>
    </p:spTree>
    <p:extLst>
      <p:ext uri="{BB962C8B-B14F-4D97-AF65-F5344CB8AC3E}">
        <p14:creationId xmlns:p14="http://schemas.microsoft.com/office/powerpoint/2010/main" val="3418181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bg>
      <p:bgRef idx="1001">
        <a:schemeClr val="bg1"/>
      </p:bgRef>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D3261384-B76F-4228-A1F5-6B71F43352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3363" y="221015"/>
            <a:ext cx="5985566" cy="6350540"/>
          </a:xfrm>
          <a:prstGeom prst="rect">
            <a:avLst/>
          </a:prstGeom>
          <a:effectLst/>
        </p:spPr>
      </p:pic>
      <p:sp>
        <p:nvSpPr>
          <p:cNvPr id="2" name="Title 1"/>
          <p:cNvSpPr>
            <a:spLocks noGrp="1"/>
          </p:cNvSpPr>
          <p:nvPr>
            <p:ph type="ctrTitle" hasCustomPrompt="1"/>
          </p:nvPr>
        </p:nvSpPr>
        <p:spPr>
          <a:xfrm>
            <a:off x="3607075" y="3490924"/>
            <a:ext cx="7330990" cy="977621"/>
          </a:xfrm>
        </p:spPr>
        <p:txBody>
          <a:bodyPr bIns="0" anchor="b">
            <a:normAutofit/>
          </a:bodyPr>
          <a:lstStyle>
            <a:lvl1pPr algn="l">
              <a:defRPr sz="4000">
                <a:solidFill>
                  <a:srgbClr val="393949"/>
                </a:solidFill>
              </a:defRPr>
            </a:lvl1pPr>
          </a:lstStyle>
          <a:p>
            <a:r>
              <a:rPr lang="en-US" dirty="0"/>
              <a:t>Presentation title</a:t>
            </a:r>
          </a:p>
        </p:txBody>
      </p:sp>
      <p:sp>
        <p:nvSpPr>
          <p:cNvPr id="3" name="Subtitle 2"/>
          <p:cNvSpPr>
            <a:spLocks noGrp="1"/>
          </p:cNvSpPr>
          <p:nvPr>
            <p:ph type="subTitle" idx="1" hasCustomPrompt="1"/>
          </p:nvPr>
        </p:nvSpPr>
        <p:spPr>
          <a:xfrm>
            <a:off x="3670540" y="4644020"/>
            <a:ext cx="5825480" cy="977621"/>
          </a:xfrm>
          <a:prstGeom prst="rect">
            <a:avLst/>
          </a:prstGeo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cxnSp>
        <p:nvCxnSpPr>
          <p:cNvPr id="15" name="Straight Connector 14"/>
          <p:cNvCxnSpPr>
            <a:cxnSpLocks/>
          </p:cNvCxnSpPr>
          <p:nvPr/>
        </p:nvCxnSpPr>
        <p:spPr>
          <a:xfrm>
            <a:off x="3712032" y="4556282"/>
            <a:ext cx="7496313" cy="0"/>
          </a:xfrm>
          <a:prstGeom prst="line">
            <a:avLst/>
          </a:prstGeom>
          <a:ln w="31750">
            <a:solidFill>
              <a:schemeClr val="accent3"/>
            </a:solidFill>
          </a:ln>
        </p:spPr>
        <p:style>
          <a:lnRef idx="3">
            <a:schemeClr val="accent1"/>
          </a:lnRef>
          <a:fillRef idx="0">
            <a:schemeClr val="accent1"/>
          </a:fillRef>
          <a:effectRef idx="2">
            <a:schemeClr val="accent1"/>
          </a:effectRef>
          <a:fontRef idx="minor">
            <a:schemeClr val="tx1"/>
          </a:fontRef>
        </p:style>
      </p:cxnSp>
      <p:pic>
        <p:nvPicPr>
          <p:cNvPr id="10" name="Picture 9" descr="Logo&#10;&#10;Description automatically generated">
            <a:extLst>
              <a:ext uri="{FF2B5EF4-FFF2-40B4-BE49-F238E27FC236}">
                <a16:creationId xmlns:a16="http://schemas.microsoft.com/office/drawing/2014/main" id="{0F0BCC52-330A-4BD4-BD33-BA82B3B2E2D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70540" y="2248727"/>
            <a:ext cx="2669100" cy="1349545"/>
          </a:xfrm>
          <a:prstGeom prst="rect">
            <a:avLst/>
          </a:prstGeom>
        </p:spPr>
      </p:pic>
      <p:cxnSp>
        <p:nvCxnSpPr>
          <p:cNvPr id="12" name="Straight Connector 11">
            <a:extLst>
              <a:ext uri="{FF2B5EF4-FFF2-40B4-BE49-F238E27FC236}">
                <a16:creationId xmlns:a16="http://schemas.microsoft.com/office/drawing/2014/main" id="{CCAAF159-1CBF-4155-B3AE-FAE51BA502E7}"/>
              </a:ext>
            </a:extLst>
          </p:cNvPr>
          <p:cNvCxnSpPr>
            <a:cxnSpLocks/>
          </p:cNvCxnSpPr>
          <p:nvPr userDrawn="1"/>
        </p:nvCxnSpPr>
        <p:spPr>
          <a:xfrm>
            <a:off x="3712032" y="3803117"/>
            <a:ext cx="7496313" cy="0"/>
          </a:xfrm>
          <a:prstGeom prst="line">
            <a:avLst/>
          </a:prstGeom>
          <a:ln w="31750">
            <a:solidFill>
              <a:schemeClr val="accent3"/>
            </a:solidFill>
          </a:ln>
        </p:spPr>
        <p:style>
          <a:lnRef idx="3">
            <a:schemeClr val="accent1"/>
          </a:lnRef>
          <a:fillRef idx="0">
            <a:schemeClr val="accent1"/>
          </a:fillRef>
          <a:effectRef idx="2">
            <a:schemeClr val="accent1"/>
          </a:effectRef>
          <a:fontRef idx="minor">
            <a:schemeClr val="tx1"/>
          </a:fontRef>
        </p:style>
      </p:cxnSp>
      <p:sp>
        <p:nvSpPr>
          <p:cNvPr id="8" name="Slide Number Placeholder 8">
            <a:extLst>
              <a:ext uri="{FF2B5EF4-FFF2-40B4-BE49-F238E27FC236}">
                <a16:creationId xmlns:a16="http://schemas.microsoft.com/office/drawing/2014/main" id="{A676ABC6-A4F7-49CF-AC2D-BE53357CBE70}"/>
              </a:ext>
            </a:extLst>
          </p:cNvPr>
          <p:cNvSpPr>
            <a:spLocks noGrp="1"/>
          </p:cNvSpPr>
          <p:nvPr>
            <p:ph type="sldNum" sz="quarter" idx="4"/>
          </p:nvPr>
        </p:nvSpPr>
        <p:spPr>
          <a:xfrm>
            <a:off x="202582" y="6388696"/>
            <a:ext cx="636727" cy="322851"/>
          </a:xfrm>
          <a:prstGeom prst="rect">
            <a:avLst/>
          </a:prstGeom>
        </p:spPr>
        <p:txBody>
          <a:bodyPr/>
          <a:lstStyle>
            <a:lvl1pPr>
              <a:defRPr sz="800">
                <a:solidFill>
                  <a:schemeClr val="bg1"/>
                </a:solidFill>
              </a:defRPr>
            </a:lvl1pPr>
          </a:lstStyle>
          <a:p>
            <a:fld id="{6D22F896-40B5-4ADD-8801-0D06FADFA095}" type="slidenum">
              <a:rPr lang="en-US" smtClean="0"/>
              <a:pPr/>
              <a:t>‹#›</a:t>
            </a:fld>
            <a:endParaRPr lang="en-US" dirty="0"/>
          </a:p>
        </p:txBody>
      </p:sp>
      <p:sp>
        <p:nvSpPr>
          <p:cNvPr id="11" name="TextBox 10">
            <a:extLst>
              <a:ext uri="{FF2B5EF4-FFF2-40B4-BE49-F238E27FC236}">
                <a16:creationId xmlns:a16="http://schemas.microsoft.com/office/drawing/2014/main" id="{C818B181-0AD0-48CD-9E0C-A71EB09686D9}"/>
              </a:ext>
            </a:extLst>
          </p:cNvPr>
          <p:cNvSpPr txBox="1"/>
          <p:nvPr userDrawn="1"/>
        </p:nvSpPr>
        <p:spPr>
          <a:xfrm>
            <a:off x="895611" y="6512968"/>
            <a:ext cx="10351067" cy="200055"/>
          </a:xfrm>
          <a:prstGeom prst="rect">
            <a:avLst/>
          </a:prstGeom>
          <a:noFill/>
        </p:spPr>
        <p:txBody>
          <a:bodyPr wrap="square">
            <a:spAutoFit/>
          </a:bodyPr>
          <a:lstStyle/>
          <a:p>
            <a:pPr algn="ctr"/>
            <a:r>
              <a:rPr lang="en-US" sz="700" b="0" i="0" dirty="0">
                <a:solidFill>
                  <a:schemeClr val="tx1">
                    <a:lumMod val="75000"/>
                    <a:lumOff val="25000"/>
                  </a:schemeClr>
                </a:solidFill>
                <a:effectLst/>
                <a:latin typeface="Helvetica Neue"/>
              </a:rPr>
              <a:t>THIS MATERIAL IS CONFIDENTIAL</a:t>
            </a:r>
            <a:endParaRPr lang="en-US" sz="700" dirty="0">
              <a:solidFill>
                <a:schemeClr val="tx1">
                  <a:lumMod val="75000"/>
                  <a:lumOff val="25000"/>
                </a:schemeClr>
              </a:solidFill>
            </a:endParaRPr>
          </a:p>
        </p:txBody>
      </p:sp>
    </p:spTree>
    <p:extLst>
      <p:ext uri="{BB962C8B-B14F-4D97-AF65-F5344CB8AC3E}">
        <p14:creationId xmlns:p14="http://schemas.microsoft.com/office/powerpoint/2010/main" val="4058509881"/>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Content with Caption">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5DCBCB0-8448-4D00-99A9-D5728193D76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2" r="60574"/>
          <a:stretch/>
        </p:blipFill>
        <p:spPr>
          <a:xfrm>
            <a:off x="0" y="0"/>
            <a:ext cx="4736967" cy="6857999"/>
          </a:xfrm>
          <a:prstGeom prst="rect">
            <a:avLst/>
          </a:prstGeom>
        </p:spPr>
      </p:pic>
      <p:sp>
        <p:nvSpPr>
          <p:cNvPr id="2" name="Title 1"/>
          <p:cNvSpPr>
            <a:spLocks noGrp="1"/>
          </p:cNvSpPr>
          <p:nvPr>
            <p:ph type="title"/>
          </p:nvPr>
        </p:nvSpPr>
        <p:spPr>
          <a:xfrm>
            <a:off x="742305" y="732713"/>
            <a:ext cx="3273099" cy="2247117"/>
          </a:xfrm>
        </p:spPr>
        <p:txBody>
          <a:bodyPr anchor="b">
            <a:normAutofit/>
          </a:bodyPr>
          <a:lstStyle>
            <a:lvl1pPr algn="l">
              <a:defRPr sz="2400">
                <a:solidFill>
                  <a:schemeClr val="bg1"/>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742306" y="3205491"/>
            <a:ext cx="3275013" cy="2248181"/>
          </a:xfrm>
          <a:prstGeom prst="rect">
            <a:avLst/>
          </a:prstGeom>
        </p:spPr>
        <p:txBody>
          <a:bodyPr/>
          <a:lstStyle>
            <a:lvl1pPr marL="0" indent="0" algn="l">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7" name="Straight Connector 16"/>
          <p:cNvCxnSpPr>
            <a:cxnSpLocks/>
          </p:cNvCxnSpPr>
          <p:nvPr/>
        </p:nvCxnSpPr>
        <p:spPr>
          <a:xfrm>
            <a:off x="794507" y="3128387"/>
            <a:ext cx="3220897" cy="0"/>
          </a:xfrm>
          <a:prstGeom prst="line">
            <a:avLst/>
          </a:prstGeom>
          <a:ln w="31750">
            <a:solidFill>
              <a:schemeClr val="bg1"/>
            </a:solidFill>
          </a:ln>
        </p:spPr>
        <p:style>
          <a:lnRef idx="3">
            <a:schemeClr val="accent1"/>
          </a:lnRef>
          <a:fillRef idx="0">
            <a:schemeClr val="accent1"/>
          </a:fillRef>
          <a:effectRef idx="2">
            <a:schemeClr val="accent1"/>
          </a:effectRef>
          <a:fontRef idx="minor">
            <a:schemeClr val="tx1"/>
          </a:fontRef>
        </p:style>
      </p:cxnSp>
      <p:sp>
        <p:nvSpPr>
          <p:cNvPr id="13" name="Text Placeholder 3">
            <a:extLst>
              <a:ext uri="{FF2B5EF4-FFF2-40B4-BE49-F238E27FC236}">
                <a16:creationId xmlns:a16="http://schemas.microsoft.com/office/drawing/2014/main" id="{1E9839C3-A93C-44C2-B383-3CA7638930D5}"/>
              </a:ext>
            </a:extLst>
          </p:cNvPr>
          <p:cNvSpPr>
            <a:spLocks noGrp="1"/>
          </p:cNvSpPr>
          <p:nvPr>
            <p:ph type="body" sz="half" idx="10" hasCustomPrompt="1"/>
          </p:nvPr>
        </p:nvSpPr>
        <p:spPr>
          <a:xfrm>
            <a:off x="5361190" y="1234085"/>
            <a:ext cx="5090358" cy="2003742"/>
          </a:xfrm>
          <a:prstGeom prst="rect">
            <a:avLst/>
          </a:prstGeom>
        </p:spPr>
        <p:txBody>
          <a:bodyPr>
            <a:noAutofit/>
          </a:bodyPr>
          <a:lstStyle>
            <a:lvl1pPr marL="0" indent="0" algn="l">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14" name="Text Placeholder 3">
            <a:extLst>
              <a:ext uri="{FF2B5EF4-FFF2-40B4-BE49-F238E27FC236}">
                <a16:creationId xmlns:a16="http://schemas.microsoft.com/office/drawing/2014/main" id="{31E0046A-66CB-4A8A-9376-D6A4931EB306}"/>
              </a:ext>
            </a:extLst>
          </p:cNvPr>
          <p:cNvSpPr>
            <a:spLocks noGrp="1"/>
          </p:cNvSpPr>
          <p:nvPr>
            <p:ph type="body" sz="half" idx="11" hasCustomPrompt="1"/>
          </p:nvPr>
        </p:nvSpPr>
        <p:spPr>
          <a:xfrm>
            <a:off x="5369114" y="3548609"/>
            <a:ext cx="5524404" cy="2003742"/>
          </a:xfrm>
          <a:prstGeom prst="rect">
            <a:avLst/>
          </a:prstGeom>
        </p:spPr>
        <p:txBody>
          <a:bodyPr>
            <a:noAutofit/>
          </a:bodyPr>
          <a:lstStyle>
            <a:lvl1pPr marL="285750" marR="0" indent="-285750" algn="l" defTabSz="914400" rtl="0" eaLnBrk="1" fontAlgn="auto" latinLnBrk="0" hangingPunct="1">
              <a:lnSpc>
                <a:spcPct val="120000"/>
              </a:lnSpc>
              <a:spcBef>
                <a:spcPts val="1000"/>
              </a:spcBef>
              <a:spcAft>
                <a:spcPts val="0"/>
              </a:spcAft>
              <a:buClr>
                <a:schemeClr val="accent1"/>
              </a:buClr>
              <a:buSzPct val="100000"/>
              <a:buFont typeface="Arial" panose="020B0604020202020204" pitchFamily="34" charset="0"/>
              <a:buChar char="•"/>
              <a:tabLst/>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Bullet point sample one</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two</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three</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four</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five</a:t>
            </a:r>
          </a:p>
        </p:txBody>
      </p:sp>
      <p:sp>
        <p:nvSpPr>
          <p:cNvPr id="8" name="Slide Number Placeholder 8">
            <a:extLst>
              <a:ext uri="{FF2B5EF4-FFF2-40B4-BE49-F238E27FC236}">
                <a16:creationId xmlns:a16="http://schemas.microsoft.com/office/drawing/2014/main" id="{33EE745F-CC15-4D45-B1CE-F7E33CEB3959}"/>
              </a:ext>
            </a:extLst>
          </p:cNvPr>
          <p:cNvSpPr>
            <a:spLocks noGrp="1"/>
          </p:cNvSpPr>
          <p:nvPr>
            <p:ph type="sldNum" sz="quarter" idx="4"/>
          </p:nvPr>
        </p:nvSpPr>
        <p:spPr>
          <a:xfrm>
            <a:off x="202582" y="6388696"/>
            <a:ext cx="636727" cy="322851"/>
          </a:xfrm>
          <a:prstGeom prst="rect">
            <a:avLst/>
          </a:prstGeom>
        </p:spPr>
        <p:txBody>
          <a:bodyPr/>
          <a:lstStyle>
            <a:lvl1pPr>
              <a:defRPr>
                <a:solidFill>
                  <a:schemeClr val="bg1"/>
                </a:solidFill>
              </a:defRPr>
            </a:lvl1pPr>
          </a:lstStyle>
          <a:p>
            <a:fld id="{6D22F896-40B5-4ADD-8801-0D06FADFA095}" type="slidenum">
              <a:rPr lang="en-US" smtClean="0"/>
              <a:pPr/>
              <a:t>‹#›</a:t>
            </a:fld>
            <a:endParaRPr lang="en-US" dirty="0"/>
          </a:p>
        </p:txBody>
      </p:sp>
      <p:sp>
        <p:nvSpPr>
          <p:cNvPr id="10" name="TextBox 9">
            <a:extLst>
              <a:ext uri="{FF2B5EF4-FFF2-40B4-BE49-F238E27FC236}">
                <a16:creationId xmlns:a16="http://schemas.microsoft.com/office/drawing/2014/main" id="{08A4C661-3C3F-4120-9233-8F3D28F4074F}"/>
              </a:ext>
            </a:extLst>
          </p:cNvPr>
          <p:cNvSpPr txBox="1"/>
          <p:nvPr userDrawn="1"/>
        </p:nvSpPr>
        <p:spPr>
          <a:xfrm>
            <a:off x="4795693" y="6552660"/>
            <a:ext cx="6450985" cy="200055"/>
          </a:xfrm>
          <a:prstGeom prst="rect">
            <a:avLst/>
          </a:prstGeom>
          <a:noFill/>
        </p:spPr>
        <p:txBody>
          <a:bodyPr wrap="square">
            <a:spAutoFit/>
          </a:bodyPr>
          <a:lstStyle/>
          <a:p>
            <a:pPr algn="ctr"/>
            <a:r>
              <a:rPr lang="en-US" sz="700" b="0" i="0" dirty="0">
                <a:solidFill>
                  <a:schemeClr val="tx1">
                    <a:lumMod val="75000"/>
                    <a:lumOff val="25000"/>
                  </a:schemeClr>
                </a:solidFill>
                <a:effectLst/>
                <a:latin typeface="Helvetica Neue"/>
              </a:rPr>
              <a:t>THIS MATERIAL IS CONFIDENTIAL</a:t>
            </a:r>
            <a:endParaRPr lang="en-US" sz="700" dirty="0">
              <a:solidFill>
                <a:schemeClr val="tx1">
                  <a:lumMod val="75000"/>
                  <a:lumOff val="25000"/>
                </a:schemeClr>
              </a:solidFill>
            </a:endParaRPr>
          </a:p>
        </p:txBody>
      </p:sp>
      <p:pic>
        <p:nvPicPr>
          <p:cNvPr id="11" name="Picture 10" descr="A close up of a sign&#10;&#10;Description automatically generated">
            <a:extLst>
              <a:ext uri="{FF2B5EF4-FFF2-40B4-BE49-F238E27FC236}">
                <a16:creationId xmlns:a16="http://schemas.microsoft.com/office/drawing/2014/main" id="{0EB4DDF3-3C02-44CC-9257-C580E2CCAA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19060" y="6442690"/>
            <a:ext cx="553002" cy="276501"/>
          </a:xfrm>
          <a:prstGeom prst="rect">
            <a:avLst/>
          </a:prstGeom>
        </p:spPr>
      </p:pic>
    </p:spTree>
    <p:extLst>
      <p:ext uri="{BB962C8B-B14F-4D97-AF65-F5344CB8AC3E}">
        <p14:creationId xmlns:p14="http://schemas.microsoft.com/office/powerpoint/2010/main" val="218339918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5DCBCB0-8448-4D00-99A9-D5728193D76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4574" r="6573"/>
          <a:stretch/>
        </p:blipFill>
        <p:spPr>
          <a:xfrm>
            <a:off x="0" y="0"/>
            <a:ext cx="4736967" cy="6857999"/>
          </a:xfrm>
          <a:prstGeom prst="rect">
            <a:avLst/>
          </a:prstGeom>
        </p:spPr>
      </p:pic>
      <p:sp>
        <p:nvSpPr>
          <p:cNvPr id="2" name="Title 1"/>
          <p:cNvSpPr>
            <a:spLocks noGrp="1"/>
          </p:cNvSpPr>
          <p:nvPr>
            <p:ph type="title"/>
          </p:nvPr>
        </p:nvSpPr>
        <p:spPr>
          <a:xfrm>
            <a:off x="742305" y="732713"/>
            <a:ext cx="3273099" cy="2247117"/>
          </a:xfrm>
        </p:spPr>
        <p:txBody>
          <a:bodyPr anchor="b">
            <a:normAutofit/>
          </a:bodyPr>
          <a:lstStyle>
            <a:lvl1pPr algn="l">
              <a:defRPr sz="2400">
                <a:solidFill>
                  <a:schemeClr val="bg1"/>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742306" y="3205491"/>
            <a:ext cx="3275013" cy="2248181"/>
          </a:xfrm>
          <a:prstGeom prst="rect">
            <a:avLst/>
          </a:prstGeom>
        </p:spPr>
        <p:txBody>
          <a:bodyPr/>
          <a:lstStyle>
            <a:lvl1pPr marL="0" indent="0" algn="l">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7" name="Straight Connector 16"/>
          <p:cNvCxnSpPr>
            <a:cxnSpLocks/>
          </p:cNvCxnSpPr>
          <p:nvPr/>
        </p:nvCxnSpPr>
        <p:spPr>
          <a:xfrm>
            <a:off x="794507" y="3128387"/>
            <a:ext cx="3220897" cy="0"/>
          </a:xfrm>
          <a:prstGeom prst="line">
            <a:avLst/>
          </a:prstGeom>
          <a:ln w="31750">
            <a:solidFill>
              <a:schemeClr val="bg1"/>
            </a:solidFill>
          </a:ln>
        </p:spPr>
        <p:style>
          <a:lnRef idx="3">
            <a:schemeClr val="accent1"/>
          </a:lnRef>
          <a:fillRef idx="0">
            <a:schemeClr val="accent1"/>
          </a:fillRef>
          <a:effectRef idx="2">
            <a:schemeClr val="accent1"/>
          </a:effectRef>
          <a:fontRef idx="minor">
            <a:schemeClr val="tx1"/>
          </a:fontRef>
        </p:style>
      </p:cxnSp>
      <p:sp>
        <p:nvSpPr>
          <p:cNvPr id="13" name="Text Placeholder 3">
            <a:extLst>
              <a:ext uri="{FF2B5EF4-FFF2-40B4-BE49-F238E27FC236}">
                <a16:creationId xmlns:a16="http://schemas.microsoft.com/office/drawing/2014/main" id="{1E9839C3-A93C-44C2-B383-3CA7638930D5}"/>
              </a:ext>
            </a:extLst>
          </p:cNvPr>
          <p:cNvSpPr>
            <a:spLocks noGrp="1"/>
          </p:cNvSpPr>
          <p:nvPr>
            <p:ph type="body" sz="half" idx="10" hasCustomPrompt="1"/>
          </p:nvPr>
        </p:nvSpPr>
        <p:spPr>
          <a:xfrm>
            <a:off x="5361190" y="1234085"/>
            <a:ext cx="5156619" cy="2003742"/>
          </a:xfrm>
          <a:prstGeom prst="rect">
            <a:avLst/>
          </a:prstGeom>
        </p:spPr>
        <p:txBody>
          <a:bodyPr>
            <a:noAutofit/>
          </a:bodyPr>
          <a:lstStyle>
            <a:lvl1pPr marL="0" indent="0" algn="l">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14" name="Text Placeholder 3">
            <a:extLst>
              <a:ext uri="{FF2B5EF4-FFF2-40B4-BE49-F238E27FC236}">
                <a16:creationId xmlns:a16="http://schemas.microsoft.com/office/drawing/2014/main" id="{31E0046A-66CB-4A8A-9376-D6A4931EB306}"/>
              </a:ext>
            </a:extLst>
          </p:cNvPr>
          <p:cNvSpPr>
            <a:spLocks noGrp="1"/>
          </p:cNvSpPr>
          <p:nvPr>
            <p:ph type="body" sz="half" idx="11" hasCustomPrompt="1"/>
          </p:nvPr>
        </p:nvSpPr>
        <p:spPr>
          <a:xfrm>
            <a:off x="5369114" y="3548609"/>
            <a:ext cx="5524404" cy="2003742"/>
          </a:xfrm>
          <a:prstGeom prst="rect">
            <a:avLst/>
          </a:prstGeom>
        </p:spPr>
        <p:txBody>
          <a:bodyPr>
            <a:noAutofit/>
          </a:bodyPr>
          <a:lstStyle>
            <a:lvl1pPr marL="285750" marR="0" indent="-285750" algn="l" defTabSz="914400" rtl="0" eaLnBrk="1" fontAlgn="auto" latinLnBrk="0" hangingPunct="1">
              <a:lnSpc>
                <a:spcPct val="120000"/>
              </a:lnSpc>
              <a:spcBef>
                <a:spcPts val="1000"/>
              </a:spcBef>
              <a:spcAft>
                <a:spcPts val="0"/>
              </a:spcAft>
              <a:buClr>
                <a:schemeClr val="accent1"/>
              </a:buClr>
              <a:buSzPct val="100000"/>
              <a:buFont typeface="Arial" panose="020B0604020202020204" pitchFamily="34" charset="0"/>
              <a:buChar char="•"/>
              <a:tabLst/>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Bullet point sample one</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two</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three</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four</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five</a:t>
            </a:r>
          </a:p>
        </p:txBody>
      </p:sp>
      <p:sp>
        <p:nvSpPr>
          <p:cNvPr id="8" name="Slide Number Placeholder 8">
            <a:extLst>
              <a:ext uri="{FF2B5EF4-FFF2-40B4-BE49-F238E27FC236}">
                <a16:creationId xmlns:a16="http://schemas.microsoft.com/office/drawing/2014/main" id="{76A314EE-1DEF-4687-A187-941A1BDACAA0}"/>
              </a:ext>
            </a:extLst>
          </p:cNvPr>
          <p:cNvSpPr>
            <a:spLocks noGrp="1"/>
          </p:cNvSpPr>
          <p:nvPr>
            <p:ph type="sldNum" sz="quarter" idx="4"/>
          </p:nvPr>
        </p:nvSpPr>
        <p:spPr>
          <a:xfrm>
            <a:off x="202582" y="6388696"/>
            <a:ext cx="636727" cy="322851"/>
          </a:xfrm>
          <a:prstGeom prst="rect">
            <a:avLst/>
          </a:prstGeom>
        </p:spPr>
        <p:txBody>
          <a:bodyPr/>
          <a:lstStyle>
            <a:lvl1pPr>
              <a:defRPr>
                <a:solidFill>
                  <a:schemeClr val="bg1"/>
                </a:solidFill>
              </a:defRPr>
            </a:lvl1pPr>
          </a:lstStyle>
          <a:p>
            <a:fld id="{6D22F896-40B5-4ADD-8801-0D06FADFA095}" type="slidenum">
              <a:rPr lang="en-US" smtClean="0"/>
              <a:pPr/>
              <a:t>‹#›</a:t>
            </a:fld>
            <a:endParaRPr lang="en-US" dirty="0"/>
          </a:p>
        </p:txBody>
      </p:sp>
      <p:sp>
        <p:nvSpPr>
          <p:cNvPr id="10" name="TextBox 9">
            <a:extLst>
              <a:ext uri="{FF2B5EF4-FFF2-40B4-BE49-F238E27FC236}">
                <a16:creationId xmlns:a16="http://schemas.microsoft.com/office/drawing/2014/main" id="{C79F2E4A-580F-4EB4-865B-F8E86F4CF183}"/>
              </a:ext>
            </a:extLst>
          </p:cNvPr>
          <p:cNvSpPr txBox="1"/>
          <p:nvPr userDrawn="1"/>
        </p:nvSpPr>
        <p:spPr>
          <a:xfrm>
            <a:off x="4795693" y="6552660"/>
            <a:ext cx="6450985" cy="200055"/>
          </a:xfrm>
          <a:prstGeom prst="rect">
            <a:avLst/>
          </a:prstGeom>
          <a:noFill/>
        </p:spPr>
        <p:txBody>
          <a:bodyPr wrap="square">
            <a:spAutoFit/>
          </a:bodyPr>
          <a:lstStyle/>
          <a:p>
            <a:pPr algn="ctr"/>
            <a:r>
              <a:rPr lang="en-US" sz="700" b="0" i="0" dirty="0">
                <a:solidFill>
                  <a:schemeClr val="tx1">
                    <a:lumMod val="75000"/>
                    <a:lumOff val="25000"/>
                  </a:schemeClr>
                </a:solidFill>
                <a:effectLst/>
                <a:latin typeface="Helvetica Neue"/>
              </a:rPr>
              <a:t>THIS MATERIAL IS CONFIDENTIAL</a:t>
            </a:r>
            <a:endParaRPr lang="en-US" sz="700" dirty="0">
              <a:solidFill>
                <a:schemeClr val="tx1">
                  <a:lumMod val="75000"/>
                  <a:lumOff val="25000"/>
                </a:schemeClr>
              </a:solidFill>
            </a:endParaRPr>
          </a:p>
        </p:txBody>
      </p:sp>
    </p:spTree>
    <p:extLst>
      <p:ext uri="{BB962C8B-B14F-4D97-AF65-F5344CB8AC3E}">
        <p14:creationId xmlns:p14="http://schemas.microsoft.com/office/powerpoint/2010/main" val="3055033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Content with Caption">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5DCBCB0-8448-4D00-99A9-D5728193D76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4574" r="6573"/>
          <a:stretch/>
        </p:blipFill>
        <p:spPr>
          <a:xfrm>
            <a:off x="0" y="0"/>
            <a:ext cx="4736967" cy="6857999"/>
          </a:xfrm>
          <a:prstGeom prst="rect">
            <a:avLst/>
          </a:prstGeom>
        </p:spPr>
      </p:pic>
      <p:sp>
        <p:nvSpPr>
          <p:cNvPr id="2" name="Title 1"/>
          <p:cNvSpPr>
            <a:spLocks noGrp="1"/>
          </p:cNvSpPr>
          <p:nvPr>
            <p:ph type="title"/>
          </p:nvPr>
        </p:nvSpPr>
        <p:spPr>
          <a:xfrm>
            <a:off x="742305" y="732713"/>
            <a:ext cx="3273099" cy="2247117"/>
          </a:xfrm>
        </p:spPr>
        <p:txBody>
          <a:bodyPr anchor="b">
            <a:normAutofit/>
          </a:bodyPr>
          <a:lstStyle>
            <a:lvl1pPr algn="l">
              <a:defRPr sz="2400">
                <a:solidFill>
                  <a:schemeClr val="bg1"/>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742306" y="3205491"/>
            <a:ext cx="3275013" cy="2248181"/>
          </a:xfrm>
          <a:prstGeom prst="rect">
            <a:avLst/>
          </a:prstGeom>
        </p:spPr>
        <p:txBody>
          <a:bodyPr/>
          <a:lstStyle>
            <a:lvl1pPr marL="0" indent="0" algn="l">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7" name="Straight Connector 16"/>
          <p:cNvCxnSpPr>
            <a:cxnSpLocks/>
          </p:cNvCxnSpPr>
          <p:nvPr/>
        </p:nvCxnSpPr>
        <p:spPr>
          <a:xfrm>
            <a:off x="794507" y="3128387"/>
            <a:ext cx="3220897" cy="0"/>
          </a:xfrm>
          <a:prstGeom prst="line">
            <a:avLst/>
          </a:prstGeom>
          <a:ln w="31750">
            <a:solidFill>
              <a:schemeClr val="bg1"/>
            </a:solidFill>
          </a:ln>
        </p:spPr>
        <p:style>
          <a:lnRef idx="3">
            <a:schemeClr val="accent1"/>
          </a:lnRef>
          <a:fillRef idx="0">
            <a:schemeClr val="accent1"/>
          </a:fillRef>
          <a:effectRef idx="2">
            <a:schemeClr val="accent1"/>
          </a:effectRef>
          <a:fontRef idx="minor">
            <a:schemeClr val="tx1"/>
          </a:fontRef>
        </p:style>
      </p:cxnSp>
      <p:sp>
        <p:nvSpPr>
          <p:cNvPr id="13" name="Text Placeholder 3">
            <a:extLst>
              <a:ext uri="{FF2B5EF4-FFF2-40B4-BE49-F238E27FC236}">
                <a16:creationId xmlns:a16="http://schemas.microsoft.com/office/drawing/2014/main" id="{1E9839C3-A93C-44C2-B383-3CA7638930D5}"/>
              </a:ext>
            </a:extLst>
          </p:cNvPr>
          <p:cNvSpPr>
            <a:spLocks noGrp="1"/>
          </p:cNvSpPr>
          <p:nvPr>
            <p:ph type="body" sz="half" idx="10" hasCustomPrompt="1"/>
          </p:nvPr>
        </p:nvSpPr>
        <p:spPr>
          <a:xfrm>
            <a:off x="5361190" y="1234085"/>
            <a:ext cx="5156619" cy="2003742"/>
          </a:xfrm>
          <a:prstGeom prst="rect">
            <a:avLst/>
          </a:prstGeom>
        </p:spPr>
        <p:txBody>
          <a:bodyPr>
            <a:noAutofit/>
          </a:bodyPr>
          <a:lstStyle>
            <a:lvl1pPr marL="0" indent="0" algn="l">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14" name="Text Placeholder 3">
            <a:extLst>
              <a:ext uri="{FF2B5EF4-FFF2-40B4-BE49-F238E27FC236}">
                <a16:creationId xmlns:a16="http://schemas.microsoft.com/office/drawing/2014/main" id="{31E0046A-66CB-4A8A-9376-D6A4931EB306}"/>
              </a:ext>
            </a:extLst>
          </p:cNvPr>
          <p:cNvSpPr>
            <a:spLocks noGrp="1"/>
          </p:cNvSpPr>
          <p:nvPr>
            <p:ph type="body" sz="half" idx="11" hasCustomPrompt="1"/>
          </p:nvPr>
        </p:nvSpPr>
        <p:spPr>
          <a:xfrm>
            <a:off x="5369114" y="3548609"/>
            <a:ext cx="5524404" cy="2003742"/>
          </a:xfrm>
          <a:prstGeom prst="rect">
            <a:avLst/>
          </a:prstGeom>
        </p:spPr>
        <p:txBody>
          <a:bodyPr>
            <a:noAutofit/>
          </a:bodyPr>
          <a:lstStyle>
            <a:lvl1pPr marL="285750" marR="0" indent="-285750" algn="l" defTabSz="914400" rtl="0" eaLnBrk="1" fontAlgn="auto" latinLnBrk="0" hangingPunct="1">
              <a:lnSpc>
                <a:spcPct val="120000"/>
              </a:lnSpc>
              <a:spcBef>
                <a:spcPts val="1000"/>
              </a:spcBef>
              <a:spcAft>
                <a:spcPts val="0"/>
              </a:spcAft>
              <a:buClr>
                <a:schemeClr val="accent1"/>
              </a:buClr>
              <a:buSzPct val="100000"/>
              <a:buFont typeface="Arial" panose="020B0604020202020204" pitchFamily="34" charset="0"/>
              <a:buChar char="•"/>
              <a:tabLst/>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Bullet point sample one</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two</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three</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four</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five</a:t>
            </a:r>
          </a:p>
        </p:txBody>
      </p:sp>
      <p:sp>
        <p:nvSpPr>
          <p:cNvPr id="8" name="Slide Number Placeholder 8">
            <a:extLst>
              <a:ext uri="{FF2B5EF4-FFF2-40B4-BE49-F238E27FC236}">
                <a16:creationId xmlns:a16="http://schemas.microsoft.com/office/drawing/2014/main" id="{76A314EE-1DEF-4687-A187-941A1BDACAA0}"/>
              </a:ext>
            </a:extLst>
          </p:cNvPr>
          <p:cNvSpPr>
            <a:spLocks noGrp="1"/>
          </p:cNvSpPr>
          <p:nvPr>
            <p:ph type="sldNum" sz="quarter" idx="4"/>
          </p:nvPr>
        </p:nvSpPr>
        <p:spPr>
          <a:xfrm>
            <a:off x="202582" y="6388696"/>
            <a:ext cx="636727" cy="322851"/>
          </a:xfrm>
          <a:prstGeom prst="rect">
            <a:avLst/>
          </a:prstGeom>
        </p:spPr>
        <p:txBody>
          <a:bodyPr/>
          <a:lstStyle>
            <a:lvl1pPr>
              <a:defRPr>
                <a:solidFill>
                  <a:schemeClr val="bg1"/>
                </a:solidFill>
              </a:defRPr>
            </a:lvl1pPr>
          </a:lstStyle>
          <a:p>
            <a:fld id="{6D22F896-40B5-4ADD-8801-0D06FADFA095}" type="slidenum">
              <a:rPr lang="en-US" smtClean="0"/>
              <a:pPr/>
              <a:t>‹#›</a:t>
            </a:fld>
            <a:endParaRPr lang="en-US" dirty="0"/>
          </a:p>
        </p:txBody>
      </p:sp>
      <p:sp>
        <p:nvSpPr>
          <p:cNvPr id="10" name="TextBox 9">
            <a:extLst>
              <a:ext uri="{FF2B5EF4-FFF2-40B4-BE49-F238E27FC236}">
                <a16:creationId xmlns:a16="http://schemas.microsoft.com/office/drawing/2014/main" id="{C79F2E4A-580F-4EB4-865B-F8E86F4CF183}"/>
              </a:ext>
            </a:extLst>
          </p:cNvPr>
          <p:cNvSpPr txBox="1"/>
          <p:nvPr userDrawn="1"/>
        </p:nvSpPr>
        <p:spPr>
          <a:xfrm>
            <a:off x="4795693" y="6552660"/>
            <a:ext cx="6450985" cy="200055"/>
          </a:xfrm>
          <a:prstGeom prst="rect">
            <a:avLst/>
          </a:prstGeom>
          <a:noFill/>
        </p:spPr>
        <p:txBody>
          <a:bodyPr wrap="square">
            <a:spAutoFit/>
          </a:bodyPr>
          <a:lstStyle/>
          <a:p>
            <a:pPr algn="ctr"/>
            <a:r>
              <a:rPr lang="en-US" sz="700" b="0" i="0" dirty="0">
                <a:solidFill>
                  <a:schemeClr val="tx1">
                    <a:lumMod val="75000"/>
                    <a:lumOff val="25000"/>
                  </a:schemeClr>
                </a:solidFill>
                <a:effectLst/>
                <a:latin typeface="Helvetica Neue"/>
              </a:rPr>
              <a:t>THIS MATERIAL IS CONFIDENTIAL</a:t>
            </a:r>
            <a:endParaRPr lang="en-US" sz="700" dirty="0">
              <a:solidFill>
                <a:schemeClr val="tx1">
                  <a:lumMod val="75000"/>
                  <a:lumOff val="25000"/>
                </a:schemeClr>
              </a:solidFill>
            </a:endParaRPr>
          </a:p>
        </p:txBody>
      </p:sp>
      <p:pic>
        <p:nvPicPr>
          <p:cNvPr id="11" name="Picture 10" descr="A close up of a sign&#10;&#10;Description automatically generated">
            <a:extLst>
              <a:ext uri="{FF2B5EF4-FFF2-40B4-BE49-F238E27FC236}">
                <a16:creationId xmlns:a16="http://schemas.microsoft.com/office/drawing/2014/main" id="{2054DDFF-D9F7-4BCD-93F8-59F5E56A99F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19060" y="6442690"/>
            <a:ext cx="553002" cy="276501"/>
          </a:xfrm>
          <a:prstGeom prst="rect">
            <a:avLst/>
          </a:prstGeom>
        </p:spPr>
      </p:pic>
    </p:spTree>
    <p:extLst>
      <p:ext uri="{BB962C8B-B14F-4D97-AF65-F5344CB8AC3E}">
        <p14:creationId xmlns:p14="http://schemas.microsoft.com/office/powerpoint/2010/main" val="3692533702"/>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5DCBCB0-8448-4D00-99A9-D5728193D76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0761"/>
          <a:stretch/>
        </p:blipFill>
        <p:spPr>
          <a:xfrm>
            <a:off x="0" y="5399"/>
            <a:ext cx="4784035" cy="6857997"/>
          </a:xfrm>
          <a:prstGeom prst="rect">
            <a:avLst/>
          </a:prstGeom>
        </p:spPr>
      </p:pic>
      <p:sp>
        <p:nvSpPr>
          <p:cNvPr id="2" name="Title 1"/>
          <p:cNvSpPr>
            <a:spLocks noGrp="1"/>
          </p:cNvSpPr>
          <p:nvPr>
            <p:ph type="title"/>
          </p:nvPr>
        </p:nvSpPr>
        <p:spPr>
          <a:xfrm>
            <a:off x="742305" y="732713"/>
            <a:ext cx="3273099" cy="2247117"/>
          </a:xfrm>
        </p:spPr>
        <p:txBody>
          <a:bodyPr anchor="b">
            <a:normAutofit/>
          </a:bodyPr>
          <a:lstStyle>
            <a:lvl1pPr algn="l">
              <a:defRPr sz="2400">
                <a:solidFill>
                  <a:schemeClr val="bg1"/>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742306" y="3205491"/>
            <a:ext cx="3275013" cy="2248181"/>
          </a:xfrm>
          <a:prstGeom prst="rect">
            <a:avLst/>
          </a:prstGeom>
        </p:spPr>
        <p:txBody>
          <a:bodyPr/>
          <a:lstStyle>
            <a:lvl1pPr marL="0" indent="0" algn="l">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7" name="Straight Connector 16"/>
          <p:cNvCxnSpPr>
            <a:cxnSpLocks/>
          </p:cNvCxnSpPr>
          <p:nvPr/>
        </p:nvCxnSpPr>
        <p:spPr>
          <a:xfrm>
            <a:off x="794507" y="3128387"/>
            <a:ext cx="3220897" cy="0"/>
          </a:xfrm>
          <a:prstGeom prst="line">
            <a:avLst/>
          </a:prstGeom>
          <a:ln w="31750">
            <a:solidFill>
              <a:schemeClr val="bg1"/>
            </a:solidFill>
          </a:ln>
        </p:spPr>
        <p:style>
          <a:lnRef idx="3">
            <a:schemeClr val="accent1"/>
          </a:lnRef>
          <a:fillRef idx="0">
            <a:schemeClr val="accent1"/>
          </a:fillRef>
          <a:effectRef idx="2">
            <a:schemeClr val="accent1"/>
          </a:effectRef>
          <a:fontRef idx="minor">
            <a:schemeClr val="tx1"/>
          </a:fontRef>
        </p:style>
      </p:cxnSp>
      <p:sp>
        <p:nvSpPr>
          <p:cNvPr id="13" name="Text Placeholder 3">
            <a:extLst>
              <a:ext uri="{FF2B5EF4-FFF2-40B4-BE49-F238E27FC236}">
                <a16:creationId xmlns:a16="http://schemas.microsoft.com/office/drawing/2014/main" id="{1E9839C3-A93C-44C2-B383-3CA7638930D5}"/>
              </a:ext>
            </a:extLst>
          </p:cNvPr>
          <p:cNvSpPr>
            <a:spLocks noGrp="1"/>
          </p:cNvSpPr>
          <p:nvPr>
            <p:ph type="body" sz="half" idx="10" hasCustomPrompt="1"/>
          </p:nvPr>
        </p:nvSpPr>
        <p:spPr>
          <a:xfrm>
            <a:off x="5361190" y="1234085"/>
            <a:ext cx="5474671" cy="2003742"/>
          </a:xfrm>
          <a:prstGeom prst="rect">
            <a:avLst/>
          </a:prstGeom>
        </p:spPr>
        <p:txBody>
          <a:bodyPr>
            <a:noAutofit/>
          </a:bodyPr>
          <a:lstStyle>
            <a:lvl1pPr marL="0" indent="0" algn="l">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14" name="Text Placeholder 3">
            <a:extLst>
              <a:ext uri="{FF2B5EF4-FFF2-40B4-BE49-F238E27FC236}">
                <a16:creationId xmlns:a16="http://schemas.microsoft.com/office/drawing/2014/main" id="{31E0046A-66CB-4A8A-9376-D6A4931EB306}"/>
              </a:ext>
            </a:extLst>
          </p:cNvPr>
          <p:cNvSpPr>
            <a:spLocks noGrp="1"/>
          </p:cNvSpPr>
          <p:nvPr>
            <p:ph type="body" sz="half" idx="11" hasCustomPrompt="1"/>
          </p:nvPr>
        </p:nvSpPr>
        <p:spPr>
          <a:xfrm>
            <a:off x="5369114" y="3548609"/>
            <a:ext cx="5524404" cy="2003742"/>
          </a:xfrm>
          <a:prstGeom prst="rect">
            <a:avLst/>
          </a:prstGeom>
        </p:spPr>
        <p:txBody>
          <a:bodyPr>
            <a:noAutofit/>
          </a:bodyPr>
          <a:lstStyle>
            <a:lvl1pPr marL="285750" marR="0" indent="-285750" algn="l" defTabSz="914400" rtl="0" eaLnBrk="1" fontAlgn="auto" latinLnBrk="0" hangingPunct="1">
              <a:lnSpc>
                <a:spcPct val="120000"/>
              </a:lnSpc>
              <a:spcBef>
                <a:spcPts val="1000"/>
              </a:spcBef>
              <a:spcAft>
                <a:spcPts val="0"/>
              </a:spcAft>
              <a:buClr>
                <a:schemeClr val="accent1"/>
              </a:buClr>
              <a:buSzPct val="100000"/>
              <a:buFont typeface="Arial" panose="020B0604020202020204" pitchFamily="34" charset="0"/>
              <a:buChar char="•"/>
              <a:tabLst/>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Bullet point sample one</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two</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three</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four</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five</a:t>
            </a:r>
          </a:p>
        </p:txBody>
      </p:sp>
      <p:sp>
        <p:nvSpPr>
          <p:cNvPr id="8" name="Slide Number Placeholder 8">
            <a:extLst>
              <a:ext uri="{FF2B5EF4-FFF2-40B4-BE49-F238E27FC236}">
                <a16:creationId xmlns:a16="http://schemas.microsoft.com/office/drawing/2014/main" id="{0512AB85-5153-4ACF-B240-2CC680B3A8D1}"/>
              </a:ext>
            </a:extLst>
          </p:cNvPr>
          <p:cNvSpPr>
            <a:spLocks noGrp="1"/>
          </p:cNvSpPr>
          <p:nvPr>
            <p:ph type="sldNum" sz="quarter" idx="4"/>
          </p:nvPr>
        </p:nvSpPr>
        <p:spPr>
          <a:xfrm>
            <a:off x="202582" y="6388696"/>
            <a:ext cx="636727" cy="322851"/>
          </a:xfrm>
          <a:prstGeom prst="rect">
            <a:avLst/>
          </a:prstGeom>
        </p:spPr>
        <p:txBody>
          <a:bodyPr/>
          <a:lstStyle>
            <a:lvl1pPr>
              <a:defRPr>
                <a:solidFill>
                  <a:schemeClr val="bg1"/>
                </a:solidFill>
              </a:defRPr>
            </a:lvl1pPr>
          </a:lstStyle>
          <a:p>
            <a:fld id="{6D22F896-40B5-4ADD-8801-0D06FADFA095}" type="slidenum">
              <a:rPr lang="en-US" smtClean="0"/>
              <a:pPr/>
              <a:t>‹#›</a:t>
            </a:fld>
            <a:endParaRPr lang="en-US" dirty="0"/>
          </a:p>
        </p:txBody>
      </p:sp>
      <p:sp>
        <p:nvSpPr>
          <p:cNvPr id="10" name="TextBox 9">
            <a:extLst>
              <a:ext uri="{FF2B5EF4-FFF2-40B4-BE49-F238E27FC236}">
                <a16:creationId xmlns:a16="http://schemas.microsoft.com/office/drawing/2014/main" id="{CFC85F63-E116-4279-A257-8B44310E9543}"/>
              </a:ext>
            </a:extLst>
          </p:cNvPr>
          <p:cNvSpPr txBox="1"/>
          <p:nvPr userDrawn="1"/>
        </p:nvSpPr>
        <p:spPr>
          <a:xfrm>
            <a:off x="4795693" y="6552660"/>
            <a:ext cx="6450985" cy="200055"/>
          </a:xfrm>
          <a:prstGeom prst="rect">
            <a:avLst/>
          </a:prstGeom>
          <a:noFill/>
        </p:spPr>
        <p:txBody>
          <a:bodyPr wrap="square">
            <a:spAutoFit/>
          </a:bodyPr>
          <a:lstStyle/>
          <a:p>
            <a:pPr algn="ctr"/>
            <a:r>
              <a:rPr lang="en-US" sz="700" b="0" i="0" dirty="0">
                <a:solidFill>
                  <a:schemeClr val="tx1">
                    <a:lumMod val="75000"/>
                    <a:lumOff val="25000"/>
                  </a:schemeClr>
                </a:solidFill>
                <a:effectLst/>
                <a:latin typeface="Helvetica Neue"/>
              </a:rPr>
              <a:t>THIS MATERIAL IS CONFIDENTIAL</a:t>
            </a:r>
            <a:endParaRPr lang="en-US" sz="700" dirty="0">
              <a:solidFill>
                <a:schemeClr val="tx1">
                  <a:lumMod val="75000"/>
                  <a:lumOff val="25000"/>
                </a:schemeClr>
              </a:solidFill>
            </a:endParaRPr>
          </a:p>
        </p:txBody>
      </p:sp>
    </p:spTree>
    <p:extLst>
      <p:ext uri="{BB962C8B-B14F-4D97-AF65-F5344CB8AC3E}">
        <p14:creationId xmlns:p14="http://schemas.microsoft.com/office/powerpoint/2010/main" val="18762638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Content with Caption">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5DCBCB0-8448-4D00-99A9-D5728193D76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0761"/>
          <a:stretch/>
        </p:blipFill>
        <p:spPr>
          <a:xfrm>
            <a:off x="0" y="5399"/>
            <a:ext cx="4784035" cy="6857997"/>
          </a:xfrm>
          <a:prstGeom prst="rect">
            <a:avLst/>
          </a:prstGeom>
        </p:spPr>
      </p:pic>
      <p:sp>
        <p:nvSpPr>
          <p:cNvPr id="2" name="Title 1"/>
          <p:cNvSpPr>
            <a:spLocks noGrp="1"/>
          </p:cNvSpPr>
          <p:nvPr>
            <p:ph type="title"/>
          </p:nvPr>
        </p:nvSpPr>
        <p:spPr>
          <a:xfrm>
            <a:off x="742305" y="732713"/>
            <a:ext cx="3273099" cy="2247117"/>
          </a:xfrm>
        </p:spPr>
        <p:txBody>
          <a:bodyPr anchor="b">
            <a:normAutofit/>
          </a:bodyPr>
          <a:lstStyle>
            <a:lvl1pPr algn="l">
              <a:defRPr sz="2400">
                <a:solidFill>
                  <a:schemeClr val="bg1"/>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742306" y="3205491"/>
            <a:ext cx="3275013" cy="2248181"/>
          </a:xfrm>
          <a:prstGeom prst="rect">
            <a:avLst/>
          </a:prstGeom>
        </p:spPr>
        <p:txBody>
          <a:bodyPr/>
          <a:lstStyle>
            <a:lvl1pPr marL="0" indent="0" algn="l">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7" name="Straight Connector 16"/>
          <p:cNvCxnSpPr>
            <a:cxnSpLocks/>
          </p:cNvCxnSpPr>
          <p:nvPr/>
        </p:nvCxnSpPr>
        <p:spPr>
          <a:xfrm>
            <a:off x="794507" y="3128387"/>
            <a:ext cx="3220897" cy="0"/>
          </a:xfrm>
          <a:prstGeom prst="line">
            <a:avLst/>
          </a:prstGeom>
          <a:ln w="31750">
            <a:solidFill>
              <a:schemeClr val="bg1"/>
            </a:solidFill>
          </a:ln>
        </p:spPr>
        <p:style>
          <a:lnRef idx="3">
            <a:schemeClr val="accent1"/>
          </a:lnRef>
          <a:fillRef idx="0">
            <a:schemeClr val="accent1"/>
          </a:fillRef>
          <a:effectRef idx="2">
            <a:schemeClr val="accent1"/>
          </a:effectRef>
          <a:fontRef idx="minor">
            <a:schemeClr val="tx1"/>
          </a:fontRef>
        </p:style>
      </p:cxnSp>
      <p:sp>
        <p:nvSpPr>
          <p:cNvPr id="13" name="Text Placeholder 3">
            <a:extLst>
              <a:ext uri="{FF2B5EF4-FFF2-40B4-BE49-F238E27FC236}">
                <a16:creationId xmlns:a16="http://schemas.microsoft.com/office/drawing/2014/main" id="{1E9839C3-A93C-44C2-B383-3CA7638930D5}"/>
              </a:ext>
            </a:extLst>
          </p:cNvPr>
          <p:cNvSpPr>
            <a:spLocks noGrp="1"/>
          </p:cNvSpPr>
          <p:nvPr>
            <p:ph type="body" sz="half" idx="10" hasCustomPrompt="1"/>
          </p:nvPr>
        </p:nvSpPr>
        <p:spPr>
          <a:xfrm>
            <a:off x="5361190" y="1234085"/>
            <a:ext cx="5474671" cy="2003742"/>
          </a:xfrm>
          <a:prstGeom prst="rect">
            <a:avLst/>
          </a:prstGeom>
        </p:spPr>
        <p:txBody>
          <a:bodyPr>
            <a:noAutofit/>
          </a:bodyPr>
          <a:lstStyle>
            <a:lvl1pPr marL="0" indent="0" algn="l">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14" name="Text Placeholder 3">
            <a:extLst>
              <a:ext uri="{FF2B5EF4-FFF2-40B4-BE49-F238E27FC236}">
                <a16:creationId xmlns:a16="http://schemas.microsoft.com/office/drawing/2014/main" id="{31E0046A-66CB-4A8A-9376-D6A4931EB306}"/>
              </a:ext>
            </a:extLst>
          </p:cNvPr>
          <p:cNvSpPr>
            <a:spLocks noGrp="1"/>
          </p:cNvSpPr>
          <p:nvPr>
            <p:ph type="body" sz="half" idx="11" hasCustomPrompt="1"/>
          </p:nvPr>
        </p:nvSpPr>
        <p:spPr>
          <a:xfrm>
            <a:off x="5369114" y="3548609"/>
            <a:ext cx="5524404" cy="2003742"/>
          </a:xfrm>
          <a:prstGeom prst="rect">
            <a:avLst/>
          </a:prstGeom>
        </p:spPr>
        <p:txBody>
          <a:bodyPr>
            <a:noAutofit/>
          </a:bodyPr>
          <a:lstStyle>
            <a:lvl1pPr marL="285750" marR="0" indent="-285750" algn="l" defTabSz="914400" rtl="0" eaLnBrk="1" fontAlgn="auto" latinLnBrk="0" hangingPunct="1">
              <a:lnSpc>
                <a:spcPct val="120000"/>
              </a:lnSpc>
              <a:spcBef>
                <a:spcPts val="1000"/>
              </a:spcBef>
              <a:spcAft>
                <a:spcPts val="0"/>
              </a:spcAft>
              <a:buClr>
                <a:schemeClr val="accent1"/>
              </a:buClr>
              <a:buSzPct val="100000"/>
              <a:buFont typeface="Arial" panose="020B0604020202020204" pitchFamily="34" charset="0"/>
              <a:buChar char="•"/>
              <a:tabLst/>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Bullet point sample one</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two</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three</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four</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five</a:t>
            </a:r>
          </a:p>
        </p:txBody>
      </p:sp>
      <p:sp>
        <p:nvSpPr>
          <p:cNvPr id="8" name="Slide Number Placeholder 8">
            <a:extLst>
              <a:ext uri="{FF2B5EF4-FFF2-40B4-BE49-F238E27FC236}">
                <a16:creationId xmlns:a16="http://schemas.microsoft.com/office/drawing/2014/main" id="{0512AB85-5153-4ACF-B240-2CC680B3A8D1}"/>
              </a:ext>
            </a:extLst>
          </p:cNvPr>
          <p:cNvSpPr>
            <a:spLocks noGrp="1"/>
          </p:cNvSpPr>
          <p:nvPr>
            <p:ph type="sldNum" sz="quarter" idx="4"/>
          </p:nvPr>
        </p:nvSpPr>
        <p:spPr>
          <a:xfrm>
            <a:off x="202582" y="6388696"/>
            <a:ext cx="636727" cy="322851"/>
          </a:xfrm>
          <a:prstGeom prst="rect">
            <a:avLst/>
          </a:prstGeom>
        </p:spPr>
        <p:txBody>
          <a:bodyPr/>
          <a:lstStyle>
            <a:lvl1pPr>
              <a:defRPr>
                <a:solidFill>
                  <a:schemeClr val="bg1"/>
                </a:solidFill>
              </a:defRPr>
            </a:lvl1pPr>
          </a:lstStyle>
          <a:p>
            <a:fld id="{6D22F896-40B5-4ADD-8801-0D06FADFA095}" type="slidenum">
              <a:rPr lang="en-US" smtClean="0"/>
              <a:pPr/>
              <a:t>‹#›</a:t>
            </a:fld>
            <a:endParaRPr lang="en-US" dirty="0"/>
          </a:p>
        </p:txBody>
      </p:sp>
      <p:sp>
        <p:nvSpPr>
          <p:cNvPr id="10" name="TextBox 9">
            <a:extLst>
              <a:ext uri="{FF2B5EF4-FFF2-40B4-BE49-F238E27FC236}">
                <a16:creationId xmlns:a16="http://schemas.microsoft.com/office/drawing/2014/main" id="{CFC85F63-E116-4279-A257-8B44310E9543}"/>
              </a:ext>
            </a:extLst>
          </p:cNvPr>
          <p:cNvSpPr txBox="1"/>
          <p:nvPr userDrawn="1"/>
        </p:nvSpPr>
        <p:spPr>
          <a:xfrm>
            <a:off x="4795693" y="6552660"/>
            <a:ext cx="6450985" cy="200055"/>
          </a:xfrm>
          <a:prstGeom prst="rect">
            <a:avLst/>
          </a:prstGeom>
          <a:noFill/>
        </p:spPr>
        <p:txBody>
          <a:bodyPr wrap="square">
            <a:spAutoFit/>
          </a:bodyPr>
          <a:lstStyle/>
          <a:p>
            <a:pPr algn="ctr"/>
            <a:r>
              <a:rPr lang="en-US" sz="700" b="0" i="0" dirty="0">
                <a:solidFill>
                  <a:schemeClr val="tx1">
                    <a:lumMod val="75000"/>
                    <a:lumOff val="25000"/>
                  </a:schemeClr>
                </a:solidFill>
                <a:effectLst/>
                <a:latin typeface="Helvetica Neue"/>
              </a:rPr>
              <a:t>THIS MATERIAL IS CONFIDENTIAL</a:t>
            </a:r>
            <a:endParaRPr lang="en-US" sz="700" dirty="0">
              <a:solidFill>
                <a:schemeClr val="tx1">
                  <a:lumMod val="75000"/>
                  <a:lumOff val="25000"/>
                </a:schemeClr>
              </a:solidFill>
            </a:endParaRPr>
          </a:p>
        </p:txBody>
      </p:sp>
      <p:pic>
        <p:nvPicPr>
          <p:cNvPr id="11" name="Picture 10" descr="A close up of a sign&#10;&#10;Description automatically generated">
            <a:extLst>
              <a:ext uri="{FF2B5EF4-FFF2-40B4-BE49-F238E27FC236}">
                <a16:creationId xmlns:a16="http://schemas.microsoft.com/office/drawing/2014/main" id="{897FC0D2-75A3-4CBB-BFFE-50FFB08F56D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19060" y="6442690"/>
            <a:ext cx="553002" cy="276501"/>
          </a:xfrm>
          <a:prstGeom prst="rect">
            <a:avLst/>
          </a:prstGeom>
        </p:spPr>
      </p:pic>
    </p:spTree>
    <p:extLst>
      <p:ext uri="{BB962C8B-B14F-4D97-AF65-F5344CB8AC3E}">
        <p14:creationId xmlns:p14="http://schemas.microsoft.com/office/powerpoint/2010/main" val="3968211514"/>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5DCBCB0-8448-4D00-99A9-D5728193D76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1147"/>
          <a:stretch/>
        </p:blipFill>
        <p:spPr>
          <a:xfrm>
            <a:off x="-13163" y="0"/>
            <a:ext cx="4736968" cy="6858000"/>
          </a:xfrm>
          <a:prstGeom prst="rect">
            <a:avLst/>
          </a:prstGeom>
        </p:spPr>
      </p:pic>
      <p:sp>
        <p:nvSpPr>
          <p:cNvPr id="2" name="Title 1"/>
          <p:cNvSpPr>
            <a:spLocks noGrp="1"/>
          </p:cNvSpPr>
          <p:nvPr>
            <p:ph type="title"/>
          </p:nvPr>
        </p:nvSpPr>
        <p:spPr>
          <a:xfrm>
            <a:off x="742305" y="732713"/>
            <a:ext cx="3273099" cy="2247117"/>
          </a:xfrm>
        </p:spPr>
        <p:txBody>
          <a:bodyPr anchor="b">
            <a:normAutofit/>
          </a:bodyPr>
          <a:lstStyle>
            <a:lvl1pPr algn="l">
              <a:defRPr sz="2400">
                <a:solidFill>
                  <a:schemeClr val="bg1"/>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742306" y="3205491"/>
            <a:ext cx="3275013" cy="2248181"/>
          </a:xfrm>
          <a:prstGeom prst="rect">
            <a:avLst/>
          </a:prstGeom>
        </p:spPr>
        <p:txBody>
          <a:bodyPr/>
          <a:lstStyle>
            <a:lvl1pPr marL="0" indent="0" algn="l">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7" name="Straight Connector 16"/>
          <p:cNvCxnSpPr>
            <a:cxnSpLocks/>
          </p:cNvCxnSpPr>
          <p:nvPr/>
        </p:nvCxnSpPr>
        <p:spPr>
          <a:xfrm>
            <a:off x="794507" y="3128387"/>
            <a:ext cx="3220897" cy="0"/>
          </a:xfrm>
          <a:prstGeom prst="line">
            <a:avLst/>
          </a:prstGeom>
          <a:ln w="31750">
            <a:solidFill>
              <a:schemeClr val="bg1"/>
            </a:solidFill>
          </a:ln>
        </p:spPr>
        <p:style>
          <a:lnRef idx="3">
            <a:schemeClr val="accent1"/>
          </a:lnRef>
          <a:fillRef idx="0">
            <a:schemeClr val="accent1"/>
          </a:fillRef>
          <a:effectRef idx="2">
            <a:schemeClr val="accent1"/>
          </a:effectRef>
          <a:fontRef idx="minor">
            <a:schemeClr val="tx1"/>
          </a:fontRef>
        </p:style>
      </p:cxnSp>
      <p:sp>
        <p:nvSpPr>
          <p:cNvPr id="13" name="Text Placeholder 3">
            <a:extLst>
              <a:ext uri="{FF2B5EF4-FFF2-40B4-BE49-F238E27FC236}">
                <a16:creationId xmlns:a16="http://schemas.microsoft.com/office/drawing/2014/main" id="{1E9839C3-A93C-44C2-B383-3CA7638930D5}"/>
              </a:ext>
            </a:extLst>
          </p:cNvPr>
          <p:cNvSpPr>
            <a:spLocks noGrp="1"/>
          </p:cNvSpPr>
          <p:nvPr>
            <p:ph type="body" sz="half" idx="10" hasCustomPrompt="1"/>
          </p:nvPr>
        </p:nvSpPr>
        <p:spPr>
          <a:xfrm>
            <a:off x="5361190" y="1234085"/>
            <a:ext cx="5297975" cy="2003742"/>
          </a:xfrm>
          <a:prstGeom prst="rect">
            <a:avLst/>
          </a:prstGeom>
        </p:spPr>
        <p:txBody>
          <a:bodyPr>
            <a:noAutofit/>
          </a:bodyPr>
          <a:lstStyle>
            <a:lvl1pPr marL="0" indent="0" algn="l">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14" name="Text Placeholder 3">
            <a:extLst>
              <a:ext uri="{FF2B5EF4-FFF2-40B4-BE49-F238E27FC236}">
                <a16:creationId xmlns:a16="http://schemas.microsoft.com/office/drawing/2014/main" id="{31E0046A-66CB-4A8A-9376-D6A4931EB306}"/>
              </a:ext>
            </a:extLst>
          </p:cNvPr>
          <p:cNvSpPr>
            <a:spLocks noGrp="1"/>
          </p:cNvSpPr>
          <p:nvPr>
            <p:ph type="body" sz="half" idx="11" hasCustomPrompt="1"/>
          </p:nvPr>
        </p:nvSpPr>
        <p:spPr>
          <a:xfrm>
            <a:off x="5369114" y="3548609"/>
            <a:ext cx="5524404" cy="2003742"/>
          </a:xfrm>
          <a:prstGeom prst="rect">
            <a:avLst/>
          </a:prstGeom>
        </p:spPr>
        <p:txBody>
          <a:bodyPr>
            <a:noAutofit/>
          </a:bodyPr>
          <a:lstStyle>
            <a:lvl1pPr marL="285750" marR="0" indent="-285750" algn="l" defTabSz="914400" rtl="0" eaLnBrk="1" fontAlgn="auto" latinLnBrk="0" hangingPunct="1">
              <a:lnSpc>
                <a:spcPct val="120000"/>
              </a:lnSpc>
              <a:spcBef>
                <a:spcPts val="1000"/>
              </a:spcBef>
              <a:spcAft>
                <a:spcPts val="0"/>
              </a:spcAft>
              <a:buClr>
                <a:schemeClr val="accent1"/>
              </a:buClr>
              <a:buSzPct val="100000"/>
              <a:buFont typeface="Arial" panose="020B0604020202020204" pitchFamily="34" charset="0"/>
              <a:buChar char="•"/>
              <a:tabLst/>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Bullet point sample one</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two</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three</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four</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five</a:t>
            </a:r>
          </a:p>
        </p:txBody>
      </p:sp>
      <p:sp>
        <p:nvSpPr>
          <p:cNvPr id="8" name="Slide Number Placeholder 8">
            <a:extLst>
              <a:ext uri="{FF2B5EF4-FFF2-40B4-BE49-F238E27FC236}">
                <a16:creationId xmlns:a16="http://schemas.microsoft.com/office/drawing/2014/main" id="{4C85266C-F9B0-4856-B737-6C8F4A175A62}"/>
              </a:ext>
            </a:extLst>
          </p:cNvPr>
          <p:cNvSpPr>
            <a:spLocks noGrp="1"/>
          </p:cNvSpPr>
          <p:nvPr>
            <p:ph type="sldNum" sz="quarter" idx="4"/>
          </p:nvPr>
        </p:nvSpPr>
        <p:spPr>
          <a:xfrm>
            <a:off x="202582" y="6388696"/>
            <a:ext cx="636727" cy="322851"/>
          </a:xfrm>
          <a:prstGeom prst="rect">
            <a:avLst/>
          </a:prstGeom>
        </p:spPr>
        <p:txBody>
          <a:bodyPr/>
          <a:lstStyle>
            <a:lvl1pPr>
              <a:defRPr>
                <a:solidFill>
                  <a:schemeClr val="bg1"/>
                </a:solidFill>
              </a:defRPr>
            </a:lvl1pPr>
          </a:lstStyle>
          <a:p>
            <a:fld id="{6D22F896-40B5-4ADD-8801-0D06FADFA095}" type="slidenum">
              <a:rPr lang="en-US" smtClean="0"/>
              <a:pPr/>
              <a:t>‹#›</a:t>
            </a:fld>
            <a:endParaRPr lang="en-US" dirty="0"/>
          </a:p>
        </p:txBody>
      </p:sp>
      <p:sp>
        <p:nvSpPr>
          <p:cNvPr id="10" name="TextBox 9">
            <a:extLst>
              <a:ext uri="{FF2B5EF4-FFF2-40B4-BE49-F238E27FC236}">
                <a16:creationId xmlns:a16="http://schemas.microsoft.com/office/drawing/2014/main" id="{F3F39994-0F89-44EA-95C3-0963F01CB92F}"/>
              </a:ext>
            </a:extLst>
          </p:cNvPr>
          <p:cNvSpPr txBox="1"/>
          <p:nvPr userDrawn="1"/>
        </p:nvSpPr>
        <p:spPr>
          <a:xfrm>
            <a:off x="4795693" y="6552660"/>
            <a:ext cx="6450985" cy="200055"/>
          </a:xfrm>
          <a:prstGeom prst="rect">
            <a:avLst/>
          </a:prstGeom>
          <a:noFill/>
        </p:spPr>
        <p:txBody>
          <a:bodyPr wrap="square">
            <a:spAutoFit/>
          </a:bodyPr>
          <a:lstStyle/>
          <a:p>
            <a:pPr algn="ctr"/>
            <a:r>
              <a:rPr lang="en-US" sz="700" b="0" i="0" dirty="0">
                <a:solidFill>
                  <a:schemeClr val="tx1">
                    <a:lumMod val="75000"/>
                    <a:lumOff val="25000"/>
                  </a:schemeClr>
                </a:solidFill>
                <a:effectLst/>
                <a:latin typeface="Helvetica Neue"/>
              </a:rPr>
              <a:t>THIS MATERIAL IS CONFIDENTIAL</a:t>
            </a:r>
            <a:endParaRPr lang="en-US" sz="700" dirty="0">
              <a:solidFill>
                <a:schemeClr val="tx1">
                  <a:lumMod val="75000"/>
                  <a:lumOff val="25000"/>
                </a:schemeClr>
              </a:solidFill>
            </a:endParaRPr>
          </a:p>
        </p:txBody>
      </p:sp>
    </p:spTree>
    <p:extLst>
      <p:ext uri="{BB962C8B-B14F-4D97-AF65-F5344CB8AC3E}">
        <p14:creationId xmlns:p14="http://schemas.microsoft.com/office/powerpoint/2010/main" val="25060462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Content with Caption">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5DCBCB0-8448-4D00-99A9-D5728193D76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1147"/>
          <a:stretch/>
        </p:blipFill>
        <p:spPr>
          <a:xfrm>
            <a:off x="-13163" y="0"/>
            <a:ext cx="4736968" cy="6858000"/>
          </a:xfrm>
          <a:prstGeom prst="rect">
            <a:avLst/>
          </a:prstGeom>
        </p:spPr>
      </p:pic>
      <p:sp>
        <p:nvSpPr>
          <p:cNvPr id="2" name="Title 1"/>
          <p:cNvSpPr>
            <a:spLocks noGrp="1"/>
          </p:cNvSpPr>
          <p:nvPr>
            <p:ph type="title"/>
          </p:nvPr>
        </p:nvSpPr>
        <p:spPr>
          <a:xfrm>
            <a:off x="742305" y="732713"/>
            <a:ext cx="3273099" cy="2247117"/>
          </a:xfrm>
        </p:spPr>
        <p:txBody>
          <a:bodyPr anchor="b">
            <a:normAutofit/>
          </a:bodyPr>
          <a:lstStyle>
            <a:lvl1pPr algn="l">
              <a:defRPr sz="2400">
                <a:solidFill>
                  <a:schemeClr val="bg1"/>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742306" y="3205491"/>
            <a:ext cx="3275013" cy="2248181"/>
          </a:xfrm>
          <a:prstGeom prst="rect">
            <a:avLst/>
          </a:prstGeom>
        </p:spPr>
        <p:txBody>
          <a:bodyPr/>
          <a:lstStyle>
            <a:lvl1pPr marL="0" indent="0" algn="l">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7" name="Straight Connector 16"/>
          <p:cNvCxnSpPr>
            <a:cxnSpLocks/>
          </p:cNvCxnSpPr>
          <p:nvPr/>
        </p:nvCxnSpPr>
        <p:spPr>
          <a:xfrm>
            <a:off x="794507" y="3128387"/>
            <a:ext cx="3220897" cy="0"/>
          </a:xfrm>
          <a:prstGeom prst="line">
            <a:avLst/>
          </a:prstGeom>
          <a:ln w="31750">
            <a:solidFill>
              <a:schemeClr val="bg1"/>
            </a:solidFill>
          </a:ln>
        </p:spPr>
        <p:style>
          <a:lnRef idx="3">
            <a:schemeClr val="accent1"/>
          </a:lnRef>
          <a:fillRef idx="0">
            <a:schemeClr val="accent1"/>
          </a:fillRef>
          <a:effectRef idx="2">
            <a:schemeClr val="accent1"/>
          </a:effectRef>
          <a:fontRef idx="minor">
            <a:schemeClr val="tx1"/>
          </a:fontRef>
        </p:style>
      </p:cxnSp>
      <p:sp>
        <p:nvSpPr>
          <p:cNvPr id="13" name="Text Placeholder 3">
            <a:extLst>
              <a:ext uri="{FF2B5EF4-FFF2-40B4-BE49-F238E27FC236}">
                <a16:creationId xmlns:a16="http://schemas.microsoft.com/office/drawing/2014/main" id="{1E9839C3-A93C-44C2-B383-3CA7638930D5}"/>
              </a:ext>
            </a:extLst>
          </p:cNvPr>
          <p:cNvSpPr>
            <a:spLocks noGrp="1"/>
          </p:cNvSpPr>
          <p:nvPr>
            <p:ph type="body" sz="half" idx="10" hasCustomPrompt="1"/>
          </p:nvPr>
        </p:nvSpPr>
        <p:spPr>
          <a:xfrm>
            <a:off x="5361190" y="1234085"/>
            <a:ext cx="5297975" cy="2003742"/>
          </a:xfrm>
          <a:prstGeom prst="rect">
            <a:avLst/>
          </a:prstGeom>
        </p:spPr>
        <p:txBody>
          <a:bodyPr>
            <a:noAutofit/>
          </a:bodyPr>
          <a:lstStyle>
            <a:lvl1pPr marL="0" indent="0" algn="l">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14" name="Text Placeholder 3">
            <a:extLst>
              <a:ext uri="{FF2B5EF4-FFF2-40B4-BE49-F238E27FC236}">
                <a16:creationId xmlns:a16="http://schemas.microsoft.com/office/drawing/2014/main" id="{31E0046A-66CB-4A8A-9376-D6A4931EB306}"/>
              </a:ext>
            </a:extLst>
          </p:cNvPr>
          <p:cNvSpPr>
            <a:spLocks noGrp="1"/>
          </p:cNvSpPr>
          <p:nvPr>
            <p:ph type="body" sz="half" idx="11" hasCustomPrompt="1"/>
          </p:nvPr>
        </p:nvSpPr>
        <p:spPr>
          <a:xfrm>
            <a:off x="5369114" y="3548609"/>
            <a:ext cx="5524404" cy="2003742"/>
          </a:xfrm>
          <a:prstGeom prst="rect">
            <a:avLst/>
          </a:prstGeom>
        </p:spPr>
        <p:txBody>
          <a:bodyPr>
            <a:noAutofit/>
          </a:bodyPr>
          <a:lstStyle>
            <a:lvl1pPr marL="285750" marR="0" indent="-285750" algn="l" defTabSz="914400" rtl="0" eaLnBrk="1" fontAlgn="auto" latinLnBrk="0" hangingPunct="1">
              <a:lnSpc>
                <a:spcPct val="120000"/>
              </a:lnSpc>
              <a:spcBef>
                <a:spcPts val="1000"/>
              </a:spcBef>
              <a:spcAft>
                <a:spcPts val="0"/>
              </a:spcAft>
              <a:buClr>
                <a:schemeClr val="accent1"/>
              </a:buClr>
              <a:buSzPct val="100000"/>
              <a:buFont typeface="Arial" panose="020B0604020202020204" pitchFamily="34" charset="0"/>
              <a:buChar char="•"/>
              <a:tabLst/>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Bullet point sample one</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two</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three</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four</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five</a:t>
            </a:r>
          </a:p>
        </p:txBody>
      </p:sp>
      <p:sp>
        <p:nvSpPr>
          <p:cNvPr id="8" name="Slide Number Placeholder 8">
            <a:extLst>
              <a:ext uri="{FF2B5EF4-FFF2-40B4-BE49-F238E27FC236}">
                <a16:creationId xmlns:a16="http://schemas.microsoft.com/office/drawing/2014/main" id="{4C85266C-F9B0-4856-B737-6C8F4A175A62}"/>
              </a:ext>
            </a:extLst>
          </p:cNvPr>
          <p:cNvSpPr>
            <a:spLocks noGrp="1"/>
          </p:cNvSpPr>
          <p:nvPr>
            <p:ph type="sldNum" sz="quarter" idx="4"/>
          </p:nvPr>
        </p:nvSpPr>
        <p:spPr>
          <a:xfrm>
            <a:off x="202582" y="6388696"/>
            <a:ext cx="636727" cy="322851"/>
          </a:xfrm>
          <a:prstGeom prst="rect">
            <a:avLst/>
          </a:prstGeom>
        </p:spPr>
        <p:txBody>
          <a:bodyPr/>
          <a:lstStyle>
            <a:lvl1pPr>
              <a:defRPr>
                <a:solidFill>
                  <a:schemeClr val="bg1"/>
                </a:solidFill>
              </a:defRPr>
            </a:lvl1pPr>
          </a:lstStyle>
          <a:p>
            <a:fld id="{6D22F896-40B5-4ADD-8801-0D06FADFA095}" type="slidenum">
              <a:rPr lang="en-US" smtClean="0"/>
              <a:pPr/>
              <a:t>‹#›</a:t>
            </a:fld>
            <a:endParaRPr lang="en-US" dirty="0"/>
          </a:p>
        </p:txBody>
      </p:sp>
      <p:sp>
        <p:nvSpPr>
          <p:cNvPr id="10" name="TextBox 9">
            <a:extLst>
              <a:ext uri="{FF2B5EF4-FFF2-40B4-BE49-F238E27FC236}">
                <a16:creationId xmlns:a16="http://schemas.microsoft.com/office/drawing/2014/main" id="{F3F39994-0F89-44EA-95C3-0963F01CB92F}"/>
              </a:ext>
            </a:extLst>
          </p:cNvPr>
          <p:cNvSpPr txBox="1"/>
          <p:nvPr userDrawn="1"/>
        </p:nvSpPr>
        <p:spPr>
          <a:xfrm>
            <a:off x="4795693" y="6552660"/>
            <a:ext cx="6450985" cy="200055"/>
          </a:xfrm>
          <a:prstGeom prst="rect">
            <a:avLst/>
          </a:prstGeom>
          <a:noFill/>
        </p:spPr>
        <p:txBody>
          <a:bodyPr wrap="square">
            <a:spAutoFit/>
          </a:bodyPr>
          <a:lstStyle/>
          <a:p>
            <a:pPr algn="ctr"/>
            <a:r>
              <a:rPr lang="en-US" sz="700" b="0" i="0" dirty="0">
                <a:solidFill>
                  <a:schemeClr val="tx1">
                    <a:lumMod val="75000"/>
                    <a:lumOff val="25000"/>
                  </a:schemeClr>
                </a:solidFill>
                <a:effectLst/>
                <a:latin typeface="Helvetica Neue"/>
              </a:rPr>
              <a:t>THIS MATERIAL IS CONFIDENTIAL</a:t>
            </a:r>
            <a:endParaRPr lang="en-US" sz="700" dirty="0">
              <a:solidFill>
                <a:schemeClr val="tx1">
                  <a:lumMod val="75000"/>
                  <a:lumOff val="25000"/>
                </a:schemeClr>
              </a:solidFill>
            </a:endParaRPr>
          </a:p>
        </p:txBody>
      </p:sp>
      <p:pic>
        <p:nvPicPr>
          <p:cNvPr id="11" name="Picture 10" descr="A close up of a sign&#10;&#10;Description automatically generated">
            <a:extLst>
              <a:ext uri="{FF2B5EF4-FFF2-40B4-BE49-F238E27FC236}">
                <a16:creationId xmlns:a16="http://schemas.microsoft.com/office/drawing/2014/main" id="{8ACB7436-31CB-4A6B-A36D-5B9595CC55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19060" y="6442690"/>
            <a:ext cx="553002" cy="276501"/>
          </a:xfrm>
          <a:prstGeom prst="rect">
            <a:avLst/>
          </a:prstGeom>
        </p:spPr>
      </p:pic>
    </p:spTree>
    <p:extLst>
      <p:ext uri="{BB962C8B-B14F-4D97-AF65-F5344CB8AC3E}">
        <p14:creationId xmlns:p14="http://schemas.microsoft.com/office/powerpoint/2010/main" val="409953753"/>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6CD7BE22-7E47-4DA9-B606-7170E38852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37138" y="470701"/>
            <a:ext cx="5701469" cy="6049120"/>
          </a:xfrm>
          <a:prstGeom prst="rect">
            <a:avLst/>
          </a:prstGeom>
          <a:effectLst/>
        </p:spPr>
      </p:pic>
      <p:sp>
        <p:nvSpPr>
          <p:cNvPr id="2" name="Title 1"/>
          <p:cNvSpPr>
            <a:spLocks noGrp="1"/>
          </p:cNvSpPr>
          <p:nvPr>
            <p:ph type="title"/>
          </p:nvPr>
        </p:nvSpPr>
        <p:spPr>
          <a:xfrm>
            <a:off x="970303" y="525670"/>
            <a:ext cx="5532328" cy="1065035"/>
          </a:xfrm>
        </p:spPr>
        <p:txBody>
          <a:bodyPr anchor="b">
            <a:normAutofit/>
          </a:bodyPr>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92704" y="610069"/>
            <a:ext cx="3908585" cy="5414168"/>
          </a:xfrm>
          <a:prstGeom prst="rect">
            <a:avLst/>
          </a:prstGeom>
          <a:solidFill>
            <a:schemeClr val="bg1"/>
          </a:solidFill>
          <a:ln w="9525" cap="sq">
            <a:noFill/>
            <a:miter lim="800000"/>
          </a:ln>
          <a:effectLst>
            <a:outerShdw blurRad="330200" dist="152400" dir="2700000" algn="tl" rotWithShape="0">
              <a:prstClr val="black">
                <a:alpha val="40000"/>
              </a:prstClr>
            </a:outerShdw>
          </a:effectLst>
        </p:spPr>
        <p:txBody>
          <a:bodyPr anchor="t"/>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hasCustomPrompt="1"/>
          </p:nvPr>
        </p:nvSpPr>
        <p:spPr>
          <a:xfrm>
            <a:off x="970303" y="1954120"/>
            <a:ext cx="4736967" cy="2003742"/>
          </a:xfrm>
          <a:prstGeom prst="rect">
            <a:avLst/>
          </a:prstGeom>
        </p:spPr>
        <p:txBody>
          <a:bodyPr>
            <a:noAutofit/>
          </a:bodyPr>
          <a:lstStyle>
            <a:lvl1pPr marL="0" indent="0" algn="l">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cxnSp>
        <p:nvCxnSpPr>
          <p:cNvPr id="31" name="Straight Connector 30"/>
          <p:cNvCxnSpPr>
            <a:cxnSpLocks/>
          </p:cNvCxnSpPr>
          <p:nvPr/>
        </p:nvCxnSpPr>
        <p:spPr>
          <a:xfrm>
            <a:off x="1032146" y="1760963"/>
            <a:ext cx="486065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2" name="Text Placeholder 3">
            <a:extLst>
              <a:ext uri="{FF2B5EF4-FFF2-40B4-BE49-F238E27FC236}">
                <a16:creationId xmlns:a16="http://schemas.microsoft.com/office/drawing/2014/main" id="{26EBDD75-E45C-495E-BE25-9211140F9792}"/>
              </a:ext>
            </a:extLst>
          </p:cNvPr>
          <p:cNvSpPr>
            <a:spLocks noGrp="1"/>
          </p:cNvSpPr>
          <p:nvPr>
            <p:ph type="body" sz="half" idx="10" hasCustomPrompt="1"/>
          </p:nvPr>
        </p:nvSpPr>
        <p:spPr>
          <a:xfrm>
            <a:off x="978227" y="4268644"/>
            <a:ext cx="5524404" cy="2003742"/>
          </a:xfrm>
          <a:prstGeom prst="rect">
            <a:avLst/>
          </a:prstGeom>
        </p:spPr>
        <p:txBody>
          <a:bodyPr>
            <a:noAutofit/>
          </a:bodyPr>
          <a:lstStyle>
            <a:lvl1pPr marL="285750" marR="0" indent="-285750" algn="l" defTabSz="914400" rtl="0" eaLnBrk="1" fontAlgn="auto" latinLnBrk="0" hangingPunct="1">
              <a:lnSpc>
                <a:spcPct val="120000"/>
              </a:lnSpc>
              <a:spcBef>
                <a:spcPts val="1000"/>
              </a:spcBef>
              <a:spcAft>
                <a:spcPts val="0"/>
              </a:spcAft>
              <a:buClr>
                <a:schemeClr val="accent1"/>
              </a:buClr>
              <a:buSzPct val="100000"/>
              <a:buFont typeface="Arial" panose="020B0604020202020204" pitchFamily="34" charset="0"/>
              <a:buChar char="•"/>
              <a:tabLst/>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Bullet point sample one</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two</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three</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four</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five</a:t>
            </a:r>
          </a:p>
        </p:txBody>
      </p:sp>
      <p:sp>
        <p:nvSpPr>
          <p:cNvPr id="8" name="Slide Number Placeholder 8">
            <a:extLst>
              <a:ext uri="{FF2B5EF4-FFF2-40B4-BE49-F238E27FC236}">
                <a16:creationId xmlns:a16="http://schemas.microsoft.com/office/drawing/2014/main" id="{7484C5BF-82EF-4A44-8CEE-392EC7F77AC0}"/>
              </a:ext>
            </a:extLst>
          </p:cNvPr>
          <p:cNvSpPr>
            <a:spLocks noGrp="1"/>
          </p:cNvSpPr>
          <p:nvPr>
            <p:ph type="sldNum" sz="quarter" idx="4"/>
          </p:nvPr>
        </p:nvSpPr>
        <p:spPr>
          <a:xfrm>
            <a:off x="202582" y="6388696"/>
            <a:ext cx="636727" cy="322851"/>
          </a:xfrm>
          <a:prstGeom prst="rect">
            <a:avLst/>
          </a:prstGeom>
        </p:spPr>
        <p:txBody>
          <a:bodyPr/>
          <a:lstStyle>
            <a:lvl1pPr>
              <a:defRPr>
                <a:solidFill>
                  <a:schemeClr val="tx2">
                    <a:lumMod val="60000"/>
                    <a:lumOff val="40000"/>
                  </a:schemeClr>
                </a:solidFill>
              </a:defRPr>
            </a:lvl1pPr>
          </a:lstStyle>
          <a:p>
            <a:fld id="{6D22F896-40B5-4ADD-8801-0D06FADFA095}" type="slidenum">
              <a:rPr lang="en-US" smtClean="0"/>
              <a:pPr/>
              <a:t>‹#›</a:t>
            </a:fld>
            <a:endParaRPr lang="en-US" dirty="0"/>
          </a:p>
        </p:txBody>
      </p:sp>
      <p:sp>
        <p:nvSpPr>
          <p:cNvPr id="9" name="TextBox 8">
            <a:extLst>
              <a:ext uri="{FF2B5EF4-FFF2-40B4-BE49-F238E27FC236}">
                <a16:creationId xmlns:a16="http://schemas.microsoft.com/office/drawing/2014/main" id="{D595BF22-45F9-40C1-A990-14F8E9B8C7CD}"/>
              </a:ext>
            </a:extLst>
          </p:cNvPr>
          <p:cNvSpPr txBox="1"/>
          <p:nvPr userDrawn="1"/>
        </p:nvSpPr>
        <p:spPr>
          <a:xfrm>
            <a:off x="930099" y="6552660"/>
            <a:ext cx="10316580" cy="200055"/>
          </a:xfrm>
          <a:prstGeom prst="rect">
            <a:avLst/>
          </a:prstGeom>
          <a:noFill/>
        </p:spPr>
        <p:txBody>
          <a:bodyPr wrap="square">
            <a:spAutoFit/>
          </a:bodyPr>
          <a:lstStyle/>
          <a:p>
            <a:pPr algn="ctr"/>
            <a:r>
              <a:rPr lang="en-US" sz="700" b="0" i="0" dirty="0">
                <a:solidFill>
                  <a:schemeClr val="tx1">
                    <a:lumMod val="75000"/>
                    <a:lumOff val="25000"/>
                  </a:schemeClr>
                </a:solidFill>
                <a:effectLst/>
                <a:latin typeface="Helvetica Neue"/>
              </a:rPr>
              <a:t>THIS MATERIAL IS CONFIDENTIAL</a:t>
            </a:r>
            <a:endParaRPr lang="en-US" sz="700" dirty="0">
              <a:solidFill>
                <a:schemeClr val="tx1">
                  <a:lumMod val="75000"/>
                  <a:lumOff val="25000"/>
                </a:schemeClr>
              </a:solidFill>
            </a:endParaRPr>
          </a:p>
        </p:txBody>
      </p:sp>
    </p:spTree>
    <p:extLst>
      <p:ext uri="{BB962C8B-B14F-4D97-AF65-F5344CB8AC3E}">
        <p14:creationId xmlns:p14="http://schemas.microsoft.com/office/powerpoint/2010/main" val="30248207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Picture with Caption">
    <p:bg>
      <p:bgRef idx="1001">
        <a:schemeClr val="bg1"/>
      </p:bgRef>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6CD7BE22-7E47-4DA9-B606-7170E38852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03238" y="404440"/>
            <a:ext cx="5701469" cy="6049120"/>
          </a:xfrm>
          <a:prstGeom prst="rect">
            <a:avLst/>
          </a:prstGeom>
          <a:effectLst/>
        </p:spPr>
      </p:pic>
      <p:sp>
        <p:nvSpPr>
          <p:cNvPr id="2" name="Title 1"/>
          <p:cNvSpPr>
            <a:spLocks noGrp="1"/>
          </p:cNvSpPr>
          <p:nvPr>
            <p:ph type="title"/>
          </p:nvPr>
        </p:nvSpPr>
        <p:spPr>
          <a:xfrm>
            <a:off x="970303" y="525670"/>
            <a:ext cx="5532328" cy="1065035"/>
          </a:xfrm>
        </p:spPr>
        <p:txBody>
          <a:bodyPr anchor="b">
            <a:normAutofit/>
          </a:bodyPr>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92704" y="610069"/>
            <a:ext cx="3908585" cy="5414168"/>
          </a:xfrm>
          <a:prstGeom prst="rect">
            <a:avLst/>
          </a:prstGeom>
          <a:solidFill>
            <a:schemeClr val="bg1"/>
          </a:solidFill>
          <a:ln w="9525" cap="sq">
            <a:noFill/>
            <a:miter lim="800000"/>
          </a:ln>
          <a:effectLst>
            <a:outerShdw blurRad="330200" dist="152400" dir="2700000" algn="tl" rotWithShape="0">
              <a:prstClr val="black">
                <a:alpha val="40000"/>
              </a:prstClr>
            </a:outerShdw>
          </a:effectLst>
        </p:spPr>
        <p:txBody>
          <a:bodyPr anchor="t"/>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hasCustomPrompt="1"/>
          </p:nvPr>
        </p:nvSpPr>
        <p:spPr>
          <a:xfrm>
            <a:off x="970303" y="1954120"/>
            <a:ext cx="4736967" cy="2003742"/>
          </a:xfrm>
          <a:prstGeom prst="rect">
            <a:avLst/>
          </a:prstGeom>
        </p:spPr>
        <p:txBody>
          <a:bodyPr>
            <a:noAutofit/>
          </a:bodyPr>
          <a:lstStyle>
            <a:lvl1pPr marL="0" indent="0" algn="l">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cxnSp>
        <p:nvCxnSpPr>
          <p:cNvPr id="31" name="Straight Connector 30"/>
          <p:cNvCxnSpPr>
            <a:cxnSpLocks/>
          </p:cNvCxnSpPr>
          <p:nvPr/>
        </p:nvCxnSpPr>
        <p:spPr>
          <a:xfrm>
            <a:off x="1032146" y="1760963"/>
            <a:ext cx="486065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2" name="Text Placeholder 3">
            <a:extLst>
              <a:ext uri="{FF2B5EF4-FFF2-40B4-BE49-F238E27FC236}">
                <a16:creationId xmlns:a16="http://schemas.microsoft.com/office/drawing/2014/main" id="{26EBDD75-E45C-495E-BE25-9211140F9792}"/>
              </a:ext>
            </a:extLst>
          </p:cNvPr>
          <p:cNvSpPr>
            <a:spLocks noGrp="1"/>
          </p:cNvSpPr>
          <p:nvPr>
            <p:ph type="body" sz="half" idx="10" hasCustomPrompt="1"/>
          </p:nvPr>
        </p:nvSpPr>
        <p:spPr>
          <a:xfrm>
            <a:off x="978227" y="4268644"/>
            <a:ext cx="5524404" cy="2003742"/>
          </a:xfrm>
          <a:prstGeom prst="rect">
            <a:avLst/>
          </a:prstGeom>
        </p:spPr>
        <p:txBody>
          <a:bodyPr>
            <a:noAutofit/>
          </a:bodyPr>
          <a:lstStyle>
            <a:lvl1pPr marL="285750" marR="0" indent="-285750" algn="l" defTabSz="914400" rtl="0" eaLnBrk="1" fontAlgn="auto" latinLnBrk="0" hangingPunct="1">
              <a:lnSpc>
                <a:spcPct val="120000"/>
              </a:lnSpc>
              <a:spcBef>
                <a:spcPts val="1000"/>
              </a:spcBef>
              <a:spcAft>
                <a:spcPts val="0"/>
              </a:spcAft>
              <a:buClr>
                <a:schemeClr val="accent1"/>
              </a:buClr>
              <a:buSzPct val="100000"/>
              <a:buFont typeface="Arial" panose="020B0604020202020204" pitchFamily="34" charset="0"/>
              <a:buChar char="•"/>
              <a:tabLst/>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Bullet point sample one</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two</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three</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four</a:t>
            </a:r>
          </a:p>
          <a:p>
            <a:pPr marL="285750" marR="0" lvl="0" indent="-285750" algn="l" defTabSz="914400" rtl="0" eaLnBrk="1" fontAlgn="auto" latinLnBrk="0" hangingPunct="1">
              <a:lnSpc>
                <a:spcPct val="120000"/>
              </a:lnSpc>
              <a:spcBef>
                <a:spcPts val="1000"/>
              </a:spcBef>
              <a:spcAft>
                <a:spcPts val="0"/>
              </a:spcAft>
              <a:buClr>
                <a:schemeClr val="accent1"/>
              </a:buClr>
              <a:buSzPct val="100000"/>
              <a:tabLst/>
              <a:defRPr/>
            </a:pPr>
            <a:r>
              <a:rPr lang="en-US" dirty="0"/>
              <a:t>Bullet point sample five</a:t>
            </a:r>
          </a:p>
        </p:txBody>
      </p:sp>
      <p:sp>
        <p:nvSpPr>
          <p:cNvPr id="8" name="Slide Number Placeholder 8">
            <a:extLst>
              <a:ext uri="{FF2B5EF4-FFF2-40B4-BE49-F238E27FC236}">
                <a16:creationId xmlns:a16="http://schemas.microsoft.com/office/drawing/2014/main" id="{7484C5BF-82EF-4A44-8CEE-392EC7F77AC0}"/>
              </a:ext>
            </a:extLst>
          </p:cNvPr>
          <p:cNvSpPr>
            <a:spLocks noGrp="1"/>
          </p:cNvSpPr>
          <p:nvPr>
            <p:ph type="sldNum" sz="quarter" idx="4"/>
          </p:nvPr>
        </p:nvSpPr>
        <p:spPr>
          <a:xfrm>
            <a:off x="202582" y="6388696"/>
            <a:ext cx="636727" cy="322851"/>
          </a:xfrm>
          <a:prstGeom prst="rect">
            <a:avLst/>
          </a:prstGeom>
        </p:spPr>
        <p:txBody>
          <a:bodyPr/>
          <a:lstStyle>
            <a:lvl1pPr>
              <a:defRPr>
                <a:solidFill>
                  <a:schemeClr val="tx2">
                    <a:lumMod val="60000"/>
                    <a:lumOff val="40000"/>
                  </a:schemeClr>
                </a:solidFill>
              </a:defRPr>
            </a:lvl1pPr>
          </a:lstStyle>
          <a:p>
            <a:fld id="{6D22F896-40B5-4ADD-8801-0D06FADFA095}" type="slidenum">
              <a:rPr lang="en-US" smtClean="0"/>
              <a:pPr/>
              <a:t>‹#›</a:t>
            </a:fld>
            <a:endParaRPr lang="en-US" dirty="0"/>
          </a:p>
        </p:txBody>
      </p:sp>
      <p:sp>
        <p:nvSpPr>
          <p:cNvPr id="9" name="TextBox 8">
            <a:extLst>
              <a:ext uri="{FF2B5EF4-FFF2-40B4-BE49-F238E27FC236}">
                <a16:creationId xmlns:a16="http://schemas.microsoft.com/office/drawing/2014/main" id="{D595BF22-45F9-40C1-A990-14F8E9B8C7CD}"/>
              </a:ext>
            </a:extLst>
          </p:cNvPr>
          <p:cNvSpPr txBox="1"/>
          <p:nvPr userDrawn="1"/>
        </p:nvSpPr>
        <p:spPr>
          <a:xfrm>
            <a:off x="930099" y="6552660"/>
            <a:ext cx="10316580" cy="200055"/>
          </a:xfrm>
          <a:prstGeom prst="rect">
            <a:avLst/>
          </a:prstGeom>
          <a:noFill/>
        </p:spPr>
        <p:txBody>
          <a:bodyPr wrap="square">
            <a:spAutoFit/>
          </a:bodyPr>
          <a:lstStyle/>
          <a:p>
            <a:pPr algn="ctr"/>
            <a:r>
              <a:rPr lang="en-US" sz="700" b="0" i="0" dirty="0">
                <a:solidFill>
                  <a:schemeClr val="tx1">
                    <a:lumMod val="75000"/>
                    <a:lumOff val="25000"/>
                  </a:schemeClr>
                </a:solidFill>
                <a:effectLst/>
                <a:latin typeface="Helvetica Neue"/>
              </a:rPr>
              <a:t>THIS MATERIAL IS CONFIDENTIAL</a:t>
            </a:r>
            <a:endParaRPr lang="en-US" sz="700" dirty="0">
              <a:solidFill>
                <a:schemeClr val="tx1">
                  <a:lumMod val="75000"/>
                  <a:lumOff val="25000"/>
                </a:schemeClr>
              </a:solidFill>
            </a:endParaRPr>
          </a:p>
        </p:txBody>
      </p:sp>
      <p:pic>
        <p:nvPicPr>
          <p:cNvPr id="10" name="Picture 9" descr="A close up of a sign&#10;&#10;Description automatically generated">
            <a:extLst>
              <a:ext uri="{FF2B5EF4-FFF2-40B4-BE49-F238E27FC236}">
                <a16:creationId xmlns:a16="http://schemas.microsoft.com/office/drawing/2014/main" id="{B9CDFD2D-B173-468D-960B-7D472EABA25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19060" y="6442690"/>
            <a:ext cx="553002" cy="276501"/>
          </a:xfrm>
          <a:prstGeom prst="rect">
            <a:avLst/>
          </a:prstGeom>
        </p:spPr>
      </p:pic>
    </p:spTree>
    <p:extLst>
      <p:ext uri="{BB962C8B-B14F-4D97-AF65-F5344CB8AC3E}">
        <p14:creationId xmlns:p14="http://schemas.microsoft.com/office/powerpoint/2010/main" val="3906988989"/>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A79A6-86B0-499F-9AB4-A38CB71F5E01}"/>
              </a:ext>
            </a:extLst>
          </p:cNvPr>
          <p:cNvSpPr>
            <a:spLocks noGrp="1"/>
          </p:cNvSpPr>
          <p:nvPr>
            <p:ph type="ctrTitle" hasCustomPrompt="1"/>
          </p:nvPr>
        </p:nvSpPr>
        <p:spPr>
          <a:xfrm>
            <a:off x="1524000" y="879406"/>
            <a:ext cx="9144000" cy="2270194"/>
          </a:xfrm>
          <a:effectLst>
            <a:reflection blurRad="127000" stA="36000" endPos="68000" dir="5400000" sy="-100000" algn="bl" rotWithShape="0"/>
          </a:effectLst>
        </p:spPr>
        <p:txBody>
          <a:bodyPr anchor="b"/>
          <a:lstStyle>
            <a:lvl1pPr algn="ctr">
              <a:defRPr sz="11500">
                <a:latin typeface="+mj-lt"/>
                <a:cs typeface="Arial" panose="020B0604020202020204" pitchFamily="34" charset="0"/>
              </a:defRPr>
            </a:lvl1pPr>
          </a:lstStyle>
          <a:p>
            <a:r>
              <a:rPr lang="en-US" dirty="0"/>
              <a:t>Thank you</a:t>
            </a:r>
          </a:p>
        </p:txBody>
      </p:sp>
      <p:sp>
        <p:nvSpPr>
          <p:cNvPr id="5" name="Slide Number Placeholder 8">
            <a:extLst>
              <a:ext uri="{FF2B5EF4-FFF2-40B4-BE49-F238E27FC236}">
                <a16:creationId xmlns:a16="http://schemas.microsoft.com/office/drawing/2014/main" id="{5DBE0B77-07EB-491E-B302-C64772B431BB}"/>
              </a:ext>
            </a:extLst>
          </p:cNvPr>
          <p:cNvSpPr>
            <a:spLocks noGrp="1"/>
          </p:cNvSpPr>
          <p:nvPr>
            <p:ph type="sldNum" sz="quarter" idx="4"/>
          </p:nvPr>
        </p:nvSpPr>
        <p:spPr>
          <a:xfrm>
            <a:off x="202582" y="6388696"/>
            <a:ext cx="636727" cy="322851"/>
          </a:xfrm>
          <a:prstGeom prst="rect">
            <a:avLst/>
          </a:prstGeom>
        </p:spPr>
        <p:txBody>
          <a:bodyPr/>
          <a:lstStyle>
            <a:lvl1pPr>
              <a:defRPr>
                <a:solidFill>
                  <a:schemeClr val="tx2">
                    <a:lumMod val="60000"/>
                    <a:lumOff val="40000"/>
                  </a:schemeClr>
                </a:solidFill>
              </a:defRPr>
            </a:lvl1pPr>
          </a:lstStyle>
          <a:p>
            <a:fld id="{6D22F896-40B5-4ADD-8801-0D06FADFA095}" type="slidenum">
              <a:rPr lang="en-US" smtClean="0"/>
              <a:pPr/>
              <a:t>‹#›</a:t>
            </a:fld>
            <a:endParaRPr lang="en-US" dirty="0"/>
          </a:p>
        </p:txBody>
      </p:sp>
      <p:sp>
        <p:nvSpPr>
          <p:cNvPr id="7" name="TextBox 6">
            <a:extLst>
              <a:ext uri="{FF2B5EF4-FFF2-40B4-BE49-F238E27FC236}">
                <a16:creationId xmlns:a16="http://schemas.microsoft.com/office/drawing/2014/main" id="{26973141-1519-41E2-9014-427A91D4ACCB}"/>
              </a:ext>
            </a:extLst>
          </p:cNvPr>
          <p:cNvSpPr txBox="1"/>
          <p:nvPr userDrawn="1"/>
        </p:nvSpPr>
        <p:spPr>
          <a:xfrm>
            <a:off x="930099" y="6552660"/>
            <a:ext cx="10316580" cy="200055"/>
          </a:xfrm>
          <a:prstGeom prst="rect">
            <a:avLst/>
          </a:prstGeom>
          <a:noFill/>
        </p:spPr>
        <p:txBody>
          <a:bodyPr wrap="square">
            <a:spAutoFit/>
          </a:bodyPr>
          <a:lstStyle/>
          <a:p>
            <a:pPr algn="ctr"/>
            <a:r>
              <a:rPr lang="en-US" sz="700" b="0" i="0" dirty="0">
                <a:solidFill>
                  <a:schemeClr val="tx1">
                    <a:lumMod val="75000"/>
                    <a:lumOff val="25000"/>
                  </a:schemeClr>
                </a:solidFill>
                <a:effectLst/>
                <a:latin typeface="Helvetica Neue"/>
              </a:rPr>
              <a:t>THIS MATERIAL IS CONFIDENTIAL</a:t>
            </a:r>
            <a:endParaRPr lang="en-US" sz="700" dirty="0">
              <a:solidFill>
                <a:schemeClr val="tx1">
                  <a:lumMod val="75000"/>
                  <a:lumOff val="25000"/>
                </a:schemeClr>
              </a:solidFill>
            </a:endParaRPr>
          </a:p>
        </p:txBody>
      </p:sp>
    </p:spTree>
    <p:extLst>
      <p:ext uri="{BB962C8B-B14F-4D97-AF65-F5344CB8AC3E}">
        <p14:creationId xmlns:p14="http://schemas.microsoft.com/office/powerpoint/2010/main" val="1869149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Diagonal Stripe 4">
            <a:extLst>
              <a:ext uri="{FF2B5EF4-FFF2-40B4-BE49-F238E27FC236}">
                <a16:creationId xmlns:a16="http://schemas.microsoft.com/office/drawing/2014/main" id="{33B0F050-294E-48BF-922A-0D4F22D12663}"/>
              </a:ext>
            </a:extLst>
          </p:cNvPr>
          <p:cNvSpPr/>
          <p:nvPr userDrawn="1"/>
        </p:nvSpPr>
        <p:spPr>
          <a:xfrm>
            <a:off x="0" y="0"/>
            <a:ext cx="12192000" cy="6858000"/>
          </a:xfrm>
          <a:prstGeom prst="diagStripe">
            <a:avLst>
              <a:gd name="adj" fmla="val 50440"/>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p:cNvSpPr>
            <a:spLocks noGrp="1"/>
          </p:cNvSpPr>
          <p:nvPr>
            <p:ph type="ctrTitle" hasCustomPrompt="1"/>
          </p:nvPr>
        </p:nvSpPr>
        <p:spPr>
          <a:xfrm>
            <a:off x="1842479" y="1816275"/>
            <a:ext cx="9037556" cy="3989540"/>
          </a:xfrm>
          <a:solidFill>
            <a:schemeClr val="bg1">
              <a:lumMod val="95000"/>
            </a:schemeClr>
          </a:solidFill>
          <a:ln>
            <a:noFill/>
          </a:ln>
          <a:effectLst>
            <a:outerShdw blurRad="215900" dist="38100" dir="2700000" algn="tl" rotWithShape="0">
              <a:prstClr val="black">
                <a:alpha val="70000"/>
              </a:prstClr>
            </a:outerShdw>
          </a:effectLst>
        </p:spPr>
        <p:txBody>
          <a:bodyPr bIns="0" anchor="t">
            <a:normAutofit/>
          </a:bodyPr>
          <a:lstStyle>
            <a:lvl1pPr algn="l">
              <a:lnSpc>
                <a:spcPct val="150000"/>
              </a:lnSpc>
              <a:buFont typeface="Arial" panose="020B0604020202020204" pitchFamily="34" charset="0"/>
              <a:buNone/>
              <a:defRPr sz="2400">
                <a:solidFill>
                  <a:schemeClr val="tx1">
                    <a:lumMod val="75000"/>
                    <a:lumOff val="25000"/>
                  </a:schemeClr>
                </a:solidFill>
              </a:defRPr>
            </a:lvl1pPr>
          </a:lstStyle>
          <a:p>
            <a:r>
              <a:rPr lang="en-US" b="1" i="0" dirty="0">
                <a:solidFill>
                  <a:srgbClr val="000000"/>
                </a:solidFill>
                <a:effectLst/>
                <a:latin typeface="Roboto" panose="02000000000000000000" pitchFamily="2" charset="0"/>
              </a:rPr>
              <a:t> •  </a:t>
            </a:r>
            <a:r>
              <a:rPr lang="en-US" dirty="0"/>
              <a:t>SECTION TITLE</a:t>
            </a:r>
            <a:br>
              <a:rPr lang="en-US" dirty="0"/>
            </a:br>
            <a:r>
              <a:rPr lang="en-US" dirty="0"/>
              <a:t> </a:t>
            </a:r>
            <a:r>
              <a:rPr lang="en-US" b="1" i="0" dirty="0">
                <a:solidFill>
                  <a:srgbClr val="000000"/>
                </a:solidFill>
                <a:effectLst/>
                <a:latin typeface="Roboto" panose="02000000000000000000" pitchFamily="2" charset="0"/>
              </a:rPr>
              <a:t>•  </a:t>
            </a:r>
            <a:r>
              <a:rPr lang="en-US" dirty="0"/>
              <a:t>SECTION TITLE</a:t>
            </a:r>
            <a:br>
              <a:rPr lang="en-US" dirty="0"/>
            </a:br>
            <a:r>
              <a:rPr lang="en-US" dirty="0"/>
              <a:t> </a:t>
            </a:r>
            <a:r>
              <a:rPr lang="en-US" b="1" i="0" dirty="0">
                <a:solidFill>
                  <a:srgbClr val="000000"/>
                </a:solidFill>
                <a:effectLst/>
                <a:latin typeface="Roboto" panose="02000000000000000000" pitchFamily="2" charset="0"/>
              </a:rPr>
              <a:t>•  </a:t>
            </a:r>
            <a:r>
              <a:rPr lang="en-US" dirty="0"/>
              <a:t>SECTION TITLE</a:t>
            </a:r>
            <a:br>
              <a:rPr lang="en-US" dirty="0"/>
            </a:br>
            <a:r>
              <a:rPr lang="en-US" dirty="0"/>
              <a:t> </a:t>
            </a:r>
            <a:r>
              <a:rPr lang="en-US" b="1" i="0" dirty="0">
                <a:solidFill>
                  <a:srgbClr val="000000"/>
                </a:solidFill>
                <a:effectLst/>
                <a:latin typeface="Roboto" panose="02000000000000000000" pitchFamily="2" charset="0"/>
              </a:rPr>
              <a:t>•  </a:t>
            </a:r>
            <a:r>
              <a:rPr lang="en-US" dirty="0"/>
              <a:t>SECTION TITLE</a:t>
            </a:r>
            <a:br>
              <a:rPr lang="en-US" dirty="0"/>
            </a:br>
            <a:r>
              <a:rPr lang="en-US" dirty="0"/>
              <a:t> </a:t>
            </a:r>
            <a:r>
              <a:rPr lang="en-US" b="1" i="0" dirty="0">
                <a:solidFill>
                  <a:srgbClr val="000000"/>
                </a:solidFill>
                <a:effectLst/>
                <a:latin typeface="Roboto" panose="02000000000000000000" pitchFamily="2" charset="0"/>
              </a:rPr>
              <a:t>•  </a:t>
            </a:r>
            <a:r>
              <a:rPr lang="en-US" dirty="0"/>
              <a:t>SECTION TITLE</a:t>
            </a:r>
            <a:br>
              <a:rPr lang="en-US" dirty="0"/>
            </a:br>
            <a:r>
              <a:rPr lang="en-US" dirty="0"/>
              <a:t> </a:t>
            </a:r>
            <a:r>
              <a:rPr lang="en-US" b="1" i="0" dirty="0">
                <a:solidFill>
                  <a:srgbClr val="000000"/>
                </a:solidFill>
                <a:effectLst/>
                <a:latin typeface="Roboto" panose="02000000000000000000" pitchFamily="2" charset="0"/>
              </a:rPr>
              <a:t>•  </a:t>
            </a:r>
            <a:r>
              <a:rPr lang="en-US" dirty="0"/>
              <a:t>SECTION TITLE</a:t>
            </a:r>
            <a:br>
              <a:rPr lang="en-US" dirty="0"/>
            </a:br>
            <a:r>
              <a:rPr lang="en-US" dirty="0"/>
              <a:t> </a:t>
            </a:r>
            <a:r>
              <a:rPr lang="en-US" b="1" i="0" dirty="0">
                <a:solidFill>
                  <a:srgbClr val="000000"/>
                </a:solidFill>
                <a:effectLst/>
                <a:latin typeface="Roboto" panose="02000000000000000000" pitchFamily="2" charset="0"/>
              </a:rPr>
              <a:t>•  </a:t>
            </a:r>
            <a:r>
              <a:rPr lang="en-US" dirty="0"/>
              <a:t>SECTION TITLE</a:t>
            </a:r>
          </a:p>
        </p:txBody>
      </p:sp>
      <p:sp>
        <p:nvSpPr>
          <p:cNvPr id="8" name="Slide Number Placeholder 8">
            <a:extLst>
              <a:ext uri="{FF2B5EF4-FFF2-40B4-BE49-F238E27FC236}">
                <a16:creationId xmlns:a16="http://schemas.microsoft.com/office/drawing/2014/main" id="{A676ABC6-A4F7-49CF-AC2D-BE53357CBE70}"/>
              </a:ext>
            </a:extLst>
          </p:cNvPr>
          <p:cNvSpPr>
            <a:spLocks noGrp="1"/>
          </p:cNvSpPr>
          <p:nvPr>
            <p:ph type="sldNum" sz="quarter" idx="4"/>
          </p:nvPr>
        </p:nvSpPr>
        <p:spPr>
          <a:xfrm>
            <a:off x="264425" y="5929287"/>
            <a:ext cx="636727" cy="322851"/>
          </a:xfrm>
          <a:prstGeom prst="rect">
            <a:avLst/>
          </a:prstGeom>
        </p:spPr>
        <p:txBody>
          <a:bodyPr/>
          <a:lstStyle>
            <a:lvl1pPr>
              <a:defRPr>
                <a:solidFill>
                  <a:schemeClr val="bg1"/>
                </a:solidFill>
              </a:defRPr>
            </a:lvl1pPr>
          </a:lstStyle>
          <a:p>
            <a:fld id="{6D22F896-40B5-4ADD-8801-0D06FADFA095}" type="slidenum">
              <a:rPr lang="en-US" smtClean="0"/>
              <a:pPr/>
              <a:t>‹#›</a:t>
            </a:fld>
            <a:endParaRPr lang="en-US" dirty="0"/>
          </a:p>
        </p:txBody>
      </p:sp>
      <p:sp>
        <p:nvSpPr>
          <p:cNvPr id="9" name="TextBox 8">
            <a:extLst>
              <a:ext uri="{FF2B5EF4-FFF2-40B4-BE49-F238E27FC236}">
                <a16:creationId xmlns:a16="http://schemas.microsoft.com/office/drawing/2014/main" id="{2D8E70A6-C66B-42CB-98D8-CB8B5690124F}"/>
              </a:ext>
            </a:extLst>
          </p:cNvPr>
          <p:cNvSpPr txBox="1"/>
          <p:nvPr userDrawn="1"/>
        </p:nvSpPr>
        <p:spPr>
          <a:xfrm>
            <a:off x="9171359" y="6552660"/>
            <a:ext cx="2075319" cy="200055"/>
          </a:xfrm>
          <a:prstGeom prst="rect">
            <a:avLst/>
          </a:prstGeom>
          <a:noFill/>
        </p:spPr>
        <p:txBody>
          <a:bodyPr wrap="square">
            <a:spAutoFit/>
          </a:bodyPr>
          <a:lstStyle/>
          <a:p>
            <a:pPr algn="r"/>
            <a:r>
              <a:rPr lang="en-US" sz="700" b="0" i="0" dirty="0">
                <a:solidFill>
                  <a:schemeClr val="tx2">
                    <a:lumMod val="60000"/>
                    <a:lumOff val="40000"/>
                  </a:schemeClr>
                </a:solidFill>
                <a:effectLst/>
                <a:latin typeface="Helvetica Neue"/>
              </a:rPr>
              <a:t>This material is confidential</a:t>
            </a:r>
            <a:endParaRPr lang="en-US" sz="700" dirty="0">
              <a:solidFill>
                <a:schemeClr val="tx2">
                  <a:lumMod val="60000"/>
                  <a:lumOff val="40000"/>
                </a:schemeClr>
              </a:solidFill>
            </a:endParaRPr>
          </a:p>
        </p:txBody>
      </p:sp>
      <p:sp>
        <p:nvSpPr>
          <p:cNvPr id="7" name="TextBox 6">
            <a:extLst>
              <a:ext uri="{FF2B5EF4-FFF2-40B4-BE49-F238E27FC236}">
                <a16:creationId xmlns:a16="http://schemas.microsoft.com/office/drawing/2014/main" id="{474FE7BE-9B38-4814-ACB4-BD4ABE8D9FFD}"/>
              </a:ext>
            </a:extLst>
          </p:cNvPr>
          <p:cNvSpPr txBox="1"/>
          <p:nvPr userDrawn="1"/>
        </p:nvSpPr>
        <p:spPr>
          <a:xfrm>
            <a:off x="1047833" y="6552660"/>
            <a:ext cx="10198846" cy="200055"/>
          </a:xfrm>
          <a:prstGeom prst="rect">
            <a:avLst/>
          </a:prstGeom>
          <a:noFill/>
        </p:spPr>
        <p:txBody>
          <a:bodyPr wrap="square">
            <a:spAutoFit/>
          </a:bodyPr>
          <a:lstStyle/>
          <a:p>
            <a:pPr algn="ctr"/>
            <a:r>
              <a:rPr lang="en-US" sz="700" b="0" i="0" dirty="0">
                <a:solidFill>
                  <a:schemeClr val="tx1">
                    <a:lumMod val="75000"/>
                    <a:lumOff val="25000"/>
                  </a:schemeClr>
                </a:solidFill>
                <a:effectLst/>
                <a:latin typeface="Helvetica Neue"/>
              </a:rPr>
              <a:t>THIS MATERIAL IS CONFIDENTIAL</a:t>
            </a:r>
            <a:endParaRPr lang="en-US" sz="700" dirty="0">
              <a:solidFill>
                <a:schemeClr val="tx1">
                  <a:lumMod val="75000"/>
                  <a:lumOff val="25000"/>
                </a:schemeClr>
              </a:solidFill>
            </a:endParaRPr>
          </a:p>
        </p:txBody>
      </p:sp>
      <p:sp>
        <p:nvSpPr>
          <p:cNvPr id="20" name="Title 1">
            <a:extLst>
              <a:ext uri="{FF2B5EF4-FFF2-40B4-BE49-F238E27FC236}">
                <a16:creationId xmlns:a16="http://schemas.microsoft.com/office/drawing/2014/main" id="{2E32760B-41B6-4DD3-AA8C-F7E713D06A91}"/>
              </a:ext>
            </a:extLst>
          </p:cNvPr>
          <p:cNvSpPr txBox="1">
            <a:spLocks/>
          </p:cNvSpPr>
          <p:nvPr userDrawn="1"/>
        </p:nvSpPr>
        <p:spPr>
          <a:xfrm>
            <a:off x="4976191" y="403772"/>
            <a:ext cx="4048539" cy="1232902"/>
          </a:xfrm>
          <a:prstGeom prst="rect">
            <a:avLst/>
          </a:prstGeom>
          <a:effectLst>
            <a:outerShdw blurRad="215900" dist="38100" dir="2700000" algn="tl" rotWithShape="0">
              <a:prstClr val="black">
                <a:alpha val="70000"/>
              </a:prstClr>
            </a:outerShdw>
          </a:effectLst>
        </p:spPr>
        <p:txBody>
          <a:bodyPr vert="horz" lIns="91440" tIns="45720" rIns="91440" bIns="0" rtlCol="0" anchor="b">
            <a:normAutofit/>
          </a:bodyPr>
          <a:lstStyle>
            <a:lvl1pPr algn="ctr" defTabSz="914400" rtl="0" eaLnBrk="1" latinLnBrk="0" hangingPunct="1">
              <a:lnSpc>
                <a:spcPct val="90000"/>
              </a:lnSpc>
              <a:spcBef>
                <a:spcPct val="0"/>
              </a:spcBef>
              <a:buNone/>
              <a:defRPr sz="5400" b="0" i="0" kern="1200" cap="all">
                <a:solidFill>
                  <a:schemeClr val="bg1"/>
                </a:solidFill>
                <a:effectLst/>
                <a:latin typeface="+mj-lt"/>
                <a:ea typeface="+mj-ea"/>
                <a:cs typeface="+mj-cs"/>
              </a:defRPr>
            </a:lvl1pPr>
          </a:lstStyle>
          <a:p>
            <a:r>
              <a:rPr lang="en-US" sz="7200" dirty="0"/>
              <a:t>agenda</a:t>
            </a:r>
          </a:p>
        </p:txBody>
      </p:sp>
    </p:spTree>
    <p:extLst>
      <p:ext uri="{BB962C8B-B14F-4D97-AF65-F5344CB8AC3E}">
        <p14:creationId xmlns:p14="http://schemas.microsoft.com/office/powerpoint/2010/main" val="3456123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Picture with Caption">
    <p:bg>
      <p:bgRef idx="1001">
        <a:schemeClr val="bg1"/>
      </p:bgRef>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6CD7BE22-7E47-4DA9-B606-7170E38852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03238" y="404440"/>
            <a:ext cx="5701469" cy="6049120"/>
          </a:xfrm>
          <a:prstGeom prst="rect">
            <a:avLst/>
          </a:prstGeom>
          <a:effectLst/>
        </p:spPr>
      </p:pic>
      <p:sp>
        <p:nvSpPr>
          <p:cNvPr id="8" name="Slide Number Placeholder 8">
            <a:extLst>
              <a:ext uri="{FF2B5EF4-FFF2-40B4-BE49-F238E27FC236}">
                <a16:creationId xmlns:a16="http://schemas.microsoft.com/office/drawing/2014/main" id="{7484C5BF-82EF-4A44-8CEE-392EC7F77AC0}"/>
              </a:ext>
            </a:extLst>
          </p:cNvPr>
          <p:cNvSpPr>
            <a:spLocks noGrp="1"/>
          </p:cNvSpPr>
          <p:nvPr>
            <p:ph type="sldNum" sz="quarter" idx="4"/>
          </p:nvPr>
        </p:nvSpPr>
        <p:spPr>
          <a:xfrm>
            <a:off x="202582" y="6388696"/>
            <a:ext cx="636727" cy="322851"/>
          </a:xfrm>
          <a:prstGeom prst="rect">
            <a:avLst/>
          </a:prstGeom>
        </p:spPr>
        <p:txBody>
          <a:bodyPr/>
          <a:lstStyle>
            <a:lvl1pPr>
              <a:defRPr>
                <a:solidFill>
                  <a:schemeClr val="tx2">
                    <a:lumMod val="60000"/>
                    <a:lumOff val="40000"/>
                  </a:schemeClr>
                </a:solidFill>
              </a:defRPr>
            </a:lvl1pPr>
          </a:lstStyle>
          <a:p>
            <a:fld id="{6D22F896-40B5-4ADD-8801-0D06FADFA095}" type="slidenum">
              <a:rPr lang="en-US" smtClean="0"/>
              <a:pPr/>
              <a:t>‹#›</a:t>
            </a:fld>
            <a:endParaRPr lang="en-US" dirty="0"/>
          </a:p>
        </p:txBody>
      </p:sp>
      <p:sp>
        <p:nvSpPr>
          <p:cNvPr id="9" name="TextBox 8">
            <a:extLst>
              <a:ext uri="{FF2B5EF4-FFF2-40B4-BE49-F238E27FC236}">
                <a16:creationId xmlns:a16="http://schemas.microsoft.com/office/drawing/2014/main" id="{D595BF22-45F9-40C1-A990-14F8E9B8C7CD}"/>
              </a:ext>
            </a:extLst>
          </p:cNvPr>
          <p:cNvSpPr txBox="1"/>
          <p:nvPr userDrawn="1"/>
        </p:nvSpPr>
        <p:spPr>
          <a:xfrm>
            <a:off x="930099" y="6552660"/>
            <a:ext cx="10316580" cy="200055"/>
          </a:xfrm>
          <a:prstGeom prst="rect">
            <a:avLst/>
          </a:prstGeom>
          <a:noFill/>
        </p:spPr>
        <p:txBody>
          <a:bodyPr wrap="square">
            <a:spAutoFit/>
          </a:bodyPr>
          <a:lstStyle/>
          <a:p>
            <a:pPr algn="ctr"/>
            <a:r>
              <a:rPr lang="en-US" sz="700" b="0" i="0" dirty="0">
                <a:solidFill>
                  <a:schemeClr val="tx1">
                    <a:lumMod val="75000"/>
                    <a:lumOff val="25000"/>
                  </a:schemeClr>
                </a:solidFill>
                <a:effectLst/>
                <a:latin typeface="Helvetica Neue"/>
              </a:rPr>
              <a:t>THIS MATERIAL IS CONFIDENTIAL</a:t>
            </a:r>
            <a:endParaRPr lang="en-US" sz="700" dirty="0">
              <a:solidFill>
                <a:schemeClr val="tx1">
                  <a:lumMod val="75000"/>
                  <a:lumOff val="25000"/>
                </a:schemeClr>
              </a:solidFill>
            </a:endParaRPr>
          </a:p>
        </p:txBody>
      </p:sp>
      <p:sp>
        <p:nvSpPr>
          <p:cNvPr id="10" name="Title 1">
            <a:extLst>
              <a:ext uri="{FF2B5EF4-FFF2-40B4-BE49-F238E27FC236}">
                <a16:creationId xmlns:a16="http://schemas.microsoft.com/office/drawing/2014/main" id="{6441B33F-F845-499E-80FE-4F20F98CA8FA}"/>
              </a:ext>
            </a:extLst>
          </p:cNvPr>
          <p:cNvSpPr>
            <a:spLocks noGrp="1"/>
          </p:cNvSpPr>
          <p:nvPr>
            <p:ph type="ctrTitle" hasCustomPrompt="1"/>
          </p:nvPr>
        </p:nvSpPr>
        <p:spPr>
          <a:xfrm>
            <a:off x="1524000" y="879406"/>
            <a:ext cx="9144000" cy="2270194"/>
          </a:xfrm>
          <a:effectLst>
            <a:reflection blurRad="127000" stA="36000" endPos="68000" dir="5400000" sy="-100000" algn="bl" rotWithShape="0"/>
          </a:effectLst>
        </p:spPr>
        <p:txBody>
          <a:bodyPr anchor="b"/>
          <a:lstStyle>
            <a:lvl1pPr algn="ctr">
              <a:defRPr sz="11500">
                <a:latin typeface="+mj-lt"/>
                <a:cs typeface="Arial" panose="020B0604020202020204" pitchFamily="34" charset="0"/>
              </a:defRPr>
            </a:lvl1pPr>
          </a:lstStyle>
          <a:p>
            <a:r>
              <a:rPr lang="en-US" dirty="0"/>
              <a:t>Thank you</a:t>
            </a:r>
          </a:p>
        </p:txBody>
      </p:sp>
      <p:pic>
        <p:nvPicPr>
          <p:cNvPr id="11" name="Picture 10" descr="A close up of a sign&#10;&#10;Description automatically generated">
            <a:extLst>
              <a:ext uri="{FF2B5EF4-FFF2-40B4-BE49-F238E27FC236}">
                <a16:creationId xmlns:a16="http://schemas.microsoft.com/office/drawing/2014/main" id="{7653A189-2B88-44F4-AD6E-C006E963EE6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19060" y="6442690"/>
            <a:ext cx="553002" cy="276501"/>
          </a:xfrm>
          <a:prstGeom prst="rect">
            <a:avLst/>
          </a:prstGeom>
        </p:spPr>
      </p:pic>
    </p:spTree>
    <p:extLst>
      <p:ext uri="{BB962C8B-B14F-4D97-AF65-F5344CB8AC3E}">
        <p14:creationId xmlns:p14="http://schemas.microsoft.com/office/powerpoint/2010/main" val="3247652850"/>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7" name="Graphic 6" descr="Warning">
            <a:extLst>
              <a:ext uri="{FF2B5EF4-FFF2-40B4-BE49-F238E27FC236}">
                <a16:creationId xmlns:a16="http://schemas.microsoft.com/office/drawing/2014/main" id="{FAE56DF2-36FF-489A-9C05-DB8C3CD9DC9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3477" y="1564988"/>
            <a:ext cx="427129" cy="427129"/>
          </a:xfrm>
          <a:prstGeom prst="rect">
            <a:avLst/>
          </a:prstGeom>
        </p:spPr>
      </p:pic>
      <p:pic>
        <p:nvPicPr>
          <p:cNvPr id="9" name="Graphic 8" descr="Irritant">
            <a:extLst>
              <a:ext uri="{FF2B5EF4-FFF2-40B4-BE49-F238E27FC236}">
                <a16:creationId xmlns:a16="http://schemas.microsoft.com/office/drawing/2014/main" id="{F3663CC9-0CC2-4758-8D4F-6FB882F60C9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34155" y="1564988"/>
            <a:ext cx="427129" cy="427129"/>
          </a:xfrm>
          <a:prstGeom prst="rect">
            <a:avLst/>
          </a:prstGeom>
        </p:spPr>
      </p:pic>
      <p:pic>
        <p:nvPicPr>
          <p:cNvPr id="11" name="Graphic 10" descr="Question mark">
            <a:extLst>
              <a:ext uri="{FF2B5EF4-FFF2-40B4-BE49-F238E27FC236}">
                <a16:creationId xmlns:a16="http://schemas.microsoft.com/office/drawing/2014/main" id="{A3463CA6-D8DA-44CF-8A10-EA47E91BC92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76288" y="1564988"/>
            <a:ext cx="427129" cy="427129"/>
          </a:xfrm>
          <a:prstGeom prst="rect">
            <a:avLst/>
          </a:prstGeom>
        </p:spPr>
      </p:pic>
      <p:pic>
        <p:nvPicPr>
          <p:cNvPr id="13" name="Graphic 12" descr="Lock">
            <a:extLst>
              <a:ext uri="{FF2B5EF4-FFF2-40B4-BE49-F238E27FC236}">
                <a16:creationId xmlns:a16="http://schemas.microsoft.com/office/drawing/2014/main" id="{AEB911C2-155D-4C46-9E64-A0B6DFE2E6B0}"/>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53477" y="2301436"/>
            <a:ext cx="427129" cy="427129"/>
          </a:xfrm>
          <a:prstGeom prst="rect">
            <a:avLst/>
          </a:prstGeom>
        </p:spPr>
      </p:pic>
      <p:pic>
        <p:nvPicPr>
          <p:cNvPr id="15" name="Graphic 14" descr="Unlock">
            <a:extLst>
              <a:ext uri="{FF2B5EF4-FFF2-40B4-BE49-F238E27FC236}">
                <a16:creationId xmlns:a16="http://schemas.microsoft.com/office/drawing/2014/main" id="{0AAE4A4E-BECC-47B9-B1DA-322ADF07DE2A}"/>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576288" y="2301436"/>
            <a:ext cx="427129" cy="427129"/>
          </a:xfrm>
          <a:prstGeom prst="rect">
            <a:avLst/>
          </a:prstGeom>
        </p:spPr>
      </p:pic>
      <p:pic>
        <p:nvPicPr>
          <p:cNvPr id="17" name="Graphic 16" descr="Security camera">
            <a:extLst>
              <a:ext uri="{FF2B5EF4-FFF2-40B4-BE49-F238E27FC236}">
                <a16:creationId xmlns:a16="http://schemas.microsoft.com/office/drawing/2014/main" id="{EDCD49CE-D30C-451B-8867-C20DD7EC9B26}"/>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834155" y="2301436"/>
            <a:ext cx="427129" cy="427129"/>
          </a:xfrm>
          <a:prstGeom prst="rect">
            <a:avLst/>
          </a:prstGeom>
        </p:spPr>
      </p:pic>
      <p:pic>
        <p:nvPicPr>
          <p:cNvPr id="19" name="Graphic 18" descr="Computer">
            <a:extLst>
              <a:ext uri="{FF2B5EF4-FFF2-40B4-BE49-F238E27FC236}">
                <a16:creationId xmlns:a16="http://schemas.microsoft.com/office/drawing/2014/main" id="{FAF8BDA7-22D9-4937-9E7F-2E44F19530B8}"/>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646124" y="1564988"/>
            <a:ext cx="427129" cy="427129"/>
          </a:xfrm>
          <a:prstGeom prst="rect">
            <a:avLst/>
          </a:prstGeom>
        </p:spPr>
      </p:pic>
      <p:pic>
        <p:nvPicPr>
          <p:cNvPr id="21" name="Graphic 20" descr="Web cam">
            <a:extLst>
              <a:ext uri="{FF2B5EF4-FFF2-40B4-BE49-F238E27FC236}">
                <a16:creationId xmlns:a16="http://schemas.microsoft.com/office/drawing/2014/main" id="{0F1A6898-CBD0-47D0-988A-F7B46CC3179B}"/>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959016" y="1564988"/>
            <a:ext cx="427129" cy="427129"/>
          </a:xfrm>
          <a:prstGeom prst="rect">
            <a:avLst/>
          </a:prstGeom>
        </p:spPr>
      </p:pic>
      <p:pic>
        <p:nvPicPr>
          <p:cNvPr id="23" name="Graphic 22" descr="Server">
            <a:extLst>
              <a:ext uri="{FF2B5EF4-FFF2-40B4-BE49-F238E27FC236}">
                <a16:creationId xmlns:a16="http://schemas.microsoft.com/office/drawing/2014/main" id="{A59532FA-4743-43C0-8FE1-5A54A24B7F31}"/>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653706" y="2301436"/>
            <a:ext cx="427129" cy="427129"/>
          </a:xfrm>
          <a:prstGeom prst="rect">
            <a:avLst/>
          </a:prstGeom>
        </p:spPr>
      </p:pic>
      <p:pic>
        <p:nvPicPr>
          <p:cNvPr id="26" name="Graphic 25" descr="Smart Phone">
            <a:extLst>
              <a:ext uri="{FF2B5EF4-FFF2-40B4-BE49-F238E27FC236}">
                <a16:creationId xmlns:a16="http://schemas.microsoft.com/office/drawing/2014/main" id="{4F0C3D68-B209-48A8-B277-A4752D9CE79B}"/>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959016" y="2301436"/>
            <a:ext cx="427129" cy="427129"/>
          </a:xfrm>
          <a:prstGeom prst="rect">
            <a:avLst/>
          </a:prstGeom>
        </p:spPr>
      </p:pic>
      <p:sp>
        <p:nvSpPr>
          <p:cNvPr id="27" name="Title 1">
            <a:extLst>
              <a:ext uri="{FF2B5EF4-FFF2-40B4-BE49-F238E27FC236}">
                <a16:creationId xmlns:a16="http://schemas.microsoft.com/office/drawing/2014/main" id="{4A04D659-6785-407C-B2F3-31C33ED94259}"/>
              </a:ext>
            </a:extLst>
          </p:cNvPr>
          <p:cNvSpPr>
            <a:spLocks noGrp="1"/>
          </p:cNvSpPr>
          <p:nvPr>
            <p:ph type="title" hasCustomPrompt="1"/>
          </p:nvPr>
        </p:nvSpPr>
        <p:spPr>
          <a:xfrm>
            <a:off x="781944" y="465103"/>
            <a:ext cx="9603275" cy="570563"/>
          </a:xfrm>
        </p:spPr>
        <p:txBody>
          <a:bodyPr/>
          <a:lstStyle>
            <a:lvl1pPr algn="l">
              <a:defRPr sz="4000" baseline="-12000"/>
            </a:lvl1pPr>
          </a:lstStyle>
          <a:p>
            <a:r>
              <a:rPr lang="en-US" dirty="0"/>
              <a:t>Icon and graph examples</a:t>
            </a:r>
          </a:p>
        </p:txBody>
      </p:sp>
      <p:pic>
        <p:nvPicPr>
          <p:cNvPr id="28" name="Graphic 27" descr="Warning">
            <a:extLst>
              <a:ext uri="{FF2B5EF4-FFF2-40B4-BE49-F238E27FC236}">
                <a16:creationId xmlns:a16="http://schemas.microsoft.com/office/drawing/2014/main" id="{4C8652CA-15E4-4D8E-B66D-A6F46FD484B7}"/>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253477" y="3107377"/>
            <a:ext cx="427129" cy="427129"/>
          </a:xfrm>
          <a:prstGeom prst="rect">
            <a:avLst/>
          </a:prstGeom>
          <a:effectLst>
            <a:outerShdw blurRad="228600" dist="38100" dir="2700000" algn="tl" rotWithShape="0">
              <a:prstClr val="black">
                <a:alpha val="40000"/>
              </a:prstClr>
            </a:outerShdw>
          </a:effectLst>
        </p:spPr>
      </p:pic>
      <p:pic>
        <p:nvPicPr>
          <p:cNvPr id="29" name="Graphic 28" descr="Irritant">
            <a:extLst>
              <a:ext uri="{FF2B5EF4-FFF2-40B4-BE49-F238E27FC236}">
                <a16:creationId xmlns:a16="http://schemas.microsoft.com/office/drawing/2014/main" id="{C18D56FD-FF02-4839-A86D-3C6A406CD218}"/>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834155" y="3107377"/>
            <a:ext cx="427129" cy="427129"/>
          </a:xfrm>
          <a:prstGeom prst="rect">
            <a:avLst/>
          </a:prstGeom>
          <a:effectLst>
            <a:outerShdw blurRad="228600" dist="38100" dir="2700000" algn="tl" rotWithShape="0">
              <a:prstClr val="black">
                <a:alpha val="40000"/>
              </a:prstClr>
            </a:outerShdw>
          </a:effectLst>
        </p:spPr>
      </p:pic>
      <p:pic>
        <p:nvPicPr>
          <p:cNvPr id="30" name="Graphic 29" descr="Question mark">
            <a:extLst>
              <a:ext uri="{FF2B5EF4-FFF2-40B4-BE49-F238E27FC236}">
                <a16:creationId xmlns:a16="http://schemas.microsoft.com/office/drawing/2014/main" id="{1EBF6982-7FB0-4D95-8E66-608C19BD6F96}"/>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2576288" y="3107377"/>
            <a:ext cx="427129" cy="427129"/>
          </a:xfrm>
          <a:prstGeom prst="rect">
            <a:avLst/>
          </a:prstGeom>
          <a:effectLst>
            <a:outerShdw blurRad="228600" dist="38100" dir="2700000" algn="tl" rotWithShape="0">
              <a:prstClr val="black">
                <a:alpha val="40000"/>
              </a:prstClr>
            </a:outerShdw>
          </a:effectLst>
        </p:spPr>
      </p:pic>
      <p:pic>
        <p:nvPicPr>
          <p:cNvPr id="31" name="Graphic 30" descr="Lock">
            <a:extLst>
              <a:ext uri="{FF2B5EF4-FFF2-40B4-BE49-F238E27FC236}">
                <a16:creationId xmlns:a16="http://schemas.microsoft.com/office/drawing/2014/main" id="{E11F6111-E4C2-48B1-BBCE-19AFAD0D7B39}"/>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3253477" y="3960229"/>
            <a:ext cx="427129" cy="427129"/>
          </a:xfrm>
          <a:prstGeom prst="rect">
            <a:avLst/>
          </a:prstGeom>
          <a:effectLst>
            <a:outerShdw blurRad="228600" dist="38100" dir="2700000" algn="tl" rotWithShape="0">
              <a:prstClr val="black">
                <a:alpha val="40000"/>
              </a:prstClr>
            </a:outerShdw>
          </a:effectLst>
        </p:spPr>
      </p:pic>
      <p:pic>
        <p:nvPicPr>
          <p:cNvPr id="32" name="Graphic 31" descr="Unlock">
            <a:extLst>
              <a:ext uri="{FF2B5EF4-FFF2-40B4-BE49-F238E27FC236}">
                <a16:creationId xmlns:a16="http://schemas.microsoft.com/office/drawing/2014/main" id="{5467D50A-B453-4CB4-BBE8-94733D4787A9}"/>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2576288" y="3960229"/>
            <a:ext cx="427129" cy="427129"/>
          </a:xfrm>
          <a:prstGeom prst="rect">
            <a:avLst/>
          </a:prstGeom>
          <a:effectLst>
            <a:outerShdw blurRad="228600" dist="38100" dir="2700000" algn="tl" rotWithShape="0">
              <a:prstClr val="black">
                <a:alpha val="40000"/>
              </a:prstClr>
            </a:outerShdw>
          </a:effectLst>
        </p:spPr>
      </p:pic>
      <p:pic>
        <p:nvPicPr>
          <p:cNvPr id="33" name="Graphic 32" descr="Security camera">
            <a:extLst>
              <a:ext uri="{FF2B5EF4-FFF2-40B4-BE49-F238E27FC236}">
                <a16:creationId xmlns:a16="http://schemas.microsoft.com/office/drawing/2014/main" id="{E03DBCD4-3134-4F9F-84AF-7A9C139B9AA0}"/>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834155" y="3960229"/>
            <a:ext cx="427129" cy="427129"/>
          </a:xfrm>
          <a:prstGeom prst="rect">
            <a:avLst/>
          </a:prstGeom>
          <a:effectLst>
            <a:outerShdw blurRad="228600" dist="38100" dir="2700000" algn="tl" rotWithShape="0">
              <a:prstClr val="black">
                <a:alpha val="40000"/>
              </a:prstClr>
            </a:outerShdw>
          </a:effectLst>
        </p:spPr>
      </p:pic>
      <p:pic>
        <p:nvPicPr>
          <p:cNvPr id="34" name="Graphic 33" descr="Computer">
            <a:extLst>
              <a:ext uri="{FF2B5EF4-FFF2-40B4-BE49-F238E27FC236}">
                <a16:creationId xmlns:a16="http://schemas.microsoft.com/office/drawing/2014/main" id="{2E230DAB-CBA0-4C72-9361-50E610B8799C}"/>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4653706" y="3107377"/>
            <a:ext cx="427129" cy="427129"/>
          </a:xfrm>
          <a:prstGeom prst="rect">
            <a:avLst/>
          </a:prstGeom>
          <a:effectLst>
            <a:outerShdw blurRad="228600" dist="38100" dir="2700000" algn="tl" rotWithShape="0">
              <a:prstClr val="black">
                <a:alpha val="40000"/>
              </a:prstClr>
            </a:outerShdw>
          </a:effectLst>
        </p:spPr>
      </p:pic>
      <p:pic>
        <p:nvPicPr>
          <p:cNvPr id="35" name="Graphic 34" descr="Web cam">
            <a:extLst>
              <a:ext uri="{FF2B5EF4-FFF2-40B4-BE49-F238E27FC236}">
                <a16:creationId xmlns:a16="http://schemas.microsoft.com/office/drawing/2014/main" id="{3773EF1C-CBA7-4EAD-906A-08ACE15118FF}"/>
              </a:ext>
            </a:extLst>
          </p:cNvPr>
          <p:cNvPicPr>
            <a:picLocks noChangeAspect="1"/>
          </p:cNvPicPr>
          <p:nvPr userDrawn="1"/>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3959016" y="3107377"/>
            <a:ext cx="427129" cy="427129"/>
          </a:xfrm>
          <a:prstGeom prst="rect">
            <a:avLst/>
          </a:prstGeom>
          <a:effectLst>
            <a:outerShdw blurRad="228600" dist="38100" dir="2700000" algn="tl" rotWithShape="0">
              <a:prstClr val="black">
                <a:alpha val="40000"/>
              </a:prstClr>
            </a:outerShdw>
          </a:effectLst>
        </p:spPr>
      </p:pic>
      <p:pic>
        <p:nvPicPr>
          <p:cNvPr id="36" name="Graphic 35" descr="Server">
            <a:extLst>
              <a:ext uri="{FF2B5EF4-FFF2-40B4-BE49-F238E27FC236}">
                <a16:creationId xmlns:a16="http://schemas.microsoft.com/office/drawing/2014/main" id="{1AE76905-EFC5-4DC0-AF02-2EE50BA8952A}"/>
              </a:ext>
            </a:extLst>
          </p:cNvPr>
          <p:cNvPicPr>
            <a:picLocks noChangeAspect="1"/>
          </p:cNvPicPr>
          <p:nvPr userDrawn="1"/>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4653706" y="3960229"/>
            <a:ext cx="427129" cy="427129"/>
          </a:xfrm>
          <a:prstGeom prst="rect">
            <a:avLst/>
          </a:prstGeom>
          <a:effectLst>
            <a:outerShdw blurRad="228600" dist="38100" dir="2700000" algn="tl" rotWithShape="0">
              <a:prstClr val="black">
                <a:alpha val="40000"/>
              </a:prstClr>
            </a:outerShdw>
          </a:effectLst>
        </p:spPr>
      </p:pic>
      <p:pic>
        <p:nvPicPr>
          <p:cNvPr id="37" name="Graphic 36" descr="Smart Phone">
            <a:extLst>
              <a:ext uri="{FF2B5EF4-FFF2-40B4-BE49-F238E27FC236}">
                <a16:creationId xmlns:a16="http://schemas.microsoft.com/office/drawing/2014/main" id="{ADE514AF-AF20-4ADF-9EB9-644F7919BC9A}"/>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3959016" y="3960229"/>
            <a:ext cx="427129" cy="427129"/>
          </a:xfrm>
          <a:prstGeom prst="rect">
            <a:avLst/>
          </a:prstGeom>
          <a:effectLst>
            <a:outerShdw blurRad="228600" dist="38100" dir="2700000" algn="tl" rotWithShape="0">
              <a:prstClr val="black">
                <a:alpha val="40000"/>
              </a:prstClr>
            </a:outerShdw>
          </a:effectLst>
        </p:spPr>
      </p:pic>
      <p:graphicFrame>
        <p:nvGraphicFramePr>
          <p:cNvPr id="43" name="Chart 42">
            <a:extLst>
              <a:ext uri="{FF2B5EF4-FFF2-40B4-BE49-F238E27FC236}">
                <a16:creationId xmlns:a16="http://schemas.microsoft.com/office/drawing/2014/main" id="{DA20F72D-9094-41D1-89BA-073BC1BA6631}"/>
              </a:ext>
            </a:extLst>
          </p:cNvPr>
          <p:cNvGraphicFramePr/>
          <p:nvPr userDrawn="1">
            <p:extLst>
              <p:ext uri="{D42A27DB-BD31-4B8C-83A1-F6EECF244321}">
                <p14:modId xmlns:p14="http://schemas.microsoft.com/office/powerpoint/2010/main" val="3378064077"/>
              </p:ext>
            </p:extLst>
          </p:nvPr>
        </p:nvGraphicFramePr>
        <p:xfrm>
          <a:off x="6933494" y="3869635"/>
          <a:ext cx="4806122" cy="2523262"/>
        </p:xfrm>
        <a:graphic>
          <a:graphicData uri="http://schemas.openxmlformats.org/drawingml/2006/chart">
            <c:chart xmlns:c="http://schemas.openxmlformats.org/drawingml/2006/chart" xmlns:r="http://schemas.openxmlformats.org/officeDocument/2006/relationships" r:id="rId42"/>
          </a:graphicData>
        </a:graphic>
      </p:graphicFrame>
      <p:pic>
        <p:nvPicPr>
          <p:cNvPr id="44" name="Graphic 43" descr="Warning">
            <a:extLst>
              <a:ext uri="{FF2B5EF4-FFF2-40B4-BE49-F238E27FC236}">
                <a16:creationId xmlns:a16="http://schemas.microsoft.com/office/drawing/2014/main" id="{6E7F7F3B-5B61-42DA-985E-876900CF8568}"/>
              </a:ext>
            </a:extLst>
          </p:cNvPr>
          <p:cNvPicPr>
            <a:picLocks noChangeAspect="1"/>
          </p:cNvPicPr>
          <p:nvPr userDrawn="1"/>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3245895" y="4813081"/>
            <a:ext cx="427129" cy="427129"/>
          </a:xfrm>
          <a:prstGeom prst="rect">
            <a:avLst/>
          </a:prstGeom>
        </p:spPr>
      </p:pic>
      <p:pic>
        <p:nvPicPr>
          <p:cNvPr id="45" name="Graphic 44" descr="Irritant">
            <a:extLst>
              <a:ext uri="{FF2B5EF4-FFF2-40B4-BE49-F238E27FC236}">
                <a16:creationId xmlns:a16="http://schemas.microsoft.com/office/drawing/2014/main" id="{BC6B1770-4EC3-451F-9049-34DF4B46C62D}"/>
              </a:ext>
            </a:extLst>
          </p:cNvPr>
          <p:cNvPicPr>
            <a:picLocks noChangeAspect="1"/>
          </p:cNvPicPr>
          <p:nvPr userDrawn="1"/>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1826573" y="4813081"/>
            <a:ext cx="427129" cy="427129"/>
          </a:xfrm>
          <a:prstGeom prst="rect">
            <a:avLst/>
          </a:prstGeom>
        </p:spPr>
      </p:pic>
      <p:pic>
        <p:nvPicPr>
          <p:cNvPr id="46" name="Graphic 45" descr="Question mark">
            <a:extLst>
              <a:ext uri="{FF2B5EF4-FFF2-40B4-BE49-F238E27FC236}">
                <a16:creationId xmlns:a16="http://schemas.microsoft.com/office/drawing/2014/main" id="{70EA6AC2-2EDC-47D1-BBA9-D20B966CBF71}"/>
              </a:ext>
            </a:extLst>
          </p:cNvPr>
          <p:cNvPicPr>
            <a:picLocks noChangeAspect="1"/>
          </p:cNvPicPr>
          <p:nvPr userDrawn="1"/>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2568706" y="4813081"/>
            <a:ext cx="427129" cy="427129"/>
          </a:xfrm>
          <a:prstGeom prst="rect">
            <a:avLst/>
          </a:prstGeom>
        </p:spPr>
      </p:pic>
      <p:pic>
        <p:nvPicPr>
          <p:cNvPr id="47" name="Graphic 46" descr="Lock">
            <a:extLst>
              <a:ext uri="{FF2B5EF4-FFF2-40B4-BE49-F238E27FC236}">
                <a16:creationId xmlns:a16="http://schemas.microsoft.com/office/drawing/2014/main" id="{4E68BDD2-FEE5-4CE3-AAD9-6371F78AA415}"/>
              </a:ext>
            </a:extLst>
          </p:cNvPr>
          <p:cNvPicPr>
            <a:picLocks noChangeAspect="1"/>
          </p:cNvPicPr>
          <p:nvPr userDrawn="1"/>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3245895" y="5549529"/>
            <a:ext cx="427129" cy="427129"/>
          </a:xfrm>
          <a:prstGeom prst="rect">
            <a:avLst/>
          </a:prstGeom>
        </p:spPr>
      </p:pic>
      <p:pic>
        <p:nvPicPr>
          <p:cNvPr id="48" name="Graphic 47" descr="Unlock">
            <a:extLst>
              <a:ext uri="{FF2B5EF4-FFF2-40B4-BE49-F238E27FC236}">
                <a16:creationId xmlns:a16="http://schemas.microsoft.com/office/drawing/2014/main" id="{46F08239-E81D-4E4B-A3BD-39340839E00D}"/>
              </a:ext>
            </a:extLst>
          </p:cNvPr>
          <p:cNvPicPr>
            <a:picLocks noChangeAspect="1"/>
          </p:cNvPicPr>
          <p:nvPr userDrawn="1"/>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2568706" y="5549529"/>
            <a:ext cx="427129" cy="427129"/>
          </a:xfrm>
          <a:prstGeom prst="rect">
            <a:avLst/>
          </a:prstGeom>
        </p:spPr>
      </p:pic>
      <p:pic>
        <p:nvPicPr>
          <p:cNvPr id="49" name="Graphic 48" descr="Security camera">
            <a:extLst>
              <a:ext uri="{FF2B5EF4-FFF2-40B4-BE49-F238E27FC236}">
                <a16:creationId xmlns:a16="http://schemas.microsoft.com/office/drawing/2014/main" id="{025ADA13-F71C-47B4-A878-226BD441587B}"/>
              </a:ext>
            </a:extLst>
          </p:cNvPr>
          <p:cNvPicPr>
            <a:picLocks noChangeAspect="1"/>
          </p:cNvPicPr>
          <p:nvPr userDrawn="1"/>
        </p:nvPicPr>
        <p:blipFill>
          <a:blip r:embed="rId53">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1826573" y="5549529"/>
            <a:ext cx="427129" cy="427129"/>
          </a:xfrm>
          <a:prstGeom prst="rect">
            <a:avLst/>
          </a:prstGeom>
        </p:spPr>
      </p:pic>
      <p:pic>
        <p:nvPicPr>
          <p:cNvPr id="50" name="Graphic 49" descr="Computer">
            <a:extLst>
              <a:ext uri="{FF2B5EF4-FFF2-40B4-BE49-F238E27FC236}">
                <a16:creationId xmlns:a16="http://schemas.microsoft.com/office/drawing/2014/main" id="{7F66DFFB-A74E-42A1-9212-D6E85E79393E}"/>
              </a:ext>
            </a:extLst>
          </p:cNvPr>
          <p:cNvPicPr>
            <a:picLocks noChangeAspect="1"/>
          </p:cNvPicPr>
          <p:nvPr userDrawn="1"/>
        </p:nvPicPr>
        <p:blipFill>
          <a:blip r:embed="rId55">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a:off x="4638542" y="4813081"/>
            <a:ext cx="427129" cy="427129"/>
          </a:xfrm>
          <a:prstGeom prst="rect">
            <a:avLst/>
          </a:prstGeom>
        </p:spPr>
      </p:pic>
      <p:pic>
        <p:nvPicPr>
          <p:cNvPr id="51" name="Graphic 50" descr="Web cam">
            <a:extLst>
              <a:ext uri="{FF2B5EF4-FFF2-40B4-BE49-F238E27FC236}">
                <a16:creationId xmlns:a16="http://schemas.microsoft.com/office/drawing/2014/main" id="{031BF755-08BA-4E5F-8878-5E9BC87BA9F1}"/>
              </a:ext>
            </a:extLst>
          </p:cNvPr>
          <p:cNvPicPr>
            <a:picLocks noChangeAspect="1"/>
          </p:cNvPicPr>
          <p:nvPr userDrawn="1"/>
        </p:nvPicPr>
        <p:blipFill>
          <a:blip r:embed="rId57">
            <a:extLst>
              <a:ext uri="{28A0092B-C50C-407E-A947-70E740481C1C}">
                <a14:useLocalDpi xmlns:a14="http://schemas.microsoft.com/office/drawing/2010/main" val="0"/>
              </a:ext>
              <a:ext uri="{96DAC541-7B7A-43D3-8B79-37D633B846F1}">
                <asvg:svgBlip xmlns:asvg="http://schemas.microsoft.com/office/drawing/2016/SVG/main" r:embed="rId58"/>
              </a:ext>
            </a:extLst>
          </a:blip>
          <a:stretch>
            <a:fillRect/>
          </a:stretch>
        </p:blipFill>
        <p:spPr>
          <a:xfrm>
            <a:off x="3951434" y="4813081"/>
            <a:ext cx="427129" cy="427129"/>
          </a:xfrm>
          <a:prstGeom prst="rect">
            <a:avLst/>
          </a:prstGeom>
        </p:spPr>
      </p:pic>
      <p:pic>
        <p:nvPicPr>
          <p:cNvPr id="52" name="Graphic 51" descr="Server">
            <a:extLst>
              <a:ext uri="{FF2B5EF4-FFF2-40B4-BE49-F238E27FC236}">
                <a16:creationId xmlns:a16="http://schemas.microsoft.com/office/drawing/2014/main" id="{FB277D50-400C-4992-9176-A2BE669A33EA}"/>
              </a:ext>
            </a:extLst>
          </p:cNvPr>
          <p:cNvPicPr>
            <a:picLocks noChangeAspect="1"/>
          </p:cNvPicPr>
          <p:nvPr userDrawn="1"/>
        </p:nvPicPr>
        <p:blipFill>
          <a:blip r:embed="rId59">
            <a:extLst>
              <a:ext uri="{28A0092B-C50C-407E-A947-70E740481C1C}">
                <a14:useLocalDpi xmlns:a14="http://schemas.microsoft.com/office/drawing/2010/main" val="0"/>
              </a:ext>
              <a:ext uri="{96DAC541-7B7A-43D3-8B79-37D633B846F1}">
                <asvg:svgBlip xmlns:asvg="http://schemas.microsoft.com/office/drawing/2016/SVG/main" r:embed="rId60"/>
              </a:ext>
            </a:extLst>
          </a:blip>
          <a:stretch>
            <a:fillRect/>
          </a:stretch>
        </p:blipFill>
        <p:spPr>
          <a:xfrm>
            <a:off x="4646124" y="5549529"/>
            <a:ext cx="427129" cy="427129"/>
          </a:xfrm>
          <a:prstGeom prst="rect">
            <a:avLst/>
          </a:prstGeom>
        </p:spPr>
      </p:pic>
      <p:pic>
        <p:nvPicPr>
          <p:cNvPr id="53" name="Graphic 52" descr="Smart Phone">
            <a:extLst>
              <a:ext uri="{FF2B5EF4-FFF2-40B4-BE49-F238E27FC236}">
                <a16:creationId xmlns:a16="http://schemas.microsoft.com/office/drawing/2014/main" id="{C24E68E6-ED45-4173-B6A7-57E323A0A99D}"/>
              </a:ext>
            </a:extLst>
          </p:cNvPr>
          <p:cNvPicPr>
            <a:picLocks noChangeAspect="1"/>
          </p:cNvPicPr>
          <p:nvPr userDrawn="1"/>
        </p:nvPicPr>
        <p:blipFill>
          <a:blip r:embed="rId61">
            <a:extLst>
              <a:ext uri="{28A0092B-C50C-407E-A947-70E740481C1C}">
                <a14:useLocalDpi xmlns:a14="http://schemas.microsoft.com/office/drawing/2010/main" val="0"/>
              </a:ext>
              <a:ext uri="{96DAC541-7B7A-43D3-8B79-37D633B846F1}">
                <asvg:svgBlip xmlns:asvg="http://schemas.microsoft.com/office/drawing/2016/SVG/main" r:embed="rId62"/>
              </a:ext>
            </a:extLst>
          </a:blip>
          <a:stretch>
            <a:fillRect/>
          </a:stretch>
        </p:blipFill>
        <p:spPr>
          <a:xfrm>
            <a:off x="3951434" y="5549529"/>
            <a:ext cx="427129" cy="427129"/>
          </a:xfrm>
          <a:prstGeom prst="rect">
            <a:avLst/>
          </a:prstGeom>
        </p:spPr>
      </p:pic>
      <p:graphicFrame>
        <p:nvGraphicFramePr>
          <p:cNvPr id="5" name="Chart 4">
            <a:extLst>
              <a:ext uri="{FF2B5EF4-FFF2-40B4-BE49-F238E27FC236}">
                <a16:creationId xmlns:a16="http://schemas.microsoft.com/office/drawing/2014/main" id="{3B4B5B10-ECE9-4368-91C5-371980151CC3}"/>
              </a:ext>
            </a:extLst>
          </p:cNvPr>
          <p:cNvGraphicFramePr/>
          <p:nvPr userDrawn="1">
            <p:extLst>
              <p:ext uri="{D42A27DB-BD31-4B8C-83A1-F6EECF244321}">
                <p14:modId xmlns:p14="http://schemas.microsoft.com/office/powerpoint/2010/main" val="3904696820"/>
              </p:ext>
            </p:extLst>
          </p:nvPr>
        </p:nvGraphicFramePr>
        <p:xfrm>
          <a:off x="6933494" y="264324"/>
          <a:ext cx="4806122" cy="3428615"/>
        </p:xfrm>
        <a:graphic>
          <a:graphicData uri="http://schemas.openxmlformats.org/drawingml/2006/chart">
            <c:chart xmlns:c="http://schemas.openxmlformats.org/drawingml/2006/chart" xmlns:r="http://schemas.openxmlformats.org/officeDocument/2006/relationships" r:id="rId63"/>
          </a:graphicData>
        </a:graphic>
      </p:graphicFrame>
    </p:spTree>
    <p:extLst>
      <p:ext uri="{BB962C8B-B14F-4D97-AF65-F5344CB8AC3E}">
        <p14:creationId xmlns:p14="http://schemas.microsoft.com/office/powerpoint/2010/main" val="13656064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4A04D659-6785-407C-B2F3-31C33ED94259}"/>
              </a:ext>
            </a:extLst>
          </p:cNvPr>
          <p:cNvSpPr>
            <a:spLocks noGrp="1"/>
          </p:cNvSpPr>
          <p:nvPr>
            <p:ph type="title" hasCustomPrompt="1"/>
          </p:nvPr>
        </p:nvSpPr>
        <p:spPr>
          <a:xfrm>
            <a:off x="574327" y="374805"/>
            <a:ext cx="6201661" cy="489950"/>
          </a:xfrm>
        </p:spPr>
        <p:txBody>
          <a:bodyPr/>
          <a:lstStyle>
            <a:lvl1pPr algn="l">
              <a:defRPr sz="4000" baseline="-12000"/>
            </a:lvl1pPr>
          </a:lstStyle>
          <a:p>
            <a:r>
              <a:rPr lang="en-US" dirty="0"/>
              <a:t>Product logos and colors</a:t>
            </a:r>
          </a:p>
        </p:txBody>
      </p:sp>
      <p:pic>
        <p:nvPicPr>
          <p:cNvPr id="2" name="Graphic 1">
            <a:extLst>
              <a:ext uri="{FF2B5EF4-FFF2-40B4-BE49-F238E27FC236}">
                <a16:creationId xmlns:a16="http://schemas.microsoft.com/office/drawing/2014/main" id="{B1CBC327-A34C-48B0-AB4D-35CE644A76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15060" y="2902313"/>
            <a:ext cx="1996596" cy="1005136"/>
          </a:xfrm>
          <a:prstGeom prst="rect">
            <a:avLst/>
          </a:prstGeom>
        </p:spPr>
      </p:pic>
      <p:pic>
        <p:nvPicPr>
          <p:cNvPr id="3" name="Graphic 2">
            <a:extLst>
              <a:ext uri="{FF2B5EF4-FFF2-40B4-BE49-F238E27FC236}">
                <a16:creationId xmlns:a16="http://schemas.microsoft.com/office/drawing/2014/main" id="{44982229-8D20-467D-A379-C8802DA6DA1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96971" y="4190481"/>
            <a:ext cx="2493476" cy="265263"/>
          </a:xfrm>
          <a:prstGeom prst="rect">
            <a:avLst/>
          </a:prstGeom>
        </p:spPr>
      </p:pic>
      <p:pic>
        <p:nvPicPr>
          <p:cNvPr id="4" name="Graphic 3">
            <a:extLst>
              <a:ext uri="{FF2B5EF4-FFF2-40B4-BE49-F238E27FC236}">
                <a16:creationId xmlns:a16="http://schemas.microsoft.com/office/drawing/2014/main" id="{035F0E8D-EA32-4B68-BEDE-CB348908E01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296972" y="2047622"/>
            <a:ext cx="2852562" cy="320605"/>
          </a:xfrm>
          <a:prstGeom prst="rect">
            <a:avLst/>
          </a:prstGeom>
        </p:spPr>
      </p:pic>
      <p:pic>
        <p:nvPicPr>
          <p:cNvPr id="5" name="Graphic 4">
            <a:extLst>
              <a:ext uri="{FF2B5EF4-FFF2-40B4-BE49-F238E27FC236}">
                <a16:creationId xmlns:a16="http://schemas.microsoft.com/office/drawing/2014/main" id="{744DCD9F-76E2-4367-B98E-21B8C95D9B4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296972" y="2793659"/>
            <a:ext cx="761782" cy="246620"/>
          </a:xfrm>
          <a:prstGeom prst="rect">
            <a:avLst/>
          </a:prstGeom>
        </p:spPr>
      </p:pic>
      <p:pic>
        <p:nvPicPr>
          <p:cNvPr id="6" name="Graphic 5">
            <a:extLst>
              <a:ext uri="{FF2B5EF4-FFF2-40B4-BE49-F238E27FC236}">
                <a16:creationId xmlns:a16="http://schemas.microsoft.com/office/drawing/2014/main" id="{535FC162-046E-4063-8374-80693DFC37C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2296971" y="3468180"/>
            <a:ext cx="1035801" cy="312384"/>
          </a:xfrm>
          <a:prstGeom prst="rect">
            <a:avLst/>
          </a:prstGeom>
        </p:spPr>
      </p:pic>
      <p:pic>
        <p:nvPicPr>
          <p:cNvPr id="8" name="Graphic 7">
            <a:extLst>
              <a:ext uri="{FF2B5EF4-FFF2-40B4-BE49-F238E27FC236}">
                <a16:creationId xmlns:a16="http://schemas.microsoft.com/office/drawing/2014/main" id="{FCA9E86F-6CD2-4B30-8A56-E7B3F3652DC6}"/>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2296972" y="1382037"/>
            <a:ext cx="1746232" cy="251171"/>
          </a:xfrm>
          <a:prstGeom prst="rect">
            <a:avLst/>
          </a:prstGeom>
        </p:spPr>
      </p:pic>
      <p:pic>
        <p:nvPicPr>
          <p:cNvPr id="10" name="Graphic 9">
            <a:extLst>
              <a:ext uri="{FF2B5EF4-FFF2-40B4-BE49-F238E27FC236}">
                <a16:creationId xmlns:a16="http://schemas.microsoft.com/office/drawing/2014/main" id="{ED321720-9468-41B5-AF49-641FABE1292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2296971" y="4872396"/>
            <a:ext cx="2074104" cy="256696"/>
          </a:xfrm>
          <a:prstGeom prst="rect">
            <a:avLst/>
          </a:prstGeom>
        </p:spPr>
      </p:pic>
      <p:sp>
        <p:nvSpPr>
          <p:cNvPr id="12" name="Rectangle 11">
            <a:extLst>
              <a:ext uri="{FF2B5EF4-FFF2-40B4-BE49-F238E27FC236}">
                <a16:creationId xmlns:a16="http://schemas.microsoft.com/office/drawing/2014/main" id="{966CC794-B941-40E4-BD5C-0CA6DB922898}"/>
              </a:ext>
            </a:extLst>
          </p:cNvPr>
          <p:cNvSpPr/>
          <p:nvPr userDrawn="1"/>
        </p:nvSpPr>
        <p:spPr>
          <a:xfrm>
            <a:off x="671509" y="1422400"/>
            <a:ext cx="217311" cy="217311"/>
          </a:xfrm>
          <a:prstGeom prst="rect">
            <a:avLst/>
          </a:prstGeom>
          <a:solidFill>
            <a:srgbClr val="D02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5A5BBDE6-9FF7-4D71-BA1A-926AD65556C7}"/>
              </a:ext>
            </a:extLst>
          </p:cNvPr>
          <p:cNvSpPr/>
          <p:nvPr userDrawn="1"/>
        </p:nvSpPr>
        <p:spPr>
          <a:xfrm>
            <a:off x="918883" y="1422400"/>
            <a:ext cx="217311" cy="217311"/>
          </a:xfrm>
          <a:prstGeom prst="rect">
            <a:avLst/>
          </a:prstGeom>
          <a:solidFill>
            <a:srgbClr val="3D39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CCDF0FCB-D9EB-4587-AD65-DA4D6D9679BC}"/>
              </a:ext>
            </a:extLst>
          </p:cNvPr>
          <p:cNvSpPr/>
          <p:nvPr userDrawn="1"/>
        </p:nvSpPr>
        <p:spPr>
          <a:xfrm>
            <a:off x="671509" y="2078542"/>
            <a:ext cx="217311" cy="217311"/>
          </a:xfrm>
          <a:prstGeom prst="rect">
            <a:avLst/>
          </a:prstGeom>
          <a:solidFill>
            <a:srgbClr val="D02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DCD3FD1B-2469-4D7B-B27C-08E9681C24FD}"/>
              </a:ext>
            </a:extLst>
          </p:cNvPr>
          <p:cNvSpPr/>
          <p:nvPr userDrawn="1"/>
        </p:nvSpPr>
        <p:spPr>
          <a:xfrm>
            <a:off x="918883" y="2078542"/>
            <a:ext cx="217311" cy="217311"/>
          </a:xfrm>
          <a:prstGeom prst="rect">
            <a:avLst/>
          </a:prstGeom>
          <a:solidFill>
            <a:srgbClr val="474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D9F7841A-AB83-4CEE-A057-8E1DB1853852}"/>
              </a:ext>
            </a:extLst>
          </p:cNvPr>
          <p:cNvSpPr/>
          <p:nvPr userDrawn="1"/>
        </p:nvSpPr>
        <p:spPr>
          <a:xfrm>
            <a:off x="680344" y="2793658"/>
            <a:ext cx="217311" cy="217311"/>
          </a:xfrm>
          <a:prstGeom prst="rect">
            <a:avLst/>
          </a:prstGeom>
          <a:solidFill>
            <a:srgbClr val="4C7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87028437-9823-433E-B899-01C84AB16A3C}"/>
              </a:ext>
            </a:extLst>
          </p:cNvPr>
          <p:cNvSpPr/>
          <p:nvPr userDrawn="1"/>
        </p:nvSpPr>
        <p:spPr>
          <a:xfrm>
            <a:off x="927718" y="2793658"/>
            <a:ext cx="217311" cy="217311"/>
          </a:xfrm>
          <a:prstGeom prst="rect">
            <a:avLst/>
          </a:prstGeom>
          <a:solidFill>
            <a:srgbClr val="8284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4759243F-6CB0-4A1A-BD52-440D590AB2F7}"/>
              </a:ext>
            </a:extLst>
          </p:cNvPr>
          <p:cNvSpPr/>
          <p:nvPr userDrawn="1"/>
        </p:nvSpPr>
        <p:spPr>
          <a:xfrm>
            <a:off x="680344" y="3494984"/>
            <a:ext cx="455850" cy="217311"/>
          </a:xfrm>
          <a:prstGeom prst="rect">
            <a:avLst/>
          </a:prstGeom>
          <a:solidFill>
            <a:srgbClr val="005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E4789682-E9D7-4C31-AF7C-C37E125F270E}"/>
              </a:ext>
            </a:extLst>
          </p:cNvPr>
          <p:cNvSpPr/>
          <p:nvPr userDrawn="1"/>
        </p:nvSpPr>
        <p:spPr>
          <a:xfrm>
            <a:off x="680345" y="4221501"/>
            <a:ext cx="144873" cy="217310"/>
          </a:xfrm>
          <a:prstGeom prst="rect">
            <a:avLst/>
          </a:prstGeom>
          <a:solidFill>
            <a:srgbClr val="124B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9B0A9B5F-C4BA-4007-8CD1-FB98B75BF585}"/>
              </a:ext>
            </a:extLst>
          </p:cNvPr>
          <p:cNvSpPr/>
          <p:nvPr userDrawn="1"/>
        </p:nvSpPr>
        <p:spPr>
          <a:xfrm>
            <a:off x="848205" y="4221501"/>
            <a:ext cx="144873" cy="217310"/>
          </a:xfrm>
          <a:prstGeom prst="rect">
            <a:avLst/>
          </a:prstGeom>
          <a:solidFill>
            <a:srgbClr val="416F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17201EBE-5AB9-4280-AC3B-23B6DCA87465}"/>
              </a:ext>
            </a:extLst>
          </p:cNvPr>
          <p:cNvSpPr/>
          <p:nvPr userDrawn="1"/>
        </p:nvSpPr>
        <p:spPr>
          <a:xfrm>
            <a:off x="671509" y="4918031"/>
            <a:ext cx="217311" cy="217311"/>
          </a:xfrm>
          <a:prstGeom prst="rect">
            <a:avLst/>
          </a:prstGeom>
          <a:solidFill>
            <a:srgbClr val="124A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2C4DA50B-092D-4E82-9B56-B65F382DC240}"/>
              </a:ext>
            </a:extLst>
          </p:cNvPr>
          <p:cNvSpPr/>
          <p:nvPr userDrawn="1"/>
        </p:nvSpPr>
        <p:spPr>
          <a:xfrm>
            <a:off x="918883" y="4918031"/>
            <a:ext cx="217311" cy="217311"/>
          </a:xfrm>
          <a:prstGeom prst="rect">
            <a:avLst/>
          </a:prstGeom>
          <a:solidFill>
            <a:srgbClr val="416F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36C6C540-AD3E-498A-94E7-5F85FF2F8CDF}"/>
              </a:ext>
            </a:extLst>
          </p:cNvPr>
          <p:cNvSpPr/>
          <p:nvPr userDrawn="1"/>
        </p:nvSpPr>
        <p:spPr>
          <a:xfrm>
            <a:off x="1011649" y="4221501"/>
            <a:ext cx="144873" cy="217310"/>
          </a:xfrm>
          <a:prstGeom prst="rect">
            <a:avLst/>
          </a:prstGeom>
          <a:solidFill>
            <a:srgbClr val="777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6" name="Graphic 65">
            <a:extLst>
              <a:ext uri="{FF2B5EF4-FFF2-40B4-BE49-F238E27FC236}">
                <a16:creationId xmlns:a16="http://schemas.microsoft.com/office/drawing/2014/main" id="{7EF2722B-5B62-4B8D-99C3-D43BCF82ECAB}"/>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014205" y="4190481"/>
            <a:ext cx="2493476" cy="265263"/>
          </a:xfrm>
          <a:prstGeom prst="rect">
            <a:avLst/>
          </a:prstGeom>
          <a:effectLst>
            <a:outerShdw blurRad="241300" dist="38100" dir="2700000" algn="tl" rotWithShape="0">
              <a:prstClr val="black">
                <a:alpha val="40000"/>
              </a:prstClr>
            </a:outerShdw>
          </a:effectLst>
        </p:spPr>
      </p:pic>
      <p:pic>
        <p:nvPicPr>
          <p:cNvPr id="67" name="Graphic 66">
            <a:extLst>
              <a:ext uri="{FF2B5EF4-FFF2-40B4-BE49-F238E27FC236}">
                <a16:creationId xmlns:a16="http://schemas.microsoft.com/office/drawing/2014/main" id="{C5B54F68-4A9A-4458-8796-AECB93B05009}"/>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6014206" y="2047622"/>
            <a:ext cx="2852562" cy="320605"/>
          </a:xfrm>
          <a:prstGeom prst="rect">
            <a:avLst/>
          </a:prstGeom>
          <a:effectLst>
            <a:outerShdw blurRad="241300" dist="38100" dir="2700000" algn="tl" rotWithShape="0">
              <a:prstClr val="black">
                <a:alpha val="40000"/>
              </a:prstClr>
            </a:outerShdw>
          </a:effectLst>
        </p:spPr>
      </p:pic>
      <p:pic>
        <p:nvPicPr>
          <p:cNvPr id="68" name="Graphic 67">
            <a:extLst>
              <a:ext uri="{FF2B5EF4-FFF2-40B4-BE49-F238E27FC236}">
                <a16:creationId xmlns:a16="http://schemas.microsoft.com/office/drawing/2014/main" id="{E8183CED-BB1C-4F01-A48A-7B9598143E81}"/>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6014206" y="2793659"/>
            <a:ext cx="761782" cy="246620"/>
          </a:xfrm>
          <a:prstGeom prst="rect">
            <a:avLst/>
          </a:prstGeom>
          <a:effectLst>
            <a:outerShdw blurRad="241300" dist="38100" dir="2700000" algn="tl" rotWithShape="0">
              <a:prstClr val="black">
                <a:alpha val="40000"/>
              </a:prstClr>
            </a:outerShdw>
          </a:effectLst>
        </p:spPr>
      </p:pic>
      <p:pic>
        <p:nvPicPr>
          <p:cNvPr id="69" name="Graphic 68">
            <a:extLst>
              <a:ext uri="{FF2B5EF4-FFF2-40B4-BE49-F238E27FC236}">
                <a16:creationId xmlns:a16="http://schemas.microsoft.com/office/drawing/2014/main" id="{84D83211-3C20-4D04-92C3-B23D57F5F76A}"/>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6014205" y="3468180"/>
            <a:ext cx="1035801" cy="312384"/>
          </a:xfrm>
          <a:prstGeom prst="rect">
            <a:avLst/>
          </a:prstGeom>
          <a:effectLst>
            <a:outerShdw blurRad="241300" dist="38100" dir="2700000" algn="tl" rotWithShape="0">
              <a:prstClr val="black">
                <a:alpha val="40000"/>
              </a:prstClr>
            </a:outerShdw>
          </a:effectLst>
        </p:spPr>
      </p:pic>
      <p:pic>
        <p:nvPicPr>
          <p:cNvPr id="70" name="Graphic 69">
            <a:extLst>
              <a:ext uri="{FF2B5EF4-FFF2-40B4-BE49-F238E27FC236}">
                <a16:creationId xmlns:a16="http://schemas.microsoft.com/office/drawing/2014/main" id="{CDF68293-CC78-437B-8E58-12D9F50D00E0}"/>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6014206" y="1382037"/>
            <a:ext cx="1746232" cy="251171"/>
          </a:xfrm>
          <a:prstGeom prst="rect">
            <a:avLst/>
          </a:prstGeom>
          <a:effectLst>
            <a:outerShdw blurRad="241300" dist="38100" dir="2700000" algn="tl" rotWithShape="0">
              <a:prstClr val="black">
                <a:alpha val="40000"/>
              </a:prstClr>
            </a:outerShdw>
          </a:effectLst>
        </p:spPr>
      </p:pic>
      <p:pic>
        <p:nvPicPr>
          <p:cNvPr id="71" name="Graphic 70">
            <a:extLst>
              <a:ext uri="{FF2B5EF4-FFF2-40B4-BE49-F238E27FC236}">
                <a16:creationId xmlns:a16="http://schemas.microsoft.com/office/drawing/2014/main" id="{6ED1CEA7-71AA-40A5-A45E-16AAD29693BF}"/>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6014205" y="4872396"/>
            <a:ext cx="2074104" cy="256696"/>
          </a:xfrm>
          <a:prstGeom prst="rect">
            <a:avLst/>
          </a:prstGeom>
          <a:effectLst>
            <a:outerShdw blurRad="241300" dist="38100" dir="2700000" algn="tl" rotWithShape="0">
              <a:prstClr val="black">
                <a:alpha val="40000"/>
              </a:prstClr>
            </a:outerShdw>
          </a:effectLst>
        </p:spPr>
      </p:pic>
      <p:pic>
        <p:nvPicPr>
          <p:cNvPr id="16" name="Graphic 15">
            <a:extLst>
              <a:ext uri="{FF2B5EF4-FFF2-40B4-BE49-F238E27FC236}">
                <a16:creationId xmlns:a16="http://schemas.microsoft.com/office/drawing/2014/main" id="{9347ED9A-1C23-40DB-B749-39B724FAE30B}"/>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2296971" y="5620571"/>
            <a:ext cx="1305089" cy="265262"/>
          </a:xfrm>
          <a:prstGeom prst="rect">
            <a:avLst/>
          </a:prstGeom>
        </p:spPr>
      </p:pic>
      <p:sp>
        <p:nvSpPr>
          <p:cNvPr id="72" name="Rectangle 71">
            <a:extLst>
              <a:ext uri="{FF2B5EF4-FFF2-40B4-BE49-F238E27FC236}">
                <a16:creationId xmlns:a16="http://schemas.microsoft.com/office/drawing/2014/main" id="{4E84BC62-4093-418F-A647-3F97B532BCC0}"/>
              </a:ext>
            </a:extLst>
          </p:cNvPr>
          <p:cNvSpPr/>
          <p:nvPr userDrawn="1"/>
        </p:nvSpPr>
        <p:spPr>
          <a:xfrm>
            <a:off x="675078" y="5644547"/>
            <a:ext cx="213742" cy="217311"/>
          </a:xfrm>
          <a:prstGeom prst="rect">
            <a:avLst/>
          </a:prstGeom>
          <a:solidFill>
            <a:srgbClr val="80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3" name="Graphic 72">
            <a:extLst>
              <a:ext uri="{FF2B5EF4-FFF2-40B4-BE49-F238E27FC236}">
                <a16:creationId xmlns:a16="http://schemas.microsoft.com/office/drawing/2014/main" id="{14776EF6-B8C9-49C4-8B10-315EA52123C4}"/>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6014205" y="5596596"/>
            <a:ext cx="1305089" cy="265262"/>
          </a:xfrm>
          <a:prstGeom prst="rect">
            <a:avLst/>
          </a:prstGeom>
          <a:effectLst>
            <a:outerShdw blurRad="215900" dist="38100" dir="2700000" algn="tl" rotWithShape="0">
              <a:prstClr val="black">
                <a:alpha val="40000"/>
              </a:prstClr>
            </a:outerShdw>
          </a:effectLst>
        </p:spPr>
      </p:pic>
      <p:cxnSp>
        <p:nvCxnSpPr>
          <p:cNvPr id="74" name="Straight Connector 73">
            <a:extLst>
              <a:ext uri="{FF2B5EF4-FFF2-40B4-BE49-F238E27FC236}">
                <a16:creationId xmlns:a16="http://schemas.microsoft.com/office/drawing/2014/main" id="{4A30B23F-1C42-4CDB-9C7C-46C52ED74572}"/>
              </a:ext>
            </a:extLst>
          </p:cNvPr>
          <p:cNvCxnSpPr>
            <a:cxnSpLocks/>
          </p:cNvCxnSpPr>
          <p:nvPr userDrawn="1"/>
        </p:nvCxnSpPr>
        <p:spPr>
          <a:xfrm>
            <a:off x="669537" y="940904"/>
            <a:ext cx="8197231"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32" name="Rectangle 31">
            <a:extLst>
              <a:ext uri="{FF2B5EF4-FFF2-40B4-BE49-F238E27FC236}">
                <a16:creationId xmlns:a16="http://schemas.microsoft.com/office/drawing/2014/main" id="{018F6915-79CB-443E-A3DB-7448B3A7618B}"/>
              </a:ext>
            </a:extLst>
          </p:cNvPr>
          <p:cNvSpPr/>
          <p:nvPr userDrawn="1"/>
        </p:nvSpPr>
        <p:spPr>
          <a:xfrm>
            <a:off x="916698" y="5644547"/>
            <a:ext cx="217311" cy="217311"/>
          </a:xfrm>
          <a:prstGeom prst="rect">
            <a:avLst/>
          </a:prstGeom>
          <a:solidFill>
            <a:srgbClr val="474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371208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7_TBCT-inside-1column-A">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664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A62EF-8C90-4A5D-97D0-42B9B02689CE}"/>
              </a:ext>
            </a:extLst>
          </p:cNvPr>
          <p:cNvSpPr>
            <a:spLocks noGrp="1"/>
          </p:cNvSpPr>
          <p:nvPr>
            <p:ph type="ctrTitle"/>
          </p:nvPr>
        </p:nvSpPr>
        <p:spPr>
          <a:xfrm>
            <a:off x="1524000" y="2948759"/>
            <a:ext cx="9144000" cy="960482"/>
          </a:xfrm>
        </p:spPr>
        <p:txBody>
          <a:bodyPr anchor="b">
            <a:noAutofit/>
          </a:bodyPr>
          <a:lstStyle>
            <a:lvl1pPr algn="ctr">
              <a:defRPr sz="4000">
                <a:solidFill>
                  <a:schemeClr val="bg1">
                    <a:lumMod val="10000"/>
                  </a:schemeClr>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911B306-BF2F-46C6-8CDB-19D5D7F570EA}"/>
              </a:ext>
            </a:extLst>
          </p:cNvPr>
          <p:cNvSpPr>
            <a:spLocks noGrp="1"/>
          </p:cNvSpPr>
          <p:nvPr>
            <p:ph type="subTitle" idx="1"/>
          </p:nvPr>
        </p:nvSpPr>
        <p:spPr>
          <a:xfrm>
            <a:off x="1524000" y="4113205"/>
            <a:ext cx="9144000" cy="811469"/>
          </a:xfrm>
        </p:spPr>
        <p:txBody>
          <a:bodyPr/>
          <a:lstStyle>
            <a:lvl1pPr marL="0" indent="0" algn="ctr">
              <a:buNone/>
              <a:defRPr sz="2400">
                <a:solidFill>
                  <a:srgbClr val="C00000"/>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5E96A3F-B7B5-4D4B-AC20-0271E0E8778E}"/>
              </a:ext>
            </a:extLst>
          </p:cNvPr>
          <p:cNvSpPr>
            <a:spLocks noGrp="1"/>
          </p:cNvSpPr>
          <p:nvPr>
            <p:ph type="dt" sz="half" idx="10"/>
          </p:nvPr>
        </p:nvSpPr>
        <p:spPr/>
        <p:txBody>
          <a:bodyPr/>
          <a:lstStyle/>
          <a:p>
            <a:fld id="{B7ACA9DB-6DFA-441E-87F7-BCD39F11F966}" type="datetimeFigureOut">
              <a:rPr lang="en-US" smtClean="0"/>
              <a:t>6/18/21</a:t>
            </a:fld>
            <a:endParaRPr lang="en-US"/>
          </a:p>
        </p:txBody>
      </p:sp>
      <p:sp>
        <p:nvSpPr>
          <p:cNvPr id="5" name="Footer Placeholder 4">
            <a:extLst>
              <a:ext uri="{FF2B5EF4-FFF2-40B4-BE49-F238E27FC236}">
                <a16:creationId xmlns:a16="http://schemas.microsoft.com/office/drawing/2014/main" id="{039C1C95-4694-4819-9CE5-0C38CB90EB1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44E47C5-1D4F-42EA-A7A8-942E8350EBCF}"/>
              </a:ext>
            </a:extLst>
          </p:cNvPr>
          <p:cNvSpPr>
            <a:spLocks noGrp="1"/>
          </p:cNvSpPr>
          <p:nvPr>
            <p:ph type="sldNum" sz="quarter" idx="12"/>
          </p:nvPr>
        </p:nvSpPr>
        <p:spPr/>
        <p:txBody>
          <a:bodyPr/>
          <a:lstStyle/>
          <a:p>
            <a:fld id="{5AECAD5A-4CAF-4611-BF64-5C5A9FDA3A6E}" type="slidenum">
              <a:rPr lang="en-US" smtClean="0"/>
              <a:t>‹#›</a:t>
            </a:fld>
            <a:endParaRPr lang="en-US"/>
          </a:p>
        </p:txBody>
      </p:sp>
      <p:pic>
        <p:nvPicPr>
          <p:cNvPr id="10" name="Picture 9" descr="A close up of a sign&#10;&#10;Description automatically generated">
            <a:extLst>
              <a:ext uri="{FF2B5EF4-FFF2-40B4-BE49-F238E27FC236}">
                <a16:creationId xmlns:a16="http://schemas.microsoft.com/office/drawing/2014/main" id="{80A27EE0-FC75-4D8F-A549-9B0B743B2F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24400" y="1096918"/>
            <a:ext cx="2743200" cy="1371600"/>
          </a:xfrm>
          <a:prstGeom prst="rect">
            <a:avLst/>
          </a:prstGeom>
        </p:spPr>
      </p:pic>
      <p:cxnSp>
        <p:nvCxnSpPr>
          <p:cNvPr id="12" name="Straight Connector 11">
            <a:extLst>
              <a:ext uri="{FF2B5EF4-FFF2-40B4-BE49-F238E27FC236}">
                <a16:creationId xmlns:a16="http://schemas.microsoft.com/office/drawing/2014/main" id="{7E50F092-703B-4B79-9706-7AFD73F273E6}"/>
              </a:ext>
            </a:extLst>
          </p:cNvPr>
          <p:cNvCxnSpPr/>
          <p:nvPr userDrawn="1"/>
        </p:nvCxnSpPr>
        <p:spPr>
          <a:xfrm>
            <a:off x="905069" y="3993502"/>
            <a:ext cx="1044873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1272595"/>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AE178089-C88F-42EF-9E8B-8BAF61BF22AE}"/>
              </a:ext>
            </a:extLst>
          </p:cNvPr>
          <p:cNvSpPr>
            <a:spLocks noGrp="1"/>
          </p:cNvSpPr>
          <p:nvPr>
            <p:ph type="title"/>
          </p:nvPr>
        </p:nvSpPr>
        <p:spPr>
          <a:xfrm>
            <a:off x="2019301" y="477333"/>
            <a:ext cx="9334500" cy="79107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9" name="Date Placeholder 3">
            <a:extLst>
              <a:ext uri="{FF2B5EF4-FFF2-40B4-BE49-F238E27FC236}">
                <a16:creationId xmlns:a16="http://schemas.microsoft.com/office/drawing/2014/main" id="{7CF87885-E704-4848-BC66-C0A73266E37B}"/>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ACA9DB-6DFA-441E-87F7-BCD39F11F966}" type="datetimeFigureOut">
              <a:rPr lang="en-US" smtClean="0"/>
              <a:t>6/18/21</a:t>
            </a:fld>
            <a:endParaRPr lang="en-US"/>
          </a:p>
        </p:txBody>
      </p:sp>
      <p:sp>
        <p:nvSpPr>
          <p:cNvPr id="10" name="Footer Placeholder 4">
            <a:extLst>
              <a:ext uri="{FF2B5EF4-FFF2-40B4-BE49-F238E27FC236}">
                <a16:creationId xmlns:a16="http://schemas.microsoft.com/office/drawing/2014/main" id="{E9EE64CF-D8BF-4D39-A663-B8F56EE3ED9A}"/>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1" name="Slide Number Placeholder 5">
            <a:extLst>
              <a:ext uri="{FF2B5EF4-FFF2-40B4-BE49-F238E27FC236}">
                <a16:creationId xmlns:a16="http://schemas.microsoft.com/office/drawing/2014/main" id="{35B7180F-7D4A-48BA-980D-16FA531A04C9}"/>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ECAD5A-4CAF-4611-BF64-5C5A9FDA3A6E}" type="slidenum">
              <a:rPr lang="en-US" smtClean="0"/>
              <a:t>‹#›</a:t>
            </a:fld>
            <a:endParaRPr lang="en-US"/>
          </a:p>
        </p:txBody>
      </p:sp>
      <p:sp>
        <p:nvSpPr>
          <p:cNvPr id="13" name="Content Placeholder 12">
            <a:extLst>
              <a:ext uri="{FF2B5EF4-FFF2-40B4-BE49-F238E27FC236}">
                <a16:creationId xmlns:a16="http://schemas.microsoft.com/office/drawing/2014/main" id="{9020ED46-7589-4BFA-A520-4B6544CDE9D2}"/>
              </a:ext>
            </a:extLst>
          </p:cNvPr>
          <p:cNvSpPr>
            <a:spLocks noGrp="1"/>
          </p:cNvSpPr>
          <p:nvPr>
            <p:ph sz="quarter" idx="10"/>
          </p:nvPr>
        </p:nvSpPr>
        <p:spPr>
          <a:xfrm>
            <a:off x="838200" y="1562100"/>
            <a:ext cx="10515600" cy="4705350"/>
          </a:xfrm>
        </p:spPr>
        <p:txBody>
          <a:bodyPr/>
          <a:lstStyle>
            <a:lvl1pPr marL="0" indent="0">
              <a:buNone/>
              <a:defRPr>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369119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395D9-4DB5-40D3-B5A6-7ACDC9091B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5F8B44-AE5D-4FAC-964C-9AAB57781B61}"/>
              </a:ext>
            </a:extLst>
          </p:cNvPr>
          <p:cNvSpPr>
            <a:spLocks noGrp="1"/>
          </p:cNvSpPr>
          <p:nvPr>
            <p:ph type="dt" sz="half" idx="10"/>
          </p:nvPr>
        </p:nvSpPr>
        <p:spPr/>
        <p:txBody>
          <a:bodyPr/>
          <a:lstStyle/>
          <a:p>
            <a:fld id="{B7ACA9DB-6DFA-441E-87F7-BCD39F11F966}" type="datetimeFigureOut">
              <a:rPr lang="en-US" smtClean="0"/>
              <a:t>6/18/21</a:t>
            </a:fld>
            <a:endParaRPr lang="en-US"/>
          </a:p>
        </p:txBody>
      </p:sp>
      <p:sp>
        <p:nvSpPr>
          <p:cNvPr id="4" name="Footer Placeholder 3">
            <a:extLst>
              <a:ext uri="{FF2B5EF4-FFF2-40B4-BE49-F238E27FC236}">
                <a16:creationId xmlns:a16="http://schemas.microsoft.com/office/drawing/2014/main" id="{153D6AFD-508B-451D-8515-4FCE9DB2C9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7669C9-63C8-45BA-9117-3FFC7BE9720B}"/>
              </a:ext>
            </a:extLst>
          </p:cNvPr>
          <p:cNvSpPr>
            <a:spLocks noGrp="1"/>
          </p:cNvSpPr>
          <p:nvPr>
            <p:ph type="sldNum" sz="quarter" idx="12"/>
          </p:nvPr>
        </p:nvSpPr>
        <p:spPr/>
        <p:txBody>
          <a:bodyPr/>
          <a:lstStyle/>
          <a:p>
            <a:fld id="{5AECAD5A-4CAF-4611-BF64-5C5A9FDA3A6E}" type="slidenum">
              <a:rPr lang="en-US" smtClean="0"/>
              <a:t>‹#›</a:t>
            </a:fld>
            <a:endParaRPr lang="en-US"/>
          </a:p>
        </p:txBody>
      </p:sp>
      <p:sp>
        <p:nvSpPr>
          <p:cNvPr id="6" name="Text Placeholder 2">
            <a:extLst>
              <a:ext uri="{FF2B5EF4-FFF2-40B4-BE49-F238E27FC236}">
                <a16:creationId xmlns:a16="http://schemas.microsoft.com/office/drawing/2014/main" id="{4BA3A448-D338-4675-AC79-3E99DAC1DF8A}"/>
              </a:ext>
            </a:extLst>
          </p:cNvPr>
          <p:cNvSpPr>
            <a:spLocks noGrp="1"/>
          </p:cNvSpPr>
          <p:nvPr>
            <p:ph idx="1"/>
          </p:nvPr>
        </p:nvSpPr>
        <p:spPr>
          <a:xfrm>
            <a:off x="838200" y="1447800"/>
            <a:ext cx="10515600" cy="4729163"/>
          </a:xfrm>
          <a:prstGeom prst="rect">
            <a:avLst/>
          </a:prstGeom>
        </p:spPr>
        <p:txBody>
          <a:bodyPr vert="horz" lIns="91440" tIns="45720" rIns="91440" bIns="45720" rtlCol="0">
            <a:normAutofit/>
          </a:bodyPr>
          <a:lstStyle>
            <a:lvl1pPr>
              <a:defRPr sz="2200">
                <a:solidFill>
                  <a:schemeClr val="tx1"/>
                </a:solidFill>
              </a:defRPr>
            </a:lvl1pPr>
            <a:lvl2pPr marL="742950" indent="-285750">
              <a:buFont typeface="Arial" panose="020B0604020202020204" pitchFamily="34" charset="0"/>
              <a:buChar char="•"/>
              <a:defRPr/>
            </a:lvl2pPr>
            <a:lvl3pPr marL="1200150" indent="-285750">
              <a:buFont typeface="Arial" panose="020B0604020202020204" pitchFamily="34" charset="0"/>
              <a:buChar char="•"/>
              <a:defRPr sz="1600"/>
            </a:lvl3pPr>
            <a:lvl4pPr marL="1657350" indent="-285750">
              <a:buFont typeface="Arial" panose="020B0604020202020204" pitchFamily="34" charset="0"/>
              <a:buChar char="•"/>
              <a:defRPr sz="1400"/>
            </a:lvl4pPr>
            <a:lvl5pPr marL="2114550" indent="-285750">
              <a:buFont typeface="Arial" panose="020B0604020202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79334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FD32F-B2EF-4737-8782-3A11E5664349}"/>
              </a:ext>
            </a:extLst>
          </p:cNvPr>
          <p:cNvSpPr>
            <a:spLocks noGrp="1"/>
          </p:cNvSpPr>
          <p:nvPr>
            <p:ph type="title"/>
          </p:nvPr>
        </p:nvSpPr>
        <p:spPr>
          <a:xfrm>
            <a:off x="831851" y="1709740"/>
            <a:ext cx="10515600" cy="2852737"/>
          </a:xfrm>
        </p:spPr>
        <p:txBody>
          <a:bodyPr anchor="b">
            <a:normAutofit/>
          </a:bodyPr>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4FA4879-8BF0-432E-B0DF-1B0D707C83F6}"/>
              </a:ext>
            </a:extLst>
          </p:cNvPr>
          <p:cNvSpPr>
            <a:spLocks noGrp="1"/>
          </p:cNvSpPr>
          <p:nvPr>
            <p:ph type="body" idx="1"/>
          </p:nvPr>
        </p:nvSpPr>
        <p:spPr>
          <a:xfrm>
            <a:off x="831851" y="4589465"/>
            <a:ext cx="10515600" cy="1500187"/>
          </a:xfrm>
        </p:spPr>
        <p:txBody>
          <a:bodyPr/>
          <a:lstStyle>
            <a:lvl1pPr marL="0" indent="0">
              <a:buNone/>
              <a:defRPr sz="2400">
                <a:solidFill>
                  <a:schemeClr val="bg1">
                    <a:lumMod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6D664F-BE29-4B57-B0A2-ADB64C09846E}"/>
              </a:ext>
            </a:extLst>
          </p:cNvPr>
          <p:cNvSpPr>
            <a:spLocks noGrp="1"/>
          </p:cNvSpPr>
          <p:nvPr>
            <p:ph type="dt" sz="half" idx="10"/>
          </p:nvPr>
        </p:nvSpPr>
        <p:spPr/>
        <p:txBody>
          <a:bodyPr/>
          <a:lstStyle/>
          <a:p>
            <a:fld id="{B7ACA9DB-6DFA-441E-87F7-BCD39F11F966}" type="datetimeFigureOut">
              <a:rPr lang="en-US" smtClean="0"/>
              <a:t>6/18/21</a:t>
            </a:fld>
            <a:endParaRPr lang="en-US"/>
          </a:p>
        </p:txBody>
      </p:sp>
      <p:sp>
        <p:nvSpPr>
          <p:cNvPr id="5" name="Footer Placeholder 4">
            <a:extLst>
              <a:ext uri="{FF2B5EF4-FFF2-40B4-BE49-F238E27FC236}">
                <a16:creationId xmlns:a16="http://schemas.microsoft.com/office/drawing/2014/main" id="{261D4784-FF07-4A84-8C11-C4892F3FF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2A9883-8F83-4102-8234-5359AF3F35B5}"/>
              </a:ext>
            </a:extLst>
          </p:cNvPr>
          <p:cNvSpPr>
            <a:spLocks noGrp="1"/>
          </p:cNvSpPr>
          <p:nvPr>
            <p:ph type="sldNum" sz="quarter" idx="12"/>
          </p:nvPr>
        </p:nvSpPr>
        <p:spPr/>
        <p:txBody>
          <a:bodyPr/>
          <a:lstStyle/>
          <a:p>
            <a:fld id="{5AECAD5A-4CAF-4611-BF64-5C5A9FDA3A6E}" type="slidenum">
              <a:rPr lang="en-US" smtClean="0"/>
              <a:t>‹#›</a:t>
            </a:fld>
            <a:endParaRPr lang="en-US"/>
          </a:p>
        </p:txBody>
      </p:sp>
    </p:spTree>
    <p:extLst>
      <p:ext uri="{BB962C8B-B14F-4D97-AF65-F5344CB8AC3E}">
        <p14:creationId xmlns:p14="http://schemas.microsoft.com/office/powerpoint/2010/main" val="3127699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70B760-121D-4A4B-8331-56F88DE8D300}"/>
              </a:ext>
            </a:extLst>
          </p:cNvPr>
          <p:cNvSpPr>
            <a:spLocks noGrp="1"/>
          </p:cNvSpPr>
          <p:nvPr>
            <p:ph sz="half" idx="1"/>
          </p:nvPr>
        </p:nvSpPr>
        <p:spPr>
          <a:xfrm>
            <a:off x="838200" y="1647825"/>
            <a:ext cx="5181600" cy="45291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B1FC4AD-C31C-4E01-8791-BB028E47962D}"/>
              </a:ext>
            </a:extLst>
          </p:cNvPr>
          <p:cNvSpPr>
            <a:spLocks noGrp="1"/>
          </p:cNvSpPr>
          <p:nvPr>
            <p:ph sz="half" idx="2"/>
          </p:nvPr>
        </p:nvSpPr>
        <p:spPr>
          <a:xfrm>
            <a:off x="6172200" y="1647825"/>
            <a:ext cx="5181600" cy="4529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40ED9A-B2E3-4600-890A-5AD867E1ED07}"/>
              </a:ext>
            </a:extLst>
          </p:cNvPr>
          <p:cNvSpPr>
            <a:spLocks noGrp="1"/>
          </p:cNvSpPr>
          <p:nvPr>
            <p:ph type="dt" sz="half" idx="10"/>
          </p:nvPr>
        </p:nvSpPr>
        <p:spPr/>
        <p:txBody>
          <a:bodyPr/>
          <a:lstStyle/>
          <a:p>
            <a:fld id="{B7ACA9DB-6DFA-441E-87F7-BCD39F11F966}" type="datetimeFigureOut">
              <a:rPr lang="en-US" smtClean="0"/>
              <a:t>6/18/21</a:t>
            </a:fld>
            <a:endParaRPr lang="en-US"/>
          </a:p>
        </p:txBody>
      </p:sp>
      <p:sp>
        <p:nvSpPr>
          <p:cNvPr id="6" name="Footer Placeholder 5">
            <a:extLst>
              <a:ext uri="{FF2B5EF4-FFF2-40B4-BE49-F238E27FC236}">
                <a16:creationId xmlns:a16="http://schemas.microsoft.com/office/drawing/2014/main" id="{C3DD0756-03E4-4C8F-82F1-4DDF46071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E740CC-1E46-40F3-B30E-E4DAE9FFDE07}"/>
              </a:ext>
            </a:extLst>
          </p:cNvPr>
          <p:cNvSpPr>
            <a:spLocks noGrp="1"/>
          </p:cNvSpPr>
          <p:nvPr>
            <p:ph type="sldNum" sz="quarter" idx="12"/>
          </p:nvPr>
        </p:nvSpPr>
        <p:spPr/>
        <p:txBody>
          <a:bodyPr/>
          <a:lstStyle/>
          <a:p>
            <a:fld id="{5AECAD5A-4CAF-4611-BF64-5C5A9FDA3A6E}" type="slidenum">
              <a:rPr lang="en-US" smtClean="0"/>
              <a:t>‹#›</a:t>
            </a:fld>
            <a:endParaRPr lang="en-US"/>
          </a:p>
        </p:txBody>
      </p:sp>
      <p:sp>
        <p:nvSpPr>
          <p:cNvPr id="8" name="Title Placeholder 1">
            <a:extLst>
              <a:ext uri="{FF2B5EF4-FFF2-40B4-BE49-F238E27FC236}">
                <a16:creationId xmlns:a16="http://schemas.microsoft.com/office/drawing/2014/main" id="{FA76E0BF-6D3E-4ABD-8F3E-B5E2AE07EDD2}"/>
              </a:ext>
            </a:extLst>
          </p:cNvPr>
          <p:cNvSpPr>
            <a:spLocks noGrp="1"/>
          </p:cNvSpPr>
          <p:nvPr>
            <p:ph type="title"/>
          </p:nvPr>
        </p:nvSpPr>
        <p:spPr>
          <a:xfrm>
            <a:off x="2171701" y="629733"/>
            <a:ext cx="9182099" cy="79107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 name="Date Placeholder 3">
            <a:extLst>
              <a:ext uri="{FF2B5EF4-FFF2-40B4-BE49-F238E27FC236}">
                <a16:creationId xmlns:a16="http://schemas.microsoft.com/office/drawing/2014/main" id="{DC5E5DB7-5E44-4351-8268-FFB6DE2F4D7F}"/>
              </a:ext>
            </a:extLst>
          </p:cNvPr>
          <p:cNvSpPr txBox="1">
            <a:spLocks/>
          </p:cNvSpPr>
          <p:nvPr userDrawn="1"/>
        </p:nvSpPr>
        <p:spPr>
          <a:xfrm>
            <a:off x="990600" y="650875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ACA9DB-6DFA-441E-87F7-BCD39F11F966}" type="datetimeFigureOut">
              <a:rPr lang="en-US" smtClean="0"/>
              <a:pPr/>
              <a:t>6/18/21</a:t>
            </a:fld>
            <a:endParaRPr lang="en-US"/>
          </a:p>
        </p:txBody>
      </p:sp>
    </p:spTree>
    <p:extLst>
      <p:ext uri="{BB962C8B-B14F-4D97-AF65-F5344CB8AC3E}">
        <p14:creationId xmlns:p14="http://schemas.microsoft.com/office/powerpoint/2010/main" val="19125217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CED96-3B5B-43C2-8B6F-43D49C0890DC}"/>
              </a:ext>
            </a:extLst>
          </p:cNvPr>
          <p:cNvSpPr>
            <a:spLocks noGrp="1"/>
          </p:cNvSpPr>
          <p:nvPr>
            <p:ph type="title" hasCustomPrompt="1"/>
          </p:nvPr>
        </p:nvSpPr>
        <p:spPr>
          <a:xfrm>
            <a:off x="714632" y="2670881"/>
            <a:ext cx="10515600"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D08FAE80-5B3F-4E9C-8B33-B3EEAF8A885C}"/>
              </a:ext>
            </a:extLst>
          </p:cNvPr>
          <p:cNvSpPr>
            <a:spLocks noGrp="1"/>
          </p:cNvSpPr>
          <p:nvPr>
            <p:ph type="dt" sz="half" idx="10"/>
          </p:nvPr>
        </p:nvSpPr>
        <p:spPr/>
        <p:txBody>
          <a:bodyPr/>
          <a:lstStyle/>
          <a:p>
            <a:fld id="{B7ACA9DB-6DFA-441E-87F7-BCD39F11F966}" type="datetimeFigureOut">
              <a:rPr lang="en-US" smtClean="0"/>
              <a:t>6/18/21</a:t>
            </a:fld>
            <a:endParaRPr lang="en-US"/>
          </a:p>
        </p:txBody>
      </p:sp>
      <p:sp>
        <p:nvSpPr>
          <p:cNvPr id="4" name="Footer Placeholder 3">
            <a:extLst>
              <a:ext uri="{FF2B5EF4-FFF2-40B4-BE49-F238E27FC236}">
                <a16:creationId xmlns:a16="http://schemas.microsoft.com/office/drawing/2014/main" id="{75838924-91B0-4BD2-96FD-8CBF0D96AC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AA413A-F44A-4A7E-ACB9-3110C0C17EC5}"/>
              </a:ext>
            </a:extLst>
          </p:cNvPr>
          <p:cNvSpPr>
            <a:spLocks noGrp="1"/>
          </p:cNvSpPr>
          <p:nvPr>
            <p:ph type="sldNum" sz="quarter" idx="12"/>
          </p:nvPr>
        </p:nvSpPr>
        <p:spPr/>
        <p:txBody>
          <a:bodyPr/>
          <a:lstStyle/>
          <a:p>
            <a:fld id="{5AECAD5A-4CAF-4611-BF64-5C5A9FDA3A6E}" type="slidenum">
              <a:rPr lang="en-US" smtClean="0"/>
              <a:t>‹#›</a:t>
            </a:fld>
            <a:endParaRPr lang="en-US"/>
          </a:p>
        </p:txBody>
      </p:sp>
    </p:spTree>
    <p:extLst>
      <p:ext uri="{BB962C8B-B14F-4D97-AF65-F5344CB8AC3E}">
        <p14:creationId xmlns:p14="http://schemas.microsoft.com/office/powerpoint/2010/main" val="3406216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bg>
      <p:bgRef idx="1001">
        <a:schemeClr val="bg1"/>
      </p:bgRef>
    </p:bg>
    <p:spTree>
      <p:nvGrpSpPr>
        <p:cNvPr id="1" name=""/>
        <p:cNvGrpSpPr/>
        <p:nvPr/>
      </p:nvGrpSpPr>
      <p:grpSpPr>
        <a:xfrm>
          <a:off x="0" y="0"/>
          <a:ext cx="0" cy="0"/>
          <a:chOff x="0" y="0"/>
          <a:chExt cx="0" cy="0"/>
        </a:xfrm>
      </p:grpSpPr>
      <p:sp>
        <p:nvSpPr>
          <p:cNvPr id="5" name="Diagonal Stripe 4">
            <a:extLst>
              <a:ext uri="{FF2B5EF4-FFF2-40B4-BE49-F238E27FC236}">
                <a16:creationId xmlns:a16="http://schemas.microsoft.com/office/drawing/2014/main" id="{33B0F050-294E-48BF-922A-0D4F22D12663}"/>
              </a:ext>
            </a:extLst>
          </p:cNvPr>
          <p:cNvSpPr/>
          <p:nvPr userDrawn="1"/>
        </p:nvSpPr>
        <p:spPr>
          <a:xfrm>
            <a:off x="0" y="0"/>
            <a:ext cx="12192000" cy="6858000"/>
          </a:xfrm>
          <a:prstGeom prst="diagStripe">
            <a:avLst>
              <a:gd name="adj" fmla="val 50440"/>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ctrTitle" hasCustomPrompt="1"/>
          </p:nvPr>
        </p:nvSpPr>
        <p:spPr>
          <a:xfrm>
            <a:off x="1842479" y="1816275"/>
            <a:ext cx="9037556" cy="3989540"/>
          </a:xfrm>
          <a:solidFill>
            <a:schemeClr val="bg1">
              <a:lumMod val="95000"/>
            </a:schemeClr>
          </a:solidFill>
          <a:ln>
            <a:noFill/>
          </a:ln>
          <a:effectLst>
            <a:outerShdw blurRad="215900" dist="38100" dir="2700000" algn="tl" rotWithShape="0">
              <a:prstClr val="black">
                <a:alpha val="70000"/>
              </a:prstClr>
            </a:outerShdw>
          </a:effectLst>
        </p:spPr>
        <p:txBody>
          <a:bodyPr bIns="0" anchor="t">
            <a:normAutofit/>
          </a:bodyPr>
          <a:lstStyle>
            <a:lvl1pPr algn="l">
              <a:lnSpc>
                <a:spcPct val="150000"/>
              </a:lnSpc>
              <a:buFont typeface="Arial" panose="020B0604020202020204" pitchFamily="34" charset="0"/>
              <a:buNone/>
              <a:defRPr sz="2400">
                <a:solidFill>
                  <a:schemeClr val="tx1">
                    <a:lumMod val="75000"/>
                    <a:lumOff val="25000"/>
                  </a:schemeClr>
                </a:solidFill>
              </a:defRPr>
            </a:lvl1pPr>
          </a:lstStyle>
          <a:p>
            <a:r>
              <a:rPr lang="en-US" b="1" i="0" dirty="0">
                <a:solidFill>
                  <a:srgbClr val="000000"/>
                </a:solidFill>
                <a:effectLst/>
                <a:latin typeface="Roboto" panose="02000000000000000000" pitchFamily="2" charset="0"/>
              </a:rPr>
              <a:t> •  </a:t>
            </a:r>
            <a:r>
              <a:rPr lang="en-US" dirty="0"/>
              <a:t>SECTION TITLE</a:t>
            </a:r>
            <a:br>
              <a:rPr lang="en-US" dirty="0"/>
            </a:br>
            <a:r>
              <a:rPr lang="en-US" dirty="0"/>
              <a:t> </a:t>
            </a:r>
            <a:r>
              <a:rPr lang="en-US" b="1" i="0" dirty="0">
                <a:solidFill>
                  <a:srgbClr val="000000"/>
                </a:solidFill>
                <a:effectLst/>
                <a:latin typeface="Roboto" panose="02000000000000000000" pitchFamily="2" charset="0"/>
              </a:rPr>
              <a:t>•  </a:t>
            </a:r>
            <a:r>
              <a:rPr lang="en-US" dirty="0"/>
              <a:t>SECTION TITLE</a:t>
            </a:r>
            <a:br>
              <a:rPr lang="en-US" dirty="0"/>
            </a:br>
            <a:r>
              <a:rPr lang="en-US" dirty="0"/>
              <a:t> </a:t>
            </a:r>
            <a:r>
              <a:rPr lang="en-US" b="1" i="0" dirty="0">
                <a:solidFill>
                  <a:srgbClr val="000000"/>
                </a:solidFill>
                <a:effectLst/>
                <a:latin typeface="Roboto" panose="02000000000000000000" pitchFamily="2" charset="0"/>
              </a:rPr>
              <a:t>•  </a:t>
            </a:r>
            <a:r>
              <a:rPr lang="en-US" dirty="0"/>
              <a:t>SECTION TITLE</a:t>
            </a:r>
            <a:br>
              <a:rPr lang="en-US" dirty="0"/>
            </a:br>
            <a:r>
              <a:rPr lang="en-US" dirty="0"/>
              <a:t> </a:t>
            </a:r>
            <a:r>
              <a:rPr lang="en-US" b="1" i="0" dirty="0">
                <a:solidFill>
                  <a:srgbClr val="000000"/>
                </a:solidFill>
                <a:effectLst/>
                <a:latin typeface="Roboto" panose="02000000000000000000" pitchFamily="2" charset="0"/>
              </a:rPr>
              <a:t>•  </a:t>
            </a:r>
            <a:r>
              <a:rPr lang="en-US" dirty="0"/>
              <a:t>SECTION TITLE</a:t>
            </a:r>
            <a:br>
              <a:rPr lang="en-US" dirty="0"/>
            </a:br>
            <a:r>
              <a:rPr lang="en-US" dirty="0"/>
              <a:t> </a:t>
            </a:r>
            <a:r>
              <a:rPr lang="en-US" b="1" i="0" dirty="0">
                <a:solidFill>
                  <a:srgbClr val="000000"/>
                </a:solidFill>
                <a:effectLst/>
                <a:latin typeface="Roboto" panose="02000000000000000000" pitchFamily="2" charset="0"/>
              </a:rPr>
              <a:t>•  </a:t>
            </a:r>
            <a:r>
              <a:rPr lang="en-US" dirty="0"/>
              <a:t>SECTION TITLE</a:t>
            </a:r>
            <a:br>
              <a:rPr lang="en-US" dirty="0"/>
            </a:br>
            <a:r>
              <a:rPr lang="en-US" dirty="0"/>
              <a:t> </a:t>
            </a:r>
            <a:r>
              <a:rPr lang="en-US" b="1" i="0" dirty="0">
                <a:solidFill>
                  <a:srgbClr val="000000"/>
                </a:solidFill>
                <a:effectLst/>
                <a:latin typeface="Roboto" panose="02000000000000000000" pitchFamily="2" charset="0"/>
              </a:rPr>
              <a:t>•  </a:t>
            </a:r>
            <a:r>
              <a:rPr lang="en-US" dirty="0"/>
              <a:t>SECTION TITLE</a:t>
            </a:r>
            <a:br>
              <a:rPr lang="en-US" dirty="0"/>
            </a:br>
            <a:r>
              <a:rPr lang="en-US" dirty="0"/>
              <a:t> </a:t>
            </a:r>
            <a:r>
              <a:rPr lang="en-US" b="1" i="0" dirty="0">
                <a:solidFill>
                  <a:srgbClr val="000000"/>
                </a:solidFill>
                <a:effectLst/>
                <a:latin typeface="Roboto" panose="02000000000000000000" pitchFamily="2" charset="0"/>
              </a:rPr>
              <a:t>•  </a:t>
            </a:r>
            <a:r>
              <a:rPr lang="en-US" dirty="0"/>
              <a:t>SECTION TITLE</a:t>
            </a:r>
          </a:p>
        </p:txBody>
      </p:sp>
      <p:sp>
        <p:nvSpPr>
          <p:cNvPr id="8" name="Slide Number Placeholder 8">
            <a:extLst>
              <a:ext uri="{FF2B5EF4-FFF2-40B4-BE49-F238E27FC236}">
                <a16:creationId xmlns:a16="http://schemas.microsoft.com/office/drawing/2014/main" id="{A676ABC6-A4F7-49CF-AC2D-BE53357CBE70}"/>
              </a:ext>
            </a:extLst>
          </p:cNvPr>
          <p:cNvSpPr>
            <a:spLocks noGrp="1"/>
          </p:cNvSpPr>
          <p:nvPr>
            <p:ph type="sldNum" sz="quarter" idx="4"/>
          </p:nvPr>
        </p:nvSpPr>
        <p:spPr>
          <a:xfrm>
            <a:off x="264425" y="5929287"/>
            <a:ext cx="636727" cy="322851"/>
          </a:xfrm>
          <a:prstGeom prst="rect">
            <a:avLst/>
          </a:prstGeom>
        </p:spPr>
        <p:txBody>
          <a:bodyPr/>
          <a:lstStyle>
            <a:lvl1pPr>
              <a:defRPr>
                <a:solidFill>
                  <a:schemeClr val="bg1"/>
                </a:solidFill>
              </a:defRPr>
            </a:lvl1pPr>
          </a:lstStyle>
          <a:p>
            <a:fld id="{6D22F896-40B5-4ADD-8801-0D06FADFA095}" type="slidenum">
              <a:rPr lang="en-US" smtClean="0"/>
              <a:pPr/>
              <a:t>‹#›</a:t>
            </a:fld>
            <a:endParaRPr lang="en-US" dirty="0"/>
          </a:p>
        </p:txBody>
      </p:sp>
      <p:sp>
        <p:nvSpPr>
          <p:cNvPr id="9" name="TextBox 8">
            <a:extLst>
              <a:ext uri="{FF2B5EF4-FFF2-40B4-BE49-F238E27FC236}">
                <a16:creationId xmlns:a16="http://schemas.microsoft.com/office/drawing/2014/main" id="{2D8E70A6-C66B-42CB-98D8-CB8B5690124F}"/>
              </a:ext>
            </a:extLst>
          </p:cNvPr>
          <p:cNvSpPr txBox="1"/>
          <p:nvPr userDrawn="1"/>
        </p:nvSpPr>
        <p:spPr>
          <a:xfrm>
            <a:off x="9171359" y="6552660"/>
            <a:ext cx="2075319" cy="200055"/>
          </a:xfrm>
          <a:prstGeom prst="rect">
            <a:avLst/>
          </a:prstGeom>
          <a:noFill/>
        </p:spPr>
        <p:txBody>
          <a:bodyPr wrap="square">
            <a:spAutoFit/>
          </a:bodyPr>
          <a:lstStyle/>
          <a:p>
            <a:pPr algn="r"/>
            <a:r>
              <a:rPr lang="en-US" sz="700" b="0" i="0" dirty="0">
                <a:solidFill>
                  <a:schemeClr val="tx2">
                    <a:lumMod val="60000"/>
                    <a:lumOff val="40000"/>
                  </a:schemeClr>
                </a:solidFill>
                <a:effectLst/>
                <a:latin typeface="Helvetica Neue"/>
              </a:rPr>
              <a:t>This material is confidential</a:t>
            </a:r>
            <a:endParaRPr lang="en-US" sz="700" dirty="0">
              <a:solidFill>
                <a:schemeClr val="tx2">
                  <a:lumMod val="60000"/>
                  <a:lumOff val="40000"/>
                </a:schemeClr>
              </a:solidFill>
            </a:endParaRPr>
          </a:p>
        </p:txBody>
      </p:sp>
      <p:sp>
        <p:nvSpPr>
          <p:cNvPr id="7" name="TextBox 6">
            <a:extLst>
              <a:ext uri="{FF2B5EF4-FFF2-40B4-BE49-F238E27FC236}">
                <a16:creationId xmlns:a16="http://schemas.microsoft.com/office/drawing/2014/main" id="{474FE7BE-9B38-4814-ACB4-BD4ABE8D9FFD}"/>
              </a:ext>
            </a:extLst>
          </p:cNvPr>
          <p:cNvSpPr txBox="1"/>
          <p:nvPr userDrawn="1"/>
        </p:nvSpPr>
        <p:spPr>
          <a:xfrm>
            <a:off x="1047833" y="6552660"/>
            <a:ext cx="10198846" cy="200055"/>
          </a:xfrm>
          <a:prstGeom prst="rect">
            <a:avLst/>
          </a:prstGeom>
          <a:noFill/>
        </p:spPr>
        <p:txBody>
          <a:bodyPr wrap="square">
            <a:spAutoFit/>
          </a:bodyPr>
          <a:lstStyle/>
          <a:p>
            <a:pPr algn="ctr"/>
            <a:r>
              <a:rPr lang="en-US" sz="700" b="0" i="0" dirty="0">
                <a:solidFill>
                  <a:schemeClr val="tx1">
                    <a:lumMod val="75000"/>
                    <a:lumOff val="25000"/>
                  </a:schemeClr>
                </a:solidFill>
                <a:effectLst/>
                <a:latin typeface="Helvetica Neue"/>
              </a:rPr>
              <a:t>THIS MATERIAL IS CONFIDENTIAL</a:t>
            </a:r>
            <a:endParaRPr lang="en-US" sz="700" dirty="0">
              <a:solidFill>
                <a:schemeClr val="tx1">
                  <a:lumMod val="75000"/>
                  <a:lumOff val="25000"/>
                </a:schemeClr>
              </a:solidFill>
            </a:endParaRPr>
          </a:p>
        </p:txBody>
      </p:sp>
      <p:sp>
        <p:nvSpPr>
          <p:cNvPr id="20" name="Title 1">
            <a:extLst>
              <a:ext uri="{FF2B5EF4-FFF2-40B4-BE49-F238E27FC236}">
                <a16:creationId xmlns:a16="http://schemas.microsoft.com/office/drawing/2014/main" id="{2E32760B-41B6-4DD3-AA8C-F7E713D06A91}"/>
              </a:ext>
            </a:extLst>
          </p:cNvPr>
          <p:cNvSpPr txBox="1">
            <a:spLocks/>
          </p:cNvSpPr>
          <p:nvPr userDrawn="1"/>
        </p:nvSpPr>
        <p:spPr>
          <a:xfrm>
            <a:off x="4976191" y="403772"/>
            <a:ext cx="4048539" cy="1232902"/>
          </a:xfrm>
          <a:prstGeom prst="rect">
            <a:avLst/>
          </a:prstGeom>
          <a:effectLst>
            <a:outerShdw blurRad="215900" dist="38100" dir="2700000" algn="tl" rotWithShape="0">
              <a:prstClr val="black">
                <a:alpha val="70000"/>
              </a:prstClr>
            </a:outerShdw>
          </a:effectLst>
        </p:spPr>
        <p:txBody>
          <a:bodyPr vert="horz" lIns="91440" tIns="45720" rIns="91440" bIns="0" rtlCol="0" anchor="b">
            <a:normAutofit/>
          </a:bodyPr>
          <a:lstStyle>
            <a:lvl1pPr algn="ctr" defTabSz="914400" rtl="0" eaLnBrk="1" latinLnBrk="0" hangingPunct="1">
              <a:lnSpc>
                <a:spcPct val="90000"/>
              </a:lnSpc>
              <a:spcBef>
                <a:spcPct val="0"/>
              </a:spcBef>
              <a:buNone/>
              <a:defRPr sz="5400" b="0" i="0" kern="1200" cap="all">
                <a:solidFill>
                  <a:schemeClr val="bg1"/>
                </a:solidFill>
                <a:effectLst/>
                <a:latin typeface="+mj-lt"/>
                <a:ea typeface="+mj-ea"/>
                <a:cs typeface="+mj-cs"/>
              </a:defRPr>
            </a:lvl1pPr>
          </a:lstStyle>
          <a:p>
            <a:r>
              <a:rPr lang="en-US" sz="7200" dirty="0"/>
              <a:t>agenda</a:t>
            </a:r>
          </a:p>
        </p:txBody>
      </p:sp>
      <p:pic>
        <p:nvPicPr>
          <p:cNvPr id="10" name="Picture 9" descr="A close up of a sign&#10;&#10;Description automatically generated">
            <a:extLst>
              <a:ext uri="{FF2B5EF4-FFF2-40B4-BE49-F238E27FC236}">
                <a16:creationId xmlns:a16="http://schemas.microsoft.com/office/drawing/2014/main" id="{F8B3157E-0460-4261-8C7B-9A91408D12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19060" y="6442690"/>
            <a:ext cx="553002" cy="276501"/>
          </a:xfrm>
          <a:prstGeom prst="rect">
            <a:avLst/>
          </a:prstGeom>
        </p:spPr>
      </p:pic>
    </p:spTree>
    <p:extLst>
      <p:ext uri="{BB962C8B-B14F-4D97-AF65-F5344CB8AC3E}">
        <p14:creationId xmlns:p14="http://schemas.microsoft.com/office/powerpoint/2010/main" val="4045549363"/>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CED96-3B5B-43C2-8B6F-43D49C0890DC}"/>
              </a:ext>
            </a:extLst>
          </p:cNvPr>
          <p:cNvSpPr>
            <a:spLocks noGrp="1"/>
          </p:cNvSpPr>
          <p:nvPr>
            <p:ph type="title" hasCustomPrompt="1"/>
          </p:nvPr>
        </p:nvSpPr>
        <p:spPr>
          <a:xfrm>
            <a:off x="714632" y="2670881"/>
            <a:ext cx="10515600" cy="1325563"/>
          </a:xfrm>
        </p:spPr>
        <p:txBody>
          <a:bodyPr/>
          <a:lstStyle>
            <a:lvl1pPr>
              <a:defRPr>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D08FAE80-5B3F-4E9C-8B33-B3EEAF8A885C}"/>
              </a:ext>
            </a:extLst>
          </p:cNvPr>
          <p:cNvSpPr>
            <a:spLocks noGrp="1"/>
          </p:cNvSpPr>
          <p:nvPr>
            <p:ph type="dt" sz="half" idx="10"/>
          </p:nvPr>
        </p:nvSpPr>
        <p:spPr/>
        <p:txBody>
          <a:bodyPr/>
          <a:lstStyle/>
          <a:p>
            <a:fld id="{B7ACA9DB-6DFA-441E-87F7-BCD39F11F966}" type="datetimeFigureOut">
              <a:rPr lang="en-US" smtClean="0"/>
              <a:t>6/18/21</a:t>
            </a:fld>
            <a:endParaRPr lang="en-US"/>
          </a:p>
        </p:txBody>
      </p:sp>
      <p:sp>
        <p:nvSpPr>
          <p:cNvPr id="4" name="Footer Placeholder 3">
            <a:extLst>
              <a:ext uri="{FF2B5EF4-FFF2-40B4-BE49-F238E27FC236}">
                <a16:creationId xmlns:a16="http://schemas.microsoft.com/office/drawing/2014/main" id="{75838924-91B0-4BD2-96FD-8CBF0D96AC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AA413A-F44A-4A7E-ACB9-3110C0C17EC5}"/>
              </a:ext>
            </a:extLst>
          </p:cNvPr>
          <p:cNvSpPr>
            <a:spLocks noGrp="1"/>
          </p:cNvSpPr>
          <p:nvPr>
            <p:ph type="sldNum" sz="quarter" idx="12"/>
          </p:nvPr>
        </p:nvSpPr>
        <p:spPr/>
        <p:txBody>
          <a:bodyPr/>
          <a:lstStyle/>
          <a:p>
            <a:fld id="{5AECAD5A-4CAF-4611-BF64-5C5A9FDA3A6E}" type="slidenum">
              <a:rPr lang="en-US" smtClean="0"/>
              <a:t>‹#›</a:t>
            </a:fld>
            <a:endParaRPr lang="en-US"/>
          </a:p>
        </p:txBody>
      </p:sp>
      <p:pic>
        <p:nvPicPr>
          <p:cNvPr id="7" name="Picture 6" descr="A picture containing text, clipart, vector graphics&#10;&#10;Description automatically generated">
            <a:extLst>
              <a:ext uri="{FF2B5EF4-FFF2-40B4-BE49-F238E27FC236}">
                <a16:creationId xmlns:a16="http://schemas.microsoft.com/office/drawing/2014/main" id="{3D663C12-6A02-454D-9297-788AE0491B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1150" y="310973"/>
            <a:ext cx="1323696" cy="674273"/>
          </a:xfrm>
          <a:prstGeom prst="rect">
            <a:avLst/>
          </a:prstGeom>
        </p:spPr>
      </p:pic>
    </p:spTree>
    <p:extLst>
      <p:ext uri="{BB962C8B-B14F-4D97-AF65-F5344CB8AC3E}">
        <p14:creationId xmlns:p14="http://schemas.microsoft.com/office/powerpoint/2010/main" val="5240140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5E8942-510D-43ED-B441-F49F928C9A1F}"/>
              </a:ext>
            </a:extLst>
          </p:cNvPr>
          <p:cNvSpPr>
            <a:spLocks noGrp="1"/>
          </p:cNvSpPr>
          <p:nvPr>
            <p:ph type="dt" sz="half" idx="10"/>
          </p:nvPr>
        </p:nvSpPr>
        <p:spPr/>
        <p:txBody>
          <a:bodyPr/>
          <a:lstStyle/>
          <a:p>
            <a:fld id="{B7ACA9DB-6DFA-441E-87F7-BCD39F11F966}" type="datetimeFigureOut">
              <a:rPr lang="en-US" smtClean="0"/>
              <a:t>6/18/21</a:t>
            </a:fld>
            <a:endParaRPr lang="en-US"/>
          </a:p>
        </p:txBody>
      </p:sp>
      <p:sp>
        <p:nvSpPr>
          <p:cNvPr id="3" name="Footer Placeholder 2">
            <a:extLst>
              <a:ext uri="{FF2B5EF4-FFF2-40B4-BE49-F238E27FC236}">
                <a16:creationId xmlns:a16="http://schemas.microsoft.com/office/drawing/2014/main" id="{B7F6A9E8-9673-4A06-A539-C79464121A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E14EEE-7917-419C-A0E6-1F30BE2DABD7}"/>
              </a:ext>
            </a:extLst>
          </p:cNvPr>
          <p:cNvSpPr>
            <a:spLocks noGrp="1"/>
          </p:cNvSpPr>
          <p:nvPr>
            <p:ph type="sldNum" sz="quarter" idx="12"/>
          </p:nvPr>
        </p:nvSpPr>
        <p:spPr/>
        <p:txBody>
          <a:bodyPr/>
          <a:lstStyle/>
          <a:p>
            <a:fld id="{5AECAD5A-4CAF-4611-BF64-5C5A9FDA3A6E}" type="slidenum">
              <a:rPr lang="en-US" smtClean="0"/>
              <a:t>‹#›</a:t>
            </a:fld>
            <a:endParaRPr lang="en-US"/>
          </a:p>
        </p:txBody>
      </p:sp>
    </p:spTree>
    <p:extLst>
      <p:ext uri="{BB962C8B-B14F-4D97-AF65-F5344CB8AC3E}">
        <p14:creationId xmlns:p14="http://schemas.microsoft.com/office/powerpoint/2010/main" val="23289765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2929E-A748-4CF2-86EF-2EC8AD29E345}"/>
              </a:ext>
            </a:extLst>
          </p:cNvPr>
          <p:cNvSpPr>
            <a:spLocks noGrp="1"/>
          </p:cNvSpPr>
          <p:nvPr>
            <p:ph type="title"/>
          </p:nvPr>
        </p:nvSpPr>
        <p:spPr>
          <a:xfrm>
            <a:off x="716220" y="1455575"/>
            <a:ext cx="3932237" cy="1098532"/>
          </a:xfrm>
        </p:spPr>
        <p:txBody>
          <a:bodyPr anchor="b">
            <a:no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0F64822-71D2-450D-8889-BB5DD100C6C7}"/>
              </a:ext>
            </a:extLst>
          </p:cNvPr>
          <p:cNvSpPr>
            <a:spLocks noGrp="1"/>
          </p:cNvSpPr>
          <p:nvPr>
            <p:ph idx="1"/>
          </p:nvPr>
        </p:nvSpPr>
        <p:spPr>
          <a:xfrm>
            <a:off x="5183188" y="1647988"/>
            <a:ext cx="6172200" cy="45999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A72A077C-4FB9-47CB-AC64-B164F1F77000}"/>
              </a:ext>
            </a:extLst>
          </p:cNvPr>
          <p:cNvSpPr>
            <a:spLocks noGrp="1"/>
          </p:cNvSpPr>
          <p:nvPr>
            <p:ph type="body" sz="half" idx="2"/>
          </p:nvPr>
        </p:nvSpPr>
        <p:spPr>
          <a:xfrm>
            <a:off x="716220" y="2733869"/>
            <a:ext cx="3932237" cy="351405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C587B0-FD52-4599-82D2-A1EAEAA266C7}"/>
              </a:ext>
            </a:extLst>
          </p:cNvPr>
          <p:cNvSpPr>
            <a:spLocks noGrp="1"/>
          </p:cNvSpPr>
          <p:nvPr>
            <p:ph type="dt" sz="half" idx="10"/>
          </p:nvPr>
        </p:nvSpPr>
        <p:spPr/>
        <p:txBody>
          <a:bodyPr/>
          <a:lstStyle/>
          <a:p>
            <a:fld id="{B7ACA9DB-6DFA-441E-87F7-BCD39F11F966}" type="datetimeFigureOut">
              <a:rPr lang="en-US" smtClean="0"/>
              <a:t>6/18/21</a:t>
            </a:fld>
            <a:endParaRPr lang="en-US"/>
          </a:p>
        </p:txBody>
      </p:sp>
      <p:sp>
        <p:nvSpPr>
          <p:cNvPr id="6" name="Footer Placeholder 5">
            <a:extLst>
              <a:ext uri="{FF2B5EF4-FFF2-40B4-BE49-F238E27FC236}">
                <a16:creationId xmlns:a16="http://schemas.microsoft.com/office/drawing/2014/main" id="{5207B6B8-7866-4C0A-A48F-6334378A79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09EA30-7C6B-4DD1-8DE1-BA900AB1A368}"/>
              </a:ext>
            </a:extLst>
          </p:cNvPr>
          <p:cNvSpPr>
            <a:spLocks noGrp="1"/>
          </p:cNvSpPr>
          <p:nvPr>
            <p:ph type="sldNum" sz="quarter" idx="12"/>
          </p:nvPr>
        </p:nvSpPr>
        <p:spPr/>
        <p:txBody>
          <a:bodyPr/>
          <a:lstStyle/>
          <a:p>
            <a:fld id="{5AECAD5A-4CAF-4611-BF64-5C5A9FDA3A6E}" type="slidenum">
              <a:rPr lang="en-US" smtClean="0"/>
              <a:t>‹#›</a:t>
            </a:fld>
            <a:endParaRPr lang="en-US"/>
          </a:p>
        </p:txBody>
      </p:sp>
    </p:spTree>
    <p:extLst>
      <p:ext uri="{BB962C8B-B14F-4D97-AF65-F5344CB8AC3E}">
        <p14:creationId xmlns:p14="http://schemas.microsoft.com/office/powerpoint/2010/main" val="5377737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8ED40-E8BD-491F-86B1-FC5CDE695DEC}"/>
              </a:ext>
            </a:extLst>
          </p:cNvPr>
          <p:cNvSpPr>
            <a:spLocks noGrp="1"/>
          </p:cNvSpPr>
          <p:nvPr>
            <p:ph type="title"/>
          </p:nvPr>
        </p:nvSpPr>
        <p:spPr>
          <a:xfrm>
            <a:off x="732696" y="1631092"/>
            <a:ext cx="3932237" cy="952864"/>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1C4AD51-4FD2-46BC-A01A-518B92FFB1A7}"/>
              </a:ext>
            </a:extLst>
          </p:cNvPr>
          <p:cNvSpPr>
            <a:spLocks noGrp="1"/>
          </p:cNvSpPr>
          <p:nvPr>
            <p:ph type="pic" idx="1"/>
          </p:nvPr>
        </p:nvSpPr>
        <p:spPr>
          <a:xfrm>
            <a:off x="5067300" y="99218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FC242DA-ECAD-45BA-B510-F5D393F07593}"/>
              </a:ext>
            </a:extLst>
          </p:cNvPr>
          <p:cNvSpPr>
            <a:spLocks noGrp="1"/>
          </p:cNvSpPr>
          <p:nvPr>
            <p:ph type="body" sz="half" idx="2"/>
          </p:nvPr>
        </p:nvSpPr>
        <p:spPr>
          <a:xfrm>
            <a:off x="732696" y="2907957"/>
            <a:ext cx="3932237" cy="329878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99ECFD-1E11-44D6-A99C-B02F401209D4}"/>
              </a:ext>
            </a:extLst>
          </p:cNvPr>
          <p:cNvSpPr>
            <a:spLocks noGrp="1"/>
          </p:cNvSpPr>
          <p:nvPr>
            <p:ph type="dt" sz="half" idx="10"/>
          </p:nvPr>
        </p:nvSpPr>
        <p:spPr/>
        <p:txBody>
          <a:bodyPr/>
          <a:lstStyle/>
          <a:p>
            <a:fld id="{B7ACA9DB-6DFA-441E-87F7-BCD39F11F966}" type="datetimeFigureOut">
              <a:rPr lang="en-US" smtClean="0"/>
              <a:t>6/18/21</a:t>
            </a:fld>
            <a:endParaRPr lang="en-US"/>
          </a:p>
        </p:txBody>
      </p:sp>
      <p:sp>
        <p:nvSpPr>
          <p:cNvPr id="6" name="Footer Placeholder 5">
            <a:extLst>
              <a:ext uri="{FF2B5EF4-FFF2-40B4-BE49-F238E27FC236}">
                <a16:creationId xmlns:a16="http://schemas.microsoft.com/office/drawing/2014/main" id="{4B602436-6379-44BC-AA6D-991CC3020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9504D7-BA54-4688-8998-4DF3D012C41E}"/>
              </a:ext>
            </a:extLst>
          </p:cNvPr>
          <p:cNvSpPr>
            <a:spLocks noGrp="1"/>
          </p:cNvSpPr>
          <p:nvPr>
            <p:ph type="sldNum" sz="quarter" idx="12"/>
          </p:nvPr>
        </p:nvSpPr>
        <p:spPr/>
        <p:txBody>
          <a:bodyPr/>
          <a:lstStyle/>
          <a:p>
            <a:fld id="{5AECAD5A-4CAF-4611-BF64-5C5A9FDA3A6E}" type="slidenum">
              <a:rPr lang="en-US" smtClean="0"/>
              <a:t>‹#›</a:t>
            </a:fld>
            <a:endParaRPr lang="en-US"/>
          </a:p>
        </p:txBody>
      </p:sp>
    </p:spTree>
    <p:extLst>
      <p:ext uri="{BB962C8B-B14F-4D97-AF65-F5344CB8AC3E}">
        <p14:creationId xmlns:p14="http://schemas.microsoft.com/office/powerpoint/2010/main" val="34612071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95FB2-461B-4C2B-AB2A-B7369C8910F0}"/>
              </a:ext>
            </a:extLst>
          </p:cNvPr>
          <p:cNvSpPr>
            <a:spLocks noGrp="1"/>
          </p:cNvSpPr>
          <p:nvPr>
            <p:ph type="title"/>
          </p:nvPr>
        </p:nvSpPr>
        <p:spPr>
          <a:xfrm>
            <a:off x="2209800" y="341699"/>
            <a:ext cx="10515600" cy="791078"/>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DB020835-46D2-44AA-A2F2-1971E1AECFA9}"/>
              </a:ext>
            </a:extLst>
          </p:cNvPr>
          <p:cNvSpPr>
            <a:spLocks noGrp="1"/>
          </p:cNvSpPr>
          <p:nvPr>
            <p:ph type="dt" sz="half" idx="10"/>
          </p:nvPr>
        </p:nvSpPr>
        <p:spPr/>
        <p:txBody>
          <a:bodyPr/>
          <a:lstStyle/>
          <a:p>
            <a:fld id="{B7ACA9DB-6DFA-441E-87F7-BCD39F11F966}" type="datetimeFigureOut">
              <a:rPr lang="en-US" smtClean="0"/>
              <a:t>6/18/21</a:t>
            </a:fld>
            <a:endParaRPr lang="en-US"/>
          </a:p>
        </p:txBody>
      </p:sp>
      <p:sp>
        <p:nvSpPr>
          <p:cNvPr id="4" name="Footer Placeholder 3">
            <a:extLst>
              <a:ext uri="{FF2B5EF4-FFF2-40B4-BE49-F238E27FC236}">
                <a16:creationId xmlns:a16="http://schemas.microsoft.com/office/drawing/2014/main" id="{93B92114-B61A-4546-84F9-55BEEFEC71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250B19-EF12-4004-A91B-40B002587BC1}"/>
              </a:ext>
            </a:extLst>
          </p:cNvPr>
          <p:cNvSpPr>
            <a:spLocks noGrp="1"/>
          </p:cNvSpPr>
          <p:nvPr>
            <p:ph type="sldNum" sz="quarter" idx="12"/>
          </p:nvPr>
        </p:nvSpPr>
        <p:spPr/>
        <p:txBody>
          <a:bodyPr/>
          <a:lstStyle/>
          <a:p>
            <a:fld id="{5AECAD5A-4CAF-4611-BF64-5C5A9FDA3A6E}" type="slidenum">
              <a:rPr lang="en-US" smtClean="0"/>
              <a:t>‹#›</a:t>
            </a:fld>
            <a:endParaRPr lang="en-US"/>
          </a:p>
        </p:txBody>
      </p:sp>
    </p:spTree>
    <p:extLst>
      <p:ext uri="{BB962C8B-B14F-4D97-AF65-F5344CB8AC3E}">
        <p14:creationId xmlns:p14="http://schemas.microsoft.com/office/powerpoint/2010/main" val="31119250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2E966-7D5E-4175-AD0F-F27CE5DA0F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B3B2FE-8377-44D5-8513-284663B35B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834AA4-710D-44B1-9BB3-40E7F11A7578}"/>
              </a:ext>
            </a:extLst>
          </p:cNvPr>
          <p:cNvSpPr>
            <a:spLocks noGrp="1"/>
          </p:cNvSpPr>
          <p:nvPr>
            <p:ph type="dt" sz="half" idx="10"/>
          </p:nvPr>
        </p:nvSpPr>
        <p:spPr/>
        <p:txBody>
          <a:bodyPr/>
          <a:lstStyle/>
          <a:p>
            <a:fld id="{AD074F7E-6568-42E4-B299-F1B35D272294}" type="datetimeFigureOut">
              <a:rPr lang="en-US" smtClean="0"/>
              <a:t>6/18/21</a:t>
            </a:fld>
            <a:endParaRPr lang="en-US"/>
          </a:p>
        </p:txBody>
      </p:sp>
      <p:sp>
        <p:nvSpPr>
          <p:cNvPr id="5" name="Footer Placeholder 4">
            <a:extLst>
              <a:ext uri="{FF2B5EF4-FFF2-40B4-BE49-F238E27FC236}">
                <a16:creationId xmlns:a16="http://schemas.microsoft.com/office/drawing/2014/main" id="{6A400E4D-0EB5-4701-8144-27781663D5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644D83-5C23-4CDE-864D-B1C551D88842}"/>
              </a:ext>
            </a:extLst>
          </p:cNvPr>
          <p:cNvSpPr>
            <a:spLocks noGrp="1"/>
          </p:cNvSpPr>
          <p:nvPr>
            <p:ph type="sldNum" sz="quarter" idx="12"/>
          </p:nvPr>
        </p:nvSpPr>
        <p:spPr/>
        <p:txBody>
          <a:bodyPr/>
          <a:lstStyle/>
          <a:p>
            <a:fld id="{519CBE87-7486-40A0-BE97-BB91ED050411}" type="slidenum">
              <a:rPr lang="en-US" smtClean="0"/>
              <a:t>‹#›</a:t>
            </a:fld>
            <a:endParaRPr lang="en-US"/>
          </a:p>
        </p:txBody>
      </p:sp>
    </p:spTree>
    <p:extLst>
      <p:ext uri="{BB962C8B-B14F-4D97-AF65-F5344CB8AC3E}">
        <p14:creationId xmlns:p14="http://schemas.microsoft.com/office/powerpoint/2010/main" val="26410648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917BC-E02D-4673-BDD9-571FB3FBD8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425373-82A4-41F4-892B-6B93B9FE07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AA2BE6-8781-46F2-A87E-CADF46AE6526}"/>
              </a:ext>
            </a:extLst>
          </p:cNvPr>
          <p:cNvSpPr>
            <a:spLocks noGrp="1"/>
          </p:cNvSpPr>
          <p:nvPr>
            <p:ph type="dt" sz="half" idx="10"/>
          </p:nvPr>
        </p:nvSpPr>
        <p:spPr/>
        <p:txBody>
          <a:bodyPr/>
          <a:lstStyle/>
          <a:p>
            <a:fld id="{AD074F7E-6568-42E4-B299-F1B35D272294}" type="datetimeFigureOut">
              <a:rPr lang="en-US" smtClean="0"/>
              <a:t>6/18/21</a:t>
            </a:fld>
            <a:endParaRPr lang="en-US"/>
          </a:p>
        </p:txBody>
      </p:sp>
      <p:sp>
        <p:nvSpPr>
          <p:cNvPr id="5" name="Footer Placeholder 4">
            <a:extLst>
              <a:ext uri="{FF2B5EF4-FFF2-40B4-BE49-F238E27FC236}">
                <a16:creationId xmlns:a16="http://schemas.microsoft.com/office/drawing/2014/main" id="{E60E9FCA-6C50-4EB6-B077-986F398431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6B9024-B265-46BA-8CBA-7D030E093CB5}"/>
              </a:ext>
            </a:extLst>
          </p:cNvPr>
          <p:cNvSpPr>
            <a:spLocks noGrp="1"/>
          </p:cNvSpPr>
          <p:nvPr>
            <p:ph type="sldNum" sz="quarter" idx="12"/>
          </p:nvPr>
        </p:nvSpPr>
        <p:spPr/>
        <p:txBody>
          <a:bodyPr/>
          <a:lstStyle/>
          <a:p>
            <a:fld id="{519CBE87-7486-40A0-BE97-BB91ED050411}" type="slidenum">
              <a:rPr lang="en-US" smtClean="0"/>
              <a:t>‹#›</a:t>
            </a:fld>
            <a:endParaRPr lang="en-US"/>
          </a:p>
        </p:txBody>
      </p:sp>
    </p:spTree>
    <p:extLst>
      <p:ext uri="{BB962C8B-B14F-4D97-AF65-F5344CB8AC3E}">
        <p14:creationId xmlns:p14="http://schemas.microsoft.com/office/powerpoint/2010/main" val="9471675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BADEC-ABB8-412C-B2EA-B0E15B2B7E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50BD7D-2BBB-4FA4-9A62-C4937FDD02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C02877-A854-4F98-88C2-19F9F12EE7DB}"/>
              </a:ext>
            </a:extLst>
          </p:cNvPr>
          <p:cNvSpPr>
            <a:spLocks noGrp="1"/>
          </p:cNvSpPr>
          <p:nvPr>
            <p:ph type="dt" sz="half" idx="10"/>
          </p:nvPr>
        </p:nvSpPr>
        <p:spPr/>
        <p:txBody>
          <a:bodyPr/>
          <a:lstStyle/>
          <a:p>
            <a:fld id="{AD074F7E-6568-42E4-B299-F1B35D272294}" type="datetimeFigureOut">
              <a:rPr lang="en-US" smtClean="0"/>
              <a:t>6/18/21</a:t>
            </a:fld>
            <a:endParaRPr lang="en-US"/>
          </a:p>
        </p:txBody>
      </p:sp>
      <p:sp>
        <p:nvSpPr>
          <p:cNvPr id="5" name="Footer Placeholder 4">
            <a:extLst>
              <a:ext uri="{FF2B5EF4-FFF2-40B4-BE49-F238E27FC236}">
                <a16:creationId xmlns:a16="http://schemas.microsoft.com/office/drawing/2014/main" id="{EB9E85CD-D6C7-444A-BBCA-4ADB21277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113A9A-9685-44F0-BB68-5D265BE73162}"/>
              </a:ext>
            </a:extLst>
          </p:cNvPr>
          <p:cNvSpPr>
            <a:spLocks noGrp="1"/>
          </p:cNvSpPr>
          <p:nvPr>
            <p:ph type="sldNum" sz="quarter" idx="12"/>
          </p:nvPr>
        </p:nvSpPr>
        <p:spPr/>
        <p:txBody>
          <a:bodyPr/>
          <a:lstStyle/>
          <a:p>
            <a:fld id="{519CBE87-7486-40A0-BE97-BB91ED050411}" type="slidenum">
              <a:rPr lang="en-US" smtClean="0"/>
              <a:t>‹#›</a:t>
            </a:fld>
            <a:endParaRPr lang="en-US"/>
          </a:p>
        </p:txBody>
      </p:sp>
    </p:spTree>
    <p:extLst>
      <p:ext uri="{BB962C8B-B14F-4D97-AF65-F5344CB8AC3E}">
        <p14:creationId xmlns:p14="http://schemas.microsoft.com/office/powerpoint/2010/main" val="38874695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BB49E-B2F0-4F8A-91B7-CE9817A3A1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0F9851-78FD-4C33-8D8B-DEC5719E61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7D4C54-804D-4D8A-B4F0-8BA58E9481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32F73C-D303-4265-9367-6E5567069E08}"/>
              </a:ext>
            </a:extLst>
          </p:cNvPr>
          <p:cNvSpPr>
            <a:spLocks noGrp="1"/>
          </p:cNvSpPr>
          <p:nvPr>
            <p:ph type="dt" sz="half" idx="10"/>
          </p:nvPr>
        </p:nvSpPr>
        <p:spPr/>
        <p:txBody>
          <a:bodyPr/>
          <a:lstStyle/>
          <a:p>
            <a:fld id="{AD074F7E-6568-42E4-B299-F1B35D272294}" type="datetimeFigureOut">
              <a:rPr lang="en-US" smtClean="0"/>
              <a:t>6/18/21</a:t>
            </a:fld>
            <a:endParaRPr lang="en-US"/>
          </a:p>
        </p:txBody>
      </p:sp>
      <p:sp>
        <p:nvSpPr>
          <p:cNvPr id="6" name="Footer Placeholder 5">
            <a:extLst>
              <a:ext uri="{FF2B5EF4-FFF2-40B4-BE49-F238E27FC236}">
                <a16:creationId xmlns:a16="http://schemas.microsoft.com/office/drawing/2014/main" id="{51108715-CAAD-4387-BE9E-07B74C3853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C15802-C64A-4568-B3A6-F8DE0481F009}"/>
              </a:ext>
            </a:extLst>
          </p:cNvPr>
          <p:cNvSpPr>
            <a:spLocks noGrp="1"/>
          </p:cNvSpPr>
          <p:nvPr>
            <p:ph type="sldNum" sz="quarter" idx="12"/>
          </p:nvPr>
        </p:nvSpPr>
        <p:spPr/>
        <p:txBody>
          <a:bodyPr/>
          <a:lstStyle/>
          <a:p>
            <a:fld id="{519CBE87-7486-40A0-BE97-BB91ED050411}" type="slidenum">
              <a:rPr lang="en-US" smtClean="0"/>
              <a:t>‹#›</a:t>
            </a:fld>
            <a:endParaRPr lang="en-US"/>
          </a:p>
        </p:txBody>
      </p:sp>
    </p:spTree>
    <p:extLst>
      <p:ext uri="{BB962C8B-B14F-4D97-AF65-F5344CB8AC3E}">
        <p14:creationId xmlns:p14="http://schemas.microsoft.com/office/powerpoint/2010/main" val="5357975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BDE34-EB50-452F-AC7F-D020A569AC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803D8A-45CA-464D-971F-08635B3555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FB4ED4-9488-4102-8944-B2693D66B9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939929-B456-447F-A77F-AB8CC3D880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143765-B63E-47CC-8D02-DBAECA04A7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92D994-51B3-4A4B-A10B-222F87F2CBA2}"/>
              </a:ext>
            </a:extLst>
          </p:cNvPr>
          <p:cNvSpPr>
            <a:spLocks noGrp="1"/>
          </p:cNvSpPr>
          <p:nvPr>
            <p:ph type="dt" sz="half" idx="10"/>
          </p:nvPr>
        </p:nvSpPr>
        <p:spPr/>
        <p:txBody>
          <a:bodyPr/>
          <a:lstStyle/>
          <a:p>
            <a:fld id="{AD074F7E-6568-42E4-B299-F1B35D272294}" type="datetimeFigureOut">
              <a:rPr lang="en-US" smtClean="0"/>
              <a:t>6/18/21</a:t>
            </a:fld>
            <a:endParaRPr lang="en-US"/>
          </a:p>
        </p:txBody>
      </p:sp>
      <p:sp>
        <p:nvSpPr>
          <p:cNvPr id="8" name="Footer Placeholder 7">
            <a:extLst>
              <a:ext uri="{FF2B5EF4-FFF2-40B4-BE49-F238E27FC236}">
                <a16:creationId xmlns:a16="http://schemas.microsoft.com/office/drawing/2014/main" id="{1446A7F3-721D-472E-8F4D-122E1EF3E1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50AC40-0FA8-4917-A095-1A4CBD531C6C}"/>
              </a:ext>
            </a:extLst>
          </p:cNvPr>
          <p:cNvSpPr>
            <a:spLocks noGrp="1"/>
          </p:cNvSpPr>
          <p:nvPr>
            <p:ph type="sldNum" sz="quarter" idx="12"/>
          </p:nvPr>
        </p:nvSpPr>
        <p:spPr/>
        <p:txBody>
          <a:bodyPr/>
          <a:lstStyle/>
          <a:p>
            <a:fld id="{519CBE87-7486-40A0-BE97-BB91ED050411}" type="slidenum">
              <a:rPr lang="en-US" smtClean="0"/>
              <a:t>‹#›</a:t>
            </a:fld>
            <a:endParaRPr lang="en-US"/>
          </a:p>
        </p:txBody>
      </p:sp>
    </p:spTree>
    <p:extLst>
      <p:ext uri="{BB962C8B-B14F-4D97-AF65-F5344CB8AC3E}">
        <p14:creationId xmlns:p14="http://schemas.microsoft.com/office/powerpoint/2010/main" val="3309054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0C9A3128-7B76-4D52-BEF0-DA474BEF417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46317" y="150338"/>
            <a:ext cx="5888847" cy="6247924"/>
          </a:xfrm>
          <a:prstGeom prst="rect">
            <a:avLst/>
          </a:prstGeom>
          <a:effectLst/>
        </p:spPr>
      </p:pic>
      <p:sp>
        <p:nvSpPr>
          <p:cNvPr id="2" name="Title 1"/>
          <p:cNvSpPr>
            <a:spLocks noGrp="1"/>
          </p:cNvSpPr>
          <p:nvPr>
            <p:ph type="title"/>
          </p:nvPr>
        </p:nvSpPr>
        <p:spPr>
          <a:xfrm>
            <a:off x="1205678" y="703065"/>
            <a:ext cx="9867880" cy="690788"/>
          </a:xfrm>
        </p:spPr>
        <p:txBody>
          <a:bodyPr/>
          <a:lstStyle/>
          <a:p>
            <a:r>
              <a:rPr lang="en-US" dirty="0"/>
              <a:t>Click to edit Master title style</a:t>
            </a:r>
          </a:p>
        </p:txBody>
      </p:sp>
      <p:sp>
        <p:nvSpPr>
          <p:cNvPr id="9" name="Slide Number Placeholder 8">
            <a:extLst>
              <a:ext uri="{FF2B5EF4-FFF2-40B4-BE49-F238E27FC236}">
                <a16:creationId xmlns:a16="http://schemas.microsoft.com/office/drawing/2014/main" id="{F2E7BC80-4E57-4A18-910F-2661BB17BFA9}"/>
              </a:ext>
            </a:extLst>
          </p:cNvPr>
          <p:cNvSpPr>
            <a:spLocks noGrp="1"/>
          </p:cNvSpPr>
          <p:nvPr>
            <p:ph type="sldNum" sz="quarter" idx="10"/>
          </p:nvPr>
        </p:nvSpPr>
        <p:spPr>
          <a:xfrm>
            <a:off x="202582" y="6388696"/>
            <a:ext cx="636727" cy="322851"/>
          </a:xfrm>
          <a:prstGeom prst="rect">
            <a:avLst/>
          </a:prstGeom>
        </p:spPr>
        <p:txBody>
          <a:bodyPr/>
          <a:lstStyle>
            <a:lvl1pPr>
              <a:defRPr>
                <a:solidFill>
                  <a:schemeClr val="tx2">
                    <a:lumMod val="60000"/>
                    <a:lumOff val="40000"/>
                  </a:schemeClr>
                </a:solidFill>
              </a:defRPr>
            </a:lvl1pPr>
          </a:lstStyle>
          <a:p>
            <a:fld id="{6D22F896-40B5-4ADD-8801-0D06FADFA095}" type="slidenum">
              <a:rPr lang="en-US" smtClean="0"/>
              <a:pPr/>
              <a:t>‹#›</a:t>
            </a:fld>
            <a:endParaRPr lang="en-US" dirty="0"/>
          </a:p>
        </p:txBody>
      </p:sp>
      <p:sp>
        <p:nvSpPr>
          <p:cNvPr id="13" name="TextBox 12">
            <a:extLst>
              <a:ext uri="{FF2B5EF4-FFF2-40B4-BE49-F238E27FC236}">
                <a16:creationId xmlns:a16="http://schemas.microsoft.com/office/drawing/2014/main" id="{79EA8E14-F31C-4B52-AECD-9CB341392523}"/>
              </a:ext>
            </a:extLst>
          </p:cNvPr>
          <p:cNvSpPr txBox="1"/>
          <p:nvPr userDrawn="1"/>
        </p:nvSpPr>
        <p:spPr>
          <a:xfrm>
            <a:off x="1047833" y="6552660"/>
            <a:ext cx="10198846" cy="200055"/>
          </a:xfrm>
          <a:prstGeom prst="rect">
            <a:avLst/>
          </a:prstGeom>
          <a:noFill/>
        </p:spPr>
        <p:txBody>
          <a:bodyPr wrap="square">
            <a:spAutoFit/>
          </a:bodyPr>
          <a:lstStyle/>
          <a:p>
            <a:pPr algn="ctr"/>
            <a:r>
              <a:rPr lang="en-US" sz="700" b="0" i="0" dirty="0">
                <a:solidFill>
                  <a:schemeClr val="tx1">
                    <a:lumMod val="75000"/>
                    <a:lumOff val="25000"/>
                  </a:schemeClr>
                </a:solidFill>
                <a:effectLst/>
                <a:latin typeface="Helvetica Neue"/>
              </a:rPr>
              <a:t>THIS MATERIAL IS CONFIDENTIAL</a:t>
            </a:r>
            <a:endParaRPr lang="en-US" sz="700" dirty="0">
              <a:solidFill>
                <a:schemeClr val="tx1">
                  <a:lumMod val="75000"/>
                  <a:lumOff val="25000"/>
                </a:schemeClr>
              </a:solidFill>
            </a:endParaRPr>
          </a:p>
        </p:txBody>
      </p:sp>
      <p:sp>
        <p:nvSpPr>
          <p:cNvPr id="8" name="Content Placeholder 3">
            <a:extLst>
              <a:ext uri="{FF2B5EF4-FFF2-40B4-BE49-F238E27FC236}">
                <a16:creationId xmlns:a16="http://schemas.microsoft.com/office/drawing/2014/main" id="{E7D5B52B-B5F9-40AC-BDDA-5958C2183E59}"/>
              </a:ext>
            </a:extLst>
          </p:cNvPr>
          <p:cNvSpPr>
            <a:spLocks noGrp="1"/>
          </p:cNvSpPr>
          <p:nvPr>
            <p:ph sz="half" idx="2"/>
          </p:nvPr>
        </p:nvSpPr>
        <p:spPr>
          <a:xfrm>
            <a:off x="1213316" y="1548251"/>
            <a:ext cx="9867880" cy="44583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51748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9798C-7645-4B92-9181-83BBB534FC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AE7DA6-D9FA-473B-AF98-5EFCA2CCE04E}"/>
              </a:ext>
            </a:extLst>
          </p:cNvPr>
          <p:cNvSpPr>
            <a:spLocks noGrp="1"/>
          </p:cNvSpPr>
          <p:nvPr>
            <p:ph type="dt" sz="half" idx="10"/>
          </p:nvPr>
        </p:nvSpPr>
        <p:spPr/>
        <p:txBody>
          <a:bodyPr/>
          <a:lstStyle/>
          <a:p>
            <a:fld id="{AD074F7E-6568-42E4-B299-F1B35D272294}" type="datetimeFigureOut">
              <a:rPr lang="en-US" smtClean="0"/>
              <a:t>6/18/21</a:t>
            </a:fld>
            <a:endParaRPr lang="en-US"/>
          </a:p>
        </p:txBody>
      </p:sp>
      <p:sp>
        <p:nvSpPr>
          <p:cNvPr id="4" name="Footer Placeholder 3">
            <a:extLst>
              <a:ext uri="{FF2B5EF4-FFF2-40B4-BE49-F238E27FC236}">
                <a16:creationId xmlns:a16="http://schemas.microsoft.com/office/drawing/2014/main" id="{93121E29-3912-4467-BD04-649FA36304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53D087-A96B-4B89-BF60-25B4210EBD20}"/>
              </a:ext>
            </a:extLst>
          </p:cNvPr>
          <p:cNvSpPr>
            <a:spLocks noGrp="1"/>
          </p:cNvSpPr>
          <p:nvPr>
            <p:ph type="sldNum" sz="quarter" idx="12"/>
          </p:nvPr>
        </p:nvSpPr>
        <p:spPr/>
        <p:txBody>
          <a:bodyPr/>
          <a:lstStyle/>
          <a:p>
            <a:fld id="{519CBE87-7486-40A0-BE97-BB91ED050411}" type="slidenum">
              <a:rPr lang="en-US" smtClean="0"/>
              <a:t>‹#›</a:t>
            </a:fld>
            <a:endParaRPr lang="en-US"/>
          </a:p>
        </p:txBody>
      </p:sp>
    </p:spTree>
    <p:extLst>
      <p:ext uri="{BB962C8B-B14F-4D97-AF65-F5344CB8AC3E}">
        <p14:creationId xmlns:p14="http://schemas.microsoft.com/office/powerpoint/2010/main" val="33341129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1DC837-0993-4906-9A56-D0A7E6E0A7B7}"/>
              </a:ext>
            </a:extLst>
          </p:cNvPr>
          <p:cNvSpPr>
            <a:spLocks noGrp="1"/>
          </p:cNvSpPr>
          <p:nvPr>
            <p:ph type="dt" sz="half" idx="10"/>
          </p:nvPr>
        </p:nvSpPr>
        <p:spPr/>
        <p:txBody>
          <a:bodyPr/>
          <a:lstStyle/>
          <a:p>
            <a:fld id="{AD074F7E-6568-42E4-B299-F1B35D272294}" type="datetimeFigureOut">
              <a:rPr lang="en-US" smtClean="0"/>
              <a:t>6/18/21</a:t>
            </a:fld>
            <a:endParaRPr lang="en-US"/>
          </a:p>
        </p:txBody>
      </p:sp>
      <p:sp>
        <p:nvSpPr>
          <p:cNvPr id="3" name="Footer Placeholder 2">
            <a:extLst>
              <a:ext uri="{FF2B5EF4-FFF2-40B4-BE49-F238E27FC236}">
                <a16:creationId xmlns:a16="http://schemas.microsoft.com/office/drawing/2014/main" id="{C23D36E2-B87A-4695-9BB3-88CFAA5259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0077B-0952-4E90-BF07-A4C9FEF15FF7}"/>
              </a:ext>
            </a:extLst>
          </p:cNvPr>
          <p:cNvSpPr>
            <a:spLocks noGrp="1"/>
          </p:cNvSpPr>
          <p:nvPr>
            <p:ph type="sldNum" sz="quarter" idx="12"/>
          </p:nvPr>
        </p:nvSpPr>
        <p:spPr/>
        <p:txBody>
          <a:bodyPr/>
          <a:lstStyle/>
          <a:p>
            <a:fld id="{519CBE87-7486-40A0-BE97-BB91ED050411}" type="slidenum">
              <a:rPr lang="en-US" smtClean="0"/>
              <a:t>‹#›</a:t>
            </a:fld>
            <a:endParaRPr lang="en-US"/>
          </a:p>
        </p:txBody>
      </p:sp>
    </p:spTree>
    <p:extLst>
      <p:ext uri="{BB962C8B-B14F-4D97-AF65-F5344CB8AC3E}">
        <p14:creationId xmlns:p14="http://schemas.microsoft.com/office/powerpoint/2010/main" val="27094628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08CF8-3287-42D8-96FB-2C36708BD8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83F044-DB82-450E-835D-8A895A8F37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B7F57D-6185-416D-A470-BFCBD2B5D9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E60AEB-C44C-4177-A3D2-7AA8198517DC}"/>
              </a:ext>
            </a:extLst>
          </p:cNvPr>
          <p:cNvSpPr>
            <a:spLocks noGrp="1"/>
          </p:cNvSpPr>
          <p:nvPr>
            <p:ph type="dt" sz="half" idx="10"/>
          </p:nvPr>
        </p:nvSpPr>
        <p:spPr/>
        <p:txBody>
          <a:bodyPr/>
          <a:lstStyle/>
          <a:p>
            <a:fld id="{AD074F7E-6568-42E4-B299-F1B35D272294}" type="datetimeFigureOut">
              <a:rPr lang="en-US" smtClean="0"/>
              <a:t>6/18/21</a:t>
            </a:fld>
            <a:endParaRPr lang="en-US"/>
          </a:p>
        </p:txBody>
      </p:sp>
      <p:sp>
        <p:nvSpPr>
          <p:cNvPr id="6" name="Footer Placeholder 5">
            <a:extLst>
              <a:ext uri="{FF2B5EF4-FFF2-40B4-BE49-F238E27FC236}">
                <a16:creationId xmlns:a16="http://schemas.microsoft.com/office/drawing/2014/main" id="{56131C41-3CBB-4CC9-B566-872A51FB42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401A00-E111-42A3-AC47-525159339F6B}"/>
              </a:ext>
            </a:extLst>
          </p:cNvPr>
          <p:cNvSpPr>
            <a:spLocks noGrp="1"/>
          </p:cNvSpPr>
          <p:nvPr>
            <p:ph type="sldNum" sz="quarter" idx="12"/>
          </p:nvPr>
        </p:nvSpPr>
        <p:spPr/>
        <p:txBody>
          <a:bodyPr/>
          <a:lstStyle/>
          <a:p>
            <a:fld id="{519CBE87-7486-40A0-BE97-BB91ED050411}" type="slidenum">
              <a:rPr lang="en-US" smtClean="0"/>
              <a:t>‹#›</a:t>
            </a:fld>
            <a:endParaRPr lang="en-US"/>
          </a:p>
        </p:txBody>
      </p:sp>
    </p:spTree>
    <p:extLst>
      <p:ext uri="{BB962C8B-B14F-4D97-AF65-F5344CB8AC3E}">
        <p14:creationId xmlns:p14="http://schemas.microsoft.com/office/powerpoint/2010/main" val="18100841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130D6-0399-409C-93B2-9EC190BEE2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52BFA8-6F23-401E-BD38-4BEAADDF72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359F98-0988-430A-8217-04F4B25EF0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E48938-3FFB-4776-85C9-B1BC4743EC4E}"/>
              </a:ext>
            </a:extLst>
          </p:cNvPr>
          <p:cNvSpPr>
            <a:spLocks noGrp="1"/>
          </p:cNvSpPr>
          <p:nvPr>
            <p:ph type="dt" sz="half" idx="10"/>
          </p:nvPr>
        </p:nvSpPr>
        <p:spPr/>
        <p:txBody>
          <a:bodyPr/>
          <a:lstStyle/>
          <a:p>
            <a:fld id="{AD074F7E-6568-42E4-B299-F1B35D272294}" type="datetimeFigureOut">
              <a:rPr lang="en-US" smtClean="0"/>
              <a:t>6/18/21</a:t>
            </a:fld>
            <a:endParaRPr lang="en-US"/>
          </a:p>
        </p:txBody>
      </p:sp>
      <p:sp>
        <p:nvSpPr>
          <p:cNvPr id="6" name="Footer Placeholder 5">
            <a:extLst>
              <a:ext uri="{FF2B5EF4-FFF2-40B4-BE49-F238E27FC236}">
                <a16:creationId xmlns:a16="http://schemas.microsoft.com/office/drawing/2014/main" id="{D7834072-7538-4646-AB25-750CEEAF1D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F436D6-3FF4-4A70-82E8-BAF1C9DCC837}"/>
              </a:ext>
            </a:extLst>
          </p:cNvPr>
          <p:cNvSpPr>
            <a:spLocks noGrp="1"/>
          </p:cNvSpPr>
          <p:nvPr>
            <p:ph type="sldNum" sz="quarter" idx="12"/>
          </p:nvPr>
        </p:nvSpPr>
        <p:spPr/>
        <p:txBody>
          <a:bodyPr/>
          <a:lstStyle/>
          <a:p>
            <a:fld id="{519CBE87-7486-40A0-BE97-BB91ED050411}" type="slidenum">
              <a:rPr lang="en-US" smtClean="0"/>
              <a:t>‹#›</a:t>
            </a:fld>
            <a:endParaRPr lang="en-US"/>
          </a:p>
        </p:txBody>
      </p:sp>
    </p:spTree>
    <p:extLst>
      <p:ext uri="{BB962C8B-B14F-4D97-AF65-F5344CB8AC3E}">
        <p14:creationId xmlns:p14="http://schemas.microsoft.com/office/powerpoint/2010/main" val="16802244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B9A6B-AA90-466B-AA7D-264DDB176F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57048F-74D9-4CAC-A340-9F02059BAC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F77997-0E1F-4ABA-9454-1416DF6770CC}"/>
              </a:ext>
            </a:extLst>
          </p:cNvPr>
          <p:cNvSpPr>
            <a:spLocks noGrp="1"/>
          </p:cNvSpPr>
          <p:nvPr>
            <p:ph type="dt" sz="half" idx="10"/>
          </p:nvPr>
        </p:nvSpPr>
        <p:spPr/>
        <p:txBody>
          <a:bodyPr/>
          <a:lstStyle/>
          <a:p>
            <a:fld id="{AD074F7E-6568-42E4-B299-F1B35D272294}" type="datetimeFigureOut">
              <a:rPr lang="en-US" smtClean="0"/>
              <a:t>6/18/21</a:t>
            </a:fld>
            <a:endParaRPr lang="en-US"/>
          </a:p>
        </p:txBody>
      </p:sp>
      <p:sp>
        <p:nvSpPr>
          <p:cNvPr id="5" name="Footer Placeholder 4">
            <a:extLst>
              <a:ext uri="{FF2B5EF4-FFF2-40B4-BE49-F238E27FC236}">
                <a16:creationId xmlns:a16="http://schemas.microsoft.com/office/drawing/2014/main" id="{06C34C00-5303-4F4E-A5C8-612C746F36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EFEE7D-2F6B-473A-BD94-4CEDA7DFB923}"/>
              </a:ext>
            </a:extLst>
          </p:cNvPr>
          <p:cNvSpPr>
            <a:spLocks noGrp="1"/>
          </p:cNvSpPr>
          <p:nvPr>
            <p:ph type="sldNum" sz="quarter" idx="12"/>
          </p:nvPr>
        </p:nvSpPr>
        <p:spPr/>
        <p:txBody>
          <a:bodyPr/>
          <a:lstStyle/>
          <a:p>
            <a:fld id="{519CBE87-7486-40A0-BE97-BB91ED050411}" type="slidenum">
              <a:rPr lang="en-US" smtClean="0"/>
              <a:t>‹#›</a:t>
            </a:fld>
            <a:endParaRPr lang="en-US"/>
          </a:p>
        </p:txBody>
      </p:sp>
    </p:spTree>
    <p:extLst>
      <p:ext uri="{BB962C8B-B14F-4D97-AF65-F5344CB8AC3E}">
        <p14:creationId xmlns:p14="http://schemas.microsoft.com/office/powerpoint/2010/main" val="13759646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974944-A144-463D-BC08-256FFEB5C6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44F301-E4CC-40DD-954B-854F774C54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39A71A-B8BB-4FF0-ACBA-230729C27DAC}"/>
              </a:ext>
            </a:extLst>
          </p:cNvPr>
          <p:cNvSpPr>
            <a:spLocks noGrp="1"/>
          </p:cNvSpPr>
          <p:nvPr>
            <p:ph type="dt" sz="half" idx="10"/>
          </p:nvPr>
        </p:nvSpPr>
        <p:spPr/>
        <p:txBody>
          <a:bodyPr/>
          <a:lstStyle/>
          <a:p>
            <a:fld id="{AD074F7E-6568-42E4-B299-F1B35D272294}" type="datetimeFigureOut">
              <a:rPr lang="en-US" smtClean="0"/>
              <a:t>6/18/21</a:t>
            </a:fld>
            <a:endParaRPr lang="en-US"/>
          </a:p>
        </p:txBody>
      </p:sp>
      <p:sp>
        <p:nvSpPr>
          <p:cNvPr id="5" name="Footer Placeholder 4">
            <a:extLst>
              <a:ext uri="{FF2B5EF4-FFF2-40B4-BE49-F238E27FC236}">
                <a16:creationId xmlns:a16="http://schemas.microsoft.com/office/drawing/2014/main" id="{57393A38-AA1E-4FA9-9B46-CF1AA00276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0A63AA-4998-4897-8F92-47E02CE92ADD}"/>
              </a:ext>
            </a:extLst>
          </p:cNvPr>
          <p:cNvSpPr>
            <a:spLocks noGrp="1"/>
          </p:cNvSpPr>
          <p:nvPr>
            <p:ph type="sldNum" sz="quarter" idx="12"/>
          </p:nvPr>
        </p:nvSpPr>
        <p:spPr/>
        <p:txBody>
          <a:bodyPr/>
          <a:lstStyle/>
          <a:p>
            <a:fld id="{519CBE87-7486-40A0-BE97-BB91ED050411}" type="slidenum">
              <a:rPr lang="en-US" smtClean="0"/>
              <a:t>‹#›</a:t>
            </a:fld>
            <a:endParaRPr lang="en-US"/>
          </a:p>
        </p:txBody>
      </p:sp>
    </p:spTree>
    <p:extLst>
      <p:ext uri="{BB962C8B-B14F-4D97-AF65-F5344CB8AC3E}">
        <p14:creationId xmlns:p14="http://schemas.microsoft.com/office/powerpoint/2010/main" val="2690038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bg>
      <p:bgRef idx="1001">
        <a:schemeClr val="bg1"/>
      </p:bgRef>
    </p:bg>
    <p:spTree>
      <p:nvGrpSpPr>
        <p:cNvPr id="1" name=""/>
        <p:cNvGrpSpPr/>
        <p:nvPr/>
      </p:nvGrpSpPr>
      <p:grpSpPr>
        <a:xfrm>
          <a:off x="0" y="0"/>
          <a:ext cx="0" cy="0"/>
          <a:chOff x="0" y="0"/>
          <a:chExt cx="0" cy="0"/>
        </a:xfrm>
      </p:grpSpPr>
      <p:sp>
        <p:nvSpPr>
          <p:cNvPr id="7" name="Slide Number Placeholder 8">
            <a:extLst>
              <a:ext uri="{FF2B5EF4-FFF2-40B4-BE49-F238E27FC236}">
                <a16:creationId xmlns:a16="http://schemas.microsoft.com/office/drawing/2014/main" id="{F3C67AB8-9988-4114-9667-FEF41623616F}"/>
              </a:ext>
            </a:extLst>
          </p:cNvPr>
          <p:cNvSpPr>
            <a:spLocks noGrp="1"/>
          </p:cNvSpPr>
          <p:nvPr>
            <p:ph type="sldNum" sz="quarter" idx="4"/>
          </p:nvPr>
        </p:nvSpPr>
        <p:spPr>
          <a:xfrm>
            <a:off x="202582" y="6388696"/>
            <a:ext cx="636727" cy="322851"/>
          </a:xfrm>
          <a:prstGeom prst="rect">
            <a:avLst/>
          </a:prstGeom>
        </p:spPr>
        <p:txBody>
          <a:bodyPr/>
          <a:lstStyle>
            <a:lvl1pPr>
              <a:defRPr>
                <a:solidFill>
                  <a:schemeClr val="tx2">
                    <a:lumMod val="60000"/>
                    <a:lumOff val="40000"/>
                  </a:schemeClr>
                </a:solidFill>
              </a:defRPr>
            </a:lvl1pPr>
          </a:lstStyle>
          <a:p>
            <a:fld id="{6D22F896-40B5-4ADD-8801-0D06FADFA095}" type="slidenum">
              <a:rPr lang="en-US" smtClean="0"/>
              <a:pPr/>
              <a:t>‹#›</a:t>
            </a:fld>
            <a:endParaRPr lang="en-US" dirty="0">
              <a:solidFill>
                <a:schemeClr val="tx2">
                  <a:lumMod val="60000"/>
                  <a:lumOff val="40000"/>
                </a:schemeClr>
              </a:solidFill>
            </a:endParaRPr>
          </a:p>
        </p:txBody>
      </p:sp>
      <p:sp>
        <p:nvSpPr>
          <p:cNvPr id="12" name="TextBox 11">
            <a:extLst>
              <a:ext uri="{FF2B5EF4-FFF2-40B4-BE49-F238E27FC236}">
                <a16:creationId xmlns:a16="http://schemas.microsoft.com/office/drawing/2014/main" id="{18623475-F16B-42F0-8430-0DCA73E64D1B}"/>
              </a:ext>
            </a:extLst>
          </p:cNvPr>
          <p:cNvSpPr txBox="1"/>
          <p:nvPr userDrawn="1"/>
        </p:nvSpPr>
        <p:spPr>
          <a:xfrm>
            <a:off x="1047833" y="6552660"/>
            <a:ext cx="10198846" cy="200055"/>
          </a:xfrm>
          <a:prstGeom prst="rect">
            <a:avLst/>
          </a:prstGeom>
          <a:noFill/>
        </p:spPr>
        <p:txBody>
          <a:bodyPr wrap="square">
            <a:spAutoFit/>
          </a:bodyPr>
          <a:lstStyle/>
          <a:p>
            <a:pPr algn="ctr"/>
            <a:r>
              <a:rPr lang="en-US" sz="700" b="0" i="0" dirty="0">
                <a:solidFill>
                  <a:schemeClr val="tx1">
                    <a:lumMod val="75000"/>
                    <a:lumOff val="25000"/>
                  </a:schemeClr>
                </a:solidFill>
                <a:effectLst/>
                <a:latin typeface="Helvetica Neue"/>
              </a:rPr>
              <a:t>THIS MATERIAL IS CONFIDENTIAL</a:t>
            </a:r>
            <a:endParaRPr lang="en-US" sz="700" dirty="0">
              <a:solidFill>
                <a:schemeClr val="tx1">
                  <a:lumMod val="75000"/>
                  <a:lumOff val="25000"/>
                </a:schemeClr>
              </a:solidFill>
            </a:endParaRPr>
          </a:p>
        </p:txBody>
      </p:sp>
      <p:sp>
        <p:nvSpPr>
          <p:cNvPr id="9" name="Title 1">
            <a:extLst>
              <a:ext uri="{FF2B5EF4-FFF2-40B4-BE49-F238E27FC236}">
                <a16:creationId xmlns:a16="http://schemas.microsoft.com/office/drawing/2014/main" id="{2CAE5A63-8F37-499C-829B-65E720F3303D}"/>
              </a:ext>
            </a:extLst>
          </p:cNvPr>
          <p:cNvSpPr>
            <a:spLocks noGrp="1"/>
          </p:cNvSpPr>
          <p:nvPr>
            <p:ph type="title"/>
          </p:nvPr>
        </p:nvSpPr>
        <p:spPr>
          <a:xfrm>
            <a:off x="1205678" y="703065"/>
            <a:ext cx="9867880" cy="690788"/>
          </a:xfrm>
        </p:spPr>
        <p:txBody>
          <a:bodyPr/>
          <a:lstStyle/>
          <a:p>
            <a:r>
              <a:rPr lang="en-US" dirty="0"/>
              <a:t>Click to edit Master title style</a:t>
            </a:r>
          </a:p>
        </p:txBody>
      </p:sp>
      <p:sp>
        <p:nvSpPr>
          <p:cNvPr id="10" name="Content Placeholder 3">
            <a:extLst>
              <a:ext uri="{FF2B5EF4-FFF2-40B4-BE49-F238E27FC236}">
                <a16:creationId xmlns:a16="http://schemas.microsoft.com/office/drawing/2014/main" id="{A43F957F-3123-4638-A2F3-FD4C7D42AE1F}"/>
              </a:ext>
            </a:extLst>
          </p:cNvPr>
          <p:cNvSpPr>
            <a:spLocks noGrp="1"/>
          </p:cNvSpPr>
          <p:nvPr>
            <p:ph sz="half" idx="2"/>
          </p:nvPr>
        </p:nvSpPr>
        <p:spPr>
          <a:xfrm>
            <a:off x="1213316" y="1548251"/>
            <a:ext cx="9867880" cy="44583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08B920F1-33A9-4F2A-B27B-3823F916C69F}"/>
              </a:ext>
            </a:extLst>
          </p:cNvPr>
          <p:cNvCxnSpPr/>
          <p:nvPr userDrawn="1"/>
        </p:nvCxnSpPr>
        <p:spPr>
          <a:xfrm>
            <a:off x="1352920" y="1393853"/>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13" name="Picture 12" descr="A close up of a sign&#10;&#10;Description automatically generated">
            <a:extLst>
              <a:ext uri="{FF2B5EF4-FFF2-40B4-BE49-F238E27FC236}">
                <a16:creationId xmlns:a16="http://schemas.microsoft.com/office/drawing/2014/main" id="{68D6582F-2E38-49C2-8367-03AF560583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19060" y="6442690"/>
            <a:ext cx="553002" cy="276501"/>
          </a:xfrm>
          <a:prstGeom prst="rect">
            <a:avLst/>
          </a:prstGeom>
        </p:spPr>
      </p:pic>
    </p:spTree>
    <p:extLst>
      <p:ext uri="{BB962C8B-B14F-4D97-AF65-F5344CB8AC3E}">
        <p14:creationId xmlns:p14="http://schemas.microsoft.com/office/powerpoint/2010/main" val="349018771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bg>
      <p:bgRef idx="1001">
        <a:schemeClr val="bg1"/>
      </p:bgRef>
    </p:bg>
    <p:spTree>
      <p:nvGrpSpPr>
        <p:cNvPr id="1" name=""/>
        <p:cNvGrpSpPr/>
        <p:nvPr/>
      </p:nvGrpSpPr>
      <p:grpSpPr>
        <a:xfrm>
          <a:off x="0" y="0"/>
          <a:ext cx="0" cy="0"/>
          <a:chOff x="0" y="0"/>
          <a:chExt cx="0" cy="0"/>
        </a:xfrm>
      </p:grpSpPr>
      <p:sp>
        <p:nvSpPr>
          <p:cNvPr id="7" name="Slide Number Placeholder 8">
            <a:extLst>
              <a:ext uri="{FF2B5EF4-FFF2-40B4-BE49-F238E27FC236}">
                <a16:creationId xmlns:a16="http://schemas.microsoft.com/office/drawing/2014/main" id="{F3C67AB8-9988-4114-9667-FEF41623616F}"/>
              </a:ext>
            </a:extLst>
          </p:cNvPr>
          <p:cNvSpPr>
            <a:spLocks noGrp="1"/>
          </p:cNvSpPr>
          <p:nvPr>
            <p:ph type="sldNum" sz="quarter" idx="4"/>
          </p:nvPr>
        </p:nvSpPr>
        <p:spPr>
          <a:xfrm>
            <a:off x="202582" y="6388696"/>
            <a:ext cx="636727" cy="322851"/>
          </a:xfrm>
          <a:prstGeom prst="rect">
            <a:avLst/>
          </a:prstGeom>
        </p:spPr>
        <p:txBody>
          <a:bodyPr/>
          <a:lstStyle>
            <a:lvl1pPr>
              <a:defRPr>
                <a:solidFill>
                  <a:schemeClr val="tx2">
                    <a:lumMod val="60000"/>
                    <a:lumOff val="40000"/>
                  </a:schemeClr>
                </a:solidFill>
              </a:defRPr>
            </a:lvl1pPr>
          </a:lstStyle>
          <a:p>
            <a:fld id="{6D22F896-40B5-4ADD-8801-0D06FADFA095}" type="slidenum">
              <a:rPr lang="en-US" smtClean="0"/>
              <a:pPr/>
              <a:t>‹#›</a:t>
            </a:fld>
            <a:endParaRPr lang="en-US" dirty="0">
              <a:solidFill>
                <a:schemeClr val="tx2">
                  <a:lumMod val="60000"/>
                  <a:lumOff val="40000"/>
                </a:schemeClr>
              </a:solidFill>
            </a:endParaRPr>
          </a:p>
        </p:txBody>
      </p:sp>
      <p:sp>
        <p:nvSpPr>
          <p:cNvPr id="12" name="TextBox 11">
            <a:extLst>
              <a:ext uri="{FF2B5EF4-FFF2-40B4-BE49-F238E27FC236}">
                <a16:creationId xmlns:a16="http://schemas.microsoft.com/office/drawing/2014/main" id="{18623475-F16B-42F0-8430-0DCA73E64D1B}"/>
              </a:ext>
            </a:extLst>
          </p:cNvPr>
          <p:cNvSpPr txBox="1"/>
          <p:nvPr userDrawn="1"/>
        </p:nvSpPr>
        <p:spPr>
          <a:xfrm>
            <a:off x="1047833" y="6552660"/>
            <a:ext cx="10198846" cy="200055"/>
          </a:xfrm>
          <a:prstGeom prst="rect">
            <a:avLst/>
          </a:prstGeom>
          <a:noFill/>
        </p:spPr>
        <p:txBody>
          <a:bodyPr wrap="square">
            <a:spAutoFit/>
          </a:bodyPr>
          <a:lstStyle/>
          <a:p>
            <a:pPr algn="ctr"/>
            <a:r>
              <a:rPr lang="en-US" sz="700" b="0" i="0" dirty="0">
                <a:solidFill>
                  <a:schemeClr val="tx1">
                    <a:lumMod val="75000"/>
                    <a:lumOff val="25000"/>
                  </a:schemeClr>
                </a:solidFill>
                <a:effectLst/>
                <a:latin typeface="Helvetica Neue"/>
              </a:rPr>
              <a:t>THIS MATERIAL IS CONFIDENTIAL</a:t>
            </a:r>
            <a:endParaRPr lang="en-US" sz="700" dirty="0">
              <a:solidFill>
                <a:schemeClr val="tx1">
                  <a:lumMod val="75000"/>
                  <a:lumOff val="25000"/>
                </a:schemeClr>
              </a:solidFill>
            </a:endParaRPr>
          </a:p>
        </p:txBody>
      </p:sp>
      <p:pic>
        <p:nvPicPr>
          <p:cNvPr id="13" name="Picture 12" descr="A close up of a sign&#10;&#10;Description automatically generated">
            <a:extLst>
              <a:ext uri="{FF2B5EF4-FFF2-40B4-BE49-F238E27FC236}">
                <a16:creationId xmlns:a16="http://schemas.microsoft.com/office/drawing/2014/main" id="{68D6582F-2E38-49C2-8367-03AF560583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19060" y="6442690"/>
            <a:ext cx="553002" cy="276501"/>
          </a:xfrm>
          <a:prstGeom prst="rect">
            <a:avLst/>
          </a:prstGeom>
        </p:spPr>
      </p:pic>
    </p:spTree>
    <p:extLst>
      <p:ext uri="{BB962C8B-B14F-4D97-AF65-F5344CB8AC3E}">
        <p14:creationId xmlns:p14="http://schemas.microsoft.com/office/powerpoint/2010/main" val="2560232112"/>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494" y="675271"/>
            <a:ext cx="6793945" cy="1292660"/>
          </a:xfrm>
        </p:spPr>
        <p:txBody>
          <a:bodyPr/>
          <a:lstStyle>
            <a:lvl1pPr algn="l">
              <a:defRPr sz="4400"/>
            </a:lvl1pPr>
          </a:lstStyle>
          <a:p>
            <a:r>
              <a:rPr lang="en-US" dirty="0"/>
              <a:t>Place header </a:t>
            </a:r>
            <a:br>
              <a:rPr lang="en-US" dirty="0"/>
            </a:br>
            <a:r>
              <a:rPr lang="en-US" dirty="0"/>
              <a:t>text here</a:t>
            </a:r>
          </a:p>
        </p:txBody>
      </p:sp>
      <p:sp>
        <p:nvSpPr>
          <p:cNvPr id="3" name="Content Placeholder 2"/>
          <p:cNvSpPr>
            <a:spLocks noGrp="1"/>
          </p:cNvSpPr>
          <p:nvPr>
            <p:ph idx="1" hasCustomPrompt="1"/>
          </p:nvPr>
        </p:nvSpPr>
        <p:spPr>
          <a:xfrm>
            <a:off x="963494" y="2261385"/>
            <a:ext cx="4620526" cy="1920829"/>
          </a:xfrm>
          <a:prstGeom prst="rect">
            <a:avLst/>
          </a:prstGeom>
        </p:spPr>
        <p:txBody>
          <a:bodyPr anchor="t"/>
          <a:lstStyle>
            <a:lvl1pPr marL="0" marR="0" indent="0" algn="l" defTabSz="914400" rtl="0" eaLnBrk="1" fontAlgn="auto" latinLnBrk="0" hangingPunct="1">
              <a:lnSpc>
                <a:spcPct val="120000"/>
              </a:lnSpc>
              <a:spcBef>
                <a:spcPts val="1000"/>
              </a:spcBef>
              <a:spcAft>
                <a:spcPts val="0"/>
              </a:spcAft>
              <a:buClr>
                <a:schemeClr val="accent1"/>
              </a:buClr>
              <a:buSzPct val="100000"/>
              <a:buFont typeface="Arial" panose="020B0604020202020204" pitchFamily="34" charset="0"/>
              <a:buNone/>
              <a:tabLst/>
              <a:defRPr/>
            </a:lvl1pPr>
            <a:lvl2pPr>
              <a:defRPr/>
            </a:lvl2pPr>
            <a:lvl3pPr>
              <a:defRPr/>
            </a:lvl3pPr>
            <a:lvl4pPr>
              <a:defRPr/>
            </a:lvl4pPr>
            <a:lvl5pPr>
              <a:defRPr/>
            </a:lvl5pPr>
          </a:lstStyle>
          <a:p>
            <a:pPr marL="228600" marR="0" lvl="0" indent="-228600" algn="l" defTabSz="914400" rtl="0" eaLnBrk="1" fontAlgn="auto" latinLnBrk="0" hangingPunct="1">
              <a:lnSpc>
                <a:spcPct val="120000"/>
              </a:lnSpc>
              <a:spcBef>
                <a:spcPts val="1000"/>
              </a:spcBef>
              <a:spcAft>
                <a:spcPts val="0"/>
              </a:spcAft>
              <a:buClr>
                <a:schemeClr val="accent1"/>
              </a:buClr>
              <a:buSzPct val="100000"/>
              <a:buFont typeface="Arial" panose="020B0604020202020204" pitchFamily="34" charset="0"/>
              <a:buChar char="•"/>
              <a:tabLst/>
              <a:defRPr/>
            </a:pPr>
            <a:r>
              <a:rPr lang="en-US" dirty="0"/>
              <a:t>Sample Bullet Point</a:t>
            </a:r>
          </a:p>
          <a:p>
            <a:pPr lvl="1"/>
            <a:r>
              <a:rPr lang="en-US" dirty="0"/>
              <a:t>Second level Embedded</a:t>
            </a:r>
          </a:p>
          <a:p>
            <a:pPr lvl="2"/>
            <a:r>
              <a:rPr lang="en-US" dirty="0"/>
              <a:t>Third level Embedded</a:t>
            </a:r>
          </a:p>
          <a:p>
            <a:pPr lvl="3"/>
            <a:r>
              <a:rPr lang="en-US" dirty="0"/>
              <a:t>Fourth level Embedded</a:t>
            </a:r>
          </a:p>
          <a:p>
            <a:pPr lvl="4"/>
            <a:r>
              <a:rPr lang="en-US" dirty="0"/>
              <a:t>Fifth level Embedded</a:t>
            </a:r>
          </a:p>
        </p:txBody>
      </p:sp>
      <p:cxnSp>
        <p:nvCxnSpPr>
          <p:cNvPr id="33" name="Straight Connector 32"/>
          <p:cNvCxnSpPr>
            <a:cxnSpLocks/>
          </p:cNvCxnSpPr>
          <p:nvPr/>
        </p:nvCxnSpPr>
        <p:spPr>
          <a:xfrm>
            <a:off x="0" y="2055441"/>
            <a:ext cx="7337287" cy="0"/>
          </a:xfrm>
          <a:prstGeom prst="line">
            <a:avLst/>
          </a:prstGeom>
          <a:ln w="31750">
            <a:solidFill>
              <a:schemeClr val="accent3"/>
            </a:solidFill>
            <a:tailEnd type="oval"/>
          </a:ln>
        </p:spPr>
        <p:style>
          <a:lnRef idx="3">
            <a:schemeClr val="accent1"/>
          </a:lnRef>
          <a:fillRef idx="0">
            <a:schemeClr val="accent1"/>
          </a:fillRef>
          <a:effectRef idx="2">
            <a:schemeClr val="accent1"/>
          </a:effectRef>
          <a:fontRef idx="minor">
            <a:schemeClr val="tx1"/>
          </a:fontRef>
        </p:style>
      </p:cxnSp>
      <p:sp>
        <p:nvSpPr>
          <p:cNvPr id="24" name="Picture Placeholder 2">
            <a:extLst>
              <a:ext uri="{FF2B5EF4-FFF2-40B4-BE49-F238E27FC236}">
                <a16:creationId xmlns:a16="http://schemas.microsoft.com/office/drawing/2014/main" id="{0D99AA7A-6EEC-4CD1-8AD8-D117CE8A90FE}"/>
              </a:ext>
            </a:extLst>
          </p:cNvPr>
          <p:cNvSpPr>
            <a:spLocks noGrp="1" noChangeAspect="1"/>
          </p:cNvSpPr>
          <p:nvPr>
            <p:ph type="pic" idx="10"/>
          </p:nvPr>
        </p:nvSpPr>
        <p:spPr>
          <a:xfrm>
            <a:off x="7575826" y="375947"/>
            <a:ext cx="4227445" cy="5855853"/>
          </a:xfrm>
          <a:prstGeom prst="rect">
            <a:avLst/>
          </a:prstGeom>
          <a:solidFill>
            <a:schemeClr val="bg1"/>
          </a:solidFill>
          <a:ln w="9525" cap="sq">
            <a:noFill/>
            <a:miter lim="800000"/>
          </a:ln>
          <a:effectLst>
            <a:outerShdw blurRad="330200" dist="152400" dir="2700000" algn="tl" rotWithShape="0">
              <a:prstClr val="black">
                <a:alpha val="40000"/>
              </a:prstClr>
            </a:outerShdw>
          </a:effectLst>
        </p:spPr>
        <p:txBody>
          <a:bodyPr anchor="t"/>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6" name="Content Placeholder 2">
            <a:extLst>
              <a:ext uri="{FF2B5EF4-FFF2-40B4-BE49-F238E27FC236}">
                <a16:creationId xmlns:a16="http://schemas.microsoft.com/office/drawing/2014/main" id="{2ECAA56D-906C-4CB2-AE0F-74F84AA31699}"/>
              </a:ext>
            </a:extLst>
          </p:cNvPr>
          <p:cNvSpPr>
            <a:spLocks noGrp="1"/>
          </p:cNvSpPr>
          <p:nvPr>
            <p:ph idx="11" hasCustomPrompt="1"/>
          </p:nvPr>
        </p:nvSpPr>
        <p:spPr>
          <a:xfrm>
            <a:off x="963494" y="4182214"/>
            <a:ext cx="4620526" cy="1920829"/>
          </a:xfrm>
          <a:prstGeom prst="rect">
            <a:avLst/>
          </a:prstGeom>
        </p:spPr>
        <p:txBody>
          <a:bodyPr anchor="t"/>
          <a:lstStyle>
            <a:lvl1pPr marL="0" marR="0" indent="0" algn="l" defTabSz="914400" rtl="0" eaLnBrk="1" fontAlgn="auto" latinLnBrk="0" hangingPunct="1">
              <a:lnSpc>
                <a:spcPct val="120000"/>
              </a:lnSpc>
              <a:spcBef>
                <a:spcPts val="1000"/>
              </a:spcBef>
              <a:spcAft>
                <a:spcPts val="0"/>
              </a:spcAft>
              <a:buClr>
                <a:schemeClr val="accent1"/>
              </a:buClr>
              <a:buSzPct val="100000"/>
              <a:buFont typeface="Arial" panose="020B0604020202020204" pitchFamily="34" charset="0"/>
              <a:buNone/>
              <a:tabLst/>
              <a:defRPr/>
            </a:lvl1pPr>
            <a:lvl2pPr>
              <a:defRPr/>
            </a:lvl2pPr>
            <a:lvl3pPr>
              <a:defRPr/>
            </a:lvl3pPr>
            <a:lvl4pPr>
              <a:defRPr/>
            </a:lvl4pPr>
            <a:lvl5pPr>
              <a:defRPr/>
            </a:lvl5pPr>
          </a:lstStyle>
          <a:p>
            <a:pPr marL="228600" marR="0" lvl="0" indent="-228600" algn="l" defTabSz="914400" rtl="0" eaLnBrk="1" fontAlgn="auto" latinLnBrk="0" hangingPunct="1">
              <a:lnSpc>
                <a:spcPct val="120000"/>
              </a:lnSpc>
              <a:spcBef>
                <a:spcPts val="1000"/>
              </a:spcBef>
              <a:spcAft>
                <a:spcPts val="0"/>
              </a:spcAft>
              <a:buClr>
                <a:schemeClr val="accent1"/>
              </a:buClr>
              <a:buSzPct val="100000"/>
              <a:buFont typeface="Arial" panose="020B0604020202020204" pitchFamily="34" charset="0"/>
              <a:buChar char="•"/>
              <a:tabLst/>
              <a:defRPr/>
            </a:pPr>
            <a:r>
              <a:rPr lang="en-US" dirty="0"/>
              <a:t>Sample Bullet Point</a:t>
            </a:r>
          </a:p>
          <a:p>
            <a:pPr lvl="1"/>
            <a:r>
              <a:rPr lang="en-US" dirty="0"/>
              <a:t>Second level Embedded</a:t>
            </a:r>
          </a:p>
          <a:p>
            <a:pPr lvl="2"/>
            <a:r>
              <a:rPr lang="en-US" dirty="0"/>
              <a:t>Third level Embedded</a:t>
            </a:r>
          </a:p>
          <a:p>
            <a:pPr lvl="3"/>
            <a:r>
              <a:rPr lang="en-US" dirty="0"/>
              <a:t>Fourth level Embedded</a:t>
            </a:r>
          </a:p>
          <a:p>
            <a:pPr lvl="4"/>
            <a:r>
              <a:rPr lang="en-US" dirty="0"/>
              <a:t>Fifth level Embedded</a:t>
            </a:r>
          </a:p>
        </p:txBody>
      </p:sp>
      <p:sp>
        <p:nvSpPr>
          <p:cNvPr id="7" name="Slide Number Placeholder 8">
            <a:extLst>
              <a:ext uri="{FF2B5EF4-FFF2-40B4-BE49-F238E27FC236}">
                <a16:creationId xmlns:a16="http://schemas.microsoft.com/office/drawing/2014/main" id="{F3C67AB8-9988-4114-9667-FEF41623616F}"/>
              </a:ext>
            </a:extLst>
          </p:cNvPr>
          <p:cNvSpPr>
            <a:spLocks noGrp="1"/>
          </p:cNvSpPr>
          <p:nvPr>
            <p:ph type="sldNum" sz="quarter" idx="4"/>
          </p:nvPr>
        </p:nvSpPr>
        <p:spPr>
          <a:xfrm>
            <a:off x="202582" y="6388696"/>
            <a:ext cx="636727" cy="322851"/>
          </a:xfrm>
          <a:prstGeom prst="rect">
            <a:avLst/>
          </a:prstGeom>
        </p:spPr>
        <p:txBody>
          <a:bodyPr/>
          <a:lstStyle>
            <a:lvl1pPr>
              <a:defRPr>
                <a:solidFill>
                  <a:schemeClr val="tx2">
                    <a:lumMod val="60000"/>
                    <a:lumOff val="40000"/>
                  </a:schemeClr>
                </a:solidFill>
              </a:defRPr>
            </a:lvl1pPr>
          </a:lstStyle>
          <a:p>
            <a:fld id="{6D22F896-40B5-4ADD-8801-0D06FADFA095}" type="slidenum">
              <a:rPr lang="en-US" smtClean="0"/>
              <a:pPr/>
              <a:t>‹#›</a:t>
            </a:fld>
            <a:endParaRPr lang="en-US" dirty="0">
              <a:solidFill>
                <a:schemeClr val="tx2">
                  <a:lumMod val="60000"/>
                  <a:lumOff val="40000"/>
                </a:schemeClr>
              </a:solidFill>
            </a:endParaRPr>
          </a:p>
        </p:txBody>
      </p:sp>
      <p:sp>
        <p:nvSpPr>
          <p:cNvPr id="12" name="TextBox 11">
            <a:extLst>
              <a:ext uri="{FF2B5EF4-FFF2-40B4-BE49-F238E27FC236}">
                <a16:creationId xmlns:a16="http://schemas.microsoft.com/office/drawing/2014/main" id="{18623475-F16B-42F0-8430-0DCA73E64D1B}"/>
              </a:ext>
            </a:extLst>
          </p:cNvPr>
          <p:cNvSpPr txBox="1"/>
          <p:nvPr userDrawn="1"/>
        </p:nvSpPr>
        <p:spPr>
          <a:xfrm>
            <a:off x="1047833" y="6552660"/>
            <a:ext cx="10198846" cy="200055"/>
          </a:xfrm>
          <a:prstGeom prst="rect">
            <a:avLst/>
          </a:prstGeom>
          <a:noFill/>
        </p:spPr>
        <p:txBody>
          <a:bodyPr wrap="square">
            <a:spAutoFit/>
          </a:bodyPr>
          <a:lstStyle/>
          <a:p>
            <a:pPr algn="ctr"/>
            <a:r>
              <a:rPr lang="en-US" sz="700" b="0" i="0" dirty="0">
                <a:solidFill>
                  <a:schemeClr val="tx1">
                    <a:lumMod val="75000"/>
                    <a:lumOff val="25000"/>
                  </a:schemeClr>
                </a:solidFill>
                <a:effectLst/>
                <a:latin typeface="Helvetica Neue"/>
              </a:rPr>
              <a:t>THIS MATERIAL IS CONFIDENTIAL</a:t>
            </a:r>
            <a:endParaRPr lang="en-US" sz="700" dirty="0">
              <a:solidFill>
                <a:schemeClr val="tx1">
                  <a:lumMod val="75000"/>
                  <a:lumOff val="25000"/>
                </a:schemeClr>
              </a:solidFill>
            </a:endParaRPr>
          </a:p>
        </p:txBody>
      </p:sp>
      <p:pic>
        <p:nvPicPr>
          <p:cNvPr id="9" name="Picture 8" descr="A close up of a sign&#10;&#10;Description automatically generated">
            <a:extLst>
              <a:ext uri="{FF2B5EF4-FFF2-40B4-BE49-F238E27FC236}">
                <a16:creationId xmlns:a16="http://schemas.microsoft.com/office/drawing/2014/main" id="{C766A220-105E-4C05-B66A-D88184A9F4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19060" y="6442690"/>
            <a:ext cx="553002" cy="276501"/>
          </a:xfrm>
          <a:prstGeom prst="rect">
            <a:avLst/>
          </a:prstGeom>
        </p:spPr>
      </p:pic>
    </p:spTree>
    <p:extLst>
      <p:ext uri="{BB962C8B-B14F-4D97-AF65-F5344CB8AC3E}">
        <p14:creationId xmlns:p14="http://schemas.microsoft.com/office/powerpoint/2010/main" val="1398914984"/>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494" y="675271"/>
            <a:ext cx="6793945" cy="1292660"/>
          </a:xfrm>
        </p:spPr>
        <p:txBody>
          <a:bodyPr/>
          <a:lstStyle>
            <a:lvl1pPr algn="l">
              <a:defRPr sz="4400"/>
            </a:lvl1pPr>
          </a:lstStyle>
          <a:p>
            <a:r>
              <a:rPr lang="en-US" dirty="0"/>
              <a:t>Place header </a:t>
            </a:r>
            <a:br>
              <a:rPr lang="en-US" dirty="0"/>
            </a:br>
            <a:r>
              <a:rPr lang="en-US" dirty="0"/>
              <a:t>text here</a:t>
            </a:r>
          </a:p>
        </p:txBody>
      </p:sp>
      <p:sp>
        <p:nvSpPr>
          <p:cNvPr id="3" name="Content Placeholder 2"/>
          <p:cNvSpPr>
            <a:spLocks noGrp="1"/>
          </p:cNvSpPr>
          <p:nvPr>
            <p:ph idx="1" hasCustomPrompt="1"/>
          </p:nvPr>
        </p:nvSpPr>
        <p:spPr>
          <a:xfrm>
            <a:off x="963494" y="2261385"/>
            <a:ext cx="4620526" cy="1920829"/>
          </a:xfrm>
          <a:prstGeom prst="rect">
            <a:avLst/>
          </a:prstGeom>
        </p:spPr>
        <p:txBody>
          <a:bodyPr anchor="t"/>
          <a:lstStyle>
            <a:lvl1pPr marL="0" marR="0" indent="0" algn="l" defTabSz="914400" rtl="0" eaLnBrk="1" fontAlgn="auto" latinLnBrk="0" hangingPunct="1">
              <a:lnSpc>
                <a:spcPct val="120000"/>
              </a:lnSpc>
              <a:spcBef>
                <a:spcPts val="1000"/>
              </a:spcBef>
              <a:spcAft>
                <a:spcPts val="0"/>
              </a:spcAft>
              <a:buClr>
                <a:schemeClr val="accent1"/>
              </a:buClr>
              <a:buSzPct val="100000"/>
              <a:buFont typeface="Arial" panose="020B0604020202020204" pitchFamily="34" charset="0"/>
              <a:buNone/>
              <a:tabLst/>
              <a:defRPr/>
            </a:lvl1pPr>
            <a:lvl2pPr>
              <a:defRPr/>
            </a:lvl2pPr>
            <a:lvl3pPr>
              <a:defRPr/>
            </a:lvl3pPr>
            <a:lvl4pPr>
              <a:defRPr/>
            </a:lvl4pPr>
            <a:lvl5pPr>
              <a:defRPr/>
            </a:lvl5pPr>
          </a:lstStyle>
          <a:p>
            <a:pPr marL="228600" marR="0" lvl="0" indent="-228600" algn="l" defTabSz="914400" rtl="0" eaLnBrk="1" fontAlgn="auto" latinLnBrk="0" hangingPunct="1">
              <a:lnSpc>
                <a:spcPct val="120000"/>
              </a:lnSpc>
              <a:spcBef>
                <a:spcPts val="1000"/>
              </a:spcBef>
              <a:spcAft>
                <a:spcPts val="0"/>
              </a:spcAft>
              <a:buClr>
                <a:schemeClr val="accent1"/>
              </a:buClr>
              <a:buSzPct val="100000"/>
              <a:buFont typeface="Arial" panose="020B0604020202020204" pitchFamily="34" charset="0"/>
              <a:buChar char="•"/>
              <a:tabLst/>
              <a:defRPr/>
            </a:pPr>
            <a:r>
              <a:rPr lang="en-US" dirty="0"/>
              <a:t>Sample Bullet Point</a:t>
            </a:r>
          </a:p>
          <a:p>
            <a:pPr lvl="1"/>
            <a:r>
              <a:rPr lang="en-US" dirty="0"/>
              <a:t>Second level Embedded</a:t>
            </a:r>
          </a:p>
          <a:p>
            <a:pPr lvl="2"/>
            <a:r>
              <a:rPr lang="en-US" dirty="0"/>
              <a:t>Third level Embedded</a:t>
            </a:r>
          </a:p>
          <a:p>
            <a:pPr lvl="3"/>
            <a:r>
              <a:rPr lang="en-US" dirty="0"/>
              <a:t>Fourth level Embedded</a:t>
            </a:r>
          </a:p>
          <a:p>
            <a:pPr lvl="4"/>
            <a:r>
              <a:rPr lang="en-US" dirty="0"/>
              <a:t>Fifth level Embedded</a:t>
            </a:r>
          </a:p>
        </p:txBody>
      </p:sp>
      <p:sp>
        <p:nvSpPr>
          <p:cNvPr id="24" name="Picture Placeholder 2">
            <a:extLst>
              <a:ext uri="{FF2B5EF4-FFF2-40B4-BE49-F238E27FC236}">
                <a16:creationId xmlns:a16="http://schemas.microsoft.com/office/drawing/2014/main" id="{0D99AA7A-6EEC-4CD1-8AD8-D117CE8A90FE}"/>
              </a:ext>
            </a:extLst>
          </p:cNvPr>
          <p:cNvSpPr>
            <a:spLocks noGrp="1" noChangeAspect="1"/>
          </p:cNvSpPr>
          <p:nvPr>
            <p:ph type="pic" idx="10"/>
          </p:nvPr>
        </p:nvSpPr>
        <p:spPr>
          <a:xfrm>
            <a:off x="7575826" y="375947"/>
            <a:ext cx="4227445" cy="5855853"/>
          </a:xfrm>
          <a:prstGeom prst="rect">
            <a:avLst/>
          </a:prstGeom>
          <a:solidFill>
            <a:schemeClr val="bg1"/>
          </a:solidFill>
          <a:ln w="9525" cap="sq">
            <a:noFill/>
            <a:miter lim="800000"/>
          </a:ln>
          <a:effectLst>
            <a:outerShdw blurRad="330200" dist="152400" dir="2700000" algn="tl" rotWithShape="0">
              <a:prstClr val="black">
                <a:alpha val="40000"/>
              </a:prstClr>
            </a:outerShdw>
          </a:effectLst>
        </p:spPr>
        <p:txBody>
          <a:bodyPr anchor="t"/>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6" name="Content Placeholder 2">
            <a:extLst>
              <a:ext uri="{FF2B5EF4-FFF2-40B4-BE49-F238E27FC236}">
                <a16:creationId xmlns:a16="http://schemas.microsoft.com/office/drawing/2014/main" id="{2ECAA56D-906C-4CB2-AE0F-74F84AA31699}"/>
              </a:ext>
            </a:extLst>
          </p:cNvPr>
          <p:cNvSpPr>
            <a:spLocks noGrp="1"/>
          </p:cNvSpPr>
          <p:nvPr>
            <p:ph idx="11" hasCustomPrompt="1"/>
          </p:nvPr>
        </p:nvSpPr>
        <p:spPr>
          <a:xfrm>
            <a:off x="963494" y="4182214"/>
            <a:ext cx="4620526" cy="1920829"/>
          </a:xfrm>
          <a:prstGeom prst="rect">
            <a:avLst/>
          </a:prstGeom>
        </p:spPr>
        <p:txBody>
          <a:bodyPr anchor="t"/>
          <a:lstStyle>
            <a:lvl1pPr marL="0" marR="0" indent="0" algn="l" defTabSz="914400" rtl="0" eaLnBrk="1" fontAlgn="auto" latinLnBrk="0" hangingPunct="1">
              <a:lnSpc>
                <a:spcPct val="120000"/>
              </a:lnSpc>
              <a:spcBef>
                <a:spcPts val="1000"/>
              </a:spcBef>
              <a:spcAft>
                <a:spcPts val="0"/>
              </a:spcAft>
              <a:buClr>
                <a:schemeClr val="accent1"/>
              </a:buClr>
              <a:buSzPct val="100000"/>
              <a:buFont typeface="Arial" panose="020B0604020202020204" pitchFamily="34" charset="0"/>
              <a:buNone/>
              <a:tabLst/>
              <a:defRPr/>
            </a:lvl1pPr>
            <a:lvl2pPr>
              <a:defRPr/>
            </a:lvl2pPr>
            <a:lvl3pPr>
              <a:defRPr/>
            </a:lvl3pPr>
            <a:lvl4pPr>
              <a:defRPr/>
            </a:lvl4pPr>
            <a:lvl5pPr>
              <a:defRPr/>
            </a:lvl5pPr>
          </a:lstStyle>
          <a:p>
            <a:pPr marL="228600" marR="0" lvl="0" indent="-228600" algn="l" defTabSz="914400" rtl="0" eaLnBrk="1" fontAlgn="auto" latinLnBrk="0" hangingPunct="1">
              <a:lnSpc>
                <a:spcPct val="120000"/>
              </a:lnSpc>
              <a:spcBef>
                <a:spcPts val="1000"/>
              </a:spcBef>
              <a:spcAft>
                <a:spcPts val="0"/>
              </a:spcAft>
              <a:buClr>
                <a:schemeClr val="accent1"/>
              </a:buClr>
              <a:buSzPct val="100000"/>
              <a:buFont typeface="Arial" panose="020B0604020202020204" pitchFamily="34" charset="0"/>
              <a:buChar char="•"/>
              <a:tabLst/>
              <a:defRPr/>
            </a:pPr>
            <a:r>
              <a:rPr lang="en-US" dirty="0"/>
              <a:t>Sample Bullet Point</a:t>
            </a:r>
          </a:p>
          <a:p>
            <a:pPr lvl="1"/>
            <a:r>
              <a:rPr lang="en-US" dirty="0"/>
              <a:t>Second level Embedded</a:t>
            </a:r>
          </a:p>
          <a:p>
            <a:pPr lvl="2"/>
            <a:r>
              <a:rPr lang="en-US" dirty="0"/>
              <a:t>Third level Embedded</a:t>
            </a:r>
          </a:p>
          <a:p>
            <a:pPr lvl="3"/>
            <a:r>
              <a:rPr lang="en-US" dirty="0"/>
              <a:t>Fourth level Embedded</a:t>
            </a:r>
          </a:p>
          <a:p>
            <a:pPr lvl="4"/>
            <a:r>
              <a:rPr lang="en-US" dirty="0"/>
              <a:t>Fifth level Embedded</a:t>
            </a:r>
          </a:p>
        </p:txBody>
      </p:sp>
      <p:sp>
        <p:nvSpPr>
          <p:cNvPr id="7" name="Slide Number Placeholder 8">
            <a:extLst>
              <a:ext uri="{FF2B5EF4-FFF2-40B4-BE49-F238E27FC236}">
                <a16:creationId xmlns:a16="http://schemas.microsoft.com/office/drawing/2014/main" id="{F3C67AB8-9988-4114-9667-FEF41623616F}"/>
              </a:ext>
            </a:extLst>
          </p:cNvPr>
          <p:cNvSpPr>
            <a:spLocks noGrp="1"/>
          </p:cNvSpPr>
          <p:nvPr>
            <p:ph type="sldNum" sz="quarter" idx="4"/>
          </p:nvPr>
        </p:nvSpPr>
        <p:spPr>
          <a:xfrm>
            <a:off x="202582" y="6388696"/>
            <a:ext cx="636727" cy="322851"/>
          </a:xfrm>
          <a:prstGeom prst="rect">
            <a:avLst/>
          </a:prstGeom>
        </p:spPr>
        <p:txBody>
          <a:bodyPr/>
          <a:lstStyle>
            <a:lvl1pPr>
              <a:defRPr>
                <a:solidFill>
                  <a:schemeClr val="tx2">
                    <a:lumMod val="60000"/>
                    <a:lumOff val="40000"/>
                  </a:schemeClr>
                </a:solidFill>
              </a:defRPr>
            </a:lvl1pPr>
          </a:lstStyle>
          <a:p>
            <a:fld id="{6D22F896-40B5-4ADD-8801-0D06FADFA095}" type="slidenum">
              <a:rPr lang="en-US" smtClean="0"/>
              <a:pPr/>
              <a:t>‹#›</a:t>
            </a:fld>
            <a:endParaRPr lang="en-US" dirty="0">
              <a:solidFill>
                <a:schemeClr val="tx2">
                  <a:lumMod val="60000"/>
                  <a:lumOff val="40000"/>
                </a:schemeClr>
              </a:solidFill>
            </a:endParaRPr>
          </a:p>
        </p:txBody>
      </p:sp>
      <p:sp>
        <p:nvSpPr>
          <p:cNvPr id="12" name="TextBox 11">
            <a:extLst>
              <a:ext uri="{FF2B5EF4-FFF2-40B4-BE49-F238E27FC236}">
                <a16:creationId xmlns:a16="http://schemas.microsoft.com/office/drawing/2014/main" id="{18623475-F16B-42F0-8430-0DCA73E64D1B}"/>
              </a:ext>
            </a:extLst>
          </p:cNvPr>
          <p:cNvSpPr txBox="1"/>
          <p:nvPr userDrawn="1"/>
        </p:nvSpPr>
        <p:spPr>
          <a:xfrm>
            <a:off x="1047833" y="6552660"/>
            <a:ext cx="10198846" cy="200055"/>
          </a:xfrm>
          <a:prstGeom prst="rect">
            <a:avLst/>
          </a:prstGeom>
          <a:noFill/>
        </p:spPr>
        <p:txBody>
          <a:bodyPr wrap="square">
            <a:spAutoFit/>
          </a:bodyPr>
          <a:lstStyle/>
          <a:p>
            <a:pPr algn="ctr"/>
            <a:r>
              <a:rPr lang="en-US" sz="700" b="0" i="0" dirty="0">
                <a:solidFill>
                  <a:schemeClr val="tx1">
                    <a:lumMod val="75000"/>
                    <a:lumOff val="25000"/>
                  </a:schemeClr>
                </a:solidFill>
                <a:effectLst/>
                <a:latin typeface="Helvetica Neue"/>
              </a:rPr>
              <a:t>THIS MATERIAL IS CONFIDENTIAL</a:t>
            </a:r>
            <a:endParaRPr lang="en-US" sz="700" dirty="0">
              <a:solidFill>
                <a:schemeClr val="tx1">
                  <a:lumMod val="75000"/>
                  <a:lumOff val="25000"/>
                </a:schemeClr>
              </a:solidFill>
            </a:endParaRPr>
          </a:p>
        </p:txBody>
      </p:sp>
    </p:spTree>
    <p:extLst>
      <p:ext uri="{BB962C8B-B14F-4D97-AF65-F5344CB8AC3E}">
        <p14:creationId xmlns:p14="http://schemas.microsoft.com/office/powerpoint/2010/main" val="166418746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jp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10.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2.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94362" y="1019697"/>
            <a:ext cx="9603275" cy="570563"/>
          </a:xfrm>
          <a:prstGeom prst="rect">
            <a:avLst/>
          </a:prstGeom>
        </p:spPr>
        <p:txBody>
          <a:bodyPr vert="horz" lIns="91440" tIns="45720" rIns="91440" bIns="45720" rtlCol="0" anchor="t">
            <a:noAutofit/>
          </a:bodyPr>
          <a:lstStyle/>
          <a:p>
            <a:r>
              <a:rPr lang="en-US" dirty="0"/>
              <a:t>Click to edit Master title style</a:t>
            </a:r>
          </a:p>
        </p:txBody>
      </p:sp>
      <p:sp>
        <p:nvSpPr>
          <p:cNvPr id="3" name="Slide Number Placeholder 8">
            <a:extLst>
              <a:ext uri="{FF2B5EF4-FFF2-40B4-BE49-F238E27FC236}">
                <a16:creationId xmlns:a16="http://schemas.microsoft.com/office/drawing/2014/main" id="{2E2C1BE9-B364-4F2C-B4C0-35FBD6E5D3DF}"/>
              </a:ext>
            </a:extLst>
          </p:cNvPr>
          <p:cNvSpPr>
            <a:spLocks noGrp="1"/>
          </p:cNvSpPr>
          <p:nvPr>
            <p:ph type="sldNum" sz="quarter" idx="4"/>
          </p:nvPr>
        </p:nvSpPr>
        <p:spPr>
          <a:xfrm>
            <a:off x="202582" y="6388696"/>
            <a:ext cx="636727" cy="322851"/>
          </a:xfrm>
          <a:prstGeom prst="rect">
            <a:avLst/>
          </a:prstGeom>
        </p:spPr>
        <p:txBody>
          <a:bodyPr/>
          <a:lstStyle>
            <a:lvl1pPr>
              <a:defRPr sz="800"/>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010282753"/>
      </p:ext>
    </p:extLst>
  </p:cSld>
  <p:clrMap bg1="lt1" tx1="dk1" bg2="lt2" tx2="dk2" accent1="accent1" accent2="accent2" accent3="accent3" accent4="accent4" accent5="accent5" accent6="accent6" hlink="hlink" folHlink="folHlink"/>
  <p:sldLayoutIdLst>
    <p:sldLayoutId id="2147483661" r:id="rId1"/>
    <p:sldLayoutId id="2147483732" r:id="rId2"/>
    <p:sldLayoutId id="2147483662" r:id="rId3"/>
    <p:sldLayoutId id="2147483734" r:id="rId4"/>
    <p:sldLayoutId id="2147483663" r:id="rId5"/>
    <p:sldLayoutId id="2147483735" r:id="rId6"/>
    <p:sldLayoutId id="2147483743" r:id="rId7"/>
    <p:sldLayoutId id="214748373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736" r:id="rId18"/>
    <p:sldLayoutId id="2147483673" r:id="rId19"/>
    <p:sldLayoutId id="2147483737" r:id="rId20"/>
    <p:sldLayoutId id="2147483674" r:id="rId21"/>
    <p:sldLayoutId id="2147483738" r:id="rId22"/>
    <p:sldLayoutId id="2147483675" r:id="rId23"/>
    <p:sldLayoutId id="2147483739" r:id="rId24"/>
    <p:sldLayoutId id="2147483676" r:id="rId25"/>
    <p:sldLayoutId id="2147483740" r:id="rId26"/>
    <p:sldLayoutId id="2147483677" r:id="rId27"/>
    <p:sldLayoutId id="2147483741" r:id="rId28"/>
    <p:sldLayoutId id="2147483678" r:id="rId29"/>
    <p:sldLayoutId id="2147483742" r:id="rId30"/>
    <p:sldLayoutId id="2147483679" r:id="rId31"/>
    <p:sldLayoutId id="2147483680" r:id="rId32"/>
    <p:sldLayoutId id="2147483707" r:id="rId33"/>
  </p:sldLayoutIdLst>
  <p:hf hdr="0" dt="0"/>
  <p:txStyles>
    <p:titleStyle>
      <a:lvl1pPr algn="ctr" defTabSz="914400" rtl="0" eaLnBrk="1" latinLnBrk="0" hangingPunct="1">
        <a:lnSpc>
          <a:spcPct val="90000"/>
        </a:lnSpc>
        <a:spcBef>
          <a:spcPct val="0"/>
        </a:spcBef>
        <a:buNone/>
        <a:defRPr sz="44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4000" t="-3000" r="15000" b="14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091E2D-57F9-4367-86E8-C655AC16303A}"/>
              </a:ext>
            </a:extLst>
          </p:cNvPr>
          <p:cNvSpPr>
            <a:spLocks noGrp="1"/>
          </p:cNvSpPr>
          <p:nvPr>
            <p:ph type="title"/>
          </p:nvPr>
        </p:nvSpPr>
        <p:spPr>
          <a:xfrm>
            <a:off x="2019301" y="477333"/>
            <a:ext cx="9334500" cy="79107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D6F7D165-F66E-4928-A90F-CAAA5C299C54}"/>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ACA9DB-6DFA-441E-87F7-BCD39F11F966}" type="datetimeFigureOut">
              <a:rPr lang="en-US" smtClean="0"/>
              <a:t>6/18/21</a:t>
            </a:fld>
            <a:endParaRPr lang="en-US"/>
          </a:p>
        </p:txBody>
      </p:sp>
      <p:sp>
        <p:nvSpPr>
          <p:cNvPr id="5" name="Footer Placeholder 4">
            <a:extLst>
              <a:ext uri="{FF2B5EF4-FFF2-40B4-BE49-F238E27FC236}">
                <a16:creationId xmlns:a16="http://schemas.microsoft.com/office/drawing/2014/main" id="{12C8C630-6ED3-4DF6-850B-7485A11732F5}"/>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DE9076-156E-4DED-9A6E-CD3522EBE358}"/>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ECAD5A-4CAF-4611-BF64-5C5A9FDA3A6E}" type="slidenum">
              <a:rPr lang="en-US" smtClean="0"/>
              <a:t>‹#›</a:t>
            </a:fld>
            <a:endParaRPr lang="en-US"/>
          </a:p>
        </p:txBody>
      </p:sp>
      <p:sp>
        <p:nvSpPr>
          <p:cNvPr id="3" name="Text Placeholder 2">
            <a:extLst>
              <a:ext uri="{FF2B5EF4-FFF2-40B4-BE49-F238E27FC236}">
                <a16:creationId xmlns:a16="http://schemas.microsoft.com/office/drawing/2014/main" id="{FF310EFB-3855-4B8A-8781-0124DA28DC47}"/>
              </a:ext>
            </a:extLst>
          </p:cNvPr>
          <p:cNvSpPr>
            <a:spLocks noGrp="1"/>
          </p:cNvSpPr>
          <p:nvPr>
            <p:ph type="body" idx="1"/>
          </p:nvPr>
        </p:nvSpPr>
        <p:spPr>
          <a:xfrm>
            <a:off x="838200" y="1447800"/>
            <a:ext cx="10515600" cy="47291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789733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3000" b="1" kern="1200">
          <a:solidFill>
            <a:schemeClr val="bg1">
              <a:lumMod val="10000"/>
            </a:schemeClr>
          </a:solidFill>
          <a:latin typeface="Arial Black" panose="020B0A040201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bg1">
              <a:lumMod val="1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1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1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lumMod val="1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lumMod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00123-9905-4349-BD25-AE01B6602D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4133E8-0E56-4259-BF4C-832DA73A9C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567A3B-E47E-458A-8206-381D99A2FA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074F7E-6568-42E4-B299-F1B35D272294}" type="datetimeFigureOut">
              <a:rPr lang="en-US" smtClean="0"/>
              <a:t>6/18/21</a:t>
            </a:fld>
            <a:endParaRPr lang="en-US"/>
          </a:p>
        </p:txBody>
      </p:sp>
      <p:sp>
        <p:nvSpPr>
          <p:cNvPr id="5" name="Footer Placeholder 4">
            <a:extLst>
              <a:ext uri="{FF2B5EF4-FFF2-40B4-BE49-F238E27FC236}">
                <a16:creationId xmlns:a16="http://schemas.microsoft.com/office/drawing/2014/main" id="{990B0CBC-ABC0-4A47-AF01-06E3A607DC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CF0AB5-850A-489D-AE2E-F0BD4CAFFC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9CBE87-7486-40A0-BE97-BB91ED050411}" type="slidenum">
              <a:rPr lang="en-US" smtClean="0"/>
              <a:t>‹#›</a:t>
            </a:fld>
            <a:endParaRPr lang="en-US"/>
          </a:p>
        </p:txBody>
      </p:sp>
    </p:spTree>
    <p:extLst>
      <p:ext uri="{BB962C8B-B14F-4D97-AF65-F5344CB8AC3E}">
        <p14:creationId xmlns:p14="http://schemas.microsoft.com/office/powerpoint/2010/main" val="63507094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3.svg"/><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9.png"/><Relationship Id="rId13" Type="http://schemas.openxmlformats.org/officeDocument/2006/relationships/image" Target="../media/image194.png"/><Relationship Id="rId18" Type="http://schemas.openxmlformats.org/officeDocument/2006/relationships/image" Target="../media/image199.jpeg"/><Relationship Id="rId26" Type="http://schemas.openxmlformats.org/officeDocument/2006/relationships/image" Target="../media/image181.png"/><Relationship Id="rId3" Type="http://schemas.openxmlformats.org/officeDocument/2006/relationships/image" Target="../media/image186.png"/><Relationship Id="rId21" Type="http://schemas.openxmlformats.org/officeDocument/2006/relationships/image" Target="../media/image201.png"/><Relationship Id="rId7" Type="http://schemas.openxmlformats.org/officeDocument/2006/relationships/image" Target="../media/image189.png"/><Relationship Id="rId12" Type="http://schemas.openxmlformats.org/officeDocument/2006/relationships/image" Target="../media/image193.png"/><Relationship Id="rId17" Type="http://schemas.openxmlformats.org/officeDocument/2006/relationships/image" Target="../media/image198.png"/><Relationship Id="rId25" Type="http://schemas.openxmlformats.org/officeDocument/2006/relationships/image" Target="../media/image205.jpeg"/><Relationship Id="rId2" Type="http://schemas.openxmlformats.org/officeDocument/2006/relationships/image" Target="../media/image185.png"/><Relationship Id="rId16" Type="http://schemas.openxmlformats.org/officeDocument/2006/relationships/image" Target="../media/image197.png"/><Relationship Id="rId20" Type="http://schemas.openxmlformats.org/officeDocument/2006/relationships/image" Target="../media/image179.png"/><Relationship Id="rId1" Type="http://schemas.openxmlformats.org/officeDocument/2006/relationships/slideLayout" Target="../slideLayouts/slideLayout7.xml"/><Relationship Id="rId6" Type="http://schemas.openxmlformats.org/officeDocument/2006/relationships/image" Target="../media/image188.png"/><Relationship Id="rId11" Type="http://schemas.openxmlformats.org/officeDocument/2006/relationships/image" Target="../media/image192.png"/><Relationship Id="rId24" Type="http://schemas.openxmlformats.org/officeDocument/2006/relationships/image" Target="../media/image204.tiff"/><Relationship Id="rId5" Type="http://schemas.openxmlformats.org/officeDocument/2006/relationships/image" Target="../media/image167.jpeg"/><Relationship Id="rId15" Type="http://schemas.openxmlformats.org/officeDocument/2006/relationships/image" Target="../media/image196.png"/><Relationship Id="rId23" Type="http://schemas.openxmlformats.org/officeDocument/2006/relationships/image" Target="../media/image203.png"/><Relationship Id="rId28" Type="http://schemas.openxmlformats.org/officeDocument/2006/relationships/image" Target="../media/image206.png"/><Relationship Id="rId10" Type="http://schemas.openxmlformats.org/officeDocument/2006/relationships/image" Target="../media/image191.png"/><Relationship Id="rId19" Type="http://schemas.openxmlformats.org/officeDocument/2006/relationships/image" Target="../media/image200.png"/><Relationship Id="rId4" Type="http://schemas.openxmlformats.org/officeDocument/2006/relationships/image" Target="../media/image187.png"/><Relationship Id="rId9" Type="http://schemas.openxmlformats.org/officeDocument/2006/relationships/image" Target="../media/image190.png"/><Relationship Id="rId14" Type="http://schemas.openxmlformats.org/officeDocument/2006/relationships/image" Target="../media/image195.jpeg"/><Relationship Id="rId22" Type="http://schemas.openxmlformats.org/officeDocument/2006/relationships/image" Target="../media/image202.tiff"/><Relationship Id="rId27" Type="http://schemas.openxmlformats.org/officeDocument/2006/relationships/image" Target="../media/image180.png"/></Relationships>
</file>

<file path=ppt/slides/_rels/slide11.xml.rels><?xml version="1.0" encoding="UTF-8" standalone="yes"?>
<Relationships xmlns="http://schemas.openxmlformats.org/package/2006/relationships"><Relationship Id="rId13" Type="http://schemas.openxmlformats.org/officeDocument/2006/relationships/image" Target="../media/image157.jpeg"/><Relationship Id="rId18" Type="http://schemas.openxmlformats.org/officeDocument/2006/relationships/image" Target="../media/image162.jpeg"/><Relationship Id="rId26" Type="http://schemas.openxmlformats.org/officeDocument/2006/relationships/image" Target="../media/image207.png"/><Relationship Id="rId39" Type="http://schemas.openxmlformats.org/officeDocument/2006/relationships/image" Target="../media/image183.jpeg"/><Relationship Id="rId21" Type="http://schemas.openxmlformats.org/officeDocument/2006/relationships/image" Target="../media/image165.png"/><Relationship Id="rId34" Type="http://schemas.openxmlformats.org/officeDocument/2006/relationships/image" Target="../media/image178.png"/><Relationship Id="rId7" Type="http://schemas.openxmlformats.org/officeDocument/2006/relationships/image" Target="../media/image151.png"/><Relationship Id="rId12" Type="http://schemas.openxmlformats.org/officeDocument/2006/relationships/image" Target="../media/image156.png"/><Relationship Id="rId17" Type="http://schemas.openxmlformats.org/officeDocument/2006/relationships/image" Target="../media/image161.png"/><Relationship Id="rId25" Type="http://schemas.openxmlformats.org/officeDocument/2006/relationships/image" Target="../media/image169.png"/><Relationship Id="rId33" Type="http://schemas.openxmlformats.org/officeDocument/2006/relationships/image" Target="../media/image177.png"/><Relationship Id="rId38" Type="http://schemas.openxmlformats.org/officeDocument/2006/relationships/image" Target="../media/image182.png"/><Relationship Id="rId2" Type="http://schemas.openxmlformats.org/officeDocument/2006/relationships/notesSlide" Target="../notesSlides/notesSlide8.xml"/><Relationship Id="rId16" Type="http://schemas.openxmlformats.org/officeDocument/2006/relationships/image" Target="../media/image160.png"/><Relationship Id="rId20" Type="http://schemas.openxmlformats.org/officeDocument/2006/relationships/image" Target="../media/image164.png"/><Relationship Id="rId29" Type="http://schemas.openxmlformats.org/officeDocument/2006/relationships/image" Target="../media/image173.jpeg"/><Relationship Id="rId1" Type="http://schemas.openxmlformats.org/officeDocument/2006/relationships/slideLayout" Target="../slideLayouts/slideLayout7.xml"/><Relationship Id="rId6" Type="http://schemas.openxmlformats.org/officeDocument/2006/relationships/image" Target="../media/image150.png"/><Relationship Id="rId11" Type="http://schemas.openxmlformats.org/officeDocument/2006/relationships/image" Target="../media/image155.png"/><Relationship Id="rId24" Type="http://schemas.openxmlformats.org/officeDocument/2006/relationships/image" Target="../media/image168.jpeg"/><Relationship Id="rId32" Type="http://schemas.openxmlformats.org/officeDocument/2006/relationships/image" Target="../media/image176.png"/><Relationship Id="rId37" Type="http://schemas.openxmlformats.org/officeDocument/2006/relationships/image" Target="../media/image181.png"/><Relationship Id="rId40" Type="http://schemas.openxmlformats.org/officeDocument/2006/relationships/image" Target="../media/image184.jpeg"/><Relationship Id="rId5" Type="http://schemas.openxmlformats.org/officeDocument/2006/relationships/image" Target="../media/image149.jpeg"/><Relationship Id="rId15" Type="http://schemas.openxmlformats.org/officeDocument/2006/relationships/image" Target="../media/image159.png"/><Relationship Id="rId23" Type="http://schemas.openxmlformats.org/officeDocument/2006/relationships/image" Target="../media/image167.jpeg"/><Relationship Id="rId28" Type="http://schemas.openxmlformats.org/officeDocument/2006/relationships/image" Target="../media/image172.png"/><Relationship Id="rId36" Type="http://schemas.openxmlformats.org/officeDocument/2006/relationships/image" Target="../media/image180.png"/><Relationship Id="rId10" Type="http://schemas.openxmlformats.org/officeDocument/2006/relationships/image" Target="../media/image154.jpeg"/><Relationship Id="rId19" Type="http://schemas.openxmlformats.org/officeDocument/2006/relationships/image" Target="../media/image163.png"/><Relationship Id="rId31" Type="http://schemas.openxmlformats.org/officeDocument/2006/relationships/image" Target="../media/image175.png"/><Relationship Id="rId4" Type="http://schemas.openxmlformats.org/officeDocument/2006/relationships/image" Target="../media/image148.png"/><Relationship Id="rId9" Type="http://schemas.openxmlformats.org/officeDocument/2006/relationships/image" Target="../media/image153.png"/><Relationship Id="rId14" Type="http://schemas.openxmlformats.org/officeDocument/2006/relationships/image" Target="../media/image158.jpeg"/><Relationship Id="rId22" Type="http://schemas.openxmlformats.org/officeDocument/2006/relationships/image" Target="../media/image166.png"/><Relationship Id="rId27" Type="http://schemas.openxmlformats.org/officeDocument/2006/relationships/image" Target="../media/image171.png"/><Relationship Id="rId30" Type="http://schemas.openxmlformats.org/officeDocument/2006/relationships/image" Target="../media/image174.jpeg"/><Relationship Id="rId35" Type="http://schemas.openxmlformats.org/officeDocument/2006/relationships/image" Target="../media/image179.png"/><Relationship Id="rId8" Type="http://schemas.openxmlformats.org/officeDocument/2006/relationships/image" Target="../media/image152.png"/><Relationship Id="rId3" Type="http://schemas.openxmlformats.org/officeDocument/2006/relationships/image" Target="../media/image147.jpeg"/></Relationships>
</file>

<file path=ppt/slides/_rels/slide12.xml.rels><?xml version="1.0" encoding="UTF-8" standalone="yes"?>
<Relationships xmlns="http://schemas.openxmlformats.org/package/2006/relationships"><Relationship Id="rId8" Type="http://schemas.openxmlformats.org/officeDocument/2006/relationships/image" Target="../media/image189.png"/><Relationship Id="rId13" Type="http://schemas.openxmlformats.org/officeDocument/2006/relationships/image" Target="../media/image193.png"/><Relationship Id="rId18" Type="http://schemas.openxmlformats.org/officeDocument/2006/relationships/image" Target="../media/image198.png"/><Relationship Id="rId26" Type="http://schemas.openxmlformats.org/officeDocument/2006/relationships/image" Target="../media/image205.jpeg"/><Relationship Id="rId3" Type="http://schemas.openxmlformats.org/officeDocument/2006/relationships/image" Target="../media/image185.png"/><Relationship Id="rId21" Type="http://schemas.openxmlformats.org/officeDocument/2006/relationships/image" Target="../media/image179.png"/><Relationship Id="rId7" Type="http://schemas.openxmlformats.org/officeDocument/2006/relationships/image" Target="../media/image188.png"/><Relationship Id="rId12" Type="http://schemas.openxmlformats.org/officeDocument/2006/relationships/image" Target="../media/image192.png"/><Relationship Id="rId17" Type="http://schemas.openxmlformats.org/officeDocument/2006/relationships/image" Target="../media/image197.png"/><Relationship Id="rId25" Type="http://schemas.openxmlformats.org/officeDocument/2006/relationships/image" Target="../media/image204.tiff"/><Relationship Id="rId2" Type="http://schemas.openxmlformats.org/officeDocument/2006/relationships/notesSlide" Target="../notesSlides/notesSlide9.xml"/><Relationship Id="rId16" Type="http://schemas.openxmlformats.org/officeDocument/2006/relationships/image" Target="../media/image196.png"/><Relationship Id="rId20" Type="http://schemas.openxmlformats.org/officeDocument/2006/relationships/image" Target="../media/image200.png"/><Relationship Id="rId29" Type="http://schemas.openxmlformats.org/officeDocument/2006/relationships/image" Target="../media/image206.png"/><Relationship Id="rId1" Type="http://schemas.openxmlformats.org/officeDocument/2006/relationships/slideLayout" Target="../slideLayouts/slideLayout7.xml"/><Relationship Id="rId6" Type="http://schemas.openxmlformats.org/officeDocument/2006/relationships/image" Target="../media/image167.jpeg"/><Relationship Id="rId11" Type="http://schemas.openxmlformats.org/officeDocument/2006/relationships/image" Target="../media/image191.png"/><Relationship Id="rId24" Type="http://schemas.openxmlformats.org/officeDocument/2006/relationships/image" Target="../media/image203.png"/><Relationship Id="rId5" Type="http://schemas.openxmlformats.org/officeDocument/2006/relationships/image" Target="../media/image187.png"/><Relationship Id="rId15" Type="http://schemas.openxmlformats.org/officeDocument/2006/relationships/image" Target="../media/image195.jpeg"/><Relationship Id="rId23" Type="http://schemas.openxmlformats.org/officeDocument/2006/relationships/image" Target="../media/image202.tiff"/><Relationship Id="rId28" Type="http://schemas.openxmlformats.org/officeDocument/2006/relationships/image" Target="../media/image180.png"/><Relationship Id="rId10" Type="http://schemas.openxmlformats.org/officeDocument/2006/relationships/image" Target="../media/image190.png"/><Relationship Id="rId19" Type="http://schemas.openxmlformats.org/officeDocument/2006/relationships/image" Target="../media/image199.jpeg"/><Relationship Id="rId4" Type="http://schemas.openxmlformats.org/officeDocument/2006/relationships/image" Target="../media/image186.png"/><Relationship Id="rId9" Type="http://schemas.openxmlformats.org/officeDocument/2006/relationships/image" Target="../media/image159.png"/><Relationship Id="rId14" Type="http://schemas.openxmlformats.org/officeDocument/2006/relationships/image" Target="../media/image194.png"/><Relationship Id="rId22" Type="http://schemas.openxmlformats.org/officeDocument/2006/relationships/image" Target="../media/image201.png"/><Relationship Id="rId27" Type="http://schemas.openxmlformats.org/officeDocument/2006/relationships/image" Target="../media/image181.png"/></Relationships>
</file>

<file path=ppt/slides/_rels/slide13.xml.rels><?xml version="1.0" encoding="UTF-8" standalone="yes"?>
<Relationships xmlns="http://schemas.openxmlformats.org/package/2006/relationships"><Relationship Id="rId3" Type="http://schemas.openxmlformats.org/officeDocument/2006/relationships/image" Target="../media/image209.svg"/><Relationship Id="rId2" Type="http://schemas.openxmlformats.org/officeDocument/2006/relationships/image" Target="../media/image208.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11.svg"/><Relationship Id="rId2" Type="http://schemas.openxmlformats.org/officeDocument/2006/relationships/image" Target="../media/image210.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213.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15.jpg"/></Relationships>
</file>

<file path=ppt/slides/_rels/slide2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9.xml"/><Relationship Id="rId5" Type="http://schemas.openxmlformats.org/officeDocument/2006/relationships/image" Target="../media/image217.png"/><Relationship Id="rId4" Type="http://schemas.openxmlformats.org/officeDocument/2006/relationships/image" Target="../media/image138.png"/></Relationships>
</file>

<file path=ppt/slides/_rels/slide21.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220.wmf"/><Relationship Id="rId13" Type="http://schemas.openxmlformats.org/officeDocument/2006/relationships/oleObject" Target="../embeddings/oleObject6.bin"/><Relationship Id="rId18" Type="http://schemas.openxmlformats.org/officeDocument/2006/relationships/image" Target="../media/image226.jpeg"/><Relationship Id="rId3" Type="http://schemas.openxmlformats.org/officeDocument/2006/relationships/notesSlide" Target="../notesSlides/notesSlide11.xml"/><Relationship Id="rId7" Type="http://schemas.openxmlformats.org/officeDocument/2006/relationships/oleObject" Target="../embeddings/oleObject2.bin"/><Relationship Id="rId12" Type="http://schemas.openxmlformats.org/officeDocument/2006/relationships/oleObject" Target="../embeddings/oleObject5.bin"/><Relationship Id="rId17" Type="http://schemas.openxmlformats.org/officeDocument/2006/relationships/image" Target="../media/image225.jpg"/><Relationship Id="rId2" Type="http://schemas.openxmlformats.org/officeDocument/2006/relationships/slideLayout" Target="../slideLayouts/slideLayout5.xml"/><Relationship Id="rId16" Type="http://schemas.openxmlformats.org/officeDocument/2006/relationships/image" Target="../media/image224.jpg"/><Relationship Id="rId1" Type="http://schemas.openxmlformats.org/officeDocument/2006/relationships/vmlDrawing" Target="../drawings/vmlDrawing1.vml"/><Relationship Id="rId6" Type="http://schemas.openxmlformats.org/officeDocument/2006/relationships/image" Target="../media/image219.wmf"/><Relationship Id="rId11" Type="http://schemas.openxmlformats.org/officeDocument/2006/relationships/oleObject" Target="../embeddings/oleObject4.bin"/><Relationship Id="rId5" Type="http://schemas.openxmlformats.org/officeDocument/2006/relationships/oleObject" Target="../embeddings/oleObject1.bin"/><Relationship Id="rId15" Type="http://schemas.openxmlformats.org/officeDocument/2006/relationships/image" Target="../media/image222.wmf"/><Relationship Id="rId10" Type="http://schemas.openxmlformats.org/officeDocument/2006/relationships/image" Target="../media/image221.wmf"/><Relationship Id="rId4" Type="http://schemas.openxmlformats.org/officeDocument/2006/relationships/image" Target="../media/image223.png"/><Relationship Id="rId9" Type="http://schemas.openxmlformats.org/officeDocument/2006/relationships/oleObject" Target="../embeddings/oleObject3.bin"/><Relationship Id="rId14" Type="http://schemas.openxmlformats.org/officeDocument/2006/relationships/oleObject" Target="../embeddings/oleObject7.bin"/></Relationships>
</file>

<file path=ppt/slides/_rels/slide24.xml.rels><?xml version="1.0" encoding="UTF-8" standalone="yes"?>
<Relationships xmlns="http://schemas.openxmlformats.org/package/2006/relationships"><Relationship Id="rId8" Type="http://schemas.openxmlformats.org/officeDocument/2006/relationships/image" Target="../media/image232.svg"/><Relationship Id="rId13" Type="http://schemas.openxmlformats.org/officeDocument/2006/relationships/image" Target="../media/image237.png"/><Relationship Id="rId3" Type="http://schemas.openxmlformats.org/officeDocument/2006/relationships/image" Target="../media/image227.jpeg"/><Relationship Id="rId7" Type="http://schemas.openxmlformats.org/officeDocument/2006/relationships/image" Target="../media/image231.png"/><Relationship Id="rId12" Type="http://schemas.openxmlformats.org/officeDocument/2006/relationships/image" Target="../media/image236.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30.jpeg"/><Relationship Id="rId11" Type="http://schemas.openxmlformats.org/officeDocument/2006/relationships/image" Target="../media/image235.svg"/><Relationship Id="rId5" Type="http://schemas.openxmlformats.org/officeDocument/2006/relationships/image" Target="../media/image229.svg"/><Relationship Id="rId10" Type="http://schemas.openxmlformats.org/officeDocument/2006/relationships/image" Target="../media/image234.png"/><Relationship Id="rId4" Type="http://schemas.openxmlformats.org/officeDocument/2006/relationships/image" Target="../media/image228.png"/><Relationship Id="rId9" Type="http://schemas.openxmlformats.org/officeDocument/2006/relationships/image" Target="../media/image233.jpeg"/><Relationship Id="rId14" Type="http://schemas.openxmlformats.org/officeDocument/2006/relationships/image" Target="../media/image238.svg"/></Relationships>
</file>

<file path=ppt/slides/_rels/slide25.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41.jpeg"/><Relationship Id="rId4" Type="http://schemas.openxmlformats.org/officeDocument/2006/relationships/image" Target="../media/image240.svg"/></Relationships>
</file>

<file path=ppt/slides/_rels/slide26.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2.xml"/><Relationship Id="rId1" Type="http://schemas.openxmlformats.org/officeDocument/2006/relationships/slideLayout" Target="../slideLayouts/slideLayout33.xml"/><Relationship Id="rId5" Type="http://schemas.openxmlformats.org/officeDocument/2006/relationships/image" Target="../media/image118.jpg"/><Relationship Id="rId4" Type="http://schemas.openxmlformats.org/officeDocument/2006/relationships/image" Target="../media/image117.jpg"/></Relationships>
</file>

<file path=ppt/slides/_rels/slide4.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4.jpg"/><Relationship Id="rId7" Type="http://schemas.openxmlformats.org/officeDocument/2006/relationships/image" Target="../media/image122.png"/><Relationship Id="rId2" Type="http://schemas.openxmlformats.org/officeDocument/2006/relationships/notesSlide" Target="../notesSlides/notesSlide3.xml"/><Relationship Id="rId1" Type="http://schemas.openxmlformats.org/officeDocument/2006/relationships/slideLayout" Target="../slideLayouts/slideLayout46.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 Id="rId9" Type="http://schemas.openxmlformats.org/officeDocument/2006/relationships/image" Target="../media/image124.png"/></Relationships>
</file>

<file path=ppt/slides/_rels/slide5.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26.png"/><Relationship Id="rId2" Type="http://schemas.openxmlformats.org/officeDocument/2006/relationships/image" Target="../media/image114.jpg"/><Relationship Id="rId1" Type="http://schemas.openxmlformats.org/officeDocument/2006/relationships/slideLayout" Target="../slideLayouts/slideLayout9.xml"/><Relationship Id="rId6" Type="http://schemas.openxmlformats.org/officeDocument/2006/relationships/image" Target="../media/image120.png"/><Relationship Id="rId5" Type="http://schemas.openxmlformats.org/officeDocument/2006/relationships/image" Target="../media/image122.png"/><Relationship Id="rId4" Type="http://schemas.openxmlformats.org/officeDocument/2006/relationships/image" Target="../media/image125.jpeg"/></Relationships>
</file>

<file path=ppt/slides/_rels/slide6.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png"/><Relationship Id="rId3" Type="http://schemas.openxmlformats.org/officeDocument/2006/relationships/image" Target="../media/image114.jpg"/><Relationship Id="rId7" Type="http://schemas.openxmlformats.org/officeDocument/2006/relationships/image" Target="../media/image130.png"/><Relationship Id="rId12" Type="http://schemas.openxmlformats.org/officeDocument/2006/relationships/image" Target="../media/image135.png"/><Relationship Id="rId17" Type="http://schemas.openxmlformats.org/officeDocument/2006/relationships/image" Target="../media/image140.png"/><Relationship Id="rId2" Type="http://schemas.openxmlformats.org/officeDocument/2006/relationships/notesSlide" Target="../notesSlides/notesSlide4.xml"/><Relationship Id="rId16" Type="http://schemas.openxmlformats.org/officeDocument/2006/relationships/image" Target="../media/image139.png"/><Relationship Id="rId1" Type="http://schemas.openxmlformats.org/officeDocument/2006/relationships/slideLayout" Target="../slideLayouts/slideLayout33.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svg"/><Relationship Id="rId15" Type="http://schemas.openxmlformats.org/officeDocument/2006/relationships/image" Target="../media/image138.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 Id="rId14" Type="http://schemas.openxmlformats.org/officeDocument/2006/relationships/image" Target="../media/image137.svg"/></Relationships>
</file>

<file path=ppt/slides/_rels/slide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43.png"/><Relationship Id="rId4" Type="http://schemas.openxmlformats.org/officeDocument/2006/relationships/image" Target="../media/image142.svg"/></Relationships>
</file>

<file path=ppt/slides/_rels/slide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46.jpeg"/><Relationship Id="rId4" Type="http://schemas.openxmlformats.org/officeDocument/2006/relationships/image" Target="../media/image145.svg"/></Relationships>
</file>

<file path=ppt/slides/_rels/slide9.xml.rels><?xml version="1.0" encoding="UTF-8" standalone="yes"?>
<Relationships xmlns="http://schemas.openxmlformats.org/package/2006/relationships"><Relationship Id="rId13" Type="http://schemas.openxmlformats.org/officeDocument/2006/relationships/image" Target="../media/image157.jpeg"/><Relationship Id="rId18" Type="http://schemas.openxmlformats.org/officeDocument/2006/relationships/image" Target="../media/image162.jpeg"/><Relationship Id="rId26" Type="http://schemas.openxmlformats.org/officeDocument/2006/relationships/image" Target="../media/image170.png"/><Relationship Id="rId39" Type="http://schemas.openxmlformats.org/officeDocument/2006/relationships/image" Target="../media/image183.jpeg"/><Relationship Id="rId21" Type="http://schemas.openxmlformats.org/officeDocument/2006/relationships/image" Target="../media/image165.png"/><Relationship Id="rId34" Type="http://schemas.openxmlformats.org/officeDocument/2006/relationships/image" Target="../media/image178.png"/><Relationship Id="rId7" Type="http://schemas.openxmlformats.org/officeDocument/2006/relationships/image" Target="../media/image151.png"/><Relationship Id="rId12" Type="http://schemas.openxmlformats.org/officeDocument/2006/relationships/image" Target="../media/image156.png"/><Relationship Id="rId17" Type="http://schemas.openxmlformats.org/officeDocument/2006/relationships/image" Target="../media/image161.png"/><Relationship Id="rId25" Type="http://schemas.openxmlformats.org/officeDocument/2006/relationships/image" Target="../media/image169.png"/><Relationship Id="rId33" Type="http://schemas.openxmlformats.org/officeDocument/2006/relationships/image" Target="../media/image177.png"/><Relationship Id="rId38" Type="http://schemas.openxmlformats.org/officeDocument/2006/relationships/image" Target="../media/image182.png"/><Relationship Id="rId2" Type="http://schemas.openxmlformats.org/officeDocument/2006/relationships/notesSlide" Target="../notesSlides/notesSlide7.xml"/><Relationship Id="rId16" Type="http://schemas.openxmlformats.org/officeDocument/2006/relationships/image" Target="../media/image160.png"/><Relationship Id="rId20" Type="http://schemas.openxmlformats.org/officeDocument/2006/relationships/image" Target="../media/image164.png"/><Relationship Id="rId29" Type="http://schemas.openxmlformats.org/officeDocument/2006/relationships/image" Target="../media/image173.jpeg"/><Relationship Id="rId1" Type="http://schemas.openxmlformats.org/officeDocument/2006/relationships/slideLayout" Target="../slideLayouts/slideLayout7.xml"/><Relationship Id="rId6" Type="http://schemas.openxmlformats.org/officeDocument/2006/relationships/image" Target="../media/image150.png"/><Relationship Id="rId11" Type="http://schemas.openxmlformats.org/officeDocument/2006/relationships/image" Target="../media/image155.png"/><Relationship Id="rId24" Type="http://schemas.openxmlformats.org/officeDocument/2006/relationships/image" Target="../media/image168.jpeg"/><Relationship Id="rId32" Type="http://schemas.openxmlformats.org/officeDocument/2006/relationships/image" Target="../media/image176.png"/><Relationship Id="rId37" Type="http://schemas.openxmlformats.org/officeDocument/2006/relationships/image" Target="../media/image181.png"/><Relationship Id="rId40" Type="http://schemas.openxmlformats.org/officeDocument/2006/relationships/image" Target="../media/image184.jpeg"/><Relationship Id="rId5" Type="http://schemas.openxmlformats.org/officeDocument/2006/relationships/image" Target="../media/image149.jpeg"/><Relationship Id="rId15" Type="http://schemas.openxmlformats.org/officeDocument/2006/relationships/image" Target="../media/image159.png"/><Relationship Id="rId23" Type="http://schemas.openxmlformats.org/officeDocument/2006/relationships/image" Target="../media/image167.jpeg"/><Relationship Id="rId28" Type="http://schemas.openxmlformats.org/officeDocument/2006/relationships/image" Target="../media/image172.png"/><Relationship Id="rId36" Type="http://schemas.openxmlformats.org/officeDocument/2006/relationships/image" Target="../media/image180.png"/><Relationship Id="rId10" Type="http://schemas.openxmlformats.org/officeDocument/2006/relationships/image" Target="../media/image154.jpeg"/><Relationship Id="rId19" Type="http://schemas.openxmlformats.org/officeDocument/2006/relationships/image" Target="../media/image163.png"/><Relationship Id="rId31" Type="http://schemas.openxmlformats.org/officeDocument/2006/relationships/image" Target="../media/image175.png"/><Relationship Id="rId4" Type="http://schemas.openxmlformats.org/officeDocument/2006/relationships/image" Target="../media/image148.png"/><Relationship Id="rId9" Type="http://schemas.openxmlformats.org/officeDocument/2006/relationships/image" Target="../media/image153.png"/><Relationship Id="rId14" Type="http://schemas.openxmlformats.org/officeDocument/2006/relationships/image" Target="../media/image158.jpeg"/><Relationship Id="rId22" Type="http://schemas.openxmlformats.org/officeDocument/2006/relationships/image" Target="../media/image166.png"/><Relationship Id="rId27" Type="http://schemas.openxmlformats.org/officeDocument/2006/relationships/image" Target="../media/image171.png"/><Relationship Id="rId30" Type="http://schemas.openxmlformats.org/officeDocument/2006/relationships/image" Target="../media/image174.jpeg"/><Relationship Id="rId35" Type="http://schemas.openxmlformats.org/officeDocument/2006/relationships/image" Target="../media/image179.png"/><Relationship Id="rId8" Type="http://schemas.openxmlformats.org/officeDocument/2006/relationships/image" Target="../media/image152.png"/><Relationship Id="rId3" Type="http://schemas.openxmlformats.org/officeDocument/2006/relationships/image" Target="../media/image14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5E185-17F9-4C65-AC73-5930FB3077E6}"/>
              </a:ext>
            </a:extLst>
          </p:cNvPr>
          <p:cNvSpPr>
            <a:spLocks noGrp="1"/>
          </p:cNvSpPr>
          <p:nvPr>
            <p:ph type="ctrTitle"/>
          </p:nvPr>
        </p:nvSpPr>
        <p:spPr>
          <a:xfrm>
            <a:off x="3633092" y="3429000"/>
            <a:ext cx="9761793" cy="977621"/>
          </a:xfrm>
        </p:spPr>
        <p:txBody>
          <a:bodyPr>
            <a:normAutofit/>
          </a:bodyPr>
          <a:lstStyle/>
          <a:p>
            <a:r>
              <a:rPr lang="en-US" sz="3200" dirty="0"/>
              <a:t>About us – corporate overview</a:t>
            </a:r>
          </a:p>
        </p:txBody>
      </p:sp>
      <p:sp>
        <p:nvSpPr>
          <p:cNvPr id="4" name="Slide Number Placeholder 3">
            <a:extLst>
              <a:ext uri="{FF2B5EF4-FFF2-40B4-BE49-F238E27FC236}">
                <a16:creationId xmlns:a16="http://schemas.microsoft.com/office/drawing/2014/main" id="{99911C0C-90B0-432C-A0E7-C11C826A8225}"/>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5" name="Graphic 4">
            <a:extLst>
              <a:ext uri="{FF2B5EF4-FFF2-40B4-BE49-F238E27FC236}">
                <a16:creationId xmlns:a16="http://schemas.microsoft.com/office/drawing/2014/main" id="{B58D8362-9E25-4CBB-B138-750EAD657CD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7963" y="205931"/>
            <a:ext cx="5689215" cy="6036119"/>
          </a:xfrm>
          <a:prstGeom prst="rect">
            <a:avLst/>
          </a:prstGeom>
          <a:effectLst/>
        </p:spPr>
      </p:pic>
    </p:spTree>
    <p:extLst>
      <p:ext uri="{BB962C8B-B14F-4D97-AF65-F5344CB8AC3E}">
        <p14:creationId xmlns:p14="http://schemas.microsoft.com/office/powerpoint/2010/main" val="4082366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B90BD1-EEAE-7A47-B5D9-BF7CEEF769C7}"/>
              </a:ext>
            </a:extLst>
          </p:cNvPr>
          <p:cNvSpPr>
            <a:spLocks noGrp="1"/>
          </p:cNvSpPr>
          <p:nvPr>
            <p:ph type="sldNum" sz="quarter" idx="4"/>
          </p:nvPr>
        </p:nvSpPr>
        <p:spPr/>
        <p:txBody>
          <a:bodyPr/>
          <a:lstStyle/>
          <a:p>
            <a:fld id="{6D22F896-40B5-4ADD-8801-0D06FADFA095}" type="slidenum">
              <a:rPr lang="en-US" smtClean="0"/>
              <a:pPr/>
              <a:t>10</a:t>
            </a:fld>
            <a:endParaRPr lang="en-US" dirty="0"/>
          </a:p>
        </p:txBody>
      </p:sp>
      <p:sp>
        <p:nvSpPr>
          <p:cNvPr id="10" name="Title 1">
            <a:extLst>
              <a:ext uri="{FF2B5EF4-FFF2-40B4-BE49-F238E27FC236}">
                <a16:creationId xmlns:a16="http://schemas.microsoft.com/office/drawing/2014/main" id="{859BCE10-F8B4-0146-83FA-3C2A9928332A}"/>
              </a:ext>
            </a:extLst>
          </p:cNvPr>
          <p:cNvSpPr txBox="1">
            <a:spLocks/>
          </p:cNvSpPr>
          <p:nvPr/>
        </p:nvSpPr>
        <p:spPr>
          <a:xfrm>
            <a:off x="202582" y="337114"/>
            <a:ext cx="11865593" cy="73563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400" b="0" i="0" kern="1200" cap="all">
                <a:solidFill>
                  <a:schemeClr val="tx1"/>
                </a:solidFill>
                <a:effectLst/>
                <a:latin typeface="+mj-lt"/>
                <a:ea typeface="+mj-ea"/>
                <a:cs typeface="+mj-cs"/>
              </a:defRPr>
            </a:lvl1pPr>
          </a:lstStyle>
          <a:p>
            <a:pPr algn="l"/>
            <a:r>
              <a:rPr lang="en-US" sz="3000" b="1" dirty="0"/>
              <a:t>Serving the largest organizations in the world</a:t>
            </a:r>
          </a:p>
          <a:p>
            <a:r>
              <a:rPr lang="en-US" sz="2000" b="1" dirty="0">
                <a:solidFill>
                  <a:schemeClr val="accent6">
                    <a:lumMod val="75000"/>
                  </a:schemeClr>
                </a:solidFill>
              </a:rPr>
              <a:t>Business management</a:t>
            </a:r>
          </a:p>
        </p:txBody>
      </p:sp>
      <p:cxnSp>
        <p:nvCxnSpPr>
          <p:cNvPr id="33" name="Straight Connector 32">
            <a:extLst>
              <a:ext uri="{FF2B5EF4-FFF2-40B4-BE49-F238E27FC236}">
                <a16:creationId xmlns:a16="http://schemas.microsoft.com/office/drawing/2014/main" id="{BA86790D-BDD9-4555-8BAB-0A68527DFB1C}"/>
              </a:ext>
            </a:extLst>
          </p:cNvPr>
          <p:cNvCxnSpPr>
            <a:cxnSpLocks/>
          </p:cNvCxnSpPr>
          <p:nvPr/>
        </p:nvCxnSpPr>
        <p:spPr>
          <a:xfrm>
            <a:off x="662737" y="1240781"/>
            <a:ext cx="10630936" cy="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BA370F98-D014-4E1C-80EF-38349B981C37}"/>
              </a:ext>
            </a:extLst>
          </p:cNvPr>
          <p:cNvGrpSpPr/>
          <p:nvPr/>
        </p:nvGrpSpPr>
        <p:grpSpPr>
          <a:xfrm>
            <a:off x="320708" y="1421806"/>
            <a:ext cx="10428925" cy="4812229"/>
            <a:chOff x="320708" y="1421806"/>
            <a:chExt cx="10428925" cy="4812229"/>
          </a:xfrm>
        </p:grpSpPr>
        <p:pic>
          <p:nvPicPr>
            <p:cNvPr id="2052" name="Picture 4">
              <a:extLst>
                <a:ext uri="{FF2B5EF4-FFF2-40B4-BE49-F238E27FC236}">
                  <a16:creationId xmlns:a16="http://schemas.microsoft.com/office/drawing/2014/main" id="{57C568F3-3903-AF44-85ED-295C0CDBB67B}"/>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596074" y="2224889"/>
              <a:ext cx="1583845" cy="87874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usiness Security Systems | Houston, Dallas | Knight Security Systems">
              <a:extLst>
                <a:ext uri="{FF2B5EF4-FFF2-40B4-BE49-F238E27FC236}">
                  <a16:creationId xmlns:a16="http://schemas.microsoft.com/office/drawing/2014/main" id="{96FC3CDC-7752-9745-B7F1-6F3FEB25A4E6}"/>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5752101" y="1469110"/>
              <a:ext cx="1583845" cy="51717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ome - Brink's US">
              <a:extLst>
                <a:ext uri="{FF2B5EF4-FFF2-40B4-BE49-F238E27FC236}">
                  <a16:creationId xmlns:a16="http://schemas.microsoft.com/office/drawing/2014/main" id="{FFAFBB50-1C83-D14C-BD3B-73DE09A872ED}"/>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662737" y="1555287"/>
              <a:ext cx="1589150" cy="27817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Working at Per Mar Security Services | Glassdoor">
              <a:extLst>
                <a:ext uri="{FF2B5EF4-FFF2-40B4-BE49-F238E27FC236}">
                  <a16:creationId xmlns:a16="http://schemas.microsoft.com/office/drawing/2014/main" id="{554DB619-D725-C84C-8DE8-6BA944E8AA4D}"/>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8171745" y="1478122"/>
              <a:ext cx="771202" cy="77120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edical Guardian Cost, Pricing, Packages &amp; Monthly Plans">
              <a:extLst>
                <a:ext uri="{FF2B5EF4-FFF2-40B4-BE49-F238E27FC236}">
                  <a16:creationId xmlns:a16="http://schemas.microsoft.com/office/drawing/2014/main" id="{FA3968D3-09DC-0E42-A225-3B94D905F642}"/>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3226876" y="3052349"/>
              <a:ext cx="1517248" cy="56638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ecuritas AB - Wikipedia">
              <a:extLst>
                <a:ext uri="{FF2B5EF4-FFF2-40B4-BE49-F238E27FC236}">
                  <a16:creationId xmlns:a16="http://schemas.microsoft.com/office/drawing/2014/main" id="{1C677B25-3542-274E-86A1-9042D2B4668F}"/>
                </a:ext>
              </a:extLst>
            </p:cNvPr>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6036679" y="3982967"/>
              <a:ext cx="968687" cy="5126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Dallas Home Security | Fort Worth Alarm Company: Smith Thompson">
              <a:extLst>
                <a:ext uri="{FF2B5EF4-FFF2-40B4-BE49-F238E27FC236}">
                  <a16:creationId xmlns:a16="http://schemas.microsoft.com/office/drawing/2014/main" id="{E7504840-081E-764C-B789-C372D2DA3299}"/>
                </a:ext>
              </a:extLst>
            </p:cNvPr>
            <p:cNvPicPr>
              <a:picLocks noChangeAspect="1" noChangeArrowheads="1"/>
            </p:cNvPicPr>
            <p:nvPr/>
          </p:nvPicPr>
          <p:blipFill rotWithShape="1">
            <a:blip r:embed="rId8">
              <a:grayscl/>
              <a:extLst>
                <a:ext uri="{28A0092B-C50C-407E-A947-70E740481C1C}">
                  <a14:useLocalDpi xmlns:a14="http://schemas.microsoft.com/office/drawing/2010/main" val="0"/>
                </a:ext>
              </a:extLst>
            </a:blip>
            <a:srcRect l="8259" t="29247" r="8480" b="32682"/>
            <a:stretch/>
          </p:blipFill>
          <p:spPr bwMode="auto">
            <a:xfrm>
              <a:off x="5862366" y="3013722"/>
              <a:ext cx="1323145" cy="60501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Reviews of Doyle Security - Should you Choose Small &amp; Local?">
              <a:extLst>
                <a:ext uri="{FF2B5EF4-FFF2-40B4-BE49-F238E27FC236}">
                  <a16:creationId xmlns:a16="http://schemas.microsoft.com/office/drawing/2014/main" id="{9F590CA7-DAAF-2542-86DE-E2C890B3020C}"/>
                </a:ext>
              </a:extLst>
            </p:cNvPr>
            <p:cNvPicPr>
              <a:picLocks noChangeAspect="1" noChangeArrowheads="1"/>
            </p:cNvPicPr>
            <p:nvPr/>
          </p:nvPicPr>
          <p:blipFill>
            <a:blip r:embed="rId9">
              <a:grayscl/>
              <a:extLst>
                <a:ext uri="{28A0092B-C50C-407E-A947-70E740481C1C}">
                  <a14:useLocalDpi xmlns:a14="http://schemas.microsoft.com/office/drawing/2010/main" val="0"/>
                </a:ext>
              </a:extLst>
            </a:blip>
            <a:srcRect/>
            <a:stretch>
              <a:fillRect/>
            </a:stretch>
          </p:blipFill>
          <p:spPr bwMode="auto">
            <a:xfrm>
              <a:off x="3260572" y="4540500"/>
              <a:ext cx="1516451" cy="107344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Connect America Named &quot;Best Place to Work&quot; by Philly Happening">
              <a:extLst>
                <a:ext uri="{FF2B5EF4-FFF2-40B4-BE49-F238E27FC236}">
                  <a16:creationId xmlns:a16="http://schemas.microsoft.com/office/drawing/2014/main" id="{AC19ABDC-34AF-A84E-840A-209509A2827A}"/>
                </a:ext>
              </a:extLst>
            </p:cNvPr>
            <p:cNvPicPr>
              <a:picLocks noChangeAspect="1" noChangeArrowheads="1"/>
            </p:cNvPicPr>
            <p:nvPr/>
          </p:nvPicPr>
          <p:blipFill>
            <a:blip r:embed="rId10">
              <a:grayscl/>
              <a:extLst>
                <a:ext uri="{28A0092B-C50C-407E-A947-70E740481C1C}">
                  <a14:useLocalDpi xmlns:a14="http://schemas.microsoft.com/office/drawing/2010/main" val="0"/>
                </a:ext>
              </a:extLst>
            </a:blip>
            <a:srcRect/>
            <a:stretch>
              <a:fillRect/>
            </a:stretch>
          </p:blipFill>
          <p:spPr bwMode="auto">
            <a:xfrm>
              <a:off x="7822468" y="3343099"/>
              <a:ext cx="1447169" cy="770571"/>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Acom Integrated Solutions | LinkedIn">
              <a:extLst>
                <a:ext uri="{FF2B5EF4-FFF2-40B4-BE49-F238E27FC236}">
                  <a16:creationId xmlns:a16="http://schemas.microsoft.com/office/drawing/2014/main" id="{AE5C858C-49A6-8444-B999-FF1EB341D35D}"/>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8077507" y="4263294"/>
              <a:ext cx="959677" cy="959677"/>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Acadian Total Security | Smart Home Security and Business Security Systems">
              <a:extLst>
                <a:ext uri="{FF2B5EF4-FFF2-40B4-BE49-F238E27FC236}">
                  <a16:creationId xmlns:a16="http://schemas.microsoft.com/office/drawing/2014/main" id="{911B610E-928F-6140-9004-64203E4E6F2C}"/>
                </a:ext>
              </a:extLst>
            </p:cNvPr>
            <p:cNvPicPr>
              <a:picLocks noChangeAspect="1" noChangeArrowheads="1"/>
            </p:cNvPicPr>
            <p:nvPr/>
          </p:nvPicPr>
          <p:blipFill>
            <a:blip r:embed="rId12">
              <a:grayscl/>
              <a:extLst>
                <a:ext uri="{28A0092B-C50C-407E-A947-70E740481C1C}">
                  <a14:useLocalDpi xmlns:a14="http://schemas.microsoft.com/office/drawing/2010/main" val="0"/>
                </a:ext>
              </a:extLst>
            </a:blip>
            <a:srcRect/>
            <a:stretch>
              <a:fillRect/>
            </a:stretch>
          </p:blipFill>
          <p:spPr bwMode="auto">
            <a:xfrm>
              <a:off x="5862366" y="2324446"/>
              <a:ext cx="1143000" cy="496082"/>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Wayne Alarm Systems | Home &amp; Business Security in Lynn, MA">
              <a:extLst>
                <a:ext uri="{FF2B5EF4-FFF2-40B4-BE49-F238E27FC236}">
                  <a16:creationId xmlns:a16="http://schemas.microsoft.com/office/drawing/2014/main" id="{BFB56AF0-F36F-6244-9135-482902867B17}"/>
                </a:ext>
              </a:extLst>
            </p:cNvPr>
            <p:cNvPicPr>
              <a:picLocks noChangeAspect="1" noChangeArrowheads="1"/>
            </p:cNvPicPr>
            <p:nvPr/>
          </p:nvPicPr>
          <p:blipFill>
            <a:blip r:embed="rId13">
              <a:grayscl/>
              <a:extLst>
                <a:ext uri="{28A0092B-C50C-407E-A947-70E740481C1C}">
                  <a14:useLocalDpi xmlns:a14="http://schemas.microsoft.com/office/drawing/2010/main" val="0"/>
                </a:ext>
              </a:extLst>
            </a:blip>
            <a:srcRect/>
            <a:stretch>
              <a:fillRect/>
            </a:stretch>
          </p:blipFill>
          <p:spPr bwMode="auto">
            <a:xfrm>
              <a:off x="9996214" y="2997718"/>
              <a:ext cx="727129" cy="727129"/>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Advanced Alarm Systems, Hollywood, FL - Cylex">
              <a:extLst>
                <a:ext uri="{FF2B5EF4-FFF2-40B4-BE49-F238E27FC236}">
                  <a16:creationId xmlns:a16="http://schemas.microsoft.com/office/drawing/2014/main" id="{187FA1FB-D7D4-CB4C-BB0A-55C97199560B}"/>
                </a:ext>
              </a:extLst>
            </p:cNvPr>
            <p:cNvPicPr>
              <a:picLocks noChangeAspect="1" noChangeArrowheads="1"/>
            </p:cNvPicPr>
            <p:nvPr/>
          </p:nvPicPr>
          <p:blipFill>
            <a:blip r:embed="rId14">
              <a:grayscl/>
              <a:extLst>
                <a:ext uri="{28A0092B-C50C-407E-A947-70E740481C1C}">
                  <a14:useLocalDpi xmlns:a14="http://schemas.microsoft.com/office/drawing/2010/main" val="0"/>
                </a:ext>
              </a:extLst>
            </a:blip>
            <a:srcRect/>
            <a:stretch>
              <a:fillRect/>
            </a:stretch>
          </p:blipFill>
          <p:spPr bwMode="auto">
            <a:xfrm>
              <a:off x="6036679" y="4859850"/>
              <a:ext cx="968688" cy="563421"/>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Atlantic Security - 17 Recommendations - Jacksonville, FL">
              <a:extLst>
                <a:ext uri="{FF2B5EF4-FFF2-40B4-BE49-F238E27FC236}">
                  <a16:creationId xmlns:a16="http://schemas.microsoft.com/office/drawing/2014/main" id="{4F3C9705-2656-E14B-9690-CEC8B6DBEAE7}"/>
                </a:ext>
              </a:extLst>
            </p:cNvPr>
            <p:cNvPicPr>
              <a:picLocks noChangeAspect="1" noChangeArrowheads="1"/>
            </p:cNvPicPr>
            <p:nvPr/>
          </p:nvPicPr>
          <p:blipFill>
            <a:blip r:embed="rId15">
              <a:grayscl/>
              <a:extLst>
                <a:ext uri="{28A0092B-C50C-407E-A947-70E740481C1C}">
                  <a14:useLocalDpi xmlns:a14="http://schemas.microsoft.com/office/drawing/2010/main" val="0"/>
                </a:ext>
              </a:extLst>
            </a:blip>
            <a:srcRect/>
            <a:stretch>
              <a:fillRect/>
            </a:stretch>
          </p:blipFill>
          <p:spPr bwMode="auto">
            <a:xfrm>
              <a:off x="9782288" y="4584566"/>
              <a:ext cx="959677" cy="959677"/>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Sonitrol Rebrands, Opens New Franchises | 2016-06-09 | SDM Magazine">
              <a:extLst>
                <a:ext uri="{FF2B5EF4-FFF2-40B4-BE49-F238E27FC236}">
                  <a16:creationId xmlns:a16="http://schemas.microsoft.com/office/drawing/2014/main" id="{BC108C23-A963-4B41-BD99-9F3189B075F9}"/>
                </a:ext>
              </a:extLst>
            </p:cNvPr>
            <p:cNvPicPr>
              <a:picLocks noChangeAspect="1" noChangeArrowheads="1"/>
            </p:cNvPicPr>
            <p:nvPr/>
          </p:nvPicPr>
          <p:blipFill>
            <a:blip r:embed="rId16">
              <a:grayscl/>
              <a:extLst>
                <a:ext uri="{28A0092B-C50C-407E-A947-70E740481C1C}">
                  <a14:useLocalDpi xmlns:a14="http://schemas.microsoft.com/office/drawing/2010/main" val="0"/>
                </a:ext>
              </a:extLst>
            </a:blip>
            <a:srcRect/>
            <a:stretch>
              <a:fillRect/>
            </a:stretch>
          </p:blipFill>
          <p:spPr bwMode="auto">
            <a:xfrm>
              <a:off x="737991" y="3621118"/>
              <a:ext cx="1366982" cy="833525"/>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Fire Alarm &amp; Sprinkler Inspections in Wisconsin - Best Defense">
              <a:extLst>
                <a:ext uri="{FF2B5EF4-FFF2-40B4-BE49-F238E27FC236}">
                  <a16:creationId xmlns:a16="http://schemas.microsoft.com/office/drawing/2014/main" id="{77817D3B-95C2-9948-9335-A1E4FD4891C9}"/>
                </a:ext>
              </a:extLst>
            </p:cNvPr>
            <p:cNvPicPr>
              <a:picLocks noChangeAspect="1" noChangeArrowheads="1"/>
            </p:cNvPicPr>
            <p:nvPr/>
          </p:nvPicPr>
          <p:blipFill>
            <a:blip r:embed="rId17">
              <a:grayscl/>
              <a:extLst>
                <a:ext uri="{28A0092B-C50C-407E-A947-70E740481C1C}">
                  <a14:useLocalDpi xmlns:a14="http://schemas.microsoft.com/office/drawing/2010/main" val="0"/>
                </a:ext>
              </a:extLst>
            </a:blip>
            <a:srcRect/>
            <a:stretch>
              <a:fillRect/>
            </a:stretch>
          </p:blipFill>
          <p:spPr bwMode="auto">
            <a:xfrm>
              <a:off x="3318304" y="3967039"/>
              <a:ext cx="1329896" cy="509244"/>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Burnes Citadel Security - Home | Facebook">
              <a:extLst>
                <a:ext uri="{FF2B5EF4-FFF2-40B4-BE49-F238E27FC236}">
                  <a16:creationId xmlns:a16="http://schemas.microsoft.com/office/drawing/2014/main" id="{4ACF9D87-442B-FA47-9A88-B63B204DE0F8}"/>
                </a:ext>
              </a:extLst>
            </p:cNvPr>
            <p:cNvPicPr>
              <a:picLocks noChangeAspect="1" noChangeArrowheads="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8149159" y="2349670"/>
              <a:ext cx="793788" cy="793788"/>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We Are Business Security System Installation Experts | CRV Surveillance">
              <a:extLst>
                <a:ext uri="{FF2B5EF4-FFF2-40B4-BE49-F238E27FC236}">
                  <a16:creationId xmlns:a16="http://schemas.microsoft.com/office/drawing/2014/main" id="{77CFC995-6F28-F645-8396-D43CEED2A891}"/>
                </a:ext>
              </a:extLst>
            </p:cNvPr>
            <p:cNvPicPr>
              <a:picLocks noChangeAspect="1" noChangeArrowheads="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320708" y="3203957"/>
              <a:ext cx="2229756" cy="314652"/>
            </a:xfrm>
            <a:prstGeom prst="rect">
              <a:avLst/>
            </a:prstGeom>
            <a:noFill/>
            <a:extLst>
              <a:ext uri="{909E8E84-426E-40DD-AFC4-6F175D3DCCD1}">
                <a14:hiddenFill xmlns:a14="http://schemas.microsoft.com/office/drawing/2010/main">
                  <a:solidFill>
                    <a:srgbClr val="FFFFFF"/>
                  </a:solidFill>
                </a14:hiddenFill>
              </a:ext>
            </a:extLst>
          </p:spPr>
        </p:pic>
        <p:pic>
          <p:nvPicPr>
            <p:cNvPr id="2088" name="Picture 40" descr="ABOUT | DynamarkCT">
              <a:extLst>
                <a:ext uri="{FF2B5EF4-FFF2-40B4-BE49-F238E27FC236}">
                  <a16:creationId xmlns:a16="http://schemas.microsoft.com/office/drawing/2014/main" id="{FEA7153F-A660-204E-BEE4-E189A2FD0FFE}"/>
                </a:ext>
              </a:extLst>
            </p:cNvPr>
            <p:cNvPicPr>
              <a:picLocks noChangeAspect="1" noChangeArrowheads="1"/>
            </p:cNvPicPr>
            <p:nvPr/>
          </p:nvPicPr>
          <p:blipFill>
            <a:blip r:embed="rId20">
              <a:grayscl/>
              <a:extLst>
                <a:ext uri="{28A0092B-C50C-407E-A947-70E740481C1C}">
                  <a14:useLocalDpi xmlns:a14="http://schemas.microsoft.com/office/drawing/2010/main" val="0"/>
                </a:ext>
              </a:extLst>
            </a:blip>
            <a:srcRect/>
            <a:stretch>
              <a:fillRect/>
            </a:stretch>
          </p:blipFill>
          <p:spPr bwMode="auto">
            <a:xfrm>
              <a:off x="9949039" y="2371776"/>
              <a:ext cx="800594" cy="437167"/>
            </a:xfrm>
            <a:prstGeom prst="rect">
              <a:avLst/>
            </a:prstGeom>
            <a:noFill/>
            <a:extLst>
              <a:ext uri="{909E8E84-426E-40DD-AFC4-6F175D3DCCD1}">
                <a14:hiddenFill xmlns:a14="http://schemas.microsoft.com/office/drawing/2010/main">
                  <a:solidFill>
                    <a:srgbClr val="FFFFFF"/>
                  </a:solidFill>
                </a14:hiddenFill>
              </a:ext>
            </a:extLst>
          </p:spPr>
        </p:pic>
        <p:pic>
          <p:nvPicPr>
            <p:cNvPr id="2090" name="Picture 42" descr="All-Guard Alarm Systems, Inc. | Better Business Bureau® Profile">
              <a:extLst>
                <a:ext uri="{FF2B5EF4-FFF2-40B4-BE49-F238E27FC236}">
                  <a16:creationId xmlns:a16="http://schemas.microsoft.com/office/drawing/2014/main" id="{F711C6F1-9604-E44F-AEFB-0F9E4E862DDF}"/>
                </a:ext>
              </a:extLst>
            </p:cNvPr>
            <p:cNvPicPr>
              <a:picLocks noChangeAspect="1" noChangeArrowheads="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3226876" y="1518848"/>
              <a:ext cx="1583845" cy="5079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F375AA4-1FCD-FE41-83C5-EFB027282624}"/>
                </a:ext>
              </a:extLst>
            </p:cNvPr>
            <p:cNvPicPr>
              <a:picLocks noChangeAspect="1"/>
            </p:cNvPicPr>
            <p:nvPr/>
          </p:nvPicPr>
          <p:blipFill>
            <a:blip r:embed="rId22">
              <a:grayscl/>
            </a:blip>
            <a:stretch>
              <a:fillRect/>
            </a:stretch>
          </p:blipFill>
          <p:spPr>
            <a:xfrm>
              <a:off x="646550" y="5418674"/>
              <a:ext cx="1771644" cy="273049"/>
            </a:xfrm>
            <a:prstGeom prst="rect">
              <a:avLst/>
            </a:prstGeom>
          </p:spPr>
        </p:pic>
        <p:pic>
          <p:nvPicPr>
            <p:cNvPr id="2092" name="Picture 44" descr="Fire Alarm Company Albuquerque Video Surveillance - IntraWorks">
              <a:extLst>
                <a:ext uri="{FF2B5EF4-FFF2-40B4-BE49-F238E27FC236}">
                  <a16:creationId xmlns:a16="http://schemas.microsoft.com/office/drawing/2014/main" id="{8E79CEE9-1183-1F4B-8AFD-AD01B2DD4DB4}"/>
                </a:ext>
              </a:extLst>
            </p:cNvPr>
            <p:cNvPicPr>
              <a:picLocks noChangeAspect="1" noChangeArrowheads="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577017" y="4534409"/>
              <a:ext cx="1621958" cy="4562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FDBA020-7B3B-DC48-B6E3-67D575AE1CE4}"/>
                </a:ext>
              </a:extLst>
            </p:cNvPr>
            <p:cNvPicPr>
              <a:picLocks noChangeAspect="1"/>
            </p:cNvPicPr>
            <p:nvPr/>
          </p:nvPicPr>
          <p:blipFill>
            <a:blip r:embed="rId24">
              <a:grayscl/>
            </a:blip>
            <a:stretch>
              <a:fillRect/>
            </a:stretch>
          </p:blipFill>
          <p:spPr>
            <a:xfrm>
              <a:off x="3383043" y="2349670"/>
              <a:ext cx="1164134" cy="322115"/>
            </a:xfrm>
            <a:prstGeom prst="rect">
              <a:avLst/>
            </a:prstGeom>
          </p:spPr>
        </p:pic>
        <p:pic>
          <p:nvPicPr>
            <p:cNvPr id="2094" name="Picture 46" descr="Peak Alarm Company Careers and Employment | Indeed.com">
              <a:extLst>
                <a:ext uri="{FF2B5EF4-FFF2-40B4-BE49-F238E27FC236}">
                  <a16:creationId xmlns:a16="http://schemas.microsoft.com/office/drawing/2014/main" id="{E7452DFE-FBC4-6949-8E56-1626AEB8F92B}"/>
                </a:ext>
              </a:extLst>
            </p:cNvPr>
            <p:cNvPicPr>
              <a:picLocks noChangeAspect="1" noChangeArrowheads="1"/>
            </p:cNvPicPr>
            <p:nvPr/>
          </p:nvPicPr>
          <p:blipFill>
            <a:blip r:embed="rId25">
              <a:grayscl/>
              <a:extLst>
                <a:ext uri="{28A0092B-C50C-407E-A947-70E740481C1C}">
                  <a14:useLocalDpi xmlns:a14="http://schemas.microsoft.com/office/drawing/2010/main" val="0"/>
                </a:ext>
              </a:extLst>
            </a:blip>
            <a:srcRect/>
            <a:stretch>
              <a:fillRect/>
            </a:stretch>
          </p:blipFill>
          <p:spPr bwMode="auto">
            <a:xfrm>
              <a:off x="9948171" y="3862563"/>
              <a:ext cx="801462" cy="80146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0AEA9E1C-E840-4E54-AA5B-01AF7AE52B24}"/>
                </a:ext>
              </a:extLst>
            </p:cNvPr>
            <p:cNvPicPr>
              <a:picLocks noChangeAspect="1"/>
            </p:cNvPicPr>
            <p:nvPr/>
          </p:nvPicPr>
          <p:blipFill rotWithShape="1">
            <a:blip r:embed="rId26">
              <a:grayscl/>
            </a:blip>
            <a:srcRect l="26168" t="4789" r="28723" b="17602"/>
            <a:stretch/>
          </p:blipFill>
          <p:spPr>
            <a:xfrm>
              <a:off x="9985772" y="1421806"/>
              <a:ext cx="677925" cy="701151"/>
            </a:xfrm>
            <a:prstGeom prst="rect">
              <a:avLst/>
            </a:prstGeom>
          </p:spPr>
        </p:pic>
        <p:pic>
          <p:nvPicPr>
            <p:cNvPr id="32" name="Picture 31" descr="Paladin Logo | Capilano Mall">
              <a:extLst>
                <a:ext uri="{FF2B5EF4-FFF2-40B4-BE49-F238E27FC236}">
                  <a16:creationId xmlns:a16="http://schemas.microsoft.com/office/drawing/2014/main" id="{9D2F4C5C-D252-4E7B-8B95-0AA49C9DA272}"/>
                </a:ext>
              </a:extLst>
            </p:cNvPr>
            <p:cNvPicPr>
              <a:picLocks noChangeAspect="1" noChangeArrowheads="1"/>
            </p:cNvPicPr>
            <p:nvPr/>
          </p:nvPicPr>
          <p:blipFill rotWithShape="1">
            <a:blip r:embed="rId27">
              <a:grayscl/>
              <a:extLst>
                <a:ext uri="{28A0092B-C50C-407E-A947-70E740481C1C}">
                  <a14:useLocalDpi xmlns:a14="http://schemas.microsoft.com/office/drawing/2010/main" val="0"/>
                </a:ext>
              </a:extLst>
            </a:blip>
            <a:srcRect t="25423" b="24328"/>
            <a:stretch/>
          </p:blipFill>
          <p:spPr bwMode="auto">
            <a:xfrm>
              <a:off x="596074" y="1963578"/>
              <a:ext cx="1583845" cy="4415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Members | Nevada Security Association">
              <a:extLst>
                <a:ext uri="{FF2B5EF4-FFF2-40B4-BE49-F238E27FC236}">
                  <a16:creationId xmlns:a16="http://schemas.microsoft.com/office/drawing/2014/main" id="{34A61D0C-120B-4396-86A4-E3399291B9CF}"/>
                </a:ext>
              </a:extLst>
            </p:cNvPr>
            <p:cNvPicPr>
              <a:picLocks noChangeAspect="1" noChangeArrowheads="1"/>
            </p:cNvPicPr>
            <p:nvPr/>
          </p:nvPicPr>
          <p:blipFill>
            <a:blip r:embed="rId28">
              <a:grayscl/>
              <a:extLst>
                <a:ext uri="{28A0092B-C50C-407E-A947-70E740481C1C}">
                  <a14:useLocalDpi xmlns:a14="http://schemas.microsoft.com/office/drawing/2010/main" val="0"/>
                </a:ext>
              </a:extLst>
            </a:blip>
            <a:srcRect/>
            <a:stretch>
              <a:fillRect/>
            </a:stretch>
          </p:blipFill>
          <p:spPr bwMode="auto">
            <a:xfrm>
              <a:off x="3202213" y="5726085"/>
              <a:ext cx="1608508" cy="5079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2922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B90BD1-EEAE-7A47-B5D9-BF7CEEF769C7}"/>
              </a:ext>
            </a:extLst>
          </p:cNvPr>
          <p:cNvSpPr>
            <a:spLocks noGrp="1"/>
          </p:cNvSpPr>
          <p:nvPr>
            <p:ph type="sldNum" sz="quarter" idx="4"/>
          </p:nvPr>
        </p:nvSpPr>
        <p:spPr/>
        <p:txBody>
          <a:bodyPr/>
          <a:lstStyle/>
          <a:p>
            <a:fld id="{6D22F896-40B5-4ADD-8801-0D06FADFA095}" type="slidenum">
              <a:rPr lang="en-US" smtClean="0"/>
              <a:pPr/>
              <a:t>11</a:t>
            </a:fld>
            <a:endParaRPr lang="en-US" dirty="0"/>
          </a:p>
        </p:txBody>
      </p:sp>
      <p:sp>
        <p:nvSpPr>
          <p:cNvPr id="9" name="Title 1">
            <a:extLst>
              <a:ext uri="{FF2B5EF4-FFF2-40B4-BE49-F238E27FC236}">
                <a16:creationId xmlns:a16="http://schemas.microsoft.com/office/drawing/2014/main" id="{2C0E0244-9277-774E-8EF7-6DFCDF1E6353}"/>
              </a:ext>
            </a:extLst>
          </p:cNvPr>
          <p:cNvSpPr txBox="1">
            <a:spLocks/>
          </p:cNvSpPr>
          <p:nvPr/>
        </p:nvSpPr>
        <p:spPr>
          <a:xfrm>
            <a:off x="403486" y="380745"/>
            <a:ext cx="11649075" cy="73563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400" b="0" i="0" kern="1200" cap="all">
                <a:solidFill>
                  <a:schemeClr val="tx1"/>
                </a:solidFill>
                <a:effectLst/>
                <a:latin typeface="+mj-lt"/>
                <a:ea typeface="+mj-ea"/>
                <a:cs typeface="+mj-cs"/>
              </a:defRPr>
            </a:lvl1pPr>
          </a:lstStyle>
          <a:p>
            <a:pPr algn="l"/>
            <a:r>
              <a:rPr lang="en-US" sz="3000" b="1" dirty="0"/>
              <a:t>Serving the largest organizations in the world</a:t>
            </a:r>
          </a:p>
          <a:p>
            <a:r>
              <a:rPr lang="en-US" sz="2000" b="1" dirty="0">
                <a:solidFill>
                  <a:schemeClr val="accent1"/>
                </a:solidFill>
              </a:rPr>
              <a:t>Alarm monitoring</a:t>
            </a:r>
          </a:p>
        </p:txBody>
      </p:sp>
      <p:grpSp>
        <p:nvGrpSpPr>
          <p:cNvPr id="3" name="Group 2">
            <a:extLst>
              <a:ext uri="{FF2B5EF4-FFF2-40B4-BE49-F238E27FC236}">
                <a16:creationId xmlns:a16="http://schemas.microsoft.com/office/drawing/2014/main" id="{CAE04883-762B-4121-BFB6-8578CC8CB942}"/>
              </a:ext>
            </a:extLst>
          </p:cNvPr>
          <p:cNvGrpSpPr/>
          <p:nvPr/>
        </p:nvGrpSpPr>
        <p:grpSpPr>
          <a:xfrm>
            <a:off x="506199" y="1801712"/>
            <a:ext cx="11685801" cy="5133492"/>
            <a:chOff x="506199" y="1801712"/>
            <a:chExt cx="11685801" cy="5133492"/>
          </a:xfrm>
        </p:grpSpPr>
        <p:sp>
          <p:nvSpPr>
            <p:cNvPr id="45" name="Rectangle 44">
              <a:extLst>
                <a:ext uri="{FF2B5EF4-FFF2-40B4-BE49-F238E27FC236}">
                  <a16:creationId xmlns:a16="http://schemas.microsoft.com/office/drawing/2014/main" id="{45C4DA7E-DBA9-491D-B60F-A917911DBDED}"/>
                </a:ext>
              </a:extLst>
            </p:cNvPr>
            <p:cNvSpPr/>
            <p:nvPr/>
          </p:nvSpPr>
          <p:spPr>
            <a:xfrm>
              <a:off x="10472106" y="6006807"/>
              <a:ext cx="1719894" cy="928397"/>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52" name="Picture 28" descr="University of California, San Francisco : Rankings, Fees &amp; Courses Details  | Top Universities">
              <a:extLst>
                <a:ext uri="{FF2B5EF4-FFF2-40B4-BE49-F238E27FC236}">
                  <a16:creationId xmlns:a16="http://schemas.microsoft.com/office/drawing/2014/main" id="{27D3EDAA-751C-CC4D-ADFC-5CD077E6F1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2229" y="3750069"/>
              <a:ext cx="939671" cy="939671"/>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Texas Department of Transportation - Wikipedia">
              <a:extLst>
                <a:ext uri="{FF2B5EF4-FFF2-40B4-BE49-F238E27FC236}">
                  <a16:creationId xmlns:a16="http://schemas.microsoft.com/office/drawing/2014/main" id="{22435D82-E0C9-4A4D-99A5-A4662C12D1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20775" y="3791148"/>
              <a:ext cx="843779" cy="6845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apid response Logos">
              <a:extLst>
                <a:ext uri="{FF2B5EF4-FFF2-40B4-BE49-F238E27FC236}">
                  <a16:creationId xmlns:a16="http://schemas.microsoft.com/office/drawing/2014/main" id="{D72925E0-2C5C-B745-9FB6-B014A0F306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2" y="2019970"/>
              <a:ext cx="640475" cy="6376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vantGuard Monitoring announces third central station | Security Info Watch">
              <a:extLst>
                <a:ext uri="{FF2B5EF4-FFF2-40B4-BE49-F238E27FC236}">
                  <a16:creationId xmlns:a16="http://schemas.microsoft.com/office/drawing/2014/main" id="{4BBAE8A2-7B3B-7643-BD47-60517553A3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0082" y="1918389"/>
              <a:ext cx="1583845" cy="88695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ear Kroger: It's time for a new look">
              <a:extLst>
                <a:ext uri="{FF2B5EF4-FFF2-40B4-BE49-F238E27FC236}">
                  <a16:creationId xmlns:a16="http://schemas.microsoft.com/office/drawing/2014/main" id="{2A0BA05E-4FA5-3545-BDDC-67638442B6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19369" y="2019970"/>
              <a:ext cx="627697" cy="52777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ivint to Pay $3.2 Million to Resolve Allegations of False Statements to  Federally Insured Bank | 2021-01-08 | SDM Magazine">
              <a:extLst>
                <a:ext uri="{FF2B5EF4-FFF2-40B4-BE49-F238E27FC236}">
                  <a16:creationId xmlns:a16="http://schemas.microsoft.com/office/drawing/2014/main" id="{16A8418F-32A8-5B48-998F-61E78CD001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51416" y="2632732"/>
              <a:ext cx="1305982" cy="74064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G4S - Wikipedia">
              <a:extLst>
                <a:ext uri="{FF2B5EF4-FFF2-40B4-BE49-F238E27FC236}">
                  <a16:creationId xmlns:a16="http://schemas.microsoft.com/office/drawing/2014/main" id="{8F61FB6B-5969-384C-8B3A-8615C0B66BB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5846" y="2772384"/>
              <a:ext cx="759683" cy="44595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Quick Response Monitoring | Security Info Watch">
              <a:extLst>
                <a:ext uri="{FF2B5EF4-FFF2-40B4-BE49-F238E27FC236}">
                  <a16:creationId xmlns:a16="http://schemas.microsoft.com/office/drawing/2014/main" id="{0DE5CDBC-845B-F341-A9D5-EAF7FB32DF4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405"/>
            <a:stretch/>
          </p:blipFill>
          <p:spPr bwMode="auto">
            <a:xfrm>
              <a:off x="617775" y="5569817"/>
              <a:ext cx="965756" cy="43699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34C3CDEE-30A1-8A4B-84AC-25A4585678C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34124" y="4807575"/>
              <a:ext cx="1113032" cy="61752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Oregon State unveils new logo, 'Out There' marketing campaign | KVAL">
              <a:extLst>
                <a:ext uri="{FF2B5EF4-FFF2-40B4-BE49-F238E27FC236}">
                  <a16:creationId xmlns:a16="http://schemas.microsoft.com/office/drawing/2014/main" id="{9BF1EEF8-455B-5548-8011-0B426C41538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51580" y="6123531"/>
              <a:ext cx="1444584" cy="81167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Amazon.com: University of Alabama Crimson Tide Metal Auto Emblem - Many  Available Roll Tide (Round Seal): Automotive">
              <a:extLst>
                <a:ext uri="{FF2B5EF4-FFF2-40B4-BE49-F238E27FC236}">
                  <a16:creationId xmlns:a16="http://schemas.microsoft.com/office/drawing/2014/main" id="{33EA4E63-ED30-1E41-8C1F-998F448B50E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19369" y="3218341"/>
              <a:ext cx="709007" cy="65727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Damar Security Systems - YouTube">
              <a:extLst>
                <a:ext uri="{FF2B5EF4-FFF2-40B4-BE49-F238E27FC236}">
                  <a16:creationId xmlns:a16="http://schemas.microsoft.com/office/drawing/2014/main" id="{ABC21392-85B6-394A-9833-D11F5E5120C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37258" y="2439259"/>
              <a:ext cx="1127994" cy="1127994"/>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Dallas Home Security | Fort Worth Alarm Company: Smith Thompson">
              <a:extLst>
                <a:ext uri="{FF2B5EF4-FFF2-40B4-BE49-F238E27FC236}">
                  <a16:creationId xmlns:a16="http://schemas.microsoft.com/office/drawing/2014/main" id="{DF9A0BC7-6D79-D843-B058-2F0CADCDF60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19416" y="3824227"/>
              <a:ext cx="1127993" cy="112799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Toronto District School Board - Wikipedia">
              <a:extLst>
                <a:ext uri="{FF2B5EF4-FFF2-40B4-BE49-F238E27FC236}">
                  <a16:creationId xmlns:a16="http://schemas.microsoft.com/office/drawing/2014/main" id="{A35D5000-DA34-F143-ADF7-278D11F6F00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921354" y="4533159"/>
              <a:ext cx="788303" cy="721213"/>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Telus Logo | Symbol, History, PNG (3840*2160)">
              <a:extLst>
                <a:ext uri="{FF2B5EF4-FFF2-40B4-BE49-F238E27FC236}">
                  <a16:creationId xmlns:a16="http://schemas.microsoft.com/office/drawing/2014/main" id="{6D9E061C-F8DB-CA48-9005-2422695DB02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34124" y="5530020"/>
              <a:ext cx="1296272" cy="725912"/>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STANLEY Security Donates Percentage of Proceeds to Wounded Warrior Project  | 2014-09-10 | SDM Magazine">
              <a:extLst>
                <a:ext uri="{FF2B5EF4-FFF2-40B4-BE49-F238E27FC236}">
                  <a16:creationId xmlns:a16="http://schemas.microsoft.com/office/drawing/2014/main" id="{178C002A-4A99-D94A-919F-8C06D52499F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28024" y="5397111"/>
              <a:ext cx="1079561" cy="718399"/>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Southwest Dispatch | Southwest Dispatch">
              <a:extLst>
                <a:ext uri="{FF2B5EF4-FFF2-40B4-BE49-F238E27FC236}">
                  <a16:creationId xmlns:a16="http://schemas.microsoft.com/office/drawing/2014/main" id="{E48FAB92-B8BD-834C-AC19-F1AF3BF8F8B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22167" y="3289514"/>
              <a:ext cx="736511" cy="701287"/>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Supported Monitoring Stations | SecureNet">
              <a:extLst>
                <a:ext uri="{FF2B5EF4-FFF2-40B4-BE49-F238E27FC236}">
                  <a16:creationId xmlns:a16="http://schemas.microsoft.com/office/drawing/2014/main" id="{75225E14-8ABC-E940-B98F-E5D044E27BE5}"/>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20679" t="69" r="20585" b="544"/>
            <a:stretch/>
          </p:blipFill>
          <p:spPr bwMode="auto">
            <a:xfrm>
              <a:off x="506199" y="4721576"/>
              <a:ext cx="1156060" cy="870690"/>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United Central Control Inc 8415 Datapoint Dr Ste 500, San Antonio, TX, 78229">
              <a:extLst>
                <a:ext uri="{FF2B5EF4-FFF2-40B4-BE49-F238E27FC236}">
                  <a16:creationId xmlns:a16="http://schemas.microsoft.com/office/drawing/2014/main" id="{B5F43494-02C1-D04B-895D-FADDB33843B6}"/>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b="26239"/>
            <a:stretch/>
          </p:blipFill>
          <p:spPr bwMode="auto">
            <a:xfrm>
              <a:off x="1904624" y="3417486"/>
              <a:ext cx="998596" cy="423032"/>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Life Alert Reviews: Can You Use the System Without Wires?">
              <a:extLst>
                <a:ext uri="{FF2B5EF4-FFF2-40B4-BE49-F238E27FC236}">
                  <a16:creationId xmlns:a16="http://schemas.microsoft.com/office/drawing/2014/main" id="{41F5EBEF-6733-5649-85A7-F6644BE5F58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121509" y="3310970"/>
              <a:ext cx="1376240" cy="818177"/>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Working at Per Mar Security Services | Glassdoor">
              <a:extLst>
                <a:ext uri="{FF2B5EF4-FFF2-40B4-BE49-F238E27FC236}">
                  <a16:creationId xmlns:a16="http://schemas.microsoft.com/office/drawing/2014/main" id="{BD7005F8-440A-764A-8D88-F6D86254119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532119" y="3389344"/>
              <a:ext cx="721213" cy="721213"/>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Our Legacy | legacysafety">
              <a:extLst>
                <a:ext uri="{FF2B5EF4-FFF2-40B4-BE49-F238E27FC236}">
                  <a16:creationId xmlns:a16="http://schemas.microsoft.com/office/drawing/2014/main" id="{A74757D3-605A-9846-8776-E0EE53F52B0D}"/>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68122" y="4118016"/>
              <a:ext cx="587479" cy="587479"/>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Microsoft unveils its new logo, the first major change in 25 years - The  Verge">
              <a:extLst>
                <a:ext uri="{FF2B5EF4-FFF2-40B4-BE49-F238E27FC236}">
                  <a16:creationId xmlns:a16="http://schemas.microsoft.com/office/drawing/2014/main" id="{372D06BC-5EA0-CA41-91DD-628E7392CCAB}"/>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389692" y="1801712"/>
              <a:ext cx="1460071" cy="971611"/>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Life-saving Emergency Response Data Platform | Home | RapidSOS">
              <a:extLst>
                <a:ext uri="{FF2B5EF4-FFF2-40B4-BE49-F238E27FC236}">
                  <a16:creationId xmlns:a16="http://schemas.microsoft.com/office/drawing/2014/main" id="{2876775A-AE02-F148-9A2C-5B405E699DB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050163" y="2151239"/>
              <a:ext cx="1503777" cy="412326"/>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Land O'Lakes: Butter is Everything">
              <a:extLst>
                <a:ext uri="{FF2B5EF4-FFF2-40B4-BE49-F238E27FC236}">
                  <a16:creationId xmlns:a16="http://schemas.microsoft.com/office/drawing/2014/main" id="{5E058CC8-17D1-D14D-8134-6387339823E6}"/>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436980" y="2680038"/>
              <a:ext cx="1378300" cy="297392"/>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descr="Johnson Controls Logo Vector Logo - Download Free SVG Icon | Worldvectorlogo">
              <a:extLst>
                <a:ext uri="{FF2B5EF4-FFF2-40B4-BE49-F238E27FC236}">
                  <a16:creationId xmlns:a16="http://schemas.microsoft.com/office/drawing/2014/main" id="{97E878BD-95D2-044B-8988-0A02EB959827}"/>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536439" y="2007592"/>
              <a:ext cx="1132494" cy="500717"/>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descr="Interface Security Systems Expands its Interactive Monitoring Services with  Integration of Wearable Personal Protection Devices">
              <a:extLst>
                <a:ext uri="{FF2B5EF4-FFF2-40B4-BE49-F238E27FC236}">
                  <a16:creationId xmlns:a16="http://schemas.microsoft.com/office/drawing/2014/main" id="{53BFDAC8-5A48-BE4C-8DEA-C53C9A8D0FE1}"/>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134171" y="4770906"/>
              <a:ext cx="1220844" cy="468777"/>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descr="Houston ISD Employee Benefits and Perks | Glassdoor">
              <a:extLst>
                <a:ext uri="{FF2B5EF4-FFF2-40B4-BE49-F238E27FC236}">
                  <a16:creationId xmlns:a16="http://schemas.microsoft.com/office/drawing/2014/main" id="{9CC615EA-3103-D04E-A997-51FBDB915B54}"/>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989613" y="5397620"/>
              <a:ext cx="725911" cy="725911"/>
            </a:xfrm>
            <a:prstGeom prst="rect">
              <a:avLst/>
            </a:prstGeom>
            <a:noFill/>
            <a:extLst>
              <a:ext uri="{909E8E84-426E-40DD-AFC4-6F175D3DCCD1}">
                <a14:hiddenFill xmlns:a14="http://schemas.microsoft.com/office/drawing/2010/main">
                  <a:solidFill>
                    <a:srgbClr val="FFFFFF"/>
                  </a:solidFill>
                </a14:hiddenFill>
              </a:ext>
            </a:extLst>
          </p:spPr>
        </p:pic>
        <p:pic>
          <p:nvPicPr>
            <p:cNvPr id="1098" name="Picture 74" descr="City National Bank - Verified Page | Facebook">
              <a:extLst>
                <a:ext uri="{FF2B5EF4-FFF2-40B4-BE49-F238E27FC236}">
                  <a16:creationId xmlns:a16="http://schemas.microsoft.com/office/drawing/2014/main" id="{C5B857EA-43C9-7C48-8A8B-255314B8DC64}"/>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0807424" y="4570417"/>
              <a:ext cx="763898" cy="763898"/>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76" descr="CAT (Caterpillar) Logo | Symbol, History, PNG (3840*2160)">
              <a:extLst>
                <a:ext uri="{FF2B5EF4-FFF2-40B4-BE49-F238E27FC236}">
                  <a16:creationId xmlns:a16="http://schemas.microsoft.com/office/drawing/2014/main" id="{4AE3341F-D05A-4C45-AE54-E567AB800C8B}"/>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8915897" y="2584200"/>
              <a:ext cx="873345" cy="489073"/>
            </a:xfrm>
            <a:prstGeom prst="rect">
              <a:avLst/>
            </a:prstGeom>
            <a:noFill/>
            <a:extLst>
              <a:ext uri="{909E8E84-426E-40DD-AFC4-6F175D3DCCD1}">
                <a14:hiddenFill xmlns:a14="http://schemas.microsoft.com/office/drawing/2010/main">
                  <a:solidFill>
                    <a:srgbClr val="FFFFFF"/>
                  </a:solidFill>
                </a14:hiddenFill>
              </a:ext>
            </a:extLst>
          </p:spPr>
        </p:pic>
        <p:pic>
          <p:nvPicPr>
            <p:cNvPr id="1102" name="Picture 78" descr="Bosch Logo | Symbol, History, PNG (3840*2160)">
              <a:extLst>
                <a:ext uri="{FF2B5EF4-FFF2-40B4-BE49-F238E27FC236}">
                  <a16:creationId xmlns:a16="http://schemas.microsoft.com/office/drawing/2014/main" id="{85BC0D30-428F-FA41-BD5E-B74EEED8E954}"/>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112824" y="2674404"/>
              <a:ext cx="1278253" cy="587343"/>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80" descr="Centralarm Monitoring Inc Information | Centralarm Monitoring Inc Profile">
              <a:extLst>
                <a:ext uri="{FF2B5EF4-FFF2-40B4-BE49-F238E27FC236}">
                  <a16:creationId xmlns:a16="http://schemas.microsoft.com/office/drawing/2014/main" id="{F0B4D1BF-D141-614E-B822-EECDE2BA0863}"/>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5900601" y="3960196"/>
              <a:ext cx="1713268" cy="76258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0" descr="ABOUT | DynamarkCT">
              <a:extLst>
                <a:ext uri="{FF2B5EF4-FFF2-40B4-BE49-F238E27FC236}">
                  <a16:creationId xmlns:a16="http://schemas.microsoft.com/office/drawing/2014/main" id="{DDA75C7A-6F6E-7F43-B444-99236C823F85}"/>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4516895" y="5492560"/>
              <a:ext cx="755383" cy="4124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aladin Logo | Capilano Mall">
              <a:extLst>
                <a:ext uri="{FF2B5EF4-FFF2-40B4-BE49-F238E27FC236}">
                  <a16:creationId xmlns:a16="http://schemas.microsoft.com/office/drawing/2014/main" id="{4FD301C7-2889-4E4E-906E-C99695FDA6E7}"/>
                </a:ext>
              </a:extLst>
            </p:cNvPr>
            <p:cNvPicPr>
              <a:picLocks noChangeAspect="1" noChangeArrowheads="1"/>
            </p:cNvPicPr>
            <p:nvPr/>
          </p:nvPicPr>
          <p:blipFill rotWithShape="1">
            <a:blip r:embed="rId36">
              <a:extLst>
                <a:ext uri="{28A0092B-C50C-407E-A947-70E740481C1C}">
                  <a14:useLocalDpi xmlns:a14="http://schemas.microsoft.com/office/drawing/2010/main" val="0"/>
                </a:ext>
              </a:extLst>
            </a:blip>
            <a:srcRect t="25423" b="24328"/>
            <a:stretch/>
          </p:blipFill>
          <p:spPr bwMode="auto">
            <a:xfrm>
              <a:off x="1611999" y="4218448"/>
              <a:ext cx="1583845" cy="4415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0BB29EC-C99E-4F20-B573-CD4C6F3AE3BC}"/>
                </a:ext>
              </a:extLst>
            </p:cNvPr>
            <p:cNvPicPr>
              <a:picLocks noChangeAspect="1"/>
            </p:cNvPicPr>
            <p:nvPr/>
          </p:nvPicPr>
          <p:blipFill rotWithShape="1">
            <a:blip r:embed="rId37"/>
            <a:srcRect l="26168" t="4789" r="28723" b="17602"/>
            <a:stretch/>
          </p:blipFill>
          <p:spPr>
            <a:xfrm>
              <a:off x="4556975" y="4642018"/>
              <a:ext cx="677925" cy="701151"/>
            </a:xfrm>
            <a:prstGeom prst="rect">
              <a:avLst/>
            </a:prstGeom>
          </p:spPr>
        </p:pic>
        <p:pic>
          <p:nvPicPr>
            <p:cNvPr id="17" name="Picture 6" descr="LDS Church Logo, 1974–1995 - Fonts In Use">
              <a:extLst>
                <a:ext uri="{FF2B5EF4-FFF2-40B4-BE49-F238E27FC236}">
                  <a16:creationId xmlns:a16="http://schemas.microsoft.com/office/drawing/2014/main" id="{0A987C2E-22D0-4609-9A8A-83AD60A6EC49}"/>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0472106" y="3244083"/>
              <a:ext cx="1388229" cy="55041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Fort Leavenworth, KS - Cantu Services, Inc.">
              <a:extLst>
                <a:ext uri="{FF2B5EF4-FFF2-40B4-BE49-F238E27FC236}">
                  <a16:creationId xmlns:a16="http://schemas.microsoft.com/office/drawing/2014/main" id="{0CEE4A8D-D93A-453A-A0F4-625FA1A9A4C2}"/>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0699763" y="6082869"/>
              <a:ext cx="932914" cy="69968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Amazon.com: American Vinyl Round Fort Benning Army Base Sticker (Logo  Insignia Emblem ga): Automotive">
              <a:extLst>
                <a:ext uri="{FF2B5EF4-FFF2-40B4-BE49-F238E27FC236}">
                  <a16:creationId xmlns:a16="http://schemas.microsoft.com/office/drawing/2014/main" id="{30DA3B18-A66C-4BD8-BAA5-3667F9D7427B}"/>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0767233" y="5287515"/>
              <a:ext cx="725912" cy="725912"/>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23" name="Table 23">
            <a:extLst>
              <a:ext uri="{FF2B5EF4-FFF2-40B4-BE49-F238E27FC236}">
                <a16:creationId xmlns:a16="http://schemas.microsoft.com/office/drawing/2014/main" id="{57090E5A-8B86-40B3-B3BD-DB7245B5E0CA}"/>
              </a:ext>
            </a:extLst>
          </p:cNvPr>
          <p:cNvGraphicFramePr>
            <a:graphicFrameLocks noGrp="1"/>
          </p:cNvGraphicFramePr>
          <p:nvPr/>
        </p:nvGraphicFramePr>
        <p:xfrm>
          <a:off x="0" y="1378015"/>
          <a:ext cx="12192000" cy="3708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520684521"/>
                    </a:ext>
                  </a:extLst>
                </a:gridCol>
                <a:gridCol w="4064000">
                  <a:extLst>
                    <a:ext uri="{9D8B030D-6E8A-4147-A177-3AD203B41FA5}">
                      <a16:colId xmlns:a16="http://schemas.microsoft.com/office/drawing/2014/main" val="2388327339"/>
                    </a:ext>
                  </a:extLst>
                </a:gridCol>
                <a:gridCol w="4064000">
                  <a:extLst>
                    <a:ext uri="{9D8B030D-6E8A-4147-A177-3AD203B41FA5}">
                      <a16:colId xmlns:a16="http://schemas.microsoft.com/office/drawing/2014/main" val="2233343160"/>
                    </a:ext>
                  </a:extLst>
                </a:gridCol>
              </a:tblGrid>
              <a:tr h="370840">
                <a:tc>
                  <a:txBody>
                    <a:bodyPr/>
                    <a:lstStyle/>
                    <a:p>
                      <a:pPr algn="ctr"/>
                      <a:r>
                        <a:rPr lang="en-US" dirty="0">
                          <a:solidFill>
                            <a:schemeClr val="accent1"/>
                          </a:solidFill>
                        </a:rPr>
                        <a:t>CENTRAL STATIONS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dirty="0">
                          <a:solidFill>
                            <a:schemeClr val="accent1"/>
                          </a:solidFill>
                        </a:rPr>
                        <a:t>DEALERS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dirty="0">
                          <a:solidFill>
                            <a:schemeClr val="accent1"/>
                          </a:solidFill>
                        </a:rPr>
                        <a:t>COMMERCIAL / SLED / FED</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3168622"/>
                  </a:ext>
                </a:extLst>
              </a:tr>
            </a:tbl>
          </a:graphicData>
        </a:graphic>
      </p:graphicFrame>
      <p:cxnSp>
        <p:nvCxnSpPr>
          <p:cNvPr id="68" name="Straight Connector 67">
            <a:extLst>
              <a:ext uri="{FF2B5EF4-FFF2-40B4-BE49-F238E27FC236}">
                <a16:creationId xmlns:a16="http://schemas.microsoft.com/office/drawing/2014/main" id="{ACE87969-DAE4-4A01-ADAA-F8B5BB3BE700}"/>
              </a:ext>
            </a:extLst>
          </p:cNvPr>
          <p:cNvCxnSpPr>
            <a:cxnSpLocks/>
          </p:cNvCxnSpPr>
          <p:nvPr/>
        </p:nvCxnSpPr>
        <p:spPr>
          <a:xfrm>
            <a:off x="585133" y="1240781"/>
            <a:ext cx="10630936"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5903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B90BD1-EEAE-7A47-B5D9-BF7CEEF769C7}"/>
              </a:ext>
            </a:extLst>
          </p:cNvPr>
          <p:cNvSpPr>
            <a:spLocks noGrp="1"/>
          </p:cNvSpPr>
          <p:nvPr>
            <p:ph type="sldNum" sz="quarter" idx="4"/>
          </p:nvPr>
        </p:nvSpPr>
        <p:spPr/>
        <p:txBody>
          <a:bodyPr/>
          <a:lstStyle/>
          <a:p>
            <a:fld id="{6D22F896-40B5-4ADD-8801-0D06FADFA095}" type="slidenum">
              <a:rPr lang="en-US" smtClean="0"/>
              <a:pPr/>
              <a:t>12</a:t>
            </a:fld>
            <a:endParaRPr lang="en-US" dirty="0"/>
          </a:p>
        </p:txBody>
      </p:sp>
      <p:sp>
        <p:nvSpPr>
          <p:cNvPr id="10" name="Title 1">
            <a:extLst>
              <a:ext uri="{FF2B5EF4-FFF2-40B4-BE49-F238E27FC236}">
                <a16:creationId xmlns:a16="http://schemas.microsoft.com/office/drawing/2014/main" id="{859BCE10-F8B4-0146-83FA-3C2A9928332A}"/>
              </a:ext>
            </a:extLst>
          </p:cNvPr>
          <p:cNvSpPr txBox="1">
            <a:spLocks/>
          </p:cNvSpPr>
          <p:nvPr/>
        </p:nvSpPr>
        <p:spPr>
          <a:xfrm>
            <a:off x="202582" y="337114"/>
            <a:ext cx="11865593" cy="73563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400" b="0" i="0" kern="1200" cap="all">
                <a:solidFill>
                  <a:schemeClr val="tx1"/>
                </a:solidFill>
                <a:effectLst/>
                <a:latin typeface="+mj-lt"/>
                <a:ea typeface="+mj-ea"/>
                <a:cs typeface="+mj-cs"/>
              </a:defRPr>
            </a:lvl1pPr>
          </a:lstStyle>
          <a:p>
            <a:pPr algn="l"/>
            <a:r>
              <a:rPr lang="en-US" sz="3000" b="1" dirty="0"/>
              <a:t>Serving the largest organizations in the world</a:t>
            </a:r>
          </a:p>
          <a:p>
            <a:r>
              <a:rPr lang="en-US" sz="2000" b="1" dirty="0">
                <a:solidFill>
                  <a:schemeClr val="accent6">
                    <a:lumMod val="75000"/>
                  </a:schemeClr>
                </a:solidFill>
              </a:rPr>
              <a:t>Business management</a:t>
            </a:r>
          </a:p>
        </p:txBody>
      </p:sp>
      <p:grpSp>
        <p:nvGrpSpPr>
          <p:cNvPr id="4" name="Group 3">
            <a:extLst>
              <a:ext uri="{FF2B5EF4-FFF2-40B4-BE49-F238E27FC236}">
                <a16:creationId xmlns:a16="http://schemas.microsoft.com/office/drawing/2014/main" id="{82697ACD-41C5-46E6-8E0D-60316F22D15F}"/>
              </a:ext>
            </a:extLst>
          </p:cNvPr>
          <p:cNvGrpSpPr/>
          <p:nvPr/>
        </p:nvGrpSpPr>
        <p:grpSpPr>
          <a:xfrm>
            <a:off x="320708" y="1240781"/>
            <a:ext cx="10964812" cy="4993254"/>
            <a:chOff x="320708" y="1240781"/>
            <a:chExt cx="10964812" cy="4993254"/>
          </a:xfrm>
        </p:grpSpPr>
        <p:pic>
          <p:nvPicPr>
            <p:cNvPr id="2052" name="Picture 4">
              <a:extLst>
                <a:ext uri="{FF2B5EF4-FFF2-40B4-BE49-F238E27FC236}">
                  <a16:creationId xmlns:a16="http://schemas.microsoft.com/office/drawing/2014/main" id="{57C568F3-3903-AF44-85ED-295C0CDBB6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074" y="2428089"/>
              <a:ext cx="1583845" cy="87874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usiness Security Systems | Houston, Dallas | Knight Security Systems">
              <a:extLst>
                <a:ext uri="{FF2B5EF4-FFF2-40B4-BE49-F238E27FC236}">
                  <a16:creationId xmlns:a16="http://schemas.microsoft.com/office/drawing/2014/main" id="{96FC3CDC-7752-9745-B7F1-6F3FEB25A4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3758" y="1560806"/>
              <a:ext cx="1583845" cy="51717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ome - Brink's US">
              <a:extLst>
                <a:ext uri="{FF2B5EF4-FFF2-40B4-BE49-F238E27FC236}">
                  <a16:creationId xmlns:a16="http://schemas.microsoft.com/office/drawing/2014/main" id="{FFAFBB50-1C83-D14C-BD3B-73DE09A872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737" y="1656887"/>
              <a:ext cx="1589150" cy="27817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Working at Per Mar Security Services | Glassdoor">
              <a:extLst>
                <a:ext uri="{FF2B5EF4-FFF2-40B4-BE49-F238E27FC236}">
                  <a16:creationId xmlns:a16="http://schemas.microsoft.com/office/drawing/2014/main" id="{554DB619-D725-C84C-8DE8-6BA944E8AA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8500" y="1530327"/>
              <a:ext cx="771202" cy="77120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edical Guardian Cost, Pricing, Packages &amp; Monthly Plans">
              <a:extLst>
                <a:ext uri="{FF2B5EF4-FFF2-40B4-BE49-F238E27FC236}">
                  <a16:creationId xmlns:a16="http://schemas.microsoft.com/office/drawing/2014/main" id="{FA3968D3-09DC-0E42-A225-3B94D905F6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26876" y="3164109"/>
              <a:ext cx="1517248" cy="56638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ecuritas AB - Wikipedia">
              <a:extLst>
                <a:ext uri="{FF2B5EF4-FFF2-40B4-BE49-F238E27FC236}">
                  <a16:creationId xmlns:a16="http://schemas.microsoft.com/office/drawing/2014/main" id="{1C677B25-3542-274E-86A1-9042D2B466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36679" y="4075394"/>
              <a:ext cx="968687" cy="5126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Dallas Home Security | Fort Worth Alarm Company: Smith Thompson">
              <a:extLst>
                <a:ext uri="{FF2B5EF4-FFF2-40B4-BE49-F238E27FC236}">
                  <a16:creationId xmlns:a16="http://schemas.microsoft.com/office/drawing/2014/main" id="{E7504840-081E-764C-B789-C372D2DA329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259" t="29247" r="8480" b="32682"/>
            <a:stretch/>
          </p:blipFill>
          <p:spPr bwMode="auto">
            <a:xfrm>
              <a:off x="5862366" y="3185325"/>
              <a:ext cx="1323145" cy="60501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Reviews of Doyle Security - Should you Choose Small &amp; Local?">
              <a:extLst>
                <a:ext uri="{FF2B5EF4-FFF2-40B4-BE49-F238E27FC236}">
                  <a16:creationId xmlns:a16="http://schemas.microsoft.com/office/drawing/2014/main" id="{9F590CA7-DAAF-2542-86DE-E2C890B3020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60572" y="4652260"/>
              <a:ext cx="1516451" cy="107344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Connect America Named &quot;Best Place to Work&quot; by Philly Happening">
              <a:extLst>
                <a:ext uri="{FF2B5EF4-FFF2-40B4-BE49-F238E27FC236}">
                  <a16:creationId xmlns:a16="http://schemas.microsoft.com/office/drawing/2014/main" id="{AC19ABDC-34AF-A84E-840A-209509A282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24753" y="3405050"/>
              <a:ext cx="1447169" cy="770571"/>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Acom Integrated Solutions | LinkedIn">
              <a:extLst>
                <a:ext uri="{FF2B5EF4-FFF2-40B4-BE49-F238E27FC236}">
                  <a16:creationId xmlns:a16="http://schemas.microsoft.com/office/drawing/2014/main" id="{AE5C858C-49A6-8444-B999-FF1EB341D35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61777" y="4393096"/>
              <a:ext cx="959677" cy="959677"/>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Acadian Total Security | Smart Home Security and Business Security Systems">
              <a:extLst>
                <a:ext uri="{FF2B5EF4-FFF2-40B4-BE49-F238E27FC236}">
                  <a16:creationId xmlns:a16="http://schemas.microsoft.com/office/drawing/2014/main" id="{911B610E-928F-6140-9004-64203E4E6F2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10979" y="2428089"/>
              <a:ext cx="1143000" cy="496082"/>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Wayne Alarm Systems | Home &amp; Business Security in Lynn, MA">
              <a:extLst>
                <a:ext uri="{FF2B5EF4-FFF2-40B4-BE49-F238E27FC236}">
                  <a16:creationId xmlns:a16="http://schemas.microsoft.com/office/drawing/2014/main" id="{BFB56AF0-F36F-6244-9135-482902867B1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33323" y="3003592"/>
              <a:ext cx="727129" cy="727129"/>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Advanced Alarm Systems, Hollywood, FL - Cylex">
              <a:extLst>
                <a:ext uri="{FF2B5EF4-FFF2-40B4-BE49-F238E27FC236}">
                  <a16:creationId xmlns:a16="http://schemas.microsoft.com/office/drawing/2014/main" id="{187FA1FB-D7D4-CB4C-BB0A-55C97199560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36679" y="4859850"/>
              <a:ext cx="968688" cy="563421"/>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Atlantic Security - 17 Recommendations - Jacksonville, FL">
              <a:extLst>
                <a:ext uri="{FF2B5EF4-FFF2-40B4-BE49-F238E27FC236}">
                  <a16:creationId xmlns:a16="http://schemas.microsoft.com/office/drawing/2014/main" id="{4F3C9705-2656-E14B-9690-CEC8B6DBEAE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845327" y="4522899"/>
              <a:ext cx="959677" cy="959677"/>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Sonitrol Rebrands, Opens New Franchises | 2016-06-09 | SDM Magazine">
              <a:extLst>
                <a:ext uri="{FF2B5EF4-FFF2-40B4-BE49-F238E27FC236}">
                  <a16:creationId xmlns:a16="http://schemas.microsoft.com/office/drawing/2014/main" id="{BC108C23-A963-4B41-BD99-9F3189B075F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7991" y="3824318"/>
              <a:ext cx="1366982" cy="833525"/>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Fire Alarm &amp; Sprinkler Inspections in Wisconsin - Best Defense">
              <a:extLst>
                <a:ext uri="{FF2B5EF4-FFF2-40B4-BE49-F238E27FC236}">
                  <a16:creationId xmlns:a16="http://schemas.microsoft.com/office/drawing/2014/main" id="{77817D3B-95C2-9948-9335-A1E4FD4891C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318304" y="4078799"/>
              <a:ext cx="1329896" cy="509244"/>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Burnes Citadel Security - Home | Facebook">
              <a:extLst>
                <a:ext uri="{FF2B5EF4-FFF2-40B4-BE49-F238E27FC236}">
                  <a16:creationId xmlns:a16="http://schemas.microsoft.com/office/drawing/2014/main" id="{4ACF9D87-442B-FA47-9A88-B63B204DE0F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210496" y="2378694"/>
              <a:ext cx="793788" cy="793788"/>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We Are Business Security System Installation Experts | CRV Surveillance">
              <a:extLst>
                <a:ext uri="{FF2B5EF4-FFF2-40B4-BE49-F238E27FC236}">
                  <a16:creationId xmlns:a16="http://schemas.microsoft.com/office/drawing/2014/main" id="{77CFC995-6F28-F645-8396-D43CEED2A89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20708" y="3407157"/>
              <a:ext cx="2229756" cy="314652"/>
            </a:xfrm>
            <a:prstGeom prst="rect">
              <a:avLst/>
            </a:prstGeom>
            <a:noFill/>
            <a:extLst>
              <a:ext uri="{909E8E84-426E-40DD-AFC4-6F175D3DCCD1}">
                <a14:hiddenFill xmlns:a14="http://schemas.microsoft.com/office/drawing/2010/main">
                  <a:solidFill>
                    <a:srgbClr val="FFFFFF"/>
                  </a:solidFill>
                </a14:hiddenFill>
              </a:ext>
            </a:extLst>
          </p:spPr>
        </p:pic>
        <p:pic>
          <p:nvPicPr>
            <p:cNvPr id="2088" name="Picture 40" descr="ABOUT | DynamarkCT">
              <a:extLst>
                <a:ext uri="{FF2B5EF4-FFF2-40B4-BE49-F238E27FC236}">
                  <a16:creationId xmlns:a16="http://schemas.microsoft.com/office/drawing/2014/main" id="{FEA7153F-A660-204E-BEE4-E189A2FD0FF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953458" y="2408391"/>
              <a:ext cx="800594" cy="437167"/>
            </a:xfrm>
            <a:prstGeom prst="rect">
              <a:avLst/>
            </a:prstGeom>
            <a:noFill/>
            <a:extLst>
              <a:ext uri="{909E8E84-426E-40DD-AFC4-6F175D3DCCD1}">
                <a14:hiddenFill xmlns:a14="http://schemas.microsoft.com/office/drawing/2010/main">
                  <a:solidFill>
                    <a:srgbClr val="FFFFFF"/>
                  </a:solidFill>
                </a14:hiddenFill>
              </a:ext>
            </a:extLst>
          </p:spPr>
        </p:pic>
        <p:pic>
          <p:nvPicPr>
            <p:cNvPr id="2090" name="Picture 42" descr="All-Guard Alarm Systems, Inc. | Better Business Bureau® Profile">
              <a:extLst>
                <a:ext uri="{FF2B5EF4-FFF2-40B4-BE49-F238E27FC236}">
                  <a16:creationId xmlns:a16="http://schemas.microsoft.com/office/drawing/2014/main" id="{F711C6F1-9604-E44F-AEFB-0F9E4E862DD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245900" y="1620261"/>
              <a:ext cx="1583845" cy="5079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F375AA4-1FCD-FE41-83C5-EFB027282624}"/>
                </a:ext>
              </a:extLst>
            </p:cNvPr>
            <p:cNvPicPr>
              <a:picLocks noChangeAspect="1"/>
            </p:cNvPicPr>
            <p:nvPr/>
          </p:nvPicPr>
          <p:blipFill>
            <a:blip r:embed="rId23"/>
            <a:stretch>
              <a:fillRect/>
            </a:stretch>
          </p:blipFill>
          <p:spPr>
            <a:xfrm>
              <a:off x="646550" y="5621874"/>
              <a:ext cx="1771644" cy="273049"/>
            </a:xfrm>
            <a:prstGeom prst="rect">
              <a:avLst/>
            </a:prstGeom>
          </p:spPr>
        </p:pic>
        <p:pic>
          <p:nvPicPr>
            <p:cNvPr id="2092" name="Picture 44" descr="Fire Alarm Company Albuquerque Video Surveillance - IntraWorks">
              <a:extLst>
                <a:ext uri="{FF2B5EF4-FFF2-40B4-BE49-F238E27FC236}">
                  <a16:creationId xmlns:a16="http://schemas.microsoft.com/office/drawing/2014/main" id="{8E79CEE9-1183-1F4B-8AFD-AD01B2DD4DB4}"/>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77017" y="4737609"/>
              <a:ext cx="1621958" cy="4562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FDBA020-7B3B-DC48-B6E3-67D575AE1CE4}"/>
                </a:ext>
              </a:extLst>
            </p:cNvPr>
            <p:cNvPicPr>
              <a:picLocks noChangeAspect="1"/>
            </p:cNvPicPr>
            <p:nvPr/>
          </p:nvPicPr>
          <p:blipFill>
            <a:blip r:embed="rId25"/>
            <a:stretch>
              <a:fillRect/>
            </a:stretch>
          </p:blipFill>
          <p:spPr>
            <a:xfrm>
              <a:off x="3383043" y="2461430"/>
              <a:ext cx="1164134" cy="322115"/>
            </a:xfrm>
            <a:prstGeom prst="rect">
              <a:avLst/>
            </a:prstGeom>
          </p:spPr>
        </p:pic>
        <p:pic>
          <p:nvPicPr>
            <p:cNvPr id="2094" name="Picture 46" descr="Peak Alarm Company Careers and Employment | Indeed.com">
              <a:extLst>
                <a:ext uri="{FF2B5EF4-FFF2-40B4-BE49-F238E27FC236}">
                  <a16:creationId xmlns:a16="http://schemas.microsoft.com/office/drawing/2014/main" id="{E7452DFE-FBC4-6949-8E56-1626AEB8F92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920758" y="3806906"/>
              <a:ext cx="801462" cy="80146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0AEA9E1C-E840-4E54-AA5B-01AF7AE52B24}"/>
                </a:ext>
              </a:extLst>
            </p:cNvPr>
            <p:cNvPicPr>
              <a:picLocks noChangeAspect="1"/>
            </p:cNvPicPr>
            <p:nvPr/>
          </p:nvPicPr>
          <p:blipFill rotWithShape="1">
            <a:blip r:embed="rId27"/>
            <a:srcRect l="26168" t="4789" r="28723" b="17602"/>
            <a:stretch/>
          </p:blipFill>
          <p:spPr>
            <a:xfrm>
              <a:off x="9982527" y="1474011"/>
              <a:ext cx="677925" cy="701151"/>
            </a:xfrm>
            <a:prstGeom prst="rect">
              <a:avLst/>
            </a:prstGeom>
          </p:spPr>
        </p:pic>
        <p:pic>
          <p:nvPicPr>
            <p:cNvPr id="32" name="Picture 31" descr="Paladin Logo | Capilano Mall">
              <a:extLst>
                <a:ext uri="{FF2B5EF4-FFF2-40B4-BE49-F238E27FC236}">
                  <a16:creationId xmlns:a16="http://schemas.microsoft.com/office/drawing/2014/main" id="{9D2F4C5C-D252-4E7B-8B95-0AA49C9DA272}"/>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t="25423" b="24328"/>
            <a:stretch/>
          </p:blipFill>
          <p:spPr bwMode="auto">
            <a:xfrm>
              <a:off x="596074" y="2065178"/>
              <a:ext cx="1583845" cy="441560"/>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Straight Connector 32">
              <a:extLst>
                <a:ext uri="{FF2B5EF4-FFF2-40B4-BE49-F238E27FC236}">
                  <a16:creationId xmlns:a16="http://schemas.microsoft.com/office/drawing/2014/main" id="{BA86790D-BDD9-4555-8BAB-0A68527DFB1C}"/>
                </a:ext>
              </a:extLst>
            </p:cNvPr>
            <p:cNvCxnSpPr>
              <a:cxnSpLocks/>
            </p:cNvCxnSpPr>
            <p:nvPr/>
          </p:nvCxnSpPr>
          <p:spPr>
            <a:xfrm>
              <a:off x="654584" y="1240781"/>
              <a:ext cx="10630936"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3" name="Picture 2" descr="Members | Nevada Security Association">
              <a:extLst>
                <a:ext uri="{FF2B5EF4-FFF2-40B4-BE49-F238E27FC236}">
                  <a16:creationId xmlns:a16="http://schemas.microsoft.com/office/drawing/2014/main" id="{34A61D0C-120B-4396-86A4-E3399291B9CF}"/>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202213" y="5726085"/>
              <a:ext cx="1608508" cy="5079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09420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C6A31-37EB-463E-9E19-3058C4289730}"/>
              </a:ext>
            </a:extLst>
          </p:cNvPr>
          <p:cNvSpPr>
            <a:spLocks noGrp="1"/>
          </p:cNvSpPr>
          <p:nvPr>
            <p:ph type="title"/>
          </p:nvPr>
        </p:nvSpPr>
        <p:spPr>
          <a:xfrm>
            <a:off x="878313" y="925972"/>
            <a:ext cx="5532328" cy="1065035"/>
          </a:xfrm>
        </p:spPr>
        <p:txBody>
          <a:bodyPr vert="horz" lIns="91440" tIns="45720" rIns="91440" bIns="45720" rtlCol="0" anchor="b">
            <a:normAutofit/>
          </a:bodyPr>
          <a:lstStyle/>
          <a:p>
            <a:r>
              <a:rPr lang="en-US" sz="6000" b="1" i="0" kern="1200" cap="all" dirty="0">
                <a:effectLst/>
              </a:rPr>
              <a:t>mission</a:t>
            </a:r>
          </a:p>
        </p:txBody>
      </p:sp>
      <p:sp>
        <p:nvSpPr>
          <p:cNvPr id="5" name="Content Placeholder 4">
            <a:extLst>
              <a:ext uri="{FF2B5EF4-FFF2-40B4-BE49-F238E27FC236}">
                <a16:creationId xmlns:a16="http://schemas.microsoft.com/office/drawing/2014/main" id="{3D435445-2F7E-4D08-B4B8-D3F67A9C40CA}"/>
              </a:ext>
            </a:extLst>
          </p:cNvPr>
          <p:cNvSpPr>
            <a:spLocks noGrp="1"/>
          </p:cNvSpPr>
          <p:nvPr>
            <p:ph type="body" sz="half" idx="10"/>
          </p:nvPr>
        </p:nvSpPr>
        <p:spPr>
          <a:xfrm>
            <a:off x="926969" y="1991007"/>
            <a:ext cx="3307008" cy="2003742"/>
          </a:xfrm>
        </p:spPr>
        <p:txBody>
          <a:bodyPr>
            <a:noAutofit/>
          </a:bodyPr>
          <a:lstStyle/>
          <a:p>
            <a:pPr marL="0" marR="0" indent="0">
              <a:spcBef>
                <a:spcPts val="0"/>
              </a:spcBef>
              <a:spcAft>
                <a:spcPts val="0"/>
              </a:spcAft>
              <a:buNone/>
            </a:pPr>
            <a:r>
              <a:rPr lang="en-US" sz="2000" dirty="0">
                <a:effectLst/>
              </a:rPr>
              <a:t>To be the market leader in providing </a:t>
            </a:r>
            <a:r>
              <a:rPr lang="en-US" sz="2000" dirty="0"/>
              <a:t>automated </a:t>
            </a:r>
            <a:r>
              <a:rPr lang="en-US" sz="2000" dirty="0">
                <a:effectLst/>
              </a:rPr>
              <a:t>technology solutions to the security industry, enabling our customers to enhance and grow their business.</a:t>
            </a:r>
            <a:endParaRPr lang="en-US" sz="2000" dirty="0"/>
          </a:p>
        </p:txBody>
      </p:sp>
      <p:sp>
        <p:nvSpPr>
          <p:cNvPr id="3" name="Slide Number Placeholder 2">
            <a:extLst>
              <a:ext uri="{FF2B5EF4-FFF2-40B4-BE49-F238E27FC236}">
                <a16:creationId xmlns:a16="http://schemas.microsoft.com/office/drawing/2014/main" id="{E14C4148-7933-4529-8A47-68E61856BD94}"/>
              </a:ext>
            </a:extLst>
          </p:cNvPr>
          <p:cNvSpPr>
            <a:spLocks noGrp="1"/>
          </p:cNvSpPr>
          <p:nvPr>
            <p:ph type="sldNum" sz="quarter" idx="4"/>
          </p:nvPr>
        </p:nvSpPr>
        <p:spPr>
          <a:xfrm>
            <a:off x="202582" y="6388696"/>
            <a:ext cx="636727" cy="322851"/>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6D22F896-40B5-4ADD-8801-0D06FADFA095}"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13</a:t>
            </a:fld>
            <a:endParaRPr kumimoji="0" lang="en-US" b="0" i="0" u="none" strike="noStrike" kern="1200" cap="none" spc="0" normalizeH="0" baseline="0" noProof="0">
              <a:ln>
                <a:noFill/>
              </a:ln>
              <a:effectLst/>
              <a:uLnTx/>
              <a:uFillTx/>
            </a:endParaRPr>
          </a:p>
        </p:txBody>
      </p:sp>
      <p:pic>
        <p:nvPicPr>
          <p:cNvPr id="7" name="Graphic 6" descr="Bullseye with solid fill">
            <a:extLst>
              <a:ext uri="{FF2B5EF4-FFF2-40B4-BE49-F238E27FC236}">
                <a16:creationId xmlns:a16="http://schemas.microsoft.com/office/drawing/2014/main" id="{BE1E8E75-8814-4B92-AC19-351E4942172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41676" y="2058269"/>
            <a:ext cx="3407020" cy="3407020"/>
          </a:xfrm>
          <a:prstGeom prst="rect">
            <a:avLst/>
          </a:prstGeom>
        </p:spPr>
      </p:pic>
    </p:spTree>
    <p:extLst>
      <p:ext uri="{BB962C8B-B14F-4D97-AF65-F5344CB8AC3E}">
        <p14:creationId xmlns:p14="http://schemas.microsoft.com/office/powerpoint/2010/main" val="3463186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C6A31-37EB-463E-9E19-3058C4289730}"/>
              </a:ext>
            </a:extLst>
          </p:cNvPr>
          <p:cNvSpPr>
            <a:spLocks noGrp="1"/>
          </p:cNvSpPr>
          <p:nvPr>
            <p:ph type="title"/>
          </p:nvPr>
        </p:nvSpPr>
        <p:spPr>
          <a:xfrm>
            <a:off x="905298" y="920032"/>
            <a:ext cx="5532328" cy="1065035"/>
          </a:xfrm>
        </p:spPr>
        <p:txBody>
          <a:bodyPr vert="horz" lIns="91440" tIns="45720" rIns="91440" bIns="45720" rtlCol="0" anchor="b">
            <a:normAutofit/>
          </a:bodyPr>
          <a:lstStyle/>
          <a:p>
            <a:r>
              <a:rPr lang="en-US" sz="6000" b="1" i="0" kern="1200" cap="all" dirty="0">
                <a:effectLst/>
              </a:rPr>
              <a:t>vision</a:t>
            </a:r>
          </a:p>
        </p:txBody>
      </p:sp>
      <p:sp>
        <p:nvSpPr>
          <p:cNvPr id="5" name="Content Placeholder 4">
            <a:extLst>
              <a:ext uri="{FF2B5EF4-FFF2-40B4-BE49-F238E27FC236}">
                <a16:creationId xmlns:a16="http://schemas.microsoft.com/office/drawing/2014/main" id="{BEA8142E-F7E1-4FB4-93F6-CD03182A7F9F}"/>
              </a:ext>
            </a:extLst>
          </p:cNvPr>
          <p:cNvSpPr>
            <a:spLocks noGrp="1"/>
          </p:cNvSpPr>
          <p:nvPr>
            <p:ph type="body" sz="half" idx="10"/>
          </p:nvPr>
        </p:nvSpPr>
        <p:spPr>
          <a:xfrm>
            <a:off x="970303" y="2059594"/>
            <a:ext cx="4199741" cy="3123449"/>
          </a:xfrm>
        </p:spPr>
        <p:txBody>
          <a:bodyPr>
            <a:noAutofit/>
          </a:bodyPr>
          <a:lstStyle/>
          <a:p>
            <a:pPr marL="0" marR="0" indent="0">
              <a:spcBef>
                <a:spcPts val="0"/>
              </a:spcBef>
              <a:spcAft>
                <a:spcPts val="0"/>
              </a:spcAft>
              <a:buNone/>
            </a:pPr>
            <a:r>
              <a:rPr lang="en-US" sz="2000" dirty="0">
                <a:effectLst/>
              </a:rPr>
              <a:t>We understand that each customer has their own goals</a:t>
            </a:r>
            <a:r>
              <a:rPr lang="en-US" sz="2000" dirty="0"/>
              <a:t> </a:t>
            </a:r>
            <a:r>
              <a:rPr lang="en-US" sz="2000" dirty="0">
                <a:effectLst/>
              </a:rPr>
              <a:t>they need to achieve, whether it be organizational growth, faster response times, workflow standardization or others. Bold Group will help find the right solution to meet each customers specific goals. </a:t>
            </a:r>
          </a:p>
          <a:p>
            <a:endParaRPr lang="en-US" sz="2000" dirty="0"/>
          </a:p>
        </p:txBody>
      </p:sp>
      <p:sp>
        <p:nvSpPr>
          <p:cNvPr id="3" name="Slide Number Placeholder 2">
            <a:extLst>
              <a:ext uri="{FF2B5EF4-FFF2-40B4-BE49-F238E27FC236}">
                <a16:creationId xmlns:a16="http://schemas.microsoft.com/office/drawing/2014/main" id="{E14C4148-7933-4529-8A47-68E61856BD94}"/>
              </a:ext>
            </a:extLst>
          </p:cNvPr>
          <p:cNvSpPr>
            <a:spLocks noGrp="1"/>
          </p:cNvSpPr>
          <p:nvPr>
            <p:ph type="sldNum" sz="quarter" idx="4"/>
          </p:nvPr>
        </p:nvSpPr>
        <p:spPr>
          <a:xfrm>
            <a:off x="202582" y="6388696"/>
            <a:ext cx="636727" cy="322851"/>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6D22F896-40B5-4ADD-8801-0D06FADFA095}"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14</a:t>
            </a:fld>
            <a:endParaRPr kumimoji="0" lang="en-US" b="0" i="0" u="none" strike="noStrike" kern="1200" cap="none" spc="0" normalizeH="0" baseline="0" noProof="0">
              <a:ln>
                <a:noFill/>
              </a:ln>
              <a:effectLst/>
              <a:uLnTx/>
              <a:uFillTx/>
            </a:endParaRPr>
          </a:p>
        </p:txBody>
      </p:sp>
      <p:pic>
        <p:nvPicPr>
          <p:cNvPr id="7" name="Graphic 6" descr="Eye with solid fill">
            <a:extLst>
              <a:ext uri="{FF2B5EF4-FFF2-40B4-BE49-F238E27FC236}">
                <a16:creationId xmlns:a16="http://schemas.microsoft.com/office/drawing/2014/main" id="{C96E4FAD-F7D8-438F-A1E9-F6D8699A7EE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53754" y="2059594"/>
            <a:ext cx="3626826" cy="3626826"/>
          </a:xfrm>
          <a:prstGeom prst="rect">
            <a:avLst/>
          </a:prstGeom>
        </p:spPr>
      </p:pic>
    </p:spTree>
    <p:extLst>
      <p:ext uri="{BB962C8B-B14F-4D97-AF65-F5344CB8AC3E}">
        <p14:creationId xmlns:p14="http://schemas.microsoft.com/office/powerpoint/2010/main" val="366902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C6A31-37EB-463E-9E19-3058C4289730}"/>
              </a:ext>
            </a:extLst>
          </p:cNvPr>
          <p:cNvSpPr>
            <a:spLocks noGrp="1"/>
          </p:cNvSpPr>
          <p:nvPr>
            <p:ph type="title"/>
          </p:nvPr>
        </p:nvSpPr>
        <p:spPr>
          <a:xfrm>
            <a:off x="895920" y="915698"/>
            <a:ext cx="5532328" cy="1065035"/>
          </a:xfrm>
        </p:spPr>
        <p:txBody>
          <a:bodyPr vert="horz" lIns="91440" tIns="45720" rIns="91440" bIns="45720" rtlCol="0" anchor="b">
            <a:normAutofit/>
          </a:bodyPr>
          <a:lstStyle/>
          <a:p>
            <a:r>
              <a:rPr lang="en-US" sz="6000" b="1" i="0" kern="1200" cap="all" dirty="0">
                <a:effectLst/>
              </a:rPr>
              <a:t>values</a:t>
            </a:r>
          </a:p>
        </p:txBody>
      </p:sp>
      <p:sp>
        <p:nvSpPr>
          <p:cNvPr id="5" name="Content Placeholder 4">
            <a:extLst>
              <a:ext uri="{FF2B5EF4-FFF2-40B4-BE49-F238E27FC236}">
                <a16:creationId xmlns:a16="http://schemas.microsoft.com/office/drawing/2014/main" id="{BEA8142E-F7E1-4FB4-93F6-CD03182A7F9F}"/>
              </a:ext>
            </a:extLst>
          </p:cNvPr>
          <p:cNvSpPr>
            <a:spLocks noGrp="1"/>
          </p:cNvSpPr>
          <p:nvPr>
            <p:ph type="body" sz="half" idx="10"/>
          </p:nvPr>
        </p:nvSpPr>
        <p:spPr>
          <a:xfrm>
            <a:off x="970303" y="1980733"/>
            <a:ext cx="4793451" cy="4060374"/>
          </a:xfrm>
        </p:spPr>
        <p:txBody>
          <a:bodyPr>
            <a:noAutofit/>
          </a:bodyPr>
          <a:lstStyle/>
          <a:p>
            <a:pPr marL="0" indent="0">
              <a:buNone/>
            </a:pPr>
            <a:r>
              <a:rPr lang="en-US" sz="2000" b="1" dirty="0"/>
              <a:t>We take pride in our core values:</a:t>
            </a:r>
          </a:p>
          <a:p>
            <a:r>
              <a:rPr lang="en-US" sz="1600" b="1" dirty="0">
                <a:solidFill>
                  <a:schemeClr val="accent3">
                    <a:lumMod val="75000"/>
                  </a:schemeClr>
                </a:solidFill>
              </a:rPr>
              <a:t>Reputation</a:t>
            </a:r>
            <a:r>
              <a:rPr lang="en-US" sz="1600" dirty="0"/>
              <a:t> – built on integrity and honesty</a:t>
            </a:r>
          </a:p>
          <a:p>
            <a:r>
              <a:rPr lang="en-US" sz="1600" b="1" dirty="0">
                <a:solidFill>
                  <a:schemeClr val="accent3">
                    <a:lumMod val="75000"/>
                  </a:schemeClr>
                </a:solidFill>
              </a:rPr>
              <a:t>Team Players </a:t>
            </a:r>
            <a:r>
              <a:rPr lang="en-US" sz="1600" dirty="0"/>
              <a:t>– we hire the best people who take ownership for their work</a:t>
            </a:r>
          </a:p>
          <a:p>
            <a:r>
              <a:rPr lang="en-US" sz="1600" b="1" dirty="0">
                <a:solidFill>
                  <a:schemeClr val="accent3">
                    <a:lumMod val="75000"/>
                  </a:schemeClr>
                </a:solidFill>
              </a:rPr>
              <a:t>Invested</a:t>
            </a:r>
            <a:r>
              <a:rPr lang="en-US" sz="1600" dirty="0"/>
              <a:t> – our employees are invested in the success of their peers and our company</a:t>
            </a:r>
          </a:p>
          <a:p>
            <a:r>
              <a:rPr lang="en-US" sz="1600" b="1" dirty="0">
                <a:solidFill>
                  <a:schemeClr val="accent3">
                    <a:lumMod val="75000"/>
                  </a:schemeClr>
                </a:solidFill>
              </a:rPr>
              <a:t>Innovation</a:t>
            </a:r>
            <a:r>
              <a:rPr lang="en-US" sz="1600" dirty="0"/>
              <a:t> – we encourage forward-thinking and creative solutions to problems</a:t>
            </a:r>
          </a:p>
          <a:p>
            <a:r>
              <a:rPr lang="en-US" sz="1600" b="1" dirty="0">
                <a:solidFill>
                  <a:schemeClr val="accent3">
                    <a:lumMod val="75000"/>
                  </a:schemeClr>
                </a:solidFill>
              </a:rPr>
              <a:t>Family</a:t>
            </a:r>
            <a:r>
              <a:rPr lang="en-US" sz="1600" dirty="0"/>
              <a:t> – we maintain a culture of respect, encourage a fun environment and give back to our communities</a:t>
            </a:r>
          </a:p>
        </p:txBody>
      </p:sp>
      <p:sp>
        <p:nvSpPr>
          <p:cNvPr id="3" name="Slide Number Placeholder 2">
            <a:extLst>
              <a:ext uri="{FF2B5EF4-FFF2-40B4-BE49-F238E27FC236}">
                <a16:creationId xmlns:a16="http://schemas.microsoft.com/office/drawing/2014/main" id="{E14C4148-7933-4529-8A47-68E61856BD94}"/>
              </a:ext>
            </a:extLst>
          </p:cNvPr>
          <p:cNvSpPr>
            <a:spLocks noGrp="1"/>
          </p:cNvSpPr>
          <p:nvPr>
            <p:ph type="sldNum" sz="quarter" idx="4"/>
          </p:nvPr>
        </p:nvSpPr>
        <p:spPr>
          <a:xfrm>
            <a:off x="202582" y="6388696"/>
            <a:ext cx="636727" cy="322851"/>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6D22F896-40B5-4ADD-8801-0D06FADFA095}"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15</a:t>
            </a:fld>
            <a:endParaRPr kumimoji="0" lang="en-US" b="0" i="0" u="none" strike="noStrike" kern="1200" cap="none" spc="0" normalizeH="0" baseline="0" noProof="0">
              <a:ln>
                <a:noFill/>
              </a:ln>
              <a:effectLst/>
              <a:uLnTx/>
              <a:uFillTx/>
            </a:endParaRPr>
          </a:p>
        </p:txBody>
      </p:sp>
      <p:pic>
        <p:nvPicPr>
          <p:cNvPr id="6" name="Graphic 5" descr="Diamond with solid fill">
            <a:extLst>
              <a:ext uri="{FF2B5EF4-FFF2-40B4-BE49-F238E27FC236}">
                <a16:creationId xmlns:a16="http://schemas.microsoft.com/office/drawing/2014/main" id="{55DDDC8D-8ADE-476B-A44F-0AC985D693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07604" y="2470180"/>
            <a:ext cx="3299713" cy="3299713"/>
          </a:xfrm>
          <a:prstGeom prst="rect">
            <a:avLst/>
          </a:prstGeom>
        </p:spPr>
      </p:pic>
    </p:spTree>
    <p:extLst>
      <p:ext uri="{BB962C8B-B14F-4D97-AF65-F5344CB8AC3E}">
        <p14:creationId xmlns:p14="http://schemas.microsoft.com/office/powerpoint/2010/main" val="1330845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DBB1D-673F-4645-8BA1-3CF997E27DFB}"/>
              </a:ext>
            </a:extLst>
          </p:cNvPr>
          <p:cNvSpPr>
            <a:spLocks noGrp="1"/>
          </p:cNvSpPr>
          <p:nvPr>
            <p:ph type="title"/>
          </p:nvPr>
        </p:nvSpPr>
        <p:spPr/>
        <p:txBody>
          <a:bodyPr/>
          <a:lstStyle/>
          <a:p>
            <a:r>
              <a:rPr lang="en-US" dirty="0"/>
              <a:t>Alarm monitoring</a:t>
            </a:r>
          </a:p>
        </p:txBody>
      </p:sp>
      <p:sp>
        <p:nvSpPr>
          <p:cNvPr id="4" name="Slide Number Placeholder 3">
            <a:extLst>
              <a:ext uri="{FF2B5EF4-FFF2-40B4-BE49-F238E27FC236}">
                <a16:creationId xmlns:a16="http://schemas.microsoft.com/office/drawing/2014/main" id="{DF447D75-CF62-422C-936F-739C7E5B662A}"/>
              </a:ext>
            </a:extLst>
          </p:cNvPr>
          <p:cNvSpPr>
            <a:spLocks noGrp="1"/>
          </p:cNvSpPr>
          <p:nvPr>
            <p:ph type="sldNum" sz="quarter" idx="4"/>
          </p:nvPr>
        </p:nvSpPr>
        <p:spPr/>
        <p:txBody>
          <a:bodyPr/>
          <a:lstStyle/>
          <a:p>
            <a:fld id="{6D22F896-40B5-4ADD-8801-0D06FADFA095}" type="slidenum">
              <a:rPr lang="en-US" smtClean="0"/>
              <a:pPr/>
              <a:t>16</a:t>
            </a:fld>
            <a:endParaRPr lang="en-US" dirty="0"/>
          </a:p>
        </p:txBody>
      </p:sp>
    </p:spTree>
    <p:extLst>
      <p:ext uri="{BB962C8B-B14F-4D97-AF65-F5344CB8AC3E}">
        <p14:creationId xmlns:p14="http://schemas.microsoft.com/office/powerpoint/2010/main" val="1024712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9AAB7-43E1-423F-93BC-E71374FDAB93}"/>
              </a:ext>
            </a:extLst>
          </p:cNvPr>
          <p:cNvSpPr>
            <a:spLocks noGrp="1"/>
          </p:cNvSpPr>
          <p:nvPr>
            <p:ph type="title"/>
          </p:nvPr>
        </p:nvSpPr>
        <p:spPr>
          <a:xfrm>
            <a:off x="698390" y="642216"/>
            <a:ext cx="6793945" cy="712085"/>
          </a:xfrm>
        </p:spPr>
        <p:txBody>
          <a:bodyPr/>
          <a:lstStyle/>
          <a:p>
            <a:r>
              <a:rPr lang="en-US" sz="6000" b="1" dirty="0"/>
              <a:t>Our products</a:t>
            </a:r>
          </a:p>
        </p:txBody>
      </p:sp>
      <p:sp>
        <p:nvSpPr>
          <p:cNvPr id="5" name="TextBox 4">
            <a:extLst>
              <a:ext uri="{FF2B5EF4-FFF2-40B4-BE49-F238E27FC236}">
                <a16:creationId xmlns:a16="http://schemas.microsoft.com/office/drawing/2014/main" id="{6EE465E5-1115-496B-A5DD-081DCEA6BDDB}"/>
              </a:ext>
            </a:extLst>
          </p:cNvPr>
          <p:cNvSpPr txBox="1"/>
          <p:nvPr/>
        </p:nvSpPr>
        <p:spPr>
          <a:xfrm>
            <a:off x="698390" y="1375436"/>
            <a:ext cx="9669890" cy="307777"/>
          </a:xfrm>
          <a:prstGeom prst="rect">
            <a:avLst/>
          </a:prstGeom>
          <a:noFill/>
        </p:spPr>
        <p:txBody>
          <a:bodyPr wrap="square" rtlCol="0">
            <a:spAutoFit/>
          </a:bodyPr>
          <a:lstStyle/>
          <a:p>
            <a:r>
              <a:rPr lang="en-US" sz="1400" dirty="0"/>
              <a:t>Alarm monitoring software that supports critical services that ensure the safely and security of life and property</a:t>
            </a:r>
          </a:p>
        </p:txBody>
      </p:sp>
      <p:cxnSp>
        <p:nvCxnSpPr>
          <p:cNvPr id="12" name="Straight Connector 11">
            <a:extLst>
              <a:ext uri="{FF2B5EF4-FFF2-40B4-BE49-F238E27FC236}">
                <a16:creationId xmlns:a16="http://schemas.microsoft.com/office/drawing/2014/main" id="{DE5071D9-4025-4454-B9A3-34AF2F0B3CE0}"/>
              </a:ext>
            </a:extLst>
          </p:cNvPr>
          <p:cNvCxnSpPr>
            <a:cxnSpLocks/>
          </p:cNvCxnSpPr>
          <p:nvPr/>
        </p:nvCxnSpPr>
        <p:spPr>
          <a:xfrm>
            <a:off x="778744" y="1333981"/>
            <a:ext cx="10641096"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E0327652-5DB7-4BAC-A279-E9F0B84784BF}"/>
              </a:ext>
            </a:extLst>
          </p:cNvPr>
          <p:cNvPicPr>
            <a:picLocks noChangeAspect="1"/>
          </p:cNvPicPr>
          <p:nvPr/>
        </p:nvPicPr>
        <p:blipFill>
          <a:blip r:embed="rId2"/>
          <a:stretch>
            <a:fillRect/>
          </a:stretch>
        </p:blipFill>
        <p:spPr>
          <a:xfrm>
            <a:off x="468131" y="1724667"/>
            <a:ext cx="3929727" cy="4491117"/>
          </a:xfrm>
          <a:prstGeom prst="rect">
            <a:avLst/>
          </a:prstGeom>
        </p:spPr>
      </p:pic>
      <p:sp>
        <p:nvSpPr>
          <p:cNvPr id="72" name="Slide Number Placeholder 2">
            <a:extLst>
              <a:ext uri="{FF2B5EF4-FFF2-40B4-BE49-F238E27FC236}">
                <a16:creationId xmlns:a16="http://schemas.microsoft.com/office/drawing/2014/main" id="{C239A98F-067C-469A-8D08-89E7A927D7FB}"/>
              </a:ext>
            </a:extLst>
          </p:cNvPr>
          <p:cNvSpPr txBox="1">
            <a:spLocks/>
          </p:cNvSpPr>
          <p:nvPr/>
        </p:nvSpPr>
        <p:spPr>
          <a:xfrm>
            <a:off x="202582" y="6388696"/>
            <a:ext cx="636727" cy="322851"/>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6D22F896-40B5-4ADD-8801-0D06FADFA095}" type="slidenum">
              <a:rPr lang="en-US" sz="1400" smtClean="0">
                <a:solidFill>
                  <a:schemeClr val="bg1">
                    <a:lumMod val="75000"/>
                  </a:schemeClr>
                </a:solidFill>
              </a:rPr>
              <a:pPr>
                <a:spcAft>
                  <a:spcPts val="600"/>
                </a:spcAft>
              </a:pPr>
              <a:t>17</a:t>
            </a:fld>
            <a:endParaRPr lang="en-US" dirty="0">
              <a:solidFill>
                <a:schemeClr val="bg1">
                  <a:lumMod val="75000"/>
                </a:schemeClr>
              </a:solidFill>
            </a:endParaRPr>
          </a:p>
        </p:txBody>
      </p:sp>
      <p:pic>
        <p:nvPicPr>
          <p:cNvPr id="4" name="Picture 3" descr="Graphical user interface&#10;&#10;Description automatically generated with medium confidence">
            <a:extLst>
              <a:ext uri="{FF2B5EF4-FFF2-40B4-BE49-F238E27FC236}">
                <a16:creationId xmlns:a16="http://schemas.microsoft.com/office/drawing/2014/main" id="{177FB169-86BD-49D0-B08B-6C387554E9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4537" y="2025747"/>
            <a:ext cx="5772435" cy="3846258"/>
          </a:xfrm>
          <a:prstGeom prst="rect">
            <a:avLst/>
          </a:prstGeom>
        </p:spPr>
      </p:pic>
    </p:spTree>
    <p:extLst>
      <p:ext uri="{BB962C8B-B14F-4D97-AF65-F5344CB8AC3E}">
        <p14:creationId xmlns:p14="http://schemas.microsoft.com/office/powerpoint/2010/main" val="1683097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D3810F2-B5C0-4ED4-AC6A-0DCD0D38D34B}"/>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srgbClr val="454545">
                    <a:lumMod val="60000"/>
                    <a:lumOff val="40000"/>
                  </a:srgbClr>
                </a:solidFill>
                <a:effectLst/>
                <a:uLnTx/>
                <a:uFillTx/>
                <a:latin typeface="Gill Sans MT" panose="020B0502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454545">
                  <a:lumMod val="60000"/>
                  <a:lumOff val="40000"/>
                </a:srgbClr>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0496D50B-3FFD-49BD-931B-0E3E427F1B13}"/>
              </a:ext>
            </a:extLst>
          </p:cNvPr>
          <p:cNvSpPr txBox="1">
            <a:spLocks/>
          </p:cNvSpPr>
          <p:nvPr/>
        </p:nvSpPr>
        <p:spPr>
          <a:xfrm>
            <a:off x="1099929" y="392542"/>
            <a:ext cx="6793945" cy="70372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cap="all">
                <a:solidFill>
                  <a:schemeClr val="tx1"/>
                </a:solidFill>
                <a:effectLst/>
                <a:latin typeface="+mj-lt"/>
                <a:ea typeface="+mj-ea"/>
                <a:cs typeface="+mj-cs"/>
              </a:defRPr>
            </a:lvl1pPr>
          </a:lstStyle>
          <a:p>
            <a:r>
              <a:rPr lang="en-US" b="1" dirty="0"/>
              <a:t>what we solve</a:t>
            </a:r>
          </a:p>
        </p:txBody>
      </p:sp>
      <p:sp>
        <p:nvSpPr>
          <p:cNvPr id="10" name="Slide Number Placeholder 5">
            <a:extLst>
              <a:ext uri="{FF2B5EF4-FFF2-40B4-BE49-F238E27FC236}">
                <a16:creationId xmlns:a16="http://schemas.microsoft.com/office/drawing/2014/main" id="{4FE74702-567E-4C99-8286-EF1824EE50AB}"/>
              </a:ext>
            </a:extLst>
          </p:cNvPr>
          <p:cNvSpPr txBox="1">
            <a:spLocks/>
          </p:cNvSpPr>
          <p:nvPr/>
        </p:nvSpPr>
        <p:spPr>
          <a:xfrm>
            <a:off x="202582" y="6388696"/>
            <a:ext cx="636727" cy="322851"/>
          </a:xfrm>
          <a:prstGeom prst="rect">
            <a:avLst/>
          </a:prstGeom>
        </p:spPr>
        <p:txBody>
          <a:bodyPr/>
          <a:lstStyle>
            <a:defPPr>
              <a:defRPr lang="en-US"/>
            </a:defPPr>
            <a:lvl1pPr marL="0" algn="l" defTabSz="914400" rtl="0" eaLnBrk="1" latinLnBrk="0" hangingPunct="1">
              <a:defRPr sz="1200" kern="1200">
                <a:solidFill>
                  <a:schemeClr val="tx2">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22F896-40B5-4ADD-8801-0D06FADFA095}" type="slidenum">
              <a:rPr lang="en-US" smtClean="0"/>
              <a:pPr/>
              <a:t>18</a:t>
            </a:fld>
            <a:endParaRPr lang="en-US" dirty="0"/>
          </a:p>
        </p:txBody>
      </p:sp>
      <p:cxnSp>
        <p:nvCxnSpPr>
          <p:cNvPr id="11" name="Straight Connector 10">
            <a:extLst>
              <a:ext uri="{FF2B5EF4-FFF2-40B4-BE49-F238E27FC236}">
                <a16:creationId xmlns:a16="http://schemas.microsoft.com/office/drawing/2014/main" id="{9FC6F97A-6C0F-4A4A-A07B-09565D588FCD}"/>
              </a:ext>
            </a:extLst>
          </p:cNvPr>
          <p:cNvCxnSpPr>
            <a:cxnSpLocks/>
          </p:cNvCxnSpPr>
          <p:nvPr/>
        </p:nvCxnSpPr>
        <p:spPr>
          <a:xfrm>
            <a:off x="0" y="924816"/>
            <a:ext cx="7934960" cy="0"/>
          </a:xfrm>
          <a:prstGeom prst="line">
            <a:avLst/>
          </a:prstGeom>
          <a:ln w="31750">
            <a:solidFill>
              <a:schemeClr val="accent3"/>
            </a:solidFill>
            <a:tailEnd type="oval"/>
          </a:ln>
        </p:spPr>
        <p:style>
          <a:lnRef idx="3">
            <a:schemeClr val="accent1"/>
          </a:lnRef>
          <a:fillRef idx="0">
            <a:schemeClr val="accent1"/>
          </a:fillRef>
          <a:effectRef idx="2">
            <a:schemeClr val="accent1"/>
          </a:effectRef>
          <a:fontRef idx="minor">
            <a:schemeClr val="tx1"/>
          </a:fontRef>
        </p:style>
      </p:cxnSp>
      <p:sp>
        <p:nvSpPr>
          <p:cNvPr id="12" name="Content Placeholder 3">
            <a:extLst>
              <a:ext uri="{FF2B5EF4-FFF2-40B4-BE49-F238E27FC236}">
                <a16:creationId xmlns:a16="http://schemas.microsoft.com/office/drawing/2014/main" id="{01939D40-5780-4C50-9835-17782C58E2B0}"/>
              </a:ext>
            </a:extLst>
          </p:cNvPr>
          <p:cNvSpPr txBox="1">
            <a:spLocks/>
          </p:cNvSpPr>
          <p:nvPr/>
        </p:nvSpPr>
        <p:spPr>
          <a:xfrm>
            <a:off x="1945208" y="1172852"/>
            <a:ext cx="5948665" cy="2213357"/>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sz="1600" dirty="0"/>
              <a:t>Serving your customers at a high standard by providing security specific software solutions and 24/7 support.</a:t>
            </a:r>
          </a:p>
          <a:p>
            <a:r>
              <a:rPr lang="en-US" sz="1600" dirty="0"/>
              <a:t>Reducing costs by minimizing equipment and helping you stay current with the latest technology through Cloud based offerings.</a:t>
            </a:r>
          </a:p>
          <a:p>
            <a:r>
              <a:rPr lang="en-US" sz="1600" dirty="0"/>
              <a:t>Improving and enabling repeatable processes.</a:t>
            </a:r>
          </a:p>
          <a:p>
            <a:r>
              <a:rPr lang="en-US" sz="1600" dirty="0"/>
              <a:t>Access and better visibility of aggregated data.</a:t>
            </a:r>
          </a:p>
        </p:txBody>
      </p:sp>
      <p:sp>
        <p:nvSpPr>
          <p:cNvPr id="13" name="Title 1">
            <a:extLst>
              <a:ext uri="{FF2B5EF4-FFF2-40B4-BE49-F238E27FC236}">
                <a16:creationId xmlns:a16="http://schemas.microsoft.com/office/drawing/2014/main" id="{685C9E3E-9BC8-4699-A8C6-ED9D4F3AD3E9}"/>
              </a:ext>
            </a:extLst>
          </p:cNvPr>
          <p:cNvSpPr txBox="1">
            <a:spLocks/>
          </p:cNvSpPr>
          <p:nvPr/>
        </p:nvSpPr>
        <p:spPr>
          <a:xfrm>
            <a:off x="1099929" y="3730514"/>
            <a:ext cx="6793945" cy="77661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cap="all">
                <a:solidFill>
                  <a:schemeClr val="tx1"/>
                </a:solidFill>
                <a:effectLst/>
                <a:latin typeface="+mj-lt"/>
                <a:ea typeface="+mj-ea"/>
                <a:cs typeface="+mj-cs"/>
              </a:defRPr>
            </a:lvl1pPr>
          </a:lstStyle>
          <a:p>
            <a:r>
              <a:rPr lang="en-US" b="1" dirty="0"/>
              <a:t>Allowing for </a:t>
            </a:r>
          </a:p>
        </p:txBody>
      </p:sp>
      <p:cxnSp>
        <p:nvCxnSpPr>
          <p:cNvPr id="14" name="Straight Connector 13">
            <a:extLst>
              <a:ext uri="{FF2B5EF4-FFF2-40B4-BE49-F238E27FC236}">
                <a16:creationId xmlns:a16="http://schemas.microsoft.com/office/drawing/2014/main" id="{BBCAD43F-6561-4274-983B-5778A86A3D27}"/>
              </a:ext>
            </a:extLst>
          </p:cNvPr>
          <p:cNvCxnSpPr>
            <a:cxnSpLocks/>
          </p:cNvCxnSpPr>
          <p:nvPr/>
        </p:nvCxnSpPr>
        <p:spPr>
          <a:xfrm>
            <a:off x="0" y="4263289"/>
            <a:ext cx="8031480" cy="0"/>
          </a:xfrm>
          <a:prstGeom prst="line">
            <a:avLst/>
          </a:prstGeom>
          <a:ln w="31750">
            <a:solidFill>
              <a:schemeClr val="accent3"/>
            </a:solidFill>
            <a:tailEnd type="oval"/>
          </a:ln>
        </p:spPr>
        <p:style>
          <a:lnRef idx="3">
            <a:schemeClr val="accent1"/>
          </a:lnRef>
          <a:fillRef idx="0">
            <a:schemeClr val="accent1"/>
          </a:fillRef>
          <a:effectRef idx="2">
            <a:schemeClr val="accent1"/>
          </a:effectRef>
          <a:fontRef idx="minor">
            <a:schemeClr val="tx1"/>
          </a:fontRef>
        </p:style>
      </p:cxnSp>
      <p:sp>
        <p:nvSpPr>
          <p:cNvPr id="15" name="Content Placeholder 3">
            <a:extLst>
              <a:ext uri="{FF2B5EF4-FFF2-40B4-BE49-F238E27FC236}">
                <a16:creationId xmlns:a16="http://schemas.microsoft.com/office/drawing/2014/main" id="{DEA3E762-2806-4945-A8EC-064670911EB6}"/>
              </a:ext>
            </a:extLst>
          </p:cNvPr>
          <p:cNvSpPr txBox="1">
            <a:spLocks/>
          </p:cNvSpPr>
          <p:nvPr/>
        </p:nvSpPr>
        <p:spPr>
          <a:xfrm>
            <a:off x="1880116" y="4577196"/>
            <a:ext cx="6151364" cy="1614023"/>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sz="1600" dirty="0"/>
              <a:t>More control to better drive operator efficiency.</a:t>
            </a:r>
          </a:p>
          <a:p>
            <a:r>
              <a:rPr lang="en-US" sz="1600" dirty="0"/>
              <a:t>Measurable metrics and outcomes aimed at driving business growth.</a:t>
            </a:r>
          </a:p>
          <a:p>
            <a:r>
              <a:rPr lang="en-US" sz="1600" dirty="0"/>
              <a:t>Increased efficiencies and increased operators-to-customer ratio.</a:t>
            </a:r>
          </a:p>
          <a:p>
            <a:r>
              <a:rPr lang="en-US" sz="1600" dirty="0"/>
              <a:t>Reduction of double data entry</a:t>
            </a:r>
          </a:p>
        </p:txBody>
      </p:sp>
      <p:pic>
        <p:nvPicPr>
          <p:cNvPr id="22" name="Picture 21">
            <a:extLst>
              <a:ext uri="{FF2B5EF4-FFF2-40B4-BE49-F238E27FC236}">
                <a16:creationId xmlns:a16="http://schemas.microsoft.com/office/drawing/2014/main" id="{26FE0F06-2429-42DB-BB2C-CC5D0ED07293}"/>
              </a:ext>
            </a:extLst>
          </p:cNvPr>
          <p:cNvPicPr>
            <a:picLocks noChangeAspect="1"/>
          </p:cNvPicPr>
          <p:nvPr/>
        </p:nvPicPr>
        <p:blipFill rotWithShape="1">
          <a:blip r:embed="rId2"/>
          <a:srcRect l="18267"/>
          <a:stretch/>
        </p:blipFill>
        <p:spPr>
          <a:xfrm>
            <a:off x="8448040" y="0"/>
            <a:ext cx="3743960" cy="6858000"/>
          </a:xfrm>
          <a:prstGeom prst="rect">
            <a:avLst/>
          </a:prstGeom>
        </p:spPr>
      </p:pic>
      <p:cxnSp>
        <p:nvCxnSpPr>
          <p:cNvPr id="25" name="Straight Connector 24">
            <a:extLst>
              <a:ext uri="{FF2B5EF4-FFF2-40B4-BE49-F238E27FC236}">
                <a16:creationId xmlns:a16="http://schemas.microsoft.com/office/drawing/2014/main" id="{3837572F-CE43-4C1D-BEFA-CD45739FA6E6}"/>
              </a:ext>
            </a:extLst>
          </p:cNvPr>
          <p:cNvCxnSpPr/>
          <p:nvPr/>
        </p:nvCxnSpPr>
        <p:spPr>
          <a:xfrm>
            <a:off x="8549640" y="0"/>
            <a:ext cx="0" cy="68580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059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DBB1D-673F-4645-8BA1-3CF997E27DFB}"/>
              </a:ext>
            </a:extLst>
          </p:cNvPr>
          <p:cNvSpPr>
            <a:spLocks noGrp="1"/>
          </p:cNvSpPr>
          <p:nvPr>
            <p:ph type="title"/>
          </p:nvPr>
        </p:nvSpPr>
        <p:spPr/>
        <p:txBody>
          <a:bodyPr/>
          <a:lstStyle/>
          <a:p>
            <a:r>
              <a:rPr lang="en-US" dirty="0"/>
              <a:t>Business management</a:t>
            </a:r>
          </a:p>
        </p:txBody>
      </p:sp>
      <p:sp>
        <p:nvSpPr>
          <p:cNvPr id="3" name="Text Placeholder 2">
            <a:extLst>
              <a:ext uri="{FF2B5EF4-FFF2-40B4-BE49-F238E27FC236}">
                <a16:creationId xmlns:a16="http://schemas.microsoft.com/office/drawing/2014/main" id="{76B99451-20F1-4603-A620-6ABA60B005F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F447D75-CF62-422C-936F-739C7E5B662A}"/>
              </a:ext>
            </a:extLst>
          </p:cNvPr>
          <p:cNvSpPr>
            <a:spLocks noGrp="1"/>
          </p:cNvSpPr>
          <p:nvPr>
            <p:ph type="sldNum" sz="quarter" idx="4"/>
          </p:nvPr>
        </p:nvSpPr>
        <p:spPr/>
        <p:txBody>
          <a:bodyPr/>
          <a:lstStyle/>
          <a:p>
            <a:fld id="{6D22F896-40B5-4ADD-8801-0D06FADFA095}" type="slidenum">
              <a:rPr lang="en-US" smtClean="0"/>
              <a:pPr/>
              <a:t>19</a:t>
            </a:fld>
            <a:endParaRPr lang="en-US" dirty="0"/>
          </a:p>
        </p:txBody>
      </p:sp>
    </p:spTree>
    <p:extLst>
      <p:ext uri="{BB962C8B-B14F-4D97-AF65-F5344CB8AC3E}">
        <p14:creationId xmlns:p14="http://schemas.microsoft.com/office/powerpoint/2010/main" val="2529389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C6A31-37EB-463E-9E19-3058C4289730}"/>
              </a:ext>
            </a:extLst>
          </p:cNvPr>
          <p:cNvSpPr>
            <a:spLocks noGrp="1"/>
          </p:cNvSpPr>
          <p:nvPr>
            <p:ph type="title"/>
          </p:nvPr>
        </p:nvSpPr>
        <p:spPr>
          <a:xfrm>
            <a:off x="886678" y="1335406"/>
            <a:ext cx="10048742" cy="598756"/>
          </a:xfrm>
        </p:spPr>
        <p:txBody>
          <a:bodyPr vert="horz" lIns="91440" tIns="45720" rIns="91440" bIns="45720" rtlCol="0" anchor="t">
            <a:normAutofit fontScale="90000"/>
          </a:bodyPr>
          <a:lstStyle/>
          <a:p>
            <a:r>
              <a:rPr lang="en-US" sz="4100" b="1" dirty="0">
                <a:solidFill>
                  <a:schemeClr val="bg1"/>
                </a:solidFill>
              </a:rPr>
              <a:t>Who IS BOLD GROUP?</a:t>
            </a:r>
            <a:endParaRPr lang="en-US" sz="4100" b="1" i="0" kern="1200" cap="all" dirty="0">
              <a:solidFill>
                <a:schemeClr val="bg1"/>
              </a:solidFill>
              <a:effectLst/>
              <a:latin typeface="+mj-lt"/>
              <a:ea typeface="+mj-ea"/>
              <a:cs typeface="+mj-cs"/>
            </a:endParaRPr>
          </a:p>
        </p:txBody>
      </p:sp>
      <p:pic>
        <p:nvPicPr>
          <p:cNvPr id="8" name="Content Placeholder 7" descr="Group of people communicating around a table">
            <a:extLst>
              <a:ext uri="{FF2B5EF4-FFF2-40B4-BE49-F238E27FC236}">
                <a16:creationId xmlns:a16="http://schemas.microsoft.com/office/drawing/2014/main" id="{3D6A19A6-FFBB-4BB3-8380-ED6151DF935F}"/>
              </a:ext>
            </a:extLst>
          </p:cNvPr>
          <p:cNvPicPr>
            <a:picLocks noGrp="1" noChangeAspect="1"/>
          </p:cNvPicPr>
          <p:nvPr>
            <p:ph idx="1"/>
          </p:nvPr>
        </p:nvPicPr>
        <p:blipFill rotWithShape="1">
          <a:blip r:embed="rId4">
            <a:alphaModFix amt="42000"/>
            <a:extLst>
              <a:ext uri="{28A0092B-C50C-407E-A947-70E740481C1C}">
                <a14:useLocalDpi xmlns:a14="http://schemas.microsoft.com/office/drawing/2010/main" val="0"/>
              </a:ext>
            </a:extLst>
          </a:blip>
          <a:srcRect t="46504" b="18859"/>
          <a:stretch/>
        </p:blipFill>
        <p:spPr>
          <a:xfrm>
            <a:off x="0" y="1772427"/>
            <a:ext cx="12192000" cy="2818688"/>
          </a:xfrm>
          <a:prstGeom prst="rect">
            <a:avLst/>
          </a:prstGeom>
          <a:noFill/>
        </p:spPr>
      </p:pic>
      <p:sp>
        <p:nvSpPr>
          <p:cNvPr id="6" name="TextBox 5">
            <a:extLst>
              <a:ext uri="{FF2B5EF4-FFF2-40B4-BE49-F238E27FC236}">
                <a16:creationId xmlns:a16="http://schemas.microsoft.com/office/drawing/2014/main" id="{F1D22E42-737F-481E-9EB5-2EE23A6A5CBC}"/>
              </a:ext>
            </a:extLst>
          </p:cNvPr>
          <p:cNvSpPr txBox="1"/>
          <p:nvPr/>
        </p:nvSpPr>
        <p:spPr>
          <a:xfrm>
            <a:off x="732972" y="5028136"/>
            <a:ext cx="10952863" cy="1341438"/>
          </a:xfrm>
          <a:prstGeom prst="rect">
            <a:avLst/>
          </a:prstGeom>
        </p:spPr>
        <p:txBody>
          <a:bodyPr anchor="t">
            <a:normAutofit/>
          </a:bodyPr>
          <a:lstStyle/>
          <a:p>
            <a:pPr>
              <a:lnSpc>
                <a:spcPct val="150000"/>
              </a:lnSpc>
              <a:spcAft>
                <a:spcPts val="600"/>
              </a:spcAft>
              <a:buClr>
                <a:schemeClr val="accent1"/>
              </a:buClr>
              <a:buSzPct val="100000"/>
            </a:pPr>
            <a:r>
              <a:rPr kumimoji="0" lang="en-US" sz="1300" i="0" u="none" strike="noStrike" cap="none" spc="0" normalizeH="0" baseline="0" noProof="0" dirty="0">
                <a:ln>
                  <a:noFill/>
                </a:ln>
                <a:solidFill>
                  <a:schemeClr val="bg1"/>
                </a:solidFill>
                <a:uLnTx/>
                <a:uFillTx/>
              </a:rPr>
              <a:t>For over 40 years, Bold Group has served the security and alarm industry with the most comprehensive array of alarm monitoring and integrated financial and business management solutions tailored to achieve optimal business performance for central monitoring stations, dealers and integrators. </a:t>
            </a:r>
            <a:br>
              <a:rPr kumimoji="0" lang="en-US" sz="1300" i="0" u="none" strike="noStrike" cap="none" spc="0" normalizeH="0" baseline="0" noProof="0" dirty="0">
                <a:ln>
                  <a:noFill/>
                </a:ln>
                <a:solidFill>
                  <a:schemeClr val="bg1"/>
                </a:solidFill>
                <a:uLnTx/>
                <a:uFillTx/>
              </a:rPr>
            </a:br>
            <a:r>
              <a:rPr kumimoji="0" lang="en-US" sz="1300" i="0" u="none" strike="noStrike" cap="none" spc="0" normalizeH="0" baseline="0" noProof="0" dirty="0">
                <a:ln>
                  <a:noFill/>
                </a:ln>
                <a:solidFill>
                  <a:schemeClr val="bg1"/>
                </a:solidFill>
                <a:uLnTx/>
                <a:uFillTx/>
              </a:rPr>
              <a:t>Bold Group was established in March, 2019 with the operational merger of Perennial Software, Bold Technologies, SIMS</a:t>
            </a:r>
            <a:r>
              <a:rPr lang="en-US" sz="1300" dirty="0">
                <a:solidFill>
                  <a:schemeClr val="bg1"/>
                </a:solidFill>
              </a:rPr>
              <a:t> </a:t>
            </a:r>
            <a:r>
              <a:rPr kumimoji="0" lang="en-US" sz="1300" i="0" u="none" strike="noStrike" cap="none" spc="0" normalizeH="0" baseline="0" noProof="0" dirty="0">
                <a:ln>
                  <a:noFill/>
                </a:ln>
                <a:solidFill>
                  <a:schemeClr val="bg1"/>
                </a:solidFill>
                <a:uLnTx/>
                <a:uFillTx/>
              </a:rPr>
              <a:t>and Secure Global Solutions (SGS). </a:t>
            </a:r>
          </a:p>
        </p:txBody>
      </p:sp>
      <p:sp>
        <p:nvSpPr>
          <p:cNvPr id="3" name="Slide Number Placeholder 2">
            <a:extLst>
              <a:ext uri="{FF2B5EF4-FFF2-40B4-BE49-F238E27FC236}">
                <a16:creationId xmlns:a16="http://schemas.microsoft.com/office/drawing/2014/main" id="{E14C4148-7933-4529-8A47-68E61856BD94}"/>
              </a:ext>
            </a:extLst>
          </p:cNvPr>
          <p:cNvSpPr>
            <a:spLocks noGrp="1"/>
          </p:cNvSpPr>
          <p:nvPr>
            <p:ph type="sldNum" sz="quarter" idx="4"/>
          </p:nvPr>
        </p:nvSpPr>
        <p:spPr>
          <a:xfrm>
            <a:off x="202582" y="6388696"/>
            <a:ext cx="636727" cy="322851"/>
          </a:xfrm>
        </p:spPr>
        <p:txBody>
          <a:bodyPr>
            <a:normAutofit/>
          </a:bodyPr>
          <a:lstStyle/>
          <a:p>
            <a:pPr>
              <a:spcAft>
                <a:spcPts val="600"/>
              </a:spcAft>
            </a:pPr>
            <a:fld id="{6D22F896-40B5-4ADD-8801-0D06FADFA095}" type="slidenum">
              <a:rPr lang="en-US" smtClean="0"/>
              <a:pPr>
                <a:spcAft>
                  <a:spcPts val="600"/>
                </a:spcAft>
              </a:pPr>
              <a:t>2</a:t>
            </a:fld>
            <a:endParaRPr lang="en-US"/>
          </a:p>
        </p:txBody>
      </p:sp>
      <p:cxnSp>
        <p:nvCxnSpPr>
          <p:cNvPr id="7" name="Straight Connector 6">
            <a:extLst>
              <a:ext uri="{FF2B5EF4-FFF2-40B4-BE49-F238E27FC236}">
                <a16:creationId xmlns:a16="http://schemas.microsoft.com/office/drawing/2014/main" id="{599E8B94-E98B-429D-8D3C-F42DCF6BC629}"/>
              </a:ext>
            </a:extLst>
          </p:cNvPr>
          <p:cNvCxnSpPr/>
          <p:nvPr/>
        </p:nvCxnSpPr>
        <p:spPr>
          <a:xfrm>
            <a:off x="0" y="1772427"/>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ECB278-986A-469B-9A2D-CCE99CEB63E2}"/>
              </a:ext>
            </a:extLst>
          </p:cNvPr>
          <p:cNvCxnSpPr/>
          <p:nvPr/>
        </p:nvCxnSpPr>
        <p:spPr>
          <a:xfrm>
            <a:off x="0" y="4595702"/>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879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D3810F2-B5C0-4ED4-AC6A-0DCD0D38D34B}"/>
              </a:ext>
            </a:extLst>
          </p:cNvPr>
          <p:cNvSpPr>
            <a:spLocks noGrp="1"/>
          </p:cNvSpPr>
          <p:nvPr>
            <p:ph type="sldNum" sz="quarter" idx="4"/>
          </p:nvPr>
        </p:nvSpPr>
        <p:spPr/>
        <p:txBody>
          <a:bodyPr/>
          <a:lstStyle/>
          <a:p>
            <a:fld id="{6D22F896-40B5-4ADD-8801-0D06FADFA095}" type="slidenum">
              <a:rPr lang="en-US" smtClean="0"/>
              <a:pPr/>
              <a:t>20</a:t>
            </a:fld>
            <a:endParaRPr lang="en-US" dirty="0">
              <a:solidFill>
                <a:schemeClr val="tx2">
                  <a:lumMod val="60000"/>
                  <a:lumOff val="40000"/>
                </a:schemeClr>
              </a:solidFill>
            </a:endParaRPr>
          </a:p>
        </p:txBody>
      </p:sp>
      <p:sp>
        <p:nvSpPr>
          <p:cNvPr id="21" name="Title 1">
            <a:extLst>
              <a:ext uri="{FF2B5EF4-FFF2-40B4-BE49-F238E27FC236}">
                <a16:creationId xmlns:a16="http://schemas.microsoft.com/office/drawing/2014/main" id="{6AC2F206-BD88-4482-BBC5-C71C0BE2B5A7}"/>
              </a:ext>
            </a:extLst>
          </p:cNvPr>
          <p:cNvSpPr txBox="1">
            <a:spLocks/>
          </p:cNvSpPr>
          <p:nvPr/>
        </p:nvSpPr>
        <p:spPr>
          <a:xfrm>
            <a:off x="703470" y="621329"/>
            <a:ext cx="6793945" cy="7120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cap="all">
                <a:solidFill>
                  <a:schemeClr val="tx1"/>
                </a:solidFill>
                <a:effectLst/>
                <a:latin typeface="+mj-lt"/>
                <a:ea typeface="+mj-ea"/>
                <a:cs typeface="+mj-cs"/>
              </a:defRPr>
            </a:lvl1pPr>
          </a:lstStyle>
          <a:p>
            <a:r>
              <a:rPr lang="en-US" sz="6000" b="1" dirty="0"/>
              <a:t>Our products</a:t>
            </a:r>
          </a:p>
        </p:txBody>
      </p:sp>
      <p:sp>
        <p:nvSpPr>
          <p:cNvPr id="22" name="TextBox 21">
            <a:extLst>
              <a:ext uri="{FF2B5EF4-FFF2-40B4-BE49-F238E27FC236}">
                <a16:creationId xmlns:a16="http://schemas.microsoft.com/office/drawing/2014/main" id="{04ABACF1-0F40-4B95-B0D9-C49B64762170}"/>
              </a:ext>
            </a:extLst>
          </p:cNvPr>
          <p:cNvSpPr txBox="1"/>
          <p:nvPr/>
        </p:nvSpPr>
        <p:spPr>
          <a:xfrm>
            <a:off x="703470" y="1354549"/>
            <a:ext cx="9669890" cy="307777"/>
          </a:xfrm>
          <a:prstGeom prst="rect">
            <a:avLst/>
          </a:prstGeom>
          <a:noFill/>
        </p:spPr>
        <p:txBody>
          <a:bodyPr wrap="square" rtlCol="0">
            <a:spAutoFit/>
          </a:bodyPr>
          <a:lstStyle/>
          <a:p>
            <a:r>
              <a:rPr lang="en-US" sz="1400" dirty="0"/>
              <a:t>Financial management and business operations software designed specifically for security companies. </a:t>
            </a:r>
          </a:p>
        </p:txBody>
      </p:sp>
      <p:cxnSp>
        <p:nvCxnSpPr>
          <p:cNvPr id="23" name="Straight Connector 22">
            <a:extLst>
              <a:ext uri="{FF2B5EF4-FFF2-40B4-BE49-F238E27FC236}">
                <a16:creationId xmlns:a16="http://schemas.microsoft.com/office/drawing/2014/main" id="{C2B01C42-9106-46A8-9D11-AF7EF80743FD}"/>
              </a:ext>
            </a:extLst>
          </p:cNvPr>
          <p:cNvCxnSpPr>
            <a:cxnSpLocks/>
          </p:cNvCxnSpPr>
          <p:nvPr/>
        </p:nvCxnSpPr>
        <p:spPr>
          <a:xfrm>
            <a:off x="783824" y="1313094"/>
            <a:ext cx="10641096" cy="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654BF367-7CD0-45C2-8B0C-17F4F0E91917}"/>
              </a:ext>
            </a:extLst>
          </p:cNvPr>
          <p:cNvGrpSpPr/>
          <p:nvPr/>
        </p:nvGrpSpPr>
        <p:grpSpPr>
          <a:xfrm>
            <a:off x="4567756" y="2298452"/>
            <a:ext cx="6082837" cy="2154247"/>
            <a:chOff x="3725046" y="2232412"/>
            <a:chExt cx="6082837" cy="2154247"/>
          </a:xfrm>
        </p:grpSpPr>
        <p:grpSp>
          <p:nvGrpSpPr>
            <p:cNvPr id="16" name="Group 15">
              <a:extLst>
                <a:ext uri="{FF2B5EF4-FFF2-40B4-BE49-F238E27FC236}">
                  <a16:creationId xmlns:a16="http://schemas.microsoft.com/office/drawing/2014/main" id="{A43A453C-5B90-4D86-9003-5F0F9E3215CD}"/>
                </a:ext>
              </a:extLst>
            </p:cNvPr>
            <p:cNvGrpSpPr/>
            <p:nvPr/>
          </p:nvGrpSpPr>
          <p:grpSpPr>
            <a:xfrm>
              <a:off x="4056286" y="2232412"/>
              <a:ext cx="5751597" cy="2154247"/>
              <a:chOff x="3915989" y="2389892"/>
              <a:chExt cx="5751597" cy="2154247"/>
            </a:xfrm>
          </p:grpSpPr>
          <p:pic>
            <p:nvPicPr>
              <p:cNvPr id="2050" name="Picture 2">
                <a:extLst>
                  <a:ext uri="{FF2B5EF4-FFF2-40B4-BE49-F238E27FC236}">
                    <a16:creationId xmlns:a16="http://schemas.microsoft.com/office/drawing/2014/main" id="{D429AA2A-EA85-4350-9397-41F71B18DF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9239" y="3217177"/>
                <a:ext cx="5358949" cy="4994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F25C8FD-1832-4AFF-A538-2B96A664A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9240" y="2389892"/>
                <a:ext cx="5597863" cy="52172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8759BBCA-5774-4674-B474-48DE14CCF6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5989" y="4022717"/>
                <a:ext cx="5751597" cy="521422"/>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Oval 26">
              <a:extLst>
                <a:ext uri="{FF2B5EF4-FFF2-40B4-BE49-F238E27FC236}">
                  <a16:creationId xmlns:a16="http://schemas.microsoft.com/office/drawing/2014/main" id="{01511CEB-1CC6-4562-978C-AB26DC7FD8C5}"/>
                </a:ext>
              </a:extLst>
            </p:cNvPr>
            <p:cNvSpPr/>
            <p:nvPr/>
          </p:nvSpPr>
          <p:spPr>
            <a:xfrm>
              <a:off x="3725046" y="2443472"/>
              <a:ext cx="111760" cy="11176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2E7BAB6-FF3C-4209-A75B-42D48FD2BCF2}"/>
                </a:ext>
              </a:extLst>
            </p:cNvPr>
            <p:cNvSpPr/>
            <p:nvPr/>
          </p:nvSpPr>
          <p:spPr>
            <a:xfrm>
              <a:off x="3725046" y="3255009"/>
              <a:ext cx="111760" cy="11176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D08853F9-CD1C-43BA-8AB0-9DD796854370}"/>
                </a:ext>
              </a:extLst>
            </p:cNvPr>
            <p:cNvSpPr/>
            <p:nvPr/>
          </p:nvSpPr>
          <p:spPr>
            <a:xfrm>
              <a:off x="3730977" y="4066546"/>
              <a:ext cx="111760" cy="11176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a:extLst>
              <a:ext uri="{FF2B5EF4-FFF2-40B4-BE49-F238E27FC236}">
                <a16:creationId xmlns:a16="http://schemas.microsoft.com/office/drawing/2014/main" id="{2AB883B3-ABFF-48F3-83B3-8DDB98034AD7}"/>
              </a:ext>
            </a:extLst>
          </p:cNvPr>
          <p:cNvPicPr>
            <a:picLocks noChangeAspect="1"/>
          </p:cNvPicPr>
          <p:nvPr/>
        </p:nvPicPr>
        <p:blipFill>
          <a:blip r:embed="rId5"/>
          <a:stretch>
            <a:fillRect/>
          </a:stretch>
        </p:blipFill>
        <p:spPr>
          <a:xfrm>
            <a:off x="692321" y="1960879"/>
            <a:ext cx="3571159" cy="3926301"/>
          </a:xfrm>
          <a:prstGeom prst="rect">
            <a:avLst/>
          </a:prstGeom>
        </p:spPr>
      </p:pic>
    </p:spTree>
    <p:extLst>
      <p:ext uri="{BB962C8B-B14F-4D97-AF65-F5344CB8AC3E}">
        <p14:creationId xmlns:p14="http://schemas.microsoft.com/office/powerpoint/2010/main" val="40105900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FCD1FC76-A795-4B11-9892-2D6F155A60E3}"/>
              </a:ext>
            </a:extLst>
          </p:cNvPr>
          <p:cNvPicPr>
            <a:picLocks noGrp="1" noChangeAspect="1"/>
          </p:cNvPicPr>
          <p:nvPr>
            <p:ph type="pic" idx="10"/>
          </p:nvPr>
        </p:nvPicPr>
        <p:blipFill rotWithShape="1">
          <a:blip r:embed="rId2"/>
          <a:srcRect l="33940" r="25937"/>
          <a:stretch/>
        </p:blipFill>
        <p:spPr>
          <a:xfrm>
            <a:off x="8061960" y="0"/>
            <a:ext cx="4130040" cy="6862024"/>
          </a:xfrm>
          <a:prstGeom prst="rect">
            <a:avLst/>
          </a:prstGeom>
          <a:effectLst/>
        </p:spPr>
      </p:pic>
      <p:sp>
        <p:nvSpPr>
          <p:cNvPr id="6" name="Slide Number Placeholder 5">
            <a:extLst>
              <a:ext uri="{FF2B5EF4-FFF2-40B4-BE49-F238E27FC236}">
                <a16:creationId xmlns:a16="http://schemas.microsoft.com/office/drawing/2014/main" id="{ED3810F2-B5C0-4ED4-AC6A-0DCD0D38D34B}"/>
              </a:ext>
            </a:extLst>
          </p:cNvPr>
          <p:cNvSpPr>
            <a:spLocks noGrp="1"/>
          </p:cNvSpPr>
          <p:nvPr>
            <p:ph type="sldNum" sz="quarter" idx="4"/>
          </p:nvPr>
        </p:nvSpPr>
        <p:spPr/>
        <p:txBody>
          <a:bodyPr/>
          <a:lstStyle/>
          <a:p>
            <a:fld id="{6D22F896-40B5-4ADD-8801-0D06FADFA095}" type="slidenum">
              <a:rPr lang="en-US" smtClean="0"/>
              <a:pPr/>
              <a:t>21</a:t>
            </a:fld>
            <a:endParaRPr lang="en-US" dirty="0">
              <a:solidFill>
                <a:schemeClr val="tx2">
                  <a:lumMod val="60000"/>
                  <a:lumOff val="40000"/>
                </a:schemeClr>
              </a:solidFill>
            </a:endParaRPr>
          </a:p>
        </p:txBody>
      </p:sp>
      <p:cxnSp>
        <p:nvCxnSpPr>
          <p:cNvPr id="7" name="Straight Connector 6">
            <a:extLst>
              <a:ext uri="{FF2B5EF4-FFF2-40B4-BE49-F238E27FC236}">
                <a16:creationId xmlns:a16="http://schemas.microsoft.com/office/drawing/2014/main" id="{E00934C9-8194-43E5-AAD9-DBDAD345197D}"/>
              </a:ext>
            </a:extLst>
          </p:cNvPr>
          <p:cNvCxnSpPr>
            <a:cxnSpLocks/>
          </p:cNvCxnSpPr>
          <p:nvPr/>
        </p:nvCxnSpPr>
        <p:spPr>
          <a:xfrm>
            <a:off x="0" y="1243473"/>
            <a:ext cx="7337287" cy="0"/>
          </a:xfrm>
          <a:prstGeom prst="line">
            <a:avLst/>
          </a:prstGeom>
          <a:ln w="31750">
            <a:solidFill>
              <a:schemeClr val="accent3"/>
            </a:solidFill>
            <a:tailEnd type="oval"/>
          </a:ln>
        </p:spPr>
        <p:style>
          <a:lnRef idx="3">
            <a:schemeClr val="accent1"/>
          </a:lnRef>
          <a:fillRef idx="0">
            <a:schemeClr val="accent1"/>
          </a:fillRef>
          <a:effectRef idx="2">
            <a:schemeClr val="accent1"/>
          </a:effectRef>
          <a:fontRef idx="minor">
            <a:schemeClr val="tx1"/>
          </a:fontRef>
        </p:style>
      </p:cxnSp>
      <p:sp>
        <p:nvSpPr>
          <p:cNvPr id="10" name="Content Placeholder 3">
            <a:extLst>
              <a:ext uri="{FF2B5EF4-FFF2-40B4-BE49-F238E27FC236}">
                <a16:creationId xmlns:a16="http://schemas.microsoft.com/office/drawing/2014/main" id="{89229221-E468-46BE-805E-270CE6C20167}"/>
              </a:ext>
            </a:extLst>
          </p:cNvPr>
          <p:cNvSpPr txBox="1">
            <a:spLocks/>
          </p:cNvSpPr>
          <p:nvPr/>
        </p:nvSpPr>
        <p:spPr>
          <a:xfrm>
            <a:off x="1368943" y="1444322"/>
            <a:ext cx="5755188" cy="2360197"/>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sz="1600" dirty="0"/>
              <a:t>Automate accounting capabilities to drive accurate and consistent cash flow.</a:t>
            </a:r>
          </a:p>
          <a:p>
            <a:r>
              <a:rPr lang="en-US" sz="1600" dirty="0"/>
              <a:t>360-degree view of your business with one software application built for the industry.</a:t>
            </a:r>
          </a:p>
          <a:p>
            <a:r>
              <a:rPr lang="en-US" sz="1600" dirty="0"/>
              <a:t>Allow for deeper visibility into customer attrition.</a:t>
            </a:r>
          </a:p>
          <a:p>
            <a:r>
              <a:rPr lang="en-US" sz="1600" dirty="0"/>
              <a:t>Automate RMR, eliminating manual billing processes.</a:t>
            </a:r>
          </a:p>
        </p:txBody>
      </p:sp>
      <p:cxnSp>
        <p:nvCxnSpPr>
          <p:cNvPr id="12" name="Straight Connector 11">
            <a:extLst>
              <a:ext uri="{FF2B5EF4-FFF2-40B4-BE49-F238E27FC236}">
                <a16:creationId xmlns:a16="http://schemas.microsoft.com/office/drawing/2014/main" id="{D6FE0D8B-25B9-4F1D-BAD0-B68701A4AEFB}"/>
              </a:ext>
            </a:extLst>
          </p:cNvPr>
          <p:cNvCxnSpPr>
            <a:cxnSpLocks/>
          </p:cNvCxnSpPr>
          <p:nvPr/>
        </p:nvCxnSpPr>
        <p:spPr>
          <a:xfrm>
            <a:off x="-8381" y="4445105"/>
            <a:ext cx="7337287" cy="0"/>
          </a:xfrm>
          <a:prstGeom prst="line">
            <a:avLst/>
          </a:prstGeom>
          <a:ln w="31750">
            <a:solidFill>
              <a:schemeClr val="accent3"/>
            </a:solidFill>
            <a:tailEnd type="oval"/>
          </a:ln>
        </p:spPr>
        <p:style>
          <a:lnRef idx="3">
            <a:schemeClr val="accent1"/>
          </a:lnRef>
          <a:fillRef idx="0">
            <a:schemeClr val="accent1"/>
          </a:fillRef>
          <a:effectRef idx="2">
            <a:schemeClr val="accent1"/>
          </a:effectRef>
          <a:fontRef idx="minor">
            <a:schemeClr val="tx1"/>
          </a:fontRef>
        </p:style>
      </p:cxnSp>
      <p:sp>
        <p:nvSpPr>
          <p:cNvPr id="13" name="Content Placeholder 3">
            <a:extLst>
              <a:ext uri="{FF2B5EF4-FFF2-40B4-BE49-F238E27FC236}">
                <a16:creationId xmlns:a16="http://schemas.microsoft.com/office/drawing/2014/main" id="{7DF69B43-6BF7-46AA-8029-85CFFEB5005F}"/>
              </a:ext>
            </a:extLst>
          </p:cNvPr>
          <p:cNvSpPr txBox="1">
            <a:spLocks/>
          </p:cNvSpPr>
          <p:nvPr/>
        </p:nvSpPr>
        <p:spPr>
          <a:xfrm>
            <a:off x="1390210" y="4732332"/>
            <a:ext cx="5755188" cy="1817789"/>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sz="1600" dirty="0"/>
              <a:t>Reduce costs by minimizing labor and costly 3</a:t>
            </a:r>
            <a:r>
              <a:rPr lang="en-US" sz="1600" baseline="30000" dirty="0"/>
              <a:t>rd</a:t>
            </a:r>
            <a:r>
              <a:rPr lang="en-US" sz="1600" dirty="0"/>
              <a:t> party software</a:t>
            </a:r>
          </a:p>
          <a:p>
            <a:r>
              <a:rPr lang="en-US" sz="1600" dirty="0"/>
              <a:t>Enable customers to focus on growing their business</a:t>
            </a:r>
          </a:p>
          <a:p>
            <a:r>
              <a:rPr lang="en-US" sz="1600" dirty="0"/>
              <a:t>Better business intelligence with reliable metrics</a:t>
            </a:r>
          </a:p>
        </p:txBody>
      </p:sp>
      <p:sp>
        <p:nvSpPr>
          <p:cNvPr id="15" name="Title 1">
            <a:extLst>
              <a:ext uri="{FF2B5EF4-FFF2-40B4-BE49-F238E27FC236}">
                <a16:creationId xmlns:a16="http://schemas.microsoft.com/office/drawing/2014/main" id="{852CA517-0B24-4592-8EC0-5D6A5C19CAFA}"/>
              </a:ext>
            </a:extLst>
          </p:cNvPr>
          <p:cNvSpPr txBox="1">
            <a:spLocks/>
          </p:cNvSpPr>
          <p:nvPr/>
        </p:nvSpPr>
        <p:spPr>
          <a:xfrm>
            <a:off x="1099929" y="711199"/>
            <a:ext cx="6793945" cy="70372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cap="all">
                <a:solidFill>
                  <a:schemeClr val="tx1"/>
                </a:solidFill>
                <a:effectLst/>
                <a:latin typeface="+mj-lt"/>
                <a:ea typeface="+mj-ea"/>
                <a:cs typeface="+mj-cs"/>
              </a:defRPr>
            </a:lvl1pPr>
          </a:lstStyle>
          <a:p>
            <a:r>
              <a:rPr lang="en-US" b="1" dirty="0"/>
              <a:t>what we solve</a:t>
            </a:r>
          </a:p>
        </p:txBody>
      </p:sp>
      <p:sp>
        <p:nvSpPr>
          <p:cNvPr id="17" name="Title 1">
            <a:extLst>
              <a:ext uri="{FF2B5EF4-FFF2-40B4-BE49-F238E27FC236}">
                <a16:creationId xmlns:a16="http://schemas.microsoft.com/office/drawing/2014/main" id="{3E26B034-C1B5-4969-AA62-AC0C53196754}"/>
              </a:ext>
            </a:extLst>
          </p:cNvPr>
          <p:cNvSpPr txBox="1">
            <a:spLocks/>
          </p:cNvSpPr>
          <p:nvPr/>
        </p:nvSpPr>
        <p:spPr>
          <a:xfrm>
            <a:off x="1099929" y="3925099"/>
            <a:ext cx="6793945" cy="77661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cap="all">
                <a:solidFill>
                  <a:schemeClr val="tx1"/>
                </a:solidFill>
                <a:effectLst/>
                <a:latin typeface="+mj-lt"/>
                <a:ea typeface="+mj-ea"/>
                <a:cs typeface="+mj-cs"/>
              </a:defRPr>
            </a:lvl1pPr>
          </a:lstStyle>
          <a:p>
            <a:r>
              <a:rPr lang="en-US" b="1" dirty="0"/>
              <a:t>Allowing for </a:t>
            </a:r>
          </a:p>
        </p:txBody>
      </p:sp>
      <p:cxnSp>
        <p:nvCxnSpPr>
          <p:cNvPr id="19" name="Straight Connector 18">
            <a:extLst>
              <a:ext uri="{FF2B5EF4-FFF2-40B4-BE49-F238E27FC236}">
                <a16:creationId xmlns:a16="http://schemas.microsoft.com/office/drawing/2014/main" id="{123661FB-F026-43EE-9084-5D554486A27B}"/>
              </a:ext>
            </a:extLst>
          </p:cNvPr>
          <p:cNvCxnSpPr/>
          <p:nvPr/>
        </p:nvCxnSpPr>
        <p:spPr>
          <a:xfrm>
            <a:off x="8143240" y="0"/>
            <a:ext cx="0" cy="68580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799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DBB1D-673F-4645-8BA1-3CF997E27DFB}"/>
              </a:ext>
            </a:extLst>
          </p:cNvPr>
          <p:cNvSpPr>
            <a:spLocks noGrp="1"/>
          </p:cNvSpPr>
          <p:nvPr>
            <p:ph type="title"/>
          </p:nvPr>
        </p:nvSpPr>
        <p:spPr/>
        <p:txBody>
          <a:bodyPr/>
          <a:lstStyle/>
          <a:p>
            <a:r>
              <a:rPr lang="en-US" dirty="0"/>
              <a:t>The bold experience</a:t>
            </a:r>
          </a:p>
        </p:txBody>
      </p:sp>
      <p:sp>
        <p:nvSpPr>
          <p:cNvPr id="3" name="Text Placeholder 2">
            <a:extLst>
              <a:ext uri="{FF2B5EF4-FFF2-40B4-BE49-F238E27FC236}">
                <a16:creationId xmlns:a16="http://schemas.microsoft.com/office/drawing/2014/main" id="{8D582955-3393-4B5C-8B23-00CA2302AE2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F447D75-CF62-422C-936F-739C7E5B662A}"/>
              </a:ext>
            </a:extLst>
          </p:cNvPr>
          <p:cNvSpPr>
            <a:spLocks noGrp="1"/>
          </p:cNvSpPr>
          <p:nvPr>
            <p:ph type="sldNum" sz="quarter" idx="4"/>
          </p:nvPr>
        </p:nvSpPr>
        <p:spPr/>
        <p:txBody>
          <a:bodyPr/>
          <a:lstStyle/>
          <a:p>
            <a:fld id="{6D22F896-40B5-4ADD-8801-0D06FADFA095}" type="slidenum">
              <a:rPr lang="en-US" smtClean="0"/>
              <a:pPr/>
              <a:t>22</a:t>
            </a:fld>
            <a:endParaRPr lang="en-US" dirty="0"/>
          </a:p>
        </p:txBody>
      </p:sp>
    </p:spTree>
    <p:extLst>
      <p:ext uri="{BB962C8B-B14F-4D97-AF65-F5344CB8AC3E}">
        <p14:creationId xmlns:p14="http://schemas.microsoft.com/office/powerpoint/2010/main" val="3495993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6FF7C41A-94C8-457C-95FE-D2EA428285B0}"/>
              </a:ext>
            </a:extLst>
          </p:cNvPr>
          <p:cNvPicPr>
            <a:picLocks noChangeAspect="1"/>
          </p:cNvPicPr>
          <p:nvPr/>
        </p:nvPicPr>
        <p:blipFill>
          <a:blip r:embed="rId4"/>
          <a:stretch>
            <a:fillRect/>
          </a:stretch>
        </p:blipFill>
        <p:spPr>
          <a:xfrm>
            <a:off x="4934363" y="5033492"/>
            <a:ext cx="2702908" cy="1229124"/>
          </a:xfrm>
          <a:prstGeom prst="rect">
            <a:avLst/>
          </a:prstGeom>
        </p:spPr>
      </p:pic>
      <p:sp>
        <p:nvSpPr>
          <p:cNvPr id="2" name="Title 1">
            <a:extLst>
              <a:ext uri="{FF2B5EF4-FFF2-40B4-BE49-F238E27FC236}">
                <a16:creationId xmlns:a16="http://schemas.microsoft.com/office/drawing/2014/main" id="{6EF27528-F65B-4909-9F8C-42B115D175EA}"/>
              </a:ext>
            </a:extLst>
          </p:cNvPr>
          <p:cNvSpPr>
            <a:spLocks noGrp="1"/>
          </p:cNvSpPr>
          <p:nvPr>
            <p:ph type="title"/>
          </p:nvPr>
        </p:nvSpPr>
        <p:spPr>
          <a:xfrm>
            <a:off x="579990" y="301935"/>
            <a:ext cx="10724383" cy="615201"/>
          </a:xfrm>
        </p:spPr>
        <p:txBody>
          <a:bodyPr>
            <a:noAutofit/>
          </a:bodyPr>
          <a:lstStyle/>
          <a:p>
            <a:r>
              <a:rPr lang="en-US" sz="4800" b="1" dirty="0"/>
              <a:t>who we serve</a:t>
            </a:r>
          </a:p>
        </p:txBody>
      </p:sp>
      <p:cxnSp>
        <p:nvCxnSpPr>
          <p:cNvPr id="27" name="Straight Connector 26">
            <a:extLst>
              <a:ext uri="{FF2B5EF4-FFF2-40B4-BE49-F238E27FC236}">
                <a16:creationId xmlns:a16="http://schemas.microsoft.com/office/drawing/2014/main" id="{CDE68EE2-537A-4197-895E-AD9491BD2602}"/>
              </a:ext>
            </a:extLst>
          </p:cNvPr>
          <p:cNvCxnSpPr>
            <a:cxnSpLocks/>
          </p:cNvCxnSpPr>
          <p:nvPr/>
        </p:nvCxnSpPr>
        <p:spPr>
          <a:xfrm>
            <a:off x="626714" y="1002656"/>
            <a:ext cx="1063093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E5C5998-2D91-48BD-8C75-03ACBA974AF1}"/>
              </a:ext>
            </a:extLst>
          </p:cNvPr>
          <p:cNvCxnSpPr>
            <a:cxnSpLocks/>
          </p:cNvCxnSpPr>
          <p:nvPr/>
        </p:nvCxnSpPr>
        <p:spPr>
          <a:xfrm>
            <a:off x="780532" y="6512708"/>
            <a:ext cx="1063093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8" name="Slide Number Placeholder 5">
            <a:extLst>
              <a:ext uri="{FF2B5EF4-FFF2-40B4-BE49-F238E27FC236}">
                <a16:creationId xmlns:a16="http://schemas.microsoft.com/office/drawing/2014/main" id="{D192492D-51A6-44BB-84F3-19C2378080A2}"/>
              </a:ext>
            </a:extLst>
          </p:cNvPr>
          <p:cNvSpPr txBox="1">
            <a:spLocks/>
          </p:cNvSpPr>
          <p:nvPr/>
        </p:nvSpPr>
        <p:spPr>
          <a:xfrm>
            <a:off x="202582" y="6388696"/>
            <a:ext cx="636727" cy="32285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22F896-40B5-4ADD-8801-0D06FADFA095}" type="slidenum">
              <a:rPr lang="en-US" sz="1400" smtClean="0"/>
              <a:pPr/>
              <a:t>23</a:t>
            </a:fld>
            <a:endParaRPr lang="en-US" dirty="0">
              <a:solidFill>
                <a:schemeClr val="tx2">
                  <a:lumMod val="60000"/>
                  <a:lumOff val="40000"/>
                </a:schemeClr>
              </a:solidFill>
            </a:endParaRPr>
          </a:p>
        </p:txBody>
      </p:sp>
      <p:pic>
        <p:nvPicPr>
          <p:cNvPr id="35" name="Picture 34">
            <a:extLst>
              <a:ext uri="{FF2B5EF4-FFF2-40B4-BE49-F238E27FC236}">
                <a16:creationId xmlns:a16="http://schemas.microsoft.com/office/drawing/2014/main" id="{7FAEC229-CBFF-4237-91C6-228BDE1ED790}"/>
              </a:ext>
            </a:extLst>
          </p:cNvPr>
          <p:cNvPicPr>
            <a:picLocks noChangeAspect="1"/>
          </p:cNvPicPr>
          <p:nvPr/>
        </p:nvPicPr>
        <p:blipFill rotWithShape="1">
          <a:blip r:embed="rId4"/>
          <a:srcRect l="52710"/>
          <a:stretch/>
        </p:blipFill>
        <p:spPr>
          <a:xfrm>
            <a:off x="8762999" y="4996512"/>
            <a:ext cx="1278197" cy="1229124"/>
          </a:xfrm>
          <a:prstGeom prst="rect">
            <a:avLst/>
          </a:prstGeom>
        </p:spPr>
      </p:pic>
      <p:pic>
        <p:nvPicPr>
          <p:cNvPr id="13" name="Picture 12">
            <a:extLst>
              <a:ext uri="{FF2B5EF4-FFF2-40B4-BE49-F238E27FC236}">
                <a16:creationId xmlns:a16="http://schemas.microsoft.com/office/drawing/2014/main" id="{484B0CE4-86A2-4894-BAD6-BAC301C8D7C7}"/>
              </a:ext>
            </a:extLst>
          </p:cNvPr>
          <p:cNvPicPr>
            <a:picLocks noChangeAspect="1"/>
          </p:cNvPicPr>
          <p:nvPr/>
        </p:nvPicPr>
        <p:blipFill>
          <a:blip r:embed="rId4"/>
          <a:stretch>
            <a:fillRect/>
          </a:stretch>
        </p:blipFill>
        <p:spPr>
          <a:xfrm>
            <a:off x="1298388" y="5019340"/>
            <a:ext cx="2702908" cy="1229124"/>
          </a:xfrm>
          <a:prstGeom prst="rect">
            <a:avLst/>
          </a:prstGeom>
        </p:spPr>
      </p:pic>
      <p:sp>
        <p:nvSpPr>
          <p:cNvPr id="46" name="TextBox 45">
            <a:extLst>
              <a:ext uri="{FF2B5EF4-FFF2-40B4-BE49-F238E27FC236}">
                <a16:creationId xmlns:a16="http://schemas.microsoft.com/office/drawing/2014/main" id="{D19BB74E-8498-4AE7-A89A-3A7E6773957B}"/>
              </a:ext>
            </a:extLst>
          </p:cNvPr>
          <p:cNvSpPr txBox="1"/>
          <p:nvPr/>
        </p:nvSpPr>
        <p:spPr>
          <a:xfrm>
            <a:off x="5638800" y="2971800"/>
            <a:ext cx="914400" cy="914400"/>
          </a:xfrm>
          <a:prstGeom prst="rect">
            <a:avLst/>
          </a:prstGeom>
          <a:noFill/>
        </p:spPr>
        <p:txBody>
          <a:bodyPr wrap="square" rtlCol="0">
            <a:spAutoFit/>
          </a:bodyPr>
          <a:lstStyle/>
          <a:p>
            <a:endParaRPr lang="en-US" dirty="0"/>
          </a:p>
        </p:txBody>
      </p:sp>
      <p:cxnSp>
        <p:nvCxnSpPr>
          <p:cNvPr id="64" name="Straight Arrow Connector 63">
            <a:extLst>
              <a:ext uri="{FF2B5EF4-FFF2-40B4-BE49-F238E27FC236}">
                <a16:creationId xmlns:a16="http://schemas.microsoft.com/office/drawing/2014/main" id="{D4D4E850-8727-41E2-8978-5718B8628619}"/>
              </a:ext>
            </a:extLst>
          </p:cNvPr>
          <p:cNvCxnSpPr/>
          <p:nvPr/>
        </p:nvCxnSpPr>
        <p:spPr>
          <a:xfrm>
            <a:off x="6681210" y="4059314"/>
            <a:ext cx="0" cy="895960"/>
          </a:xfrm>
          <a:prstGeom prst="straightConnector1">
            <a:avLst/>
          </a:prstGeom>
          <a:ln w="76200">
            <a:solidFill>
              <a:srgbClr val="6294A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889B8342-9D63-482D-A275-1BB68D6D4585}"/>
              </a:ext>
            </a:extLst>
          </p:cNvPr>
          <p:cNvCxnSpPr>
            <a:cxnSpLocks/>
          </p:cNvCxnSpPr>
          <p:nvPr/>
        </p:nvCxnSpPr>
        <p:spPr>
          <a:xfrm>
            <a:off x="6199231" y="3709466"/>
            <a:ext cx="1" cy="185579"/>
          </a:xfrm>
          <a:prstGeom prst="line">
            <a:avLst/>
          </a:prstGeom>
          <a:ln w="76200">
            <a:solidFill>
              <a:srgbClr val="6294A1"/>
            </a:solidFill>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9E2CF547-C87D-4DB5-BE7B-8B20A7727379}"/>
              </a:ext>
            </a:extLst>
          </p:cNvPr>
          <p:cNvCxnSpPr/>
          <p:nvPr/>
        </p:nvCxnSpPr>
        <p:spPr>
          <a:xfrm>
            <a:off x="5553450" y="4063547"/>
            <a:ext cx="0" cy="895960"/>
          </a:xfrm>
          <a:prstGeom prst="straightConnector1">
            <a:avLst/>
          </a:prstGeom>
          <a:ln w="76200">
            <a:solidFill>
              <a:srgbClr val="6294A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A31C4AE-929A-4107-97DD-781A21B28D76}"/>
              </a:ext>
            </a:extLst>
          </p:cNvPr>
          <p:cNvCxnSpPr>
            <a:cxnSpLocks/>
          </p:cNvCxnSpPr>
          <p:nvPr/>
        </p:nvCxnSpPr>
        <p:spPr>
          <a:xfrm>
            <a:off x="9263287" y="3705724"/>
            <a:ext cx="1" cy="185579"/>
          </a:xfrm>
          <a:prstGeom prst="line">
            <a:avLst/>
          </a:prstGeom>
          <a:ln w="76200">
            <a:solidFill>
              <a:srgbClr val="6294A1"/>
            </a:solidFill>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E4E81A3-610C-43F5-ABC5-5C996570DF7D}"/>
              </a:ext>
            </a:extLst>
          </p:cNvPr>
          <p:cNvCxnSpPr/>
          <p:nvPr/>
        </p:nvCxnSpPr>
        <p:spPr>
          <a:xfrm>
            <a:off x="9263287" y="4059805"/>
            <a:ext cx="0" cy="895960"/>
          </a:xfrm>
          <a:prstGeom prst="straightConnector1">
            <a:avLst/>
          </a:prstGeom>
          <a:ln w="76200">
            <a:solidFill>
              <a:srgbClr val="6294A1"/>
            </a:solidFill>
            <a:tailEnd type="triangle"/>
          </a:ln>
        </p:spPr>
        <p:style>
          <a:lnRef idx="1">
            <a:schemeClr val="accent1"/>
          </a:lnRef>
          <a:fillRef idx="0">
            <a:schemeClr val="accent1"/>
          </a:fillRef>
          <a:effectRef idx="0">
            <a:schemeClr val="accent1"/>
          </a:effectRef>
          <a:fontRef idx="minor">
            <a:schemeClr val="tx1"/>
          </a:fontRef>
        </p:style>
      </p:cxnSp>
      <p:grpSp>
        <p:nvGrpSpPr>
          <p:cNvPr id="107" name="Group 106">
            <a:extLst>
              <a:ext uri="{FF2B5EF4-FFF2-40B4-BE49-F238E27FC236}">
                <a16:creationId xmlns:a16="http://schemas.microsoft.com/office/drawing/2014/main" id="{608B622D-991E-4331-8A90-062E0FB1B8D9}"/>
              </a:ext>
            </a:extLst>
          </p:cNvPr>
          <p:cNvGrpSpPr/>
          <p:nvPr/>
        </p:nvGrpSpPr>
        <p:grpSpPr>
          <a:xfrm>
            <a:off x="4001296" y="5136089"/>
            <a:ext cx="839944" cy="440458"/>
            <a:chOff x="4001296" y="5169387"/>
            <a:chExt cx="839944" cy="440458"/>
          </a:xfrm>
        </p:grpSpPr>
        <p:graphicFrame>
          <p:nvGraphicFramePr>
            <p:cNvPr id="108" name="Object 107">
              <a:extLst>
                <a:ext uri="{FF2B5EF4-FFF2-40B4-BE49-F238E27FC236}">
                  <a16:creationId xmlns:a16="http://schemas.microsoft.com/office/drawing/2014/main" id="{732258C3-6C2E-4F27-AFD7-65B77B2558D8}"/>
                </a:ext>
              </a:extLst>
            </p:cNvPr>
            <p:cNvGraphicFramePr>
              <a:graphicFrameLocks noChangeAspect="1"/>
            </p:cNvGraphicFramePr>
            <p:nvPr>
              <p:extLst>
                <p:ext uri="{D42A27DB-BD31-4B8C-83A1-F6EECF244321}">
                  <p14:modId xmlns:p14="http://schemas.microsoft.com/office/powerpoint/2010/main" val="2609960548"/>
                </p:ext>
              </p:extLst>
            </p:nvPr>
          </p:nvGraphicFramePr>
          <p:xfrm>
            <a:off x="4001296" y="5169387"/>
            <a:ext cx="839944" cy="440458"/>
          </p:xfrm>
          <a:graphic>
            <a:graphicData uri="http://schemas.openxmlformats.org/presentationml/2006/ole">
              <mc:AlternateContent xmlns:mc="http://schemas.openxmlformats.org/markup-compatibility/2006">
                <mc:Choice xmlns:v="urn:schemas-microsoft-com:vml" Requires="v">
                  <p:oleObj spid="_x0000_s2059" r:id="rId5" imgW="5993640" imgH="736200" progId="">
                    <p:embed/>
                  </p:oleObj>
                </mc:Choice>
                <mc:Fallback>
                  <p:oleObj r:id="rId5" imgW="5993640" imgH="736200" progId="">
                    <p:embed/>
                    <p:pic>
                      <p:nvPicPr>
                        <p:cNvPr id="49" name="Object 48">
                          <a:extLst>
                            <a:ext uri="{FF2B5EF4-FFF2-40B4-BE49-F238E27FC236}">
                              <a16:creationId xmlns:a16="http://schemas.microsoft.com/office/drawing/2014/main" id="{25F201C9-7DC8-4650-B91A-5F4CE7C7EF33}"/>
                            </a:ext>
                          </a:extLst>
                        </p:cNvPr>
                        <p:cNvPicPr/>
                        <p:nvPr/>
                      </p:nvPicPr>
                      <p:blipFill>
                        <a:blip r:embed="rId6"/>
                        <a:stretch>
                          <a:fillRect/>
                        </a:stretch>
                      </p:blipFill>
                      <p:spPr>
                        <a:xfrm>
                          <a:off x="4001296" y="5169387"/>
                          <a:ext cx="839944" cy="440458"/>
                        </a:xfrm>
                        <a:prstGeom prst="rect">
                          <a:avLst/>
                        </a:prstGeom>
                      </p:spPr>
                    </p:pic>
                  </p:oleObj>
                </mc:Fallback>
              </mc:AlternateContent>
            </a:graphicData>
          </a:graphic>
        </p:graphicFrame>
        <p:sp>
          <p:nvSpPr>
            <p:cNvPr id="109" name="TextBox 108">
              <a:extLst>
                <a:ext uri="{FF2B5EF4-FFF2-40B4-BE49-F238E27FC236}">
                  <a16:creationId xmlns:a16="http://schemas.microsoft.com/office/drawing/2014/main" id="{0B94CBAA-D17C-4212-9F56-BA29C97862CC}"/>
                </a:ext>
              </a:extLst>
            </p:cNvPr>
            <p:cNvSpPr txBox="1"/>
            <p:nvPr/>
          </p:nvSpPr>
          <p:spPr>
            <a:xfrm>
              <a:off x="4001296" y="5216533"/>
              <a:ext cx="83994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Calibri" panose="020F0502020204030204"/>
                  <a:ea typeface="+mn-ea"/>
                  <a:cs typeface="+mn-cs"/>
                </a:rPr>
                <a:t>3</a:t>
              </a:r>
              <a:r>
                <a:rPr kumimoji="0" lang="en-US" sz="800" b="0" i="0" u="none" strike="noStrike" kern="1200" cap="none" spc="0" normalizeH="0" baseline="30000" noProof="0" dirty="0">
                  <a:ln>
                    <a:noFill/>
                  </a:ln>
                  <a:solidFill>
                    <a:schemeClr val="bg1"/>
                  </a:solidFill>
                  <a:effectLst/>
                  <a:uLnTx/>
                  <a:uFillTx/>
                  <a:latin typeface="Calibri" panose="020F0502020204030204"/>
                  <a:ea typeface="+mn-ea"/>
                  <a:cs typeface="+mn-cs"/>
                </a:rPr>
                <a:t>RD</a:t>
              </a:r>
              <a:r>
                <a:rPr kumimoji="0" lang="en-US" sz="800" b="0" i="0" u="none" strike="noStrike" kern="1200" cap="none" spc="0" normalizeH="0" baseline="0" noProof="0" dirty="0">
                  <a:ln>
                    <a:noFill/>
                  </a:ln>
                  <a:solidFill>
                    <a:schemeClr val="bg1"/>
                  </a:solidFill>
                  <a:effectLst/>
                  <a:uLnTx/>
                  <a:uFillTx/>
                  <a:latin typeface="Calibri" panose="020F0502020204030204"/>
                  <a:ea typeface="+mn-ea"/>
                  <a:cs typeface="+mn-cs"/>
                </a:rPr>
                <a:t> PARTY MONITORING</a:t>
              </a:r>
            </a:p>
          </p:txBody>
        </p:sp>
      </p:grpSp>
      <p:graphicFrame>
        <p:nvGraphicFramePr>
          <p:cNvPr id="40" name="Object 39">
            <a:extLst>
              <a:ext uri="{FF2B5EF4-FFF2-40B4-BE49-F238E27FC236}">
                <a16:creationId xmlns:a16="http://schemas.microsoft.com/office/drawing/2014/main" id="{27F244E0-0F1A-462E-B1F5-3EC50E18BC8E}"/>
              </a:ext>
            </a:extLst>
          </p:cNvPr>
          <p:cNvGraphicFramePr>
            <a:graphicFrameLocks noChangeAspect="1"/>
          </p:cNvGraphicFramePr>
          <p:nvPr>
            <p:extLst>
              <p:ext uri="{D42A27DB-BD31-4B8C-83A1-F6EECF244321}">
                <p14:modId xmlns:p14="http://schemas.microsoft.com/office/powerpoint/2010/main" val="270350367"/>
              </p:ext>
            </p:extLst>
          </p:nvPr>
        </p:nvGraphicFramePr>
        <p:xfrm>
          <a:off x="5026085" y="1345325"/>
          <a:ext cx="2312782" cy="2376633"/>
        </p:xfrm>
        <a:graphic>
          <a:graphicData uri="http://schemas.openxmlformats.org/presentationml/2006/ole">
            <mc:AlternateContent xmlns:mc="http://schemas.openxmlformats.org/markup-compatibility/2006">
              <mc:Choice xmlns:v="urn:schemas-microsoft-com:vml" Requires="v">
                <p:oleObj spid="_x0000_s2060" r:id="rId7" imgW="5980680" imgH="6145920" progId="">
                  <p:embed/>
                </p:oleObj>
              </mc:Choice>
              <mc:Fallback>
                <p:oleObj r:id="rId7" imgW="5980680" imgH="6145920" progId="">
                  <p:embed/>
                  <p:pic>
                    <p:nvPicPr>
                      <p:cNvPr id="20" name="Object 19">
                        <a:extLst>
                          <a:ext uri="{FF2B5EF4-FFF2-40B4-BE49-F238E27FC236}">
                            <a16:creationId xmlns:a16="http://schemas.microsoft.com/office/drawing/2014/main" id="{267F9246-11C8-4348-BE80-62A803CE1C5D}"/>
                          </a:ext>
                        </a:extLst>
                      </p:cNvPr>
                      <p:cNvPicPr/>
                      <p:nvPr/>
                    </p:nvPicPr>
                    <p:blipFill>
                      <a:blip r:embed="rId8"/>
                      <a:stretch>
                        <a:fillRect/>
                      </a:stretch>
                    </p:blipFill>
                    <p:spPr>
                      <a:xfrm>
                        <a:off x="5026085" y="1345325"/>
                        <a:ext cx="2312782" cy="2376633"/>
                      </a:xfrm>
                      <a:prstGeom prst="rect">
                        <a:avLst/>
                      </a:prstGeom>
                    </p:spPr>
                  </p:pic>
                </p:oleObj>
              </mc:Fallback>
            </mc:AlternateContent>
          </a:graphicData>
        </a:graphic>
      </p:graphicFrame>
      <p:graphicFrame>
        <p:nvGraphicFramePr>
          <p:cNvPr id="41" name="Object 40">
            <a:extLst>
              <a:ext uri="{FF2B5EF4-FFF2-40B4-BE49-F238E27FC236}">
                <a16:creationId xmlns:a16="http://schemas.microsoft.com/office/drawing/2014/main" id="{24CFA5F6-163A-4F4B-8EDF-0C9783AA7C17}"/>
              </a:ext>
            </a:extLst>
          </p:cNvPr>
          <p:cNvGraphicFramePr>
            <a:graphicFrameLocks noChangeAspect="1"/>
          </p:cNvGraphicFramePr>
          <p:nvPr>
            <p:extLst>
              <p:ext uri="{D42A27DB-BD31-4B8C-83A1-F6EECF244321}">
                <p14:modId xmlns:p14="http://schemas.microsoft.com/office/powerpoint/2010/main" val="932944303"/>
              </p:ext>
            </p:extLst>
          </p:nvPr>
        </p:nvGraphicFramePr>
        <p:xfrm>
          <a:off x="8093940" y="1345325"/>
          <a:ext cx="2312782" cy="2376633"/>
        </p:xfrm>
        <a:graphic>
          <a:graphicData uri="http://schemas.openxmlformats.org/presentationml/2006/ole">
            <mc:AlternateContent xmlns:mc="http://schemas.openxmlformats.org/markup-compatibility/2006">
              <mc:Choice xmlns:v="urn:schemas-microsoft-com:vml" Requires="v">
                <p:oleObj spid="_x0000_s2061" r:id="rId9" imgW="5980680" imgH="6145920" progId="">
                  <p:embed/>
                </p:oleObj>
              </mc:Choice>
              <mc:Fallback>
                <p:oleObj r:id="rId9" imgW="5980680" imgH="6145920" progId="">
                  <p:embed/>
                  <p:pic>
                    <p:nvPicPr>
                      <p:cNvPr id="26" name="Object 25">
                        <a:extLst>
                          <a:ext uri="{FF2B5EF4-FFF2-40B4-BE49-F238E27FC236}">
                            <a16:creationId xmlns:a16="http://schemas.microsoft.com/office/drawing/2014/main" id="{90B7360B-58FD-4AF5-A16C-4E48E547D282}"/>
                          </a:ext>
                        </a:extLst>
                      </p:cNvPr>
                      <p:cNvPicPr/>
                      <p:nvPr/>
                    </p:nvPicPr>
                    <p:blipFill>
                      <a:blip r:embed="rId10"/>
                      <a:stretch>
                        <a:fillRect/>
                      </a:stretch>
                    </p:blipFill>
                    <p:spPr>
                      <a:xfrm>
                        <a:off x="8093940" y="1345325"/>
                        <a:ext cx="2312782" cy="2376633"/>
                      </a:xfrm>
                      <a:prstGeom prst="rect">
                        <a:avLst/>
                      </a:prstGeom>
                    </p:spPr>
                  </p:pic>
                </p:oleObj>
              </mc:Fallback>
            </mc:AlternateContent>
          </a:graphicData>
        </a:graphic>
      </p:graphicFrame>
      <p:graphicFrame>
        <p:nvGraphicFramePr>
          <p:cNvPr id="47" name="Object 46">
            <a:extLst>
              <a:ext uri="{FF2B5EF4-FFF2-40B4-BE49-F238E27FC236}">
                <a16:creationId xmlns:a16="http://schemas.microsoft.com/office/drawing/2014/main" id="{F551433E-B002-4BDB-9F1D-691328C77996}"/>
              </a:ext>
            </a:extLst>
          </p:cNvPr>
          <p:cNvGraphicFramePr>
            <a:graphicFrameLocks noChangeAspect="1"/>
          </p:cNvGraphicFramePr>
          <p:nvPr>
            <p:extLst>
              <p:ext uri="{D42A27DB-BD31-4B8C-83A1-F6EECF244321}">
                <p14:modId xmlns:p14="http://schemas.microsoft.com/office/powerpoint/2010/main" val="1175641039"/>
              </p:ext>
            </p:extLst>
          </p:nvPr>
        </p:nvGraphicFramePr>
        <p:xfrm>
          <a:off x="5026084" y="3838612"/>
          <a:ext cx="2312783" cy="286397"/>
        </p:xfrm>
        <a:graphic>
          <a:graphicData uri="http://schemas.openxmlformats.org/presentationml/2006/ole">
            <mc:AlternateContent xmlns:mc="http://schemas.openxmlformats.org/markup-compatibility/2006">
              <mc:Choice xmlns:v="urn:schemas-microsoft-com:vml" Requires="v">
                <p:oleObj spid="_x0000_s2062" r:id="rId11" imgW="5993640" imgH="736200" progId="">
                  <p:embed/>
                </p:oleObj>
              </mc:Choice>
              <mc:Fallback>
                <p:oleObj r:id="rId11" imgW="5993640" imgH="736200" progId="">
                  <p:embed/>
                  <p:pic>
                    <p:nvPicPr>
                      <p:cNvPr id="66" name="Object 65">
                        <a:extLst>
                          <a:ext uri="{FF2B5EF4-FFF2-40B4-BE49-F238E27FC236}">
                            <a16:creationId xmlns:a16="http://schemas.microsoft.com/office/drawing/2014/main" id="{CB235D12-E44C-4654-94E7-F16D10742326}"/>
                          </a:ext>
                        </a:extLst>
                      </p:cNvPr>
                      <p:cNvPicPr/>
                      <p:nvPr/>
                    </p:nvPicPr>
                    <p:blipFill>
                      <a:blip r:embed="rId6"/>
                      <a:stretch>
                        <a:fillRect/>
                      </a:stretch>
                    </p:blipFill>
                    <p:spPr>
                      <a:xfrm>
                        <a:off x="5026084" y="3838612"/>
                        <a:ext cx="2312783" cy="286397"/>
                      </a:xfrm>
                      <a:prstGeom prst="rect">
                        <a:avLst/>
                      </a:prstGeom>
                    </p:spPr>
                  </p:pic>
                </p:oleObj>
              </mc:Fallback>
            </mc:AlternateContent>
          </a:graphicData>
        </a:graphic>
      </p:graphicFrame>
      <p:sp>
        <p:nvSpPr>
          <p:cNvPr id="48" name="TextBox 47">
            <a:extLst>
              <a:ext uri="{FF2B5EF4-FFF2-40B4-BE49-F238E27FC236}">
                <a16:creationId xmlns:a16="http://schemas.microsoft.com/office/drawing/2014/main" id="{55DBEAA5-AE8E-46A1-A9B7-17E57ADE4687}"/>
              </a:ext>
            </a:extLst>
          </p:cNvPr>
          <p:cNvSpPr txBox="1"/>
          <p:nvPr/>
        </p:nvSpPr>
        <p:spPr>
          <a:xfrm>
            <a:off x="5029883" y="3870931"/>
            <a:ext cx="2312783"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Calibri" panose="020F0502020204030204"/>
                <a:ea typeface="+mn-ea"/>
                <a:cs typeface="+mn-cs"/>
              </a:rPr>
              <a:t>INSTALL ONLY</a:t>
            </a:r>
          </a:p>
        </p:txBody>
      </p:sp>
      <p:cxnSp>
        <p:nvCxnSpPr>
          <p:cNvPr id="50" name="Straight Connector 49">
            <a:extLst>
              <a:ext uri="{FF2B5EF4-FFF2-40B4-BE49-F238E27FC236}">
                <a16:creationId xmlns:a16="http://schemas.microsoft.com/office/drawing/2014/main" id="{5D0FEEA9-D99B-4A38-8FAF-26C654B15574}"/>
              </a:ext>
            </a:extLst>
          </p:cNvPr>
          <p:cNvCxnSpPr>
            <a:cxnSpLocks/>
          </p:cNvCxnSpPr>
          <p:nvPr/>
        </p:nvCxnSpPr>
        <p:spPr>
          <a:xfrm>
            <a:off x="6199231" y="3709466"/>
            <a:ext cx="1" cy="185579"/>
          </a:xfrm>
          <a:prstGeom prst="line">
            <a:avLst/>
          </a:prstGeom>
          <a:ln w="76200">
            <a:solidFill>
              <a:srgbClr val="6294A1"/>
            </a:solidFill>
          </a:ln>
        </p:spPr>
        <p:style>
          <a:lnRef idx="1">
            <a:schemeClr val="accent1"/>
          </a:lnRef>
          <a:fillRef idx="0">
            <a:schemeClr val="accent1"/>
          </a:fillRef>
          <a:effectRef idx="0">
            <a:schemeClr val="accent1"/>
          </a:effectRef>
          <a:fontRef idx="minor">
            <a:schemeClr val="tx1"/>
          </a:fontRef>
        </p:style>
      </p:cxnSp>
      <p:graphicFrame>
        <p:nvGraphicFramePr>
          <p:cNvPr id="52" name="Object 51">
            <a:extLst>
              <a:ext uri="{FF2B5EF4-FFF2-40B4-BE49-F238E27FC236}">
                <a16:creationId xmlns:a16="http://schemas.microsoft.com/office/drawing/2014/main" id="{FE5B76CC-AB4B-4D92-BB7E-472B585CDC67}"/>
              </a:ext>
            </a:extLst>
          </p:cNvPr>
          <p:cNvGraphicFramePr>
            <a:graphicFrameLocks noChangeAspect="1"/>
          </p:cNvGraphicFramePr>
          <p:nvPr>
            <p:extLst>
              <p:ext uri="{D42A27DB-BD31-4B8C-83A1-F6EECF244321}">
                <p14:modId xmlns:p14="http://schemas.microsoft.com/office/powerpoint/2010/main" val="1322296932"/>
              </p:ext>
            </p:extLst>
          </p:nvPr>
        </p:nvGraphicFramePr>
        <p:xfrm>
          <a:off x="8090140" y="3834870"/>
          <a:ext cx="2312783" cy="286397"/>
        </p:xfrm>
        <a:graphic>
          <a:graphicData uri="http://schemas.openxmlformats.org/presentationml/2006/ole">
            <mc:AlternateContent xmlns:mc="http://schemas.openxmlformats.org/markup-compatibility/2006">
              <mc:Choice xmlns:v="urn:schemas-microsoft-com:vml" Requires="v">
                <p:oleObj spid="_x0000_s2063" r:id="rId12" imgW="5993640" imgH="736200" progId="">
                  <p:embed/>
                </p:oleObj>
              </mc:Choice>
              <mc:Fallback>
                <p:oleObj r:id="rId12" imgW="5993640" imgH="736200" progId="">
                  <p:embed/>
                  <p:pic>
                    <p:nvPicPr>
                      <p:cNvPr id="71" name="Object 70">
                        <a:extLst>
                          <a:ext uri="{FF2B5EF4-FFF2-40B4-BE49-F238E27FC236}">
                            <a16:creationId xmlns:a16="http://schemas.microsoft.com/office/drawing/2014/main" id="{911C6210-27EB-4321-81A4-9655559FC732}"/>
                          </a:ext>
                        </a:extLst>
                      </p:cNvPr>
                      <p:cNvPicPr/>
                      <p:nvPr/>
                    </p:nvPicPr>
                    <p:blipFill>
                      <a:blip r:embed="rId6"/>
                      <a:stretch>
                        <a:fillRect/>
                      </a:stretch>
                    </p:blipFill>
                    <p:spPr>
                      <a:xfrm>
                        <a:off x="8090140" y="3834870"/>
                        <a:ext cx="2312783" cy="286397"/>
                      </a:xfrm>
                      <a:prstGeom prst="rect">
                        <a:avLst/>
                      </a:prstGeom>
                    </p:spPr>
                  </p:pic>
                </p:oleObj>
              </mc:Fallback>
            </mc:AlternateContent>
          </a:graphicData>
        </a:graphic>
      </p:graphicFrame>
      <p:sp>
        <p:nvSpPr>
          <p:cNvPr id="56" name="TextBox 55">
            <a:extLst>
              <a:ext uri="{FF2B5EF4-FFF2-40B4-BE49-F238E27FC236}">
                <a16:creationId xmlns:a16="http://schemas.microsoft.com/office/drawing/2014/main" id="{B101867B-7F9C-45EB-81E8-82F9FA8CD351}"/>
              </a:ext>
            </a:extLst>
          </p:cNvPr>
          <p:cNvSpPr txBox="1"/>
          <p:nvPr/>
        </p:nvSpPr>
        <p:spPr>
          <a:xfrm>
            <a:off x="8093939" y="3867189"/>
            <a:ext cx="2312783"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a:ln>
                  <a:noFill/>
                </a:ln>
                <a:solidFill>
                  <a:schemeClr val="bg1"/>
                </a:solidFill>
                <a:effectLst/>
                <a:uLnTx/>
                <a:uFillTx/>
                <a:latin typeface="Calibri" panose="020F0502020204030204"/>
                <a:ea typeface="+mn-ea"/>
                <a:cs typeface="+mn-cs"/>
              </a:rPr>
              <a:t>RETAIL – GOVERNMENT - EDUCATION</a:t>
            </a:r>
          </a:p>
        </p:txBody>
      </p:sp>
      <p:cxnSp>
        <p:nvCxnSpPr>
          <p:cNvPr id="57" name="Straight Connector 56">
            <a:extLst>
              <a:ext uri="{FF2B5EF4-FFF2-40B4-BE49-F238E27FC236}">
                <a16:creationId xmlns:a16="http://schemas.microsoft.com/office/drawing/2014/main" id="{83B1EDB7-1CE3-4660-A6D1-4608F87F2C93}"/>
              </a:ext>
            </a:extLst>
          </p:cNvPr>
          <p:cNvCxnSpPr>
            <a:cxnSpLocks/>
          </p:cNvCxnSpPr>
          <p:nvPr/>
        </p:nvCxnSpPr>
        <p:spPr>
          <a:xfrm>
            <a:off x="9263287" y="3705724"/>
            <a:ext cx="1" cy="185579"/>
          </a:xfrm>
          <a:prstGeom prst="line">
            <a:avLst/>
          </a:prstGeom>
          <a:ln w="76200">
            <a:solidFill>
              <a:srgbClr val="6294A1"/>
            </a:solidFill>
          </a:ln>
        </p:spPr>
        <p:style>
          <a:lnRef idx="1">
            <a:schemeClr val="accent1"/>
          </a:lnRef>
          <a:fillRef idx="0">
            <a:schemeClr val="accent1"/>
          </a:fillRef>
          <a:effectRef idx="0">
            <a:schemeClr val="accent1"/>
          </a:effectRef>
          <a:fontRef idx="minor">
            <a:schemeClr val="tx1"/>
          </a:fontRef>
        </p:style>
      </p:cxnSp>
      <p:graphicFrame>
        <p:nvGraphicFramePr>
          <p:cNvPr id="60" name="Object 59">
            <a:extLst>
              <a:ext uri="{FF2B5EF4-FFF2-40B4-BE49-F238E27FC236}">
                <a16:creationId xmlns:a16="http://schemas.microsoft.com/office/drawing/2014/main" id="{51E88AD9-62C8-4864-A269-DC30AB5F4499}"/>
              </a:ext>
            </a:extLst>
          </p:cNvPr>
          <p:cNvGraphicFramePr>
            <a:graphicFrameLocks noChangeAspect="1"/>
          </p:cNvGraphicFramePr>
          <p:nvPr>
            <p:extLst>
              <p:ext uri="{D42A27DB-BD31-4B8C-83A1-F6EECF244321}">
                <p14:modId xmlns:p14="http://schemas.microsoft.com/office/powerpoint/2010/main" val="1541000822"/>
              </p:ext>
            </p:extLst>
          </p:nvPr>
        </p:nvGraphicFramePr>
        <p:xfrm>
          <a:off x="5029883" y="3432026"/>
          <a:ext cx="2312783" cy="286397"/>
        </p:xfrm>
        <a:graphic>
          <a:graphicData uri="http://schemas.openxmlformats.org/presentationml/2006/ole">
            <mc:AlternateContent xmlns:mc="http://schemas.openxmlformats.org/markup-compatibility/2006">
              <mc:Choice xmlns:v="urn:schemas-microsoft-com:vml" Requires="v">
                <p:oleObj spid="_x0000_s2064" r:id="rId13" imgW="5993640" imgH="736200" progId="">
                  <p:embed/>
                </p:oleObj>
              </mc:Choice>
              <mc:Fallback>
                <p:oleObj r:id="rId13" imgW="5993640" imgH="736200" progId="">
                  <p:embed/>
                  <p:pic>
                    <p:nvPicPr>
                      <p:cNvPr id="40" name="Object 39">
                        <a:extLst>
                          <a:ext uri="{FF2B5EF4-FFF2-40B4-BE49-F238E27FC236}">
                            <a16:creationId xmlns:a16="http://schemas.microsoft.com/office/drawing/2014/main" id="{78650C69-BF84-4FFC-B743-6307F5EEF5F6}"/>
                          </a:ext>
                        </a:extLst>
                      </p:cNvPr>
                      <p:cNvPicPr/>
                      <p:nvPr/>
                    </p:nvPicPr>
                    <p:blipFill>
                      <a:blip r:embed="rId6"/>
                      <a:stretch>
                        <a:fillRect/>
                      </a:stretch>
                    </p:blipFill>
                    <p:spPr>
                      <a:xfrm>
                        <a:off x="5029883" y="3432026"/>
                        <a:ext cx="2312783" cy="286397"/>
                      </a:xfrm>
                      <a:prstGeom prst="rect">
                        <a:avLst/>
                      </a:prstGeom>
                    </p:spPr>
                  </p:pic>
                </p:oleObj>
              </mc:Fallback>
            </mc:AlternateContent>
          </a:graphicData>
        </a:graphic>
      </p:graphicFrame>
      <p:sp>
        <p:nvSpPr>
          <p:cNvPr id="61" name="TextBox 60">
            <a:extLst>
              <a:ext uri="{FF2B5EF4-FFF2-40B4-BE49-F238E27FC236}">
                <a16:creationId xmlns:a16="http://schemas.microsoft.com/office/drawing/2014/main" id="{5C26ED3D-C689-4C96-B69F-408415733C1A}"/>
              </a:ext>
            </a:extLst>
          </p:cNvPr>
          <p:cNvSpPr txBox="1"/>
          <p:nvPr/>
        </p:nvSpPr>
        <p:spPr>
          <a:xfrm>
            <a:off x="5026662" y="3454871"/>
            <a:ext cx="231278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Calibri" panose="020F0502020204030204"/>
              </a:rPr>
              <a:t>SECURITY DEALERS/INTEGRATORS</a:t>
            </a:r>
            <a:endParaRPr kumimoji="0" lang="en-US" sz="10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graphicFrame>
        <p:nvGraphicFramePr>
          <p:cNvPr id="62" name="Object 61">
            <a:extLst>
              <a:ext uri="{FF2B5EF4-FFF2-40B4-BE49-F238E27FC236}">
                <a16:creationId xmlns:a16="http://schemas.microsoft.com/office/drawing/2014/main" id="{163B13E9-332C-44DF-9F85-FAC975798A38}"/>
              </a:ext>
            </a:extLst>
          </p:cNvPr>
          <p:cNvGraphicFramePr>
            <a:graphicFrameLocks noChangeAspect="1"/>
          </p:cNvGraphicFramePr>
          <p:nvPr>
            <p:extLst>
              <p:ext uri="{D42A27DB-BD31-4B8C-83A1-F6EECF244321}">
                <p14:modId xmlns:p14="http://schemas.microsoft.com/office/powerpoint/2010/main" val="2270244382"/>
              </p:ext>
            </p:extLst>
          </p:nvPr>
        </p:nvGraphicFramePr>
        <p:xfrm>
          <a:off x="8097739" y="3437480"/>
          <a:ext cx="2312783" cy="286397"/>
        </p:xfrm>
        <a:graphic>
          <a:graphicData uri="http://schemas.openxmlformats.org/presentationml/2006/ole">
            <mc:AlternateContent xmlns:mc="http://schemas.openxmlformats.org/markup-compatibility/2006">
              <mc:Choice xmlns:v="urn:schemas-microsoft-com:vml" Requires="v">
                <p:oleObj spid="_x0000_s2065" r:id="rId13" imgW="5993640" imgH="736200" progId="">
                  <p:embed/>
                </p:oleObj>
              </mc:Choice>
              <mc:Fallback>
                <p:oleObj r:id="rId13" imgW="5993640" imgH="736200" progId="">
                  <p:embed/>
                  <p:pic>
                    <p:nvPicPr>
                      <p:cNvPr id="41" name="Object 40">
                        <a:extLst>
                          <a:ext uri="{FF2B5EF4-FFF2-40B4-BE49-F238E27FC236}">
                            <a16:creationId xmlns:a16="http://schemas.microsoft.com/office/drawing/2014/main" id="{71C78CF3-E56E-4E51-8949-1A0A783B3D0E}"/>
                          </a:ext>
                        </a:extLst>
                      </p:cNvPr>
                      <p:cNvPicPr/>
                      <p:nvPr/>
                    </p:nvPicPr>
                    <p:blipFill>
                      <a:blip r:embed="rId6"/>
                      <a:stretch>
                        <a:fillRect/>
                      </a:stretch>
                    </p:blipFill>
                    <p:spPr>
                      <a:xfrm>
                        <a:off x="8097739" y="3437480"/>
                        <a:ext cx="2312783" cy="286397"/>
                      </a:xfrm>
                      <a:prstGeom prst="rect">
                        <a:avLst/>
                      </a:prstGeom>
                    </p:spPr>
                  </p:pic>
                </p:oleObj>
              </mc:Fallback>
            </mc:AlternateContent>
          </a:graphicData>
        </a:graphic>
      </p:graphicFrame>
      <p:sp>
        <p:nvSpPr>
          <p:cNvPr id="63" name="TextBox 62">
            <a:extLst>
              <a:ext uri="{FF2B5EF4-FFF2-40B4-BE49-F238E27FC236}">
                <a16:creationId xmlns:a16="http://schemas.microsoft.com/office/drawing/2014/main" id="{EF2DE9A3-C1CE-4C7C-9400-6C938E141F6B}"/>
              </a:ext>
            </a:extLst>
          </p:cNvPr>
          <p:cNvSpPr txBox="1"/>
          <p:nvPr/>
        </p:nvSpPr>
        <p:spPr>
          <a:xfrm>
            <a:off x="8094518" y="3460325"/>
            <a:ext cx="231278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Calibri" panose="020F0502020204030204"/>
              </a:rPr>
              <a:t>PROPRIETARY/COMMERCIAL</a:t>
            </a:r>
            <a:endParaRPr kumimoji="0" lang="en-US" sz="10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102B972C-3D8D-4010-B069-49E94DD340BE}"/>
              </a:ext>
            </a:extLst>
          </p:cNvPr>
          <p:cNvGrpSpPr/>
          <p:nvPr/>
        </p:nvGrpSpPr>
        <p:grpSpPr>
          <a:xfrm>
            <a:off x="1451295" y="1339417"/>
            <a:ext cx="5533707" cy="3616348"/>
            <a:chOff x="1451295" y="1339417"/>
            <a:chExt cx="5533707" cy="3616348"/>
          </a:xfrm>
        </p:grpSpPr>
        <p:cxnSp>
          <p:nvCxnSpPr>
            <p:cNvPr id="120" name="Straight Connector 119">
              <a:extLst>
                <a:ext uri="{FF2B5EF4-FFF2-40B4-BE49-F238E27FC236}">
                  <a16:creationId xmlns:a16="http://schemas.microsoft.com/office/drawing/2014/main" id="{2BCB2971-5CE1-499B-A5C0-485786CFFB51}"/>
                </a:ext>
              </a:extLst>
            </p:cNvPr>
            <p:cNvCxnSpPr>
              <a:cxnSpLocks/>
            </p:cNvCxnSpPr>
            <p:nvPr/>
          </p:nvCxnSpPr>
          <p:spPr>
            <a:xfrm flipH="1">
              <a:off x="4389967" y="4379198"/>
              <a:ext cx="2595035" cy="0"/>
            </a:xfrm>
            <a:prstGeom prst="line">
              <a:avLst/>
            </a:prstGeom>
            <a:ln w="76200">
              <a:solidFill>
                <a:srgbClr val="32B7F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67EAE57-EEAA-42F2-9108-B3A20A3FC4AD}"/>
                </a:ext>
              </a:extLst>
            </p:cNvPr>
            <p:cNvCxnSpPr>
              <a:cxnSpLocks/>
            </p:cNvCxnSpPr>
            <p:nvPr/>
          </p:nvCxnSpPr>
          <p:spPr>
            <a:xfrm flipH="1">
              <a:off x="3731685" y="2328148"/>
              <a:ext cx="689583" cy="0"/>
            </a:xfrm>
            <a:prstGeom prst="line">
              <a:avLst/>
            </a:prstGeom>
            <a:ln w="76200">
              <a:solidFill>
                <a:srgbClr val="32B7F1"/>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7489FFF6-6E5F-4814-B287-1F43FA307B1F}"/>
                </a:ext>
              </a:extLst>
            </p:cNvPr>
            <p:cNvCxnSpPr/>
            <p:nvPr/>
          </p:nvCxnSpPr>
          <p:spPr>
            <a:xfrm>
              <a:off x="3347720" y="4054100"/>
              <a:ext cx="0" cy="895960"/>
            </a:xfrm>
            <a:prstGeom prst="straightConnector1">
              <a:avLst/>
            </a:prstGeom>
            <a:ln w="76200">
              <a:solidFill>
                <a:srgbClr val="32B7F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40F4087E-8A9F-4393-831C-F47B24ADB8C2}"/>
                </a:ext>
              </a:extLst>
            </p:cNvPr>
            <p:cNvCxnSpPr/>
            <p:nvPr/>
          </p:nvCxnSpPr>
          <p:spPr>
            <a:xfrm>
              <a:off x="3091180" y="4059805"/>
              <a:ext cx="0" cy="895960"/>
            </a:xfrm>
            <a:prstGeom prst="straightConnector1">
              <a:avLst/>
            </a:prstGeom>
            <a:ln w="76200">
              <a:solidFill>
                <a:srgbClr val="6294A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9A18CB29-1AEA-40D4-958C-256A45B6E5ED}"/>
                </a:ext>
              </a:extLst>
            </p:cNvPr>
            <p:cNvCxnSpPr/>
            <p:nvPr/>
          </p:nvCxnSpPr>
          <p:spPr>
            <a:xfrm>
              <a:off x="2145454" y="4054100"/>
              <a:ext cx="0" cy="895960"/>
            </a:xfrm>
            <a:prstGeom prst="straightConnector1">
              <a:avLst/>
            </a:prstGeom>
            <a:ln w="76200">
              <a:solidFill>
                <a:srgbClr val="32B7F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AB2CB47-5CF1-4DF7-A2F9-B62EF382F62B}"/>
                </a:ext>
              </a:extLst>
            </p:cNvPr>
            <p:cNvSpPr txBox="1"/>
            <p:nvPr/>
          </p:nvSpPr>
          <p:spPr>
            <a:xfrm>
              <a:off x="1455094" y="3867189"/>
              <a:ext cx="2312783"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Calibri" panose="020F0502020204030204"/>
                  <a:ea typeface="+mn-ea"/>
                  <a:cs typeface="+mn-cs"/>
                </a:rPr>
                <a:t>FULL-SERVICE INSTALLATION &amp; MONITORING</a:t>
              </a:r>
            </a:p>
          </p:txBody>
        </p:sp>
        <p:cxnSp>
          <p:nvCxnSpPr>
            <p:cNvPr id="44" name="Straight Connector 43">
              <a:extLst>
                <a:ext uri="{FF2B5EF4-FFF2-40B4-BE49-F238E27FC236}">
                  <a16:creationId xmlns:a16="http://schemas.microsoft.com/office/drawing/2014/main" id="{7F5E203C-0BF6-49C9-84AD-F4D0925A7A9B}"/>
                </a:ext>
              </a:extLst>
            </p:cNvPr>
            <p:cNvCxnSpPr>
              <a:cxnSpLocks/>
            </p:cNvCxnSpPr>
            <p:nvPr/>
          </p:nvCxnSpPr>
          <p:spPr>
            <a:xfrm>
              <a:off x="2624442" y="3705724"/>
              <a:ext cx="1" cy="185579"/>
            </a:xfrm>
            <a:prstGeom prst="line">
              <a:avLst/>
            </a:prstGeom>
            <a:ln w="76200">
              <a:solidFill>
                <a:srgbClr val="6294A1"/>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35A599FD-9311-41F1-9FFC-60A02387818D}"/>
                </a:ext>
              </a:extLst>
            </p:cNvPr>
            <p:cNvCxnSpPr/>
            <p:nvPr/>
          </p:nvCxnSpPr>
          <p:spPr>
            <a:xfrm>
              <a:off x="1888914" y="4059805"/>
              <a:ext cx="0" cy="895960"/>
            </a:xfrm>
            <a:prstGeom prst="straightConnector1">
              <a:avLst/>
            </a:prstGeom>
            <a:ln w="76200">
              <a:solidFill>
                <a:srgbClr val="6294A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EE576F95-9872-49AD-B2F9-400F53BEC24B}"/>
                </a:ext>
              </a:extLst>
            </p:cNvPr>
            <p:cNvCxnSpPr>
              <a:cxnSpLocks/>
            </p:cNvCxnSpPr>
            <p:nvPr/>
          </p:nvCxnSpPr>
          <p:spPr>
            <a:xfrm>
              <a:off x="6948365" y="4362450"/>
              <a:ext cx="0" cy="587610"/>
            </a:xfrm>
            <a:prstGeom prst="straightConnector1">
              <a:avLst/>
            </a:prstGeom>
            <a:ln w="76200">
              <a:solidFill>
                <a:srgbClr val="32B7F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0E908D85-571C-46DD-954D-6B7CE095EA63}"/>
                </a:ext>
              </a:extLst>
            </p:cNvPr>
            <p:cNvCxnSpPr>
              <a:cxnSpLocks/>
            </p:cNvCxnSpPr>
            <p:nvPr/>
          </p:nvCxnSpPr>
          <p:spPr>
            <a:xfrm>
              <a:off x="5811715" y="4362450"/>
              <a:ext cx="0" cy="587610"/>
            </a:xfrm>
            <a:prstGeom prst="straightConnector1">
              <a:avLst/>
            </a:prstGeom>
            <a:ln w="76200">
              <a:solidFill>
                <a:srgbClr val="32B7F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ED4FF4-4528-46AD-9407-C9CDFD7F68A6}"/>
                </a:ext>
              </a:extLst>
            </p:cNvPr>
            <p:cNvCxnSpPr>
              <a:cxnSpLocks/>
            </p:cNvCxnSpPr>
            <p:nvPr/>
          </p:nvCxnSpPr>
          <p:spPr>
            <a:xfrm flipV="1">
              <a:off x="4421267" y="2290765"/>
              <a:ext cx="0" cy="2124073"/>
            </a:xfrm>
            <a:prstGeom prst="line">
              <a:avLst/>
            </a:prstGeom>
            <a:ln w="76200">
              <a:solidFill>
                <a:srgbClr val="32B7F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0382E4E-570C-42DB-9C7D-7B3A6F8B3010}"/>
                </a:ext>
              </a:extLst>
            </p:cNvPr>
            <p:cNvCxnSpPr>
              <a:cxnSpLocks/>
            </p:cNvCxnSpPr>
            <p:nvPr/>
          </p:nvCxnSpPr>
          <p:spPr>
            <a:xfrm flipH="1">
              <a:off x="3731686" y="2328148"/>
              <a:ext cx="689581" cy="0"/>
            </a:xfrm>
            <a:prstGeom prst="line">
              <a:avLst/>
            </a:prstGeom>
            <a:ln w="76200">
              <a:solidFill>
                <a:srgbClr val="32B7F1"/>
              </a:solidFill>
            </a:ln>
          </p:spPr>
          <p:style>
            <a:lnRef idx="1">
              <a:schemeClr val="accent1"/>
            </a:lnRef>
            <a:fillRef idx="0">
              <a:schemeClr val="accent1"/>
            </a:fillRef>
            <a:effectRef idx="0">
              <a:schemeClr val="accent1"/>
            </a:effectRef>
            <a:fontRef idx="minor">
              <a:schemeClr val="tx1"/>
            </a:fontRef>
          </p:style>
        </p:cxnSp>
        <p:graphicFrame>
          <p:nvGraphicFramePr>
            <p:cNvPr id="38" name="Object 37">
              <a:extLst>
                <a:ext uri="{FF2B5EF4-FFF2-40B4-BE49-F238E27FC236}">
                  <a16:creationId xmlns:a16="http://schemas.microsoft.com/office/drawing/2014/main" id="{94127796-3DE6-407A-9933-3F304468439A}"/>
                </a:ext>
              </a:extLst>
            </p:cNvPr>
            <p:cNvGraphicFramePr>
              <a:graphicFrameLocks noChangeAspect="1"/>
            </p:cNvGraphicFramePr>
            <p:nvPr>
              <p:extLst>
                <p:ext uri="{D42A27DB-BD31-4B8C-83A1-F6EECF244321}">
                  <p14:modId xmlns:p14="http://schemas.microsoft.com/office/powerpoint/2010/main" val="2680799886"/>
                </p:ext>
              </p:extLst>
            </p:nvPr>
          </p:nvGraphicFramePr>
          <p:xfrm>
            <a:off x="1451295" y="3834870"/>
            <a:ext cx="2312783" cy="286397"/>
          </p:xfrm>
          <a:graphic>
            <a:graphicData uri="http://schemas.openxmlformats.org/presentationml/2006/ole">
              <mc:AlternateContent xmlns:mc="http://schemas.openxmlformats.org/markup-compatibility/2006">
                <mc:Choice xmlns:v="urn:schemas-microsoft-com:vml" Requires="v">
                  <p:oleObj spid="_x0000_s2066" r:id="rId13" imgW="5993640" imgH="736200" progId="">
                    <p:embed/>
                  </p:oleObj>
                </mc:Choice>
                <mc:Fallback>
                  <p:oleObj r:id="rId13" imgW="5993640" imgH="736200" progId="">
                    <p:embed/>
                    <p:pic>
                      <p:nvPicPr>
                        <p:cNvPr id="49" name="Object 48">
                          <a:extLst>
                            <a:ext uri="{FF2B5EF4-FFF2-40B4-BE49-F238E27FC236}">
                              <a16:creationId xmlns:a16="http://schemas.microsoft.com/office/drawing/2014/main" id="{25F201C9-7DC8-4650-B91A-5F4CE7C7EF33}"/>
                            </a:ext>
                          </a:extLst>
                        </p:cNvPr>
                        <p:cNvPicPr/>
                        <p:nvPr/>
                      </p:nvPicPr>
                      <p:blipFill>
                        <a:blip r:embed="rId6"/>
                        <a:stretch>
                          <a:fillRect/>
                        </a:stretch>
                      </p:blipFill>
                      <p:spPr>
                        <a:xfrm>
                          <a:off x="1451295" y="3834870"/>
                          <a:ext cx="2312783" cy="286397"/>
                        </a:xfrm>
                        <a:prstGeom prst="rect">
                          <a:avLst/>
                        </a:prstGeom>
                      </p:spPr>
                    </p:pic>
                  </p:oleObj>
                </mc:Fallback>
              </mc:AlternateContent>
            </a:graphicData>
          </a:graphic>
        </p:graphicFrame>
        <p:graphicFrame>
          <p:nvGraphicFramePr>
            <p:cNvPr id="39" name="Object 38">
              <a:extLst>
                <a:ext uri="{FF2B5EF4-FFF2-40B4-BE49-F238E27FC236}">
                  <a16:creationId xmlns:a16="http://schemas.microsoft.com/office/drawing/2014/main" id="{2EAE2ECD-E35E-4F07-BDDB-2419E03B609F}"/>
                </a:ext>
              </a:extLst>
            </p:cNvPr>
            <p:cNvGraphicFramePr>
              <a:graphicFrameLocks noChangeAspect="1"/>
            </p:cNvGraphicFramePr>
            <p:nvPr>
              <p:extLst>
                <p:ext uri="{D42A27DB-BD31-4B8C-83A1-F6EECF244321}">
                  <p14:modId xmlns:p14="http://schemas.microsoft.com/office/powerpoint/2010/main" val="471396164"/>
                </p:ext>
              </p:extLst>
            </p:nvPr>
          </p:nvGraphicFramePr>
          <p:xfrm>
            <a:off x="1455096" y="1341790"/>
            <a:ext cx="2312782" cy="2376633"/>
          </p:xfrm>
          <a:graphic>
            <a:graphicData uri="http://schemas.openxmlformats.org/presentationml/2006/ole">
              <mc:AlternateContent xmlns:mc="http://schemas.openxmlformats.org/markup-compatibility/2006">
                <mc:Choice xmlns:v="urn:schemas-microsoft-com:vml" Requires="v">
                  <p:oleObj spid="_x0000_s2067" r:id="rId14" imgW="5980680" imgH="6145920" progId="">
                    <p:embed/>
                  </p:oleObj>
                </mc:Choice>
                <mc:Fallback>
                  <p:oleObj r:id="rId14" imgW="5980680" imgH="6145920" progId="">
                    <p:embed/>
                    <p:pic>
                      <p:nvPicPr>
                        <p:cNvPr id="19" name="Object 18">
                          <a:extLst>
                            <a:ext uri="{FF2B5EF4-FFF2-40B4-BE49-F238E27FC236}">
                              <a16:creationId xmlns:a16="http://schemas.microsoft.com/office/drawing/2014/main" id="{C782D0BC-B5E8-4342-949F-00966ABDB84B}"/>
                            </a:ext>
                          </a:extLst>
                        </p:cNvPr>
                        <p:cNvPicPr/>
                        <p:nvPr/>
                      </p:nvPicPr>
                      <p:blipFill>
                        <a:blip r:embed="rId15"/>
                        <a:stretch>
                          <a:fillRect/>
                        </a:stretch>
                      </p:blipFill>
                      <p:spPr>
                        <a:xfrm>
                          <a:off x="1455096" y="1341790"/>
                          <a:ext cx="2312782" cy="2376633"/>
                        </a:xfrm>
                        <a:prstGeom prst="rect">
                          <a:avLst/>
                        </a:prstGeom>
                      </p:spPr>
                    </p:pic>
                  </p:oleObj>
                </mc:Fallback>
              </mc:AlternateContent>
            </a:graphicData>
          </a:graphic>
        </p:graphicFrame>
        <p:sp>
          <p:nvSpPr>
            <p:cNvPr id="43" name="TextBox 42">
              <a:extLst>
                <a:ext uri="{FF2B5EF4-FFF2-40B4-BE49-F238E27FC236}">
                  <a16:creationId xmlns:a16="http://schemas.microsoft.com/office/drawing/2014/main" id="{A5793657-F817-4BED-B320-C044DD719D17}"/>
                </a:ext>
              </a:extLst>
            </p:cNvPr>
            <p:cNvSpPr txBox="1"/>
            <p:nvPr/>
          </p:nvSpPr>
          <p:spPr>
            <a:xfrm>
              <a:off x="1455094" y="3867189"/>
              <a:ext cx="2312783"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Calibri" panose="020F0502020204030204"/>
                  <a:ea typeface="+mn-ea"/>
                  <a:cs typeface="+mn-cs"/>
                </a:rPr>
                <a:t>FULL-SERVICE INSTALLATION &amp; MONITORING</a:t>
              </a:r>
            </a:p>
          </p:txBody>
        </p:sp>
        <p:cxnSp>
          <p:nvCxnSpPr>
            <p:cNvPr id="45" name="Straight Connector 44">
              <a:extLst>
                <a:ext uri="{FF2B5EF4-FFF2-40B4-BE49-F238E27FC236}">
                  <a16:creationId xmlns:a16="http://schemas.microsoft.com/office/drawing/2014/main" id="{AEE7231D-835E-4BD6-A218-3EDE30FFBD18}"/>
                </a:ext>
              </a:extLst>
            </p:cNvPr>
            <p:cNvCxnSpPr>
              <a:cxnSpLocks/>
            </p:cNvCxnSpPr>
            <p:nvPr/>
          </p:nvCxnSpPr>
          <p:spPr>
            <a:xfrm>
              <a:off x="2624442" y="3705724"/>
              <a:ext cx="1" cy="185579"/>
            </a:xfrm>
            <a:prstGeom prst="line">
              <a:avLst/>
            </a:prstGeom>
            <a:ln w="76200">
              <a:solidFill>
                <a:srgbClr val="6294A1"/>
              </a:solidFill>
            </a:ln>
          </p:spPr>
          <p:style>
            <a:lnRef idx="1">
              <a:schemeClr val="accent1"/>
            </a:lnRef>
            <a:fillRef idx="0">
              <a:schemeClr val="accent1"/>
            </a:fillRef>
            <a:effectRef idx="0">
              <a:schemeClr val="accent1"/>
            </a:effectRef>
            <a:fontRef idx="minor">
              <a:schemeClr val="tx1"/>
            </a:fontRef>
          </p:style>
        </p:cxnSp>
        <p:graphicFrame>
          <p:nvGraphicFramePr>
            <p:cNvPr id="58" name="Object 57">
              <a:extLst>
                <a:ext uri="{FF2B5EF4-FFF2-40B4-BE49-F238E27FC236}">
                  <a16:creationId xmlns:a16="http://schemas.microsoft.com/office/drawing/2014/main" id="{9CE82946-7AE1-4CDE-888A-50169E2C7B9B}"/>
                </a:ext>
              </a:extLst>
            </p:cNvPr>
            <p:cNvGraphicFramePr>
              <a:graphicFrameLocks noChangeAspect="1"/>
            </p:cNvGraphicFramePr>
            <p:nvPr>
              <p:extLst>
                <p:ext uri="{D42A27DB-BD31-4B8C-83A1-F6EECF244321}">
                  <p14:modId xmlns:p14="http://schemas.microsoft.com/office/powerpoint/2010/main" val="2377811450"/>
                </p:ext>
              </p:extLst>
            </p:nvPr>
          </p:nvGraphicFramePr>
          <p:xfrm>
            <a:off x="1451295" y="3437480"/>
            <a:ext cx="2312783" cy="286397"/>
          </p:xfrm>
          <a:graphic>
            <a:graphicData uri="http://schemas.openxmlformats.org/presentationml/2006/ole">
              <mc:AlternateContent xmlns:mc="http://schemas.openxmlformats.org/markup-compatibility/2006">
                <mc:Choice xmlns:v="urn:schemas-microsoft-com:vml" Requires="v">
                  <p:oleObj spid="_x0000_s2068" r:id="rId13" imgW="5993640" imgH="736200" progId="">
                    <p:embed/>
                  </p:oleObj>
                </mc:Choice>
                <mc:Fallback>
                  <p:oleObj r:id="rId13" imgW="5993640" imgH="736200" progId="">
                    <p:embed/>
                    <p:pic>
                      <p:nvPicPr>
                        <p:cNvPr id="37" name="Object 36">
                          <a:extLst>
                            <a:ext uri="{FF2B5EF4-FFF2-40B4-BE49-F238E27FC236}">
                              <a16:creationId xmlns:a16="http://schemas.microsoft.com/office/drawing/2014/main" id="{C473E470-16BA-4AB3-8B22-3F25836037EA}"/>
                            </a:ext>
                          </a:extLst>
                        </p:cNvPr>
                        <p:cNvPicPr/>
                        <p:nvPr/>
                      </p:nvPicPr>
                      <p:blipFill>
                        <a:blip r:embed="rId6"/>
                        <a:stretch>
                          <a:fillRect/>
                        </a:stretch>
                      </p:blipFill>
                      <p:spPr>
                        <a:xfrm>
                          <a:off x="1451295" y="3437480"/>
                          <a:ext cx="2312783" cy="286397"/>
                        </a:xfrm>
                        <a:prstGeom prst="rect">
                          <a:avLst/>
                        </a:prstGeom>
                      </p:spPr>
                    </p:pic>
                  </p:oleObj>
                </mc:Fallback>
              </mc:AlternateContent>
            </a:graphicData>
          </a:graphic>
        </p:graphicFrame>
        <p:sp>
          <p:nvSpPr>
            <p:cNvPr id="59" name="TextBox 58">
              <a:extLst>
                <a:ext uri="{FF2B5EF4-FFF2-40B4-BE49-F238E27FC236}">
                  <a16:creationId xmlns:a16="http://schemas.microsoft.com/office/drawing/2014/main" id="{35EB1AE5-DAE4-4C5D-8400-8CAA6588FB37}"/>
                </a:ext>
              </a:extLst>
            </p:cNvPr>
            <p:cNvSpPr txBox="1"/>
            <p:nvPr/>
          </p:nvSpPr>
          <p:spPr>
            <a:xfrm>
              <a:off x="1468050" y="3456527"/>
              <a:ext cx="231278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Calibri" panose="020F0502020204030204"/>
                </a:rPr>
                <a:t>CENTRAL STATIONS</a:t>
              </a:r>
              <a:endParaRPr kumimoji="0" lang="en-US" sz="10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65" name="Picture 64" descr="A picture containing text, person, indoor, computer&#10;&#10;Description automatically generated">
              <a:extLst>
                <a:ext uri="{FF2B5EF4-FFF2-40B4-BE49-F238E27FC236}">
                  <a16:creationId xmlns:a16="http://schemas.microsoft.com/office/drawing/2014/main" id="{9D323CCB-03AF-4018-8B14-9B594734BB8C}"/>
                </a:ext>
              </a:extLst>
            </p:cNvPr>
            <p:cNvPicPr>
              <a:picLocks noChangeAspect="1"/>
            </p:cNvPicPr>
            <p:nvPr/>
          </p:nvPicPr>
          <p:blipFill rotWithShape="1">
            <a:blip r:embed="rId16">
              <a:extLst>
                <a:ext uri="{28A0092B-C50C-407E-A947-70E740481C1C}">
                  <a14:useLocalDpi xmlns:a14="http://schemas.microsoft.com/office/drawing/2010/main" val="0"/>
                </a:ext>
              </a:extLst>
            </a:blip>
            <a:srcRect r="27689"/>
            <a:stretch/>
          </p:blipFill>
          <p:spPr>
            <a:xfrm>
              <a:off x="1468050" y="1339417"/>
              <a:ext cx="2296028" cy="2093667"/>
            </a:xfrm>
            <a:prstGeom prst="rect">
              <a:avLst/>
            </a:prstGeom>
            <a:effectLst>
              <a:glow rad="50800">
                <a:schemeClr val="tx1">
                  <a:lumMod val="50000"/>
                  <a:lumOff val="50000"/>
                  <a:alpha val="60000"/>
                </a:schemeClr>
              </a:glow>
              <a:outerShdw blurRad="88900" dist="241300" dir="4200000" sy="23000" kx="1200000" algn="br" rotWithShape="0">
                <a:prstClr val="black">
                  <a:alpha val="13000"/>
                </a:prstClr>
              </a:outerShdw>
              <a:softEdge rad="0"/>
            </a:effectLst>
          </p:spPr>
        </p:pic>
      </p:grpSp>
      <p:pic>
        <p:nvPicPr>
          <p:cNvPr id="70" name="Picture 69" descr="A picture containing text, indoor, person, computer&#10;&#10;Description automatically generated">
            <a:extLst>
              <a:ext uri="{FF2B5EF4-FFF2-40B4-BE49-F238E27FC236}">
                <a16:creationId xmlns:a16="http://schemas.microsoft.com/office/drawing/2014/main" id="{C10C0554-43D5-4CB7-8D98-298053A87C29}"/>
              </a:ext>
            </a:extLst>
          </p:cNvPr>
          <p:cNvPicPr>
            <a:picLocks noChangeAspect="1"/>
          </p:cNvPicPr>
          <p:nvPr/>
        </p:nvPicPr>
        <p:blipFill rotWithShape="1">
          <a:blip r:embed="rId17">
            <a:extLst>
              <a:ext uri="{28A0092B-C50C-407E-A947-70E740481C1C}">
                <a14:useLocalDpi xmlns:a14="http://schemas.microsoft.com/office/drawing/2010/main" val="0"/>
              </a:ext>
            </a:extLst>
          </a:blip>
          <a:srcRect l="7711" r="30284"/>
          <a:stretch/>
        </p:blipFill>
        <p:spPr>
          <a:xfrm>
            <a:off x="8097738" y="1361203"/>
            <a:ext cx="2305185" cy="2093667"/>
          </a:xfrm>
          <a:prstGeom prst="rect">
            <a:avLst/>
          </a:prstGeom>
          <a:effectLst>
            <a:glow rad="50800">
              <a:schemeClr val="tx1">
                <a:lumMod val="50000"/>
                <a:lumOff val="50000"/>
                <a:alpha val="60000"/>
              </a:schemeClr>
            </a:glow>
            <a:outerShdw blurRad="88900" dist="241300" dir="4200000" sy="23000" kx="1200000" algn="br" rotWithShape="0">
              <a:prstClr val="black">
                <a:alpha val="13000"/>
              </a:prstClr>
            </a:outerShdw>
            <a:softEdge rad="0"/>
          </a:effectLst>
        </p:spPr>
      </p:pic>
      <p:pic>
        <p:nvPicPr>
          <p:cNvPr id="75" name="Picture 74" descr="A picture containing car, vehicle, van&#10;&#10;Description automatically generated">
            <a:extLst>
              <a:ext uri="{FF2B5EF4-FFF2-40B4-BE49-F238E27FC236}">
                <a16:creationId xmlns:a16="http://schemas.microsoft.com/office/drawing/2014/main" id="{60CF8D62-3334-4DD5-947B-3C6BE02FBC34}"/>
              </a:ext>
            </a:extLst>
          </p:cNvPr>
          <p:cNvPicPr>
            <a:picLocks noChangeAspect="1"/>
          </p:cNvPicPr>
          <p:nvPr/>
        </p:nvPicPr>
        <p:blipFill rotWithShape="1">
          <a:blip r:embed="rId18">
            <a:extLst>
              <a:ext uri="{28A0092B-C50C-407E-A947-70E740481C1C}">
                <a14:useLocalDpi xmlns:a14="http://schemas.microsoft.com/office/drawing/2010/main" val="0"/>
              </a:ext>
            </a:extLst>
          </a:blip>
          <a:srcRect l="5841" r="20763"/>
          <a:stretch/>
        </p:blipFill>
        <p:spPr>
          <a:xfrm>
            <a:off x="5022285" y="1339684"/>
            <a:ext cx="2320382" cy="2106813"/>
          </a:xfrm>
          <a:prstGeom prst="rect">
            <a:avLst/>
          </a:prstGeom>
          <a:effectLst>
            <a:glow rad="50800">
              <a:schemeClr val="tx1">
                <a:lumMod val="50000"/>
                <a:lumOff val="50000"/>
                <a:alpha val="60000"/>
              </a:schemeClr>
            </a:glow>
            <a:outerShdw blurRad="88900" dist="241300" dir="4200000" sy="23000" kx="1200000" algn="br" rotWithShape="0">
              <a:prstClr val="black">
                <a:alpha val="13000"/>
              </a:prstClr>
            </a:outerShdw>
            <a:softEdge rad="0"/>
          </a:effectLst>
        </p:spPr>
      </p:pic>
    </p:spTree>
    <p:extLst>
      <p:ext uri="{BB962C8B-B14F-4D97-AF65-F5344CB8AC3E}">
        <p14:creationId xmlns:p14="http://schemas.microsoft.com/office/powerpoint/2010/main" val="404139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par>
                                <p:cTn id="13" presetID="10" presetClass="entr" presetSubtype="0" fill="hold" nodeType="with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500"/>
                                        <p:tgtEl>
                                          <p:spTgt spid="68"/>
                                        </p:tgtEl>
                                      </p:cBhvr>
                                    </p:animEffect>
                                  </p:childTnLst>
                                </p:cTn>
                              </p:par>
                              <p:par>
                                <p:cTn id="16" presetID="10" presetClass="entr" presetSubtype="0"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par>
                                <p:cTn id="19" presetID="10"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fade">
                                      <p:cBhvr>
                                        <p:cTn id="24" dur="500"/>
                                        <p:tgtEl>
                                          <p:spTgt spid="48"/>
                                        </p:tgtEl>
                                      </p:cBhvr>
                                    </p:animEffect>
                                  </p:childTnLst>
                                </p:cTn>
                              </p:par>
                              <p:par>
                                <p:cTn id="25" presetID="10" presetClass="entr" presetSubtype="0"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par>
                                <p:cTn id="28" presetID="10" presetClass="entr" presetSubtype="0" fill="hold" nodeType="with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fade">
                                      <p:cBhvr>
                                        <p:cTn id="30" dur="500"/>
                                        <p:tgtEl>
                                          <p:spTgt spid="6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500"/>
                                        <p:tgtEl>
                                          <p:spTgt spid="61"/>
                                        </p:tgtEl>
                                      </p:cBhvr>
                                    </p:animEffect>
                                  </p:childTnLst>
                                </p:cTn>
                              </p:par>
                              <p:par>
                                <p:cTn id="34" presetID="10" presetClass="entr" presetSubtype="0" fill="hold" nodeType="withEffect">
                                  <p:stCondLst>
                                    <p:cond delay="0"/>
                                  </p:stCondLst>
                                  <p:childTnLst>
                                    <p:set>
                                      <p:cBhvr>
                                        <p:cTn id="35" dur="1" fill="hold">
                                          <p:stCondLst>
                                            <p:cond delay="0"/>
                                          </p:stCondLst>
                                        </p:cTn>
                                        <p:tgtEl>
                                          <p:spTgt spid="75"/>
                                        </p:tgtEl>
                                        <p:attrNameLst>
                                          <p:attrName>style.visibility</p:attrName>
                                        </p:attrNameLst>
                                      </p:cBhvr>
                                      <p:to>
                                        <p:strVal val="visible"/>
                                      </p:to>
                                    </p:set>
                                    <p:animEffect transition="in" filter="fade">
                                      <p:cBhvr>
                                        <p:cTn id="36" dur="500"/>
                                        <p:tgtEl>
                                          <p:spTgt spid="75"/>
                                        </p:tgtEl>
                                      </p:cBhvr>
                                    </p:animEffect>
                                  </p:childTnLst>
                                </p:cTn>
                              </p:par>
                              <p:par>
                                <p:cTn id="37" presetID="10" presetClass="entr" presetSubtype="0" fill="hold" nodeType="withEffect">
                                  <p:stCondLst>
                                    <p:cond delay="0"/>
                                  </p:stCondLst>
                                  <p:childTnLst>
                                    <p:set>
                                      <p:cBhvr>
                                        <p:cTn id="38" dur="1" fill="hold">
                                          <p:stCondLst>
                                            <p:cond delay="0"/>
                                          </p:stCondLst>
                                        </p:cTn>
                                        <p:tgtEl>
                                          <p:spTgt spid="69"/>
                                        </p:tgtEl>
                                        <p:attrNameLst>
                                          <p:attrName>style.visibility</p:attrName>
                                        </p:attrNameLst>
                                      </p:cBhvr>
                                      <p:to>
                                        <p:strVal val="visible"/>
                                      </p:to>
                                    </p:set>
                                    <p:animEffect transition="in" filter="fade">
                                      <p:cBhvr>
                                        <p:cTn id="39" dur="500"/>
                                        <p:tgtEl>
                                          <p:spTgt spid="69"/>
                                        </p:tgtEl>
                                      </p:cBhvr>
                                    </p:animEffect>
                                  </p:childTnLst>
                                </p:cTn>
                              </p:par>
                              <p:par>
                                <p:cTn id="40" presetID="10" presetClass="entr" presetSubtype="0" fill="hold" nodeType="with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fade">
                                      <p:cBhvr>
                                        <p:cTn id="42" dur="500"/>
                                        <p:tgtEl>
                                          <p:spTgt spid="6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3"/>
                                        </p:tgtEl>
                                        <p:attrNameLst>
                                          <p:attrName>style.visibility</p:attrName>
                                        </p:attrNameLst>
                                      </p:cBhvr>
                                      <p:to>
                                        <p:strVal val="visible"/>
                                      </p:to>
                                    </p:set>
                                    <p:animEffect transition="in" filter="fade">
                                      <p:cBhvr>
                                        <p:cTn id="47" dur="500"/>
                                        <p:tgtEl>
                                          <p:spTgt spid="73"/>
                                        </p:tgtEl>
                                      </p:cBhvr>
                                    </p:animEffect>
                                  </p:childTnLst>
                                </p:cTn>
                              </p:par>
                              <p:par>
                                <p:cTn id="48" presetID="10" presetClass="entr" presetSubtype="0" fill="hold" nodeType="withEffect">
                                  <p:stCondLst>
                                    <p:cond delay="0"/>
                                  </p:stCondLst>
                                  <p:childTnLst>
                                    <p:set>
                                      <p:cBhvr>
                                        <p:cTn id="49" dur="1" fill="hold">
                                          <p:stCondLst>
                                            <p:cond delay="0"/>
                                          </p:stCondLst>
                                        </p:cTn>
                                        <p:tgtEl>
                                          <p:spTgt spid="74"/>
                                        </p:tgtEl>
                                        <p:attrNameLst>
                                          <p:attrName>style.visibility</p:attrName>
                                        </p:attrNameLst>
                                      </p:cBhvr>
                                      <p:to>
                                        <p:strVal val="visible"/>
                                      </p:to>
                                    </p:set>
                                    <p:animEffect transition="in" filter="fade">
                                      <p:cBhvr>
                                        <p:cTn id="50" dur="500"/>
                                        <p:tgtEl>
                                          <p:spTgt spid="74"/>
                                        </p:tgtEl>
                                      </p:cBhvr>
                                    </p:animEffect>
                                  </p:childTnLst>
                                </p:cTn>
                              </p:par>
                              <p:par>
                                <p:cTn id="51" presetID="10" presetClass="entr" presetSubtype="0"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fade">
                                      <p:cBhvr>
                                        <p:cTn id="53" dur="500"/>
                                        <p:tgtEl>
                                          <p:spTgt spid="41"/>
                                        </p:tgtEl>
                                      </p:cBhvr>
                                    </p:animEffect>
                                  </p:childTnLst>
                                </p:cTn>
                              </p:par>
                              <p:par>
                                <p:cTn id="54" presetID="10" presetClass="entr" presetSubtype="0" fill="hold" nodeType="with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fade">
                                      <p:cBhvr>
                                        <p:cTn id="56" dur="500"/>
                                        <p:tgtEl>
                                          <p:spTgt spid="5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6"/>
                                        </p:tgtEl>
                                        <p:attrNameLst>
                                          <p:attrName>style.visibility</p:attrName>
                                        </p:attrNameLst>
                                      </p:cBhvr>
                                      <p:to>
                                        <p:strVal val="visible"/>
                                      </p:to>
                                    </p:set>
                                    <p:animEffect transition="in" filter="fade">
                                      <p:cBhvr>
                                        <p:cTn id="59" dur="500"/>
                                        <p:tgtEl>
                                          <p:spTgt spid="56"/>
                                        </p:tgtEl>
                                      </p:cBhvr>
                                    </p:animEffect>
                                  </p:childTnLst>
                                </p:cTn>
                              </p:par>
                              <p:par>
                                <p:cTn id="60" presetID="10" presetClass="entr" presetSubtype="0" fill="hold" nodeType="with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fade">
                                      <p:cBhvr>
                                        <p:cTn id="62" dur="500"/>
                                        <p:tgtEl>
                                          <p:spTgt spid="57"/>
                                        </p:tgtEl>
                                      </p:cBhvr>
                                    </p:animEffect>
                                  </p:childTnLst>
                                </p:cTn>
                              </p:par>
                              <p:par>
                                <p:cTn id="63" presetID="10" presetClass="entr" presetSubtype="0" fill="hold" nodeType="withEffect">
                                  <p:stCondLst>
                                    <p:cond delay="0"/>
                                  </p:stCondLst>
                                  <p:childTnLst>
                                    <p:set>
                                      <p:cBhvr>
                                        <p:cTn id="64" dur="1" fill="hold">
                                          <p:stCondLst>
                                            <p:cond delay="0"/>
                                          </p:stCondLst>
                                        </p:cTn>
                                        <p:tgtEl>
                                          <p:spTgt spid="62"/>
                                        </p:tgtEl>
                                        <p:attrNameLst>
                                          <p:attrName>style.visibility</p:attrName>
                                        </p:attrNameLst>
                                      </p:cBhvr>
                                      <p:to>
                                        <p:strVal val="visible"/>
                                      </p:to>
                                    </p:set>
                                    <p:animEffect transition="in" filter="fade">
                                      <p:cBhvr>
                                        <p:cTn id="65" dur="500"/>
                                        <p:tgtEl>
                                          <p:spTgt spid="6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63"/>
                                        </p:tgtEl>
                                        <p:attrNameLst>
                                          <p:attrName>style.visibility</p:attrName>
                                        </p:attrNameLst>
                                      </p:cBhvr>
                                      <p:to>
                                        <p:strVal val="visible"/>
                                      </p:to>
                                    </p:set>
                                    <p:animEffect transition="in" filter="fade">
                                      <p:cBhvr>
                                        <p:cTn id="68" dur="500"/>
                                        <p:tgtEl>
                                          <p:spTgt spid="63"/>
                                        </p:tgtEl>
                                      </p:cBhvr>
                                    </p:animEffect>
                                  </p:childTnLst>
                                </p:cTn>
                              </p:par>
                              <p:par>
                                <p:cTn id="69" presetID="10" presetClass="entr" presetSubtype="0" fill="hold" nodeType="withEffect">
                                  <p:stCondLst>
                                    <p:cond delay="0"/>
                                  </p:stCondLst>
                                  <p:childTnLst>
                                    <p:set>
                                      <p:cBhvr>
                                        <p:cTn id="70" dur="1" fill="hold">
                                          <p:stCondLst>
                                            <p:cond delay="0"/>
                                          </p:stCondLst>
                                        </p:cTn>
                                        <p:tgtEl>
                                          <p:spTgt spid="70"/>
                                        </p:tgtEl>
                                        <p:attrNameLst>
                                          <p:attrName>style.visibility</p:attrName>
                                        </p:attrNameLst>
                                      </p:cBhvr>
                                      <p:to>
                                        <p:strVal val="visible"/>
                                      </p:to>
                                    </p:set>
                                    <p:animEffect transition="in" filter="fade">
                                      <p:cBhvr>
                                        <p:cTn id="7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8" grpId="0"/>
      <p:bldP spid="56" grpId="0"/>
      <p:bldP spid="61" grpId="0"/>
      <p:bldP spid="6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B0056F9-DE8E-4BBC-807D-32C0F18AE386}"/>
              </a:ext>
            </a:extLst>
          </p:cNvPr>
          <p:cNvSpPr/>
          <p:nvPr/>
        </p:nvSpPr>
        <p:spPr>
          <a:xfrm>
            <a:off x="5438189" y="1498600"/>
            <a:ext cx="1218182" cy="4673600"/>
          </a:xfrm>
          <a:prstGeom prst="rect">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E71A4736-C842-4366-BF8F-5EDA6C255A61}"/>
              </a:ext>
            </a:extLst>
          </p:cNvPr>
          <p:cNvSpPr/>
          <p:nvPr/>
        </p:nvSpPr>
        <p:spPr>
          <a:xfrm>
            <a:off x="497840" y="1498600"/>
            <a:ext cx="1218182" cy="4673600"/>
          </a:xfrm>
          <a:prstGeom prst="rect">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5C850CC-85EC-4C60-9BBC-888F51B45D03}"/>
              </a:ext>
            </a:extLst>
          </p:cNvPr>
          <p:cNvSpPr>
            <a:spLocks noGrp="1"/>
          </p:cNvSpPr>
          <p:nvPr>
            <p:ph type="title"/>
          </p:nvPr>
        </p:nvSpPr>
        <p:spPr>
          <a:xfrm>
            <a:off x="394277" y="538823"/>
            <a:ext cx="9014230" cy="690788"/>
          </a:xfrm>
        </p:spPr>
        <p:txBody>
          <a:bodyPr>
            <a:noAutofit/>
          </a:bodyPr>
          <a:lstStyle/>
          <a:p>
            <a:pPr algn="l"/>
            <a:r>
              <a:rPr lang="en-US" sz="5400" b="1" dirty="0"/>
              <a:t>Services &amp; support</a:t>
            </a:r>
            <a:endParaRPr lang="en-US" sz="5400" b="1" dirty="0">
              <a:latin typeface="+mn-lt"/>
            </a:endParaRPr>
          </a:p>
        </p:txBody>
      </p:sp>
      <p:cxnSp>
        <p:nvCxnSpPr>
          <p:cNvPr id="12" name="Straight Connector 11">
            <a:extLst>
              <a:ext uri="{FF2B5EF4-FFF2-40B4-BE49-F238E27FC236}">
                <a16:creationId xmlns:a16="http://schemas.microsoft.com/office/drawing/2014/main" id="{DDF3CBC6-429D-4D6A-8F58-EFE69415D721}"/>
              </a:ext>
            </a:extLst>
          </p:cNvPr>
          <p:cNvCxnSpPr>
            <a:cxnSpLocks/>
          </p:cNvCxnSpPr>
          <p:nvPr/>
        </p:nvCxnSpPr>
        <p:spPr>
          <a:xfrm>
            <a:off x="490455" y="1176810"/>
            <a:ext cx="10964945" cy="0"/>
          </a:xfrm>
          <a:prstGeom prst="line">
            <a:avLst/>
          </a:prstGeom>
          <a:ln w="31750"/>
        </p:spPr>
        <p:style>
          <a:lnRef idx="3">
            <a:schemeClr val="accent1"/>
          </a:lnRef>
          <a:fillRef idx="0">
            <a:schemeClr val="accent1"/>
          </a:fillRef>
          <a:effectRef idx="2">
            <a:schemeClr val="accent1"/>
          </a:effectRef>
          <a:fontRef idx="minor">
            <a:schemeClr val="tx1"/>
          </a:fontRef>
        </p:style>
      </p:cxnSp>
      <p:cxnSp>
        <p:nvCxnSpPr>
          <p:cNvPr id="22" name="Straight Connector 21">
            <a:extLst>
              <a:ext uri="{FF2B5EF4-FFF2-40B4-BE49-F238E27FC236}">
                <a16:creationId xmlns:a16="http://schemas.microsoft.com/office/drawing/2014/main" id="{852CCD05-03A8-41C7-93AB-F91305D307A5}"/>
              </a:ext>
            </a:extLst>
          </p:cNvPr>
          <p:cNvCxnSpPr>
            <a:cxnSpLocks/>
          </p:cNvCxnSpPr>
          <p:nvPr/>
        </p:nvCxnSpPr>
        <p:spPr>
          <a:xfrm>
            <a:off x="815557" y="6493850"/>
            <a:ext cx="10560885" cy="0"/>
          </a:xfrm>
          <a:prstGeom prst="line">
            <a:avLst/>
          </a:prstGeom>
          <a:ln w="19050"/>
        </p:spPr>
        <p:style>
          <a:lnRef idx="3">
            <a:schemeClr val="accent1"/>
          </a:lnRef>
          <a:fillRef idx="0">
            <a:schemeClr val="accent1"/>
          </a:fillRef>
          <a:effectRef idx="2">
            <a:schemeClr val="accent1"/>
          </a:effectRef>
          <a:fontRef idx="minor">
            <a:schemeClr val="tx1"/>
          </a:fontRef>
        </p:style>
      </p:cxnSp>
      <p:sp>
        <p:nvSpPr>
          <p:cNvPr id="11" name="Slide Number Placeholder 5">
            <a:extLst>
              <a:ext uri="{FF2B5EF4-FFF2-40B4-BE49-F238E27FC236}">
                <a16:creationId xmlns:a16="http://schemas.microsoft.com/office/drawing/2014/main" id="{226BC2C3-B65B-49A4-B06C-54D03B8E72CD}"/>
              </a:ext>
            </a:extLst>
          </p:cNvPr>
          <p:cNvSpPr txBox="1">
            <a:spLocks/>
          </p:cNvSpPr>
          <p:nvPr/>
        </p:nvSpPr>
        <p:spPr>
          <a:xfrm>
            <a:off x="202582" y="6388696"/>
            <a:ext cx="636727" cy="32285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22F896-40B5-4ADD-8801-0D06FADFA095}" type="slidenum">
              <a:rPr lang="en-US" sz="1400" smtClean="0"/>
              <a:pPr/>
              <a:t>24</a:t>
            </a:fld>
            <a:endParaRPr lang="en-US" dirty="0">
              <a:solidFill>
                <a:schemeClr val="tx2">
                  <a:lumMod val="60000"/>
                  <a:lumOff val="40000"/>
                </a:schemeClr>
              </a:solidFill>
            </a:endParaRPr>
          </a:p>
        </p:txBody>
      </p:sp>
      <p:grpSp>
        <p:nvGrpSpPr>
          <p:cNvPr id="3" name="Group 2">
            <a:extLst>
              <a:ext uri="{FF2B5EF4-FFF2-40B4-BE49-F238E27FC236}">
                <a16:creationId xmlns:a16="http://schemas.microsoft.com/office/drawing/2014/main" id="{2D787D13-C9E2-445F-B9CE-B99D7CD415CD}"/>
              </a:ext>
            </a:extLst>
          </p:cNvPr>
          <p:cNvGrpSpPr/>
          <p:nvPr/>
        </p:nvGrpSpPr>
        <p:grpSpPr>
          <a:xfrm>
            <a:off x="839309" y="2060518"/>
            <a:ext cx="4252349" cy="1395990"/>
            <a:chOff x="839309" y="2060518"/>
            <a:chExt cx="4252349" cy="1395990"/>
          </a:xfrm>
        </p:grpSpPr>
        <p:sp>
          <p:nvSpPr>
            <p:cNvPr id="13" name="Rectangle 12">
              <a:extLst>
                <a:ext uri="{FF2B5EF4-FFF2-40B4-BE49-F238E27FC236}">
                  <a16:creationId xmlns:a16="http://schemas.microsoft.com/office/drawing/2014/main" id="{6FBF173C-FA5F-431A-9366-C4D48004F5DC}"/>
                </a:ext>
              </a:extLst>
            </p:cNvPr>
            <p:cNvSpPr>
              <a:spLocks/>
            </p:cNvSpPr>
            <p:nvPr/>
          </p:nvSpPr>
          <p:spPr>
            <a:xfrm>
              <a:off x="839309" y="2060518"/>
              <a:ext cx="1463040" cy="1395990"/>
            </a:xfrm>
            <a:prstGeom prst="rect">
              <a:avLst/>
            </a:prstGeom>
            <a:blipFill dpi="0" rotWithShape="1">
              <a:blip r:embed="rId3"/>
              <a:srcRect/>
              <a:stretch>
                <a:fillRect l="-48000" t="-386" r="-6250" b="-1000"/>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B778DAA7-88FA-41E1-8119-17C6D78137EB}"/>
                </a:ext>
              </a:extLst>
            </p:cNvPr>
            <p:cNvGrpSpPr/>
            <p:nvPr/>
          </p:nvGrpSpPr>
          <p:grpSpPr>
            <a:xfrm>
              <a:off x="2441937" y="2155347"/>
              <a:ext cx="2638290" cy="1169551"/>
              <a:chOff x="2319790" y="1922937"/>
              <a:chExt cx="2638290" cy="1169551"/>
            </a:xfrm>
          </p:grpSpPr>
          <p:sp>
            <p:nvSpPr>
              <p:cNvPr id="15" name="TextBox 14">
                <a:extLst>
                  <a:ext uri="{FF2B5EF4-FFF2-40B4-BE49-F238E27FC236}">
                    <a16:creationId xmlns:a16="http://schemas.microsoft.com/office/drawing/2014/main" id="{FD1CEF60-E076-4762-A8D8-6AB430430A4D}"/>
                  </a:ext>
                </a:extLst>
              </p:cNvPr>
              <p:cNvSpPr txBox="1"/>
              <p:nvPr/>
            </p:nvSpPr>
            <p:spPr>
              <a:xfrm>
                <a:off x="2319790" y="1922937"/>
                <a:ext cx="2496050" cy="1169551"/>
              </a:xfrm>
              <a:prstGeom prst="rect">
                <a:avLst/>
              </a:prstGeom>
              <a:noFill/>
            </p:spPr>
            <p:txBody>
              <a:bodyPr wrap="square">
                <a:spAutoFit/>
              </a:bodyPr>
              <a:lstStyle/>
              <a:p>
                <a:r>
                  <a:rPr lang="en-US" sz="1400" dirty="0">
                    <a:solidFill>
                      <a:srgbClr val="7E2728"/>
                    </a:solidFill>
                    <a:latin typeface="Gotham Black" pitchFamily="50" charset="0"/>
                  </a:rPr>
                  <a:t>Professional Services</a:t>
                </a:r>
                <a:br>
                  <a:rPr lang="en-US" sz="1400" dirty="0">
                    <a:solidFill>
                      <a:srgbClr val="7E2728"/>
                    </a:solidFill>
                    <a:latin typeface="Gotham Black" pitchFamily="50" charset="0"/>
                  </a:rPr>
                </a:br>
                <a:endParaRPr lang="en-US" sz="1400" dirty="0">
                  <a:solidFill>
                    <a:srgbClr val="7E2728"/>
                  </a:solidFill>
                  <a:latin typeface="Gotham Black" pitchFamily="50" charset="0"/>
                </a:endParaRPr>
              </a:p>
              <a:p>
                <a:r>
                  <a:rPr lang="en-US" sz="1050" dirty="0">
                    <a:latin typeface="+mj-lt"/>
                  </a:rPr>
                  <a:t>With extensive knowledge of the industry, our data conversion and development teams help onboard your team for success and help you manage change.</a:t>
                </a:r>
              </a:p>
            </p:txBody>
          </p:sp>
          <p:cxnSp>
            <p:nvCxnSpPr>
              <p:cNvPr id="8" name="Straight Connector 7">
                <a:extLst>
                  <a:ext uri="{FF2B5EF4-FFF2-40B4-BE49-F238E27FC236}">
                    <a16:creationId xmlns:a16="http://schemas.microsoft.com/office/drawing/2014/main" id="{DB64D5FD-2246-4FAF-8AF0-8B78453D4F40}"/>
                  </a:ext>
                </a:extLst>
              </p:cNvPr>
              <p:cNvCxnSpPr/>
              <p:nvPr/>
            </p:nvCxnSpPr>
            <p:spPr>
              <a:xfrm>
                <a:off x="2418080" y="2270760"/>
                <a:ext cx="2540000"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35" name="Graphic 34" descr="Server with solid fill">
              <a:extLst>
                <a:ext uri="{FF2B5EF4-FFF2-40B4-BE49-F238E27FC236}">
                  <a16:creationId xmlns:a16="http://schemas.microsoft.com/office/drawing/2014/main" id="{337D92B3-D4B0-4DE0-B030-E84274DCDF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84316" y="2146584"/>
              <a:ext cx="307342" cy="307342"/>
            </a:xfrm>
            <a:prstGeom prst="rect">
              <a:avLst/>
            </a:prstGeom>
          </p:spPr>
        </p:pic>
      </p:grpSp>
      <p:grpSp>
        <p:nvGrpSpPr>
          <p:cNvPr id="4" name="Group 3">
            <a:extLst>
              <a:ext uri="{FF2B5EF4-FFF2-40B4-BE49-F238E27FC236}">
                <a16:creationId xmlns:a16="http://schemas.microsoft.com/office/drawing/2014/main" id="{3EF0AC7D-66A7-4FD6-A0DD-7A8E03F66598}"/>
              </a:ext>
            </a:extLst>
          </p:cNvPr>
          <p:cNvGrpSpPr/>
          <p:nvPr/>
        </p:nvGrpSpPr>
        <p:grpSpPr>
          <a:xfrm>
            <a:off x="839309" y="3800238"/>
            <a:ext cx="4263757" cy="1463040"/>
            <a:chOff x="839309" y="3800238"/>
            <a:chExt cx="4263757" cy="1463040"/>
          </a:xfrm>
        </p:grpSpPr>
        <p:sp>
          <p:nvSpPr>
            <p:cNvPr id="14" name="Rectangle 13">
              <a:extLst>
                <a:ext uri="{FF2B5EF4-FFF2-40B4-BE49-F238E27FC236}">
                  <a16:creationId xmlns:a16="http://schemas.microsoft.com/office/drawing/2014/main" id="{CF46A73A-96F8-44E5-AA27-FB7902419CC0}"/>
                </a:ext>
              </a:extLst>
            </p:cNvPr>
            <p:cNvSpPr>
              <a:spLocks/>
            </p:cNvSpPr>
            <p:nvPr/>
          </p:nvSpPr>
          <p:spPr>
            <a:xfrm>
              <a:off x="839309" y="3800238"/>
              <a:ext cx="1459444" cy="1463040"/>
            </a:xfrm>
            <a:prstGeom prst="rect">
              <a:avLst/>
            </a:prstGeom>
            <a:blipFill>
              <a:blip r:embed="rId6"/>
              <a:stretch>
                <a:fillRect l="-741" t="-25301" r="-26827" b="-50301"/>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681663BA-ACB6-4BBA-9216-B77FA2D86EC2}"/>
                </a:ext>
              </a:extLst>
            </p:cNvPr>
            <p:cNvGrpSpPr/>
            <p:nvPr/>
          </p:nvGrpSpPr>
          <p:grpSpPr>
            <a:xfrm>
              <a:off x="2485558" y="3975143"/>
              <a:ext cx="2594669" cy="1007968"/>
              <a:chOff x="2363411" y="3725639"/>
              <a:chExt cx="2594669" cy="1007968"/>
            </a:xfrm>
          </p:grpSpPr>
          <p:sp>
            <p:nvSpPr>
              <p:cNvPr id="18" name="TextBox 17">
                <a:extLst>
                  <a:ext uri="{FF2B5EF4-FFF2-40B4-BE49-F238E27FC236}">
                    <a16:creationId xmlns:a16="http://schemas.microsoft.com/office/drawing/2014/main" id="{967450F9-0C36-4F15-905F-7A1D77A0901D}"/>
                  </a:ext>
                </a:extLst>
              </p:cNvPr>
              <p:cNvSpPr txBox="1"/>
              <p:nvPr/>
            </p:nvSpPr>
            <p:spPr>
              <a:xfrm>
                <a:off x="2363411" y="3725639"/>
                <a:ext cx="2274629" cy="1007968"/>
              </a:xfrm>
              <a:prstGeom prst="rect">
                <a:avLst/>
              </a:prstGeom>
              <a:noFill/>
            </p:spPr>
            <p:txBody>
              <a:bodyPr wrap="square">
                <a:spAutoFit/>
              </a:bodyPr>
              <a:lstStyle/>
              <a:p>
                <a:r>
                  <a:rPr lang="en-US" sz="1400" dirty="0">
                    <a:solidFill>
                      <a:srgbClr val="7E2728"/>
                    </a:solidFill>
                    <a:latin typeface="Gotham Black" pitchFamily="50" charset="0"/>
                  </a:rPr>
                  <a:t>Strategic Consulting</a:t>
                </a:r>
                <a:br>
                  <a:rPr lang="en-US" sz="1400" dirty="0">
                    <a:solidFill>
                      <a:srgbClr val="7E2728"/>
                    </a:solidFill>
                    <a:latin typeface="Gotham Black" pitchFamily="50" charset="0"/>
                  </a:rPr>
                </a:br>
                <a:endParaRPr lang="en-US" sz="1400" dirty="0">
                  <a:solidFill>
                    <a:srgbClr val="7E2728"/>
                  </a:solidFill>
                  <a:latin typeface="Gotham Black" pitchFamily="50" charset="0"/>
                </a:endParaRPr>
              </a:p>
              <a:p>
                <a:r>
                  <a:rPr lang="en-US" sz="1050" dirty="0">
                    <a:latin typeface="+mj-lt"/>
                  </a:rPr>
                  <a:t>We can work with you to customize a specific solution to our software based on your specific needs. </a:t>
                </a:r>
              </a:p>
            </p:txBody>
          </p:sp>
          <p:cxnSp>
            <p:nvCxnSpPr>
              <p:cNvPr id="23" name="Straight Connector 22">
                <a:extLst>
                  <a:ext uri="{FF2B5EF4-FFF2-40B4-BE49-F238E27FC236}">
                    <a16:creationId xmlns:a16="http://schemas.microsoft.com/office/drawing/2014/main" id="{A8641E03-A4C6-4024-BC08-1F0D90703D15}"/>
                  </a:ext>
                </a:extLst>
              </p:cNvPr>
              <p:cNvCxnSpPr/>
              <p:nvPr/>
            </p:nvCxnSpPr>
            <p:spPr>
              <a:xfrm>
                <a:off x="2418080" y="4089400"/>
                <a:ext cx="2540000"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37" name="Graphic 36" descr="Meeting with solid fill">
              <a:extLst>
                <a:ext uri="{FF2B5EF4-FFF2-40B4-BE49-F238E27FC236}">
                  <a16:creationId xmlns:a16="http://schemas.microsoft.com/office/drawing/2014/main" id="{115B1E13-AB5F-4F1F-9C5B-D9D3B6F5704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18995" y="3934601"/>
              <a:ext cx="384071" cy="384071"/>
            </a:xfrm>
            <a:prstGeom prst="rect">
              <a:avLst/>
            </a:prstGeom>
          </p:spPr>
        </p:pic>
      </p:grpSp>
      <p:grpSp>
        <p:nvGrpSpPr>
          <p:cNvPr id="5" name="Group 4">
            <a:extLst>
              <a:ext uri="{FF2B5EF4-FFF2-40B4-BE49-F238E27FC236}">
                <a16:creationId xmlns:a16="http://schemas.microsoft.com/office/drawing/2014/main" id="{843A01A0-0C72-4FB5-97FC-6F7FB61B2A55}"/>
              </a:ext>
            </a:extLst>
          </p:cNvPr>
          <p:cNvGrpSpPr/>
          <p:nvPr/>
        </p:nvGrpSpPr>
        <p:grpSpPr>
          <a:xfrm>
            <a:off x="5687966" y="2046724"/>
            <a:ext cx="5593925" cy="1416485"/>
            <a:chOff x="5687966" y="2046724"/>
            <a:chExt cx="5593925" cy="1416485"/>
          </a:xfrm>
        </p:grpSpPr>
        <p:sp>
          <p:nvSpPr>
            <p:cNvPr id="17" name="Rectangle 16">
              <a:extLst>
                <a:ext uri="{FF2B5EF4-FFF2-40B4-BE49-F238E27FC236}">
                  <a16:creationId xmlns:a16="http://schemas.microsoft.com/office/drawing/2014/main" id="{A804F895-0185-47AD-9619-4B7C4548AED4}"/>
                </a:ext>
              </a:extLst>
            </p:cNvPr>
            <p:cNvSpPr>
              <a:spLocks/>
            </p:cNvSpPr>
            <p:nvPr/>
          </p:nvSpPr>
          <p:spPr>
            <a:xfrm>
              <a:off x="5687966" y="2067219"/>
              <a:ext cx="1459444" cy="1395990"/>
            </a:xfrm>
            <a:prstGeom prst="rect">
              <a:avLst/>
            </a:prstGeom>
            <a:blipFill>
              <a:blip r:embed="rId9"/>
              <a:stretch>
                <a:fillRect l="-22052" t="-10211" r="-22052" b="-7692"/>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EEAAB79A-8CC0-4CC5-ADDD-F1F11DE16F8B}"/>
                </a:ext>
              </a:extLst>
            </p:cNvPr>
            <p:cNvGrpSpPr/>
            <p:nvPr/>
          </p:nvGrpSpPr>
          <p:grpSpPr>
            <a:xfrm>
              <a:off x="7375621" y="2109185"/>
              <a:ext cx="3878920" cy="846386"/>
              <a:chOff x="7023869" y="1876775"/>
              <a:chExt cx="3878920" cy="846386"/>
            </a:xfrm>
          </p:grpSpPr>
          <p:sp>
            <p:nvSpPr>
              <p:cNvPr id="19" name="TextBox 18">
                <a:extLst>
                  <a:ext uri="{FF2B5EF4-FFF2-40B4-BE49-F238E27FC236}">
                    <a16:creationId xmlns:a16="http://schemas.microsoft.com/office/drawing/2014/main" id="{D996628E-04D7-4F5F-BC2A-BEBF76C42FBB}"/>
                  </a:ext>
                </a:extLst>
              </p:cNvPr>
              <p:cNvSpPr txBox="1"/>
              <p:nvPr/>
            </p:nvSpPr>
            <p:spPr>
              <a:xfrm>
                <a:off x="7023869" y="1876775"/>
                <a:ext cx="3675719" cy="846386"/>
              </a:xfrm>
              <a:prstGeom prst="rect">
                <a:avLst/>
              </a:prstGeom>
              <a:noFill/>
            </p:spPr>
            <p:txBody>
              <a:bodyPr wrap="square">
                <a:spAutoFit/>
              </a:bodyPr>
              <a:lstStyle/>
              <a:p>
                <a:r>
                  <a:rPr lang="en-US" sz="1400" dirty="0">
                    <a:solidFill>
                      <a:srgbClr val="7E2728"/>
                    </a:solidFill>
                    <a:latin typeface="Gotham Black" pitchFamily="50" charset="0"/>
                  </a:rPr>
                  <a:t>Training</a:t>
                </a:r>
                <a:br>
                  <a:rPr lang="en-US" sz="1400" dirty="0">
                    <a:solidFill>
                      <a:srgbClr val="7E2728"/>
                    </a:solidFill>
                    <a:latin typeface="Gotham Black" pitchFamily="50" charset="0"/>
                  </a:rPr>
                </a:br>
                <a:endParaRPr lang="en-US" sz="1400" dirty="0">
                  <a:solidFill>
                    <a:srgbClr val="7E2728"/>
                  </a:solidFill>
                  <a:latin typeface="Gotham Black" pitchFamily="50" charset="0"/>
                </a:endParaRPr>
              </a:p>
              <a:p>
                <a:r>
                  <a:rPr lang="en-US" sz="1050" dirty="0">
                    <a:latin typeface="+mj-lt"/>
                  </a:rPr>
                  <a:t>Our commitment to industry excellence and ongoing training with </a:t>
                </a:r>
                <a:r>
                  <a:rPr lang="en-US" sz="1050" dirty="0" err="1">
                    <a:latin typeface="+mj-lt"/>
                  </a:rPr>
                  <a:t>BoldU</a:t>
                </a:r>
                <a:r>
                  <a:rPr lang="en-US" sz="1050" dirty="0">
                    <a:latin typeface="+mj-lt"/>
                  </a:rPr>
                  <a:t> fosters a thriving learning community. </a:t>
                </a:r>
              </a:p>
            </p:txBody>
          </p:sp>
          <p:cxnSp>
            <p:nvCxnSpPr>
              <p:cNvPr id="24" name="Straight Connector 23">
                <a:extLst>
                  <a:ext uri="{FF2B5EF4-FFF2-40B4-BE49-F238E27FC236}">
                    <a16:creationId xmlns:a16="http://schemas.microsoft.com/office/drawing/2014/main" id="{5D245FD7-E72D-42EF-BA24-974DBAEAC3D4}"/>
                  </a:ext>
                </a:extLst>
              </p:cNvPr>
              <p:cNvCxnSpPr>
                <a:cxnSpLocks/>
              </p:cNvCxnSpPr>
              <p:nvPr/>
            </p:nvCxnSpPr>
            <p:spPr>
              <a:xfrm>
                <a:off x="7091680" y="2235200"/>
                <a:ext cx="3811109"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39" name="Graphic 38" descr="Lecturer with solid fill">
              <a:extLst>
                <a:ext uri="{FF2B5EF4-FFF2-40B4-BE49-F238E27FC236}">
                  <a16:creationId xmlns:a16="http://schemas.microsoft.com/office/drawing/2014/main" id="{24C26475-D1CD-438A-BF68-F40865894B8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930975" y="2046724"/>
              <a:ext cx="350916" cy="350916"/>
            </a:xfrm>
            <a:prstGeom prst="rect">
              <a:avLst/>
            </a:prstGeom>
          </p:spPr>
        </p:pic>
      </p:grpSp>
      <p:grpSp>
        <p:nvGrpSpPr>
          <p:cNvPr id="6" name="Group 5">
            <a:extLst>
              <a:ext uri="{FF2B5EF4-FFF2-40B4-BE49-F238E27FC236}">
                <a16:creationId xmlns:a16="http://schemas.microsoft.com/office/drawing/2014/main" id="{8EDC170D-E9F6-48F2-8410-1D4A1CF4033F}"/>
              </a:ext>
            </a:extLst>
          </p:cNvPr>
          <p:cNvGrpSpPr/>
          <p:nvPr/>
        </p:nvGrpSpPr>
        <p:grpSpPr>
          <a:xfrm>
            <a:off x="5687966" y="3867288"/>
            <a:ext cx="5692466" cy="1395990"/>
            <a:chOff x="5687966" y="3867288"/>
            <a:chExt cx="5692466" cy="1395990"/>
          </a:xfrm>
        </p:grpSpPr>
        <p:sp>
          <p:nvSpPr>
            <p:cNvPr id="21" name="Rectangle 20">
              <a:extLst>
                <a:ext uri="{FF2B5EF4-FFF2-40B4-BE49-F238E27FC236}">
                  <a16:creationId xmlns:a16="http://schemas.microsoft.com/office/drawing/2014/main" id="{51448392-E560-4EFF-89C8-CF23D630DF4E}"/>
                </a:ext>
              </a:extLst>
            </p:cNvPr>
            <p:cNvSpPr>
              <a:spLocks/>
            </p:cNvSpPr>
            <p:nvPr/>
          </p:nvSpPr>
          <p:spPr>
            <a:xfrm>
              <a:off x="5687966" y="3867288"/>
              <a:ext cx="1459444" cy="1395990"/>
            </a:xfrm>
            <a:prstGeom prst="rect">
              <a:avLst/>
            </a:prstGeom>
            <a:blipFill>
              <a:blip r:embed="rId12"/>
              <a:stretch>
                <a:fillRect l="-50246" t="-15501" r="-12654" b="-2401"/>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C3D91BD5-619C-43DD-9520-3A6B16D96E02}"/>
                </a:ext>
              </a:extLst>
            </p:cNvPr>
            <p:cNvGrpSpPr/>
            <p:nvPr/>
          </p:nvGrpSpPr>
          <p:grpSpPr>
            <a:xfrm>
              <a:off x="7375622" y="3927425"/>
              <a:ext cx="4004810" cy="1331134"/>
              <a:chOff x="7023870" y="3695015"/>
              <a:chExt cx="4004810" cy="1331134"/>
            </a:xfrm>
          </p:grpSpPr>
          <p:sp>
            <p:nvSpPr>
              <p:cNvPr id="20" name="TextBox 19">
                <a:extLst>
                  <a:ext uri="{FF2B5EF4-FFF2-40B4-BE49-F238E27FC236}">
                    <a16:creationId xmlns:a16="http://schemas.microsoft.com/office/drawing/2014/main" id="{405D932B-C3E3-4C7A-85FC-4453B2A3586B}"/>
                  </a:ext>
                </a:extLst>
              </p:cNvPr>
              <p:cNvSpPr txBox="1"/>
              <p:nvPr/>
            </p:nvSpPr>
            <p:spPr>
              <a:xfrm>
                <a:off x="7023870" y="3695015"/>
                <a:ext cx="4004810" cy="1331134"/>
              </a:xfrm>
              <a:prstGeom prst="rect">
                <a:avLst/>
              </a:prstGeom>
              <a:noFill/>
            </p:spPr>
            <p:txBody>
              <a:bodyPr wrap="square">
                <a:spAutoFit/>
              </a:bodyPr>
              <a:lstStyle/>
              <a:p>
                <a:r>
                  <a:rPr lang="en-US" sz="1400" dirty="0">
                    <a:solidFill>
                      <a:srgbClr val="7E2728"/>
                    </a:solidFill>
                    <a:latin typeface="Gotham Black" pitchFamily="50" charset="0"/>
                  </a:rPr>
                  <a:t>Support</a:t>
                </a:r>
                <a:br>
                  <a:rPr lang="en-US" sz="1400" dirty="0">
                    <a:solidFill>
                      <a:srgbClr val="7E2728"/>
                    </a:solidFill>
                    <a:latin typeface="Gotham Black" pitchFamily="50" charset="0"/>
                  </a:rPr>
                </a:br>
                <a:endParaRPr lang="en-US" sz="1400" dirty="0">
                  <a:solidFill>
                    <a:srgbClr val="7E2728"/>
                  </a:solidFill>
                  <a:latin typeface="Gotham Black" pitchFamily="50" charset="0"/>
                </a:endParaRPr>
              </a:p>
              <a:p>
                <a:pPr marL="171450" indent="-171450">
                  <a:buFont typeface="Arial" panose="020B0604020202020204" pitchFamily="34" charset="0"/>
                  <a:buChar char="•"/>
                </a:pPr>
                <a:r>
                  <a:rPr lang="en-US" sz="1050" dirty="0">
                    <a:latin typeface="+mj-lt"/>
                  </a:rPr>
                  <a:t>Bold Customer support provides support Monday </a:t>
                </a:r>
                <a:br>
                  <a:rPr lang="en-US" sz="1050" dirty="0">
                    <a:latin typeface="+mj-lt"/>
                  </a:rPr>
                </a:br>
                <a:r>
                  <a:rPr lang="en-US" sz="1050" dirty="0">
                    <a:latin typeface="+mj-lt"/>
                  </a:rPr>
                  <a:t>through Friday, 8am – 8pm MST. </a:t>
                </a:r>
              </a:p>
              <a:p>
                <a:pPr marL="171450" indent="-171450">
                  <a:buFont typeface="Arial" panose="020B0604020202020204" pitchFamily="34" charset="0"/>
                  <a:buChar char="•"/>
                </a:pPr>
                <a:r>
                  <a:rPr lang="en-US" sz="1050" dirty="0">
                    <a:latin typeface="+mj-lt"/>
                  </a:rPr>
                  <a:t>Emergency support through our Network Operations Center.</a:t>
                </a:r>
              </a:p>
              <a:p>
                <a:pPr marL="171450" indent="-171450">
                  <a:buFont typeface="Arial" panose="020B0604020202020204" pitchFamily="34" charset="0"/>
                  <a:buChar char="•"/>
                </a:pPr>
                <a:r>
                  <a:rPr lang="en-US" sz="1050" dirty="0">
                    <a:latin typeface="+mj-lt"/>
                  </a:rPr>
                  <a:t>Our online support portal provides quick and easy access to submit requests and ask questions whenever needed.</a:t>
                </a:r>
              </a:p>
            </p:txBody>
          </p:sp>
          <p:cxnSp>
            <p:nvCxnSpPr>
              <p:cNvPr id="25" name="Straight Connector 24">
                <a:extLst>
                  <a:ext uri="{FF2B5EF4-FFF2-40B4-BE49-F238E27FC236}">
                    <a16:creationId xmlns:a16="http://schemas.microsoft.com/office/drawing/2014/main" id="{41CEA541-7541-48A0-9A4B-A335FCE9C9C3}"/>
                  </a:ext>
                </a:extLst>
              </p:cNvPr>
              <p:cNvCxnSpPr>
                <a:cxnSpLocks/>
              </p:cNvCxnSpPr>
              <p:nvPr/>
            </p:nvCxnSpPr>
            <p:spPr>
              <a:xfrm>
                <a:off x="7091680" y="4053840"/>
                <a:ext cx="3811109"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41" name="Graphic 40" descr="Open hand with solid fill">
              <a:extLst>
                <a:ext uri="{FF2B5EF4-FFF2-40B4-BE49-F238E27FC236}">
                  <a16:creationId xmlns:a16="http://schemas.microsoft.com/office/drawing/2014/main" id="{019F5DFE-A7F4-4EDF-9F32-A84D2BB487C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858383" y="3934601"/>
              <a:ext cx="396158" cy="396158"/>
            </a:xfrm>
            <a:prstGeom prst="rect">
              <a:avLst/>
            </a:prstGeom>
          </p:spPr>
        </p:pic>
      </p:grpSp>
    </p:spTree>
    <p:extLst>
      <p:ext uri="{BB962C8B-B14F-4D97-AF65-F5344CB8AC3E}">
        <p14:creationId xmlns:p14="http://schemas.microsoft.com/office/powerpoint/2010/main" val="419794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Graphic 11" descr="Board Of Directors with solid fill">
            <a:extLst>
              <a:ext uri="{FF2B5EF4-FFF2-40B4-BE49-F238E27FC236}">
                <a16:creationId xmlns:a16="http://schemas.microsoft.com/office/drawing/2014/main" id="{E00A46C2-B859-4E85-8C7D-40E7C6061C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5854" y="2803628"/>
            <a:ext cx="3840480" cy="3840480"/>
          </a:xfrm>
          <a:prstGeom prst="rect">
            <a:avLst/>
          </a:prstGeom>
        </p:spPr>
      </p:pic>
      <p:cxnSp>
        <p:nvCxnSpPr>
          <p:cNvPr id="8" name="Straight Connector 7">
            <a:extLst>
              <a:ext uri="{FF2B5EF4-FFF2-40B4-BE49-F238E27FC236}">
                <a16:creationId xmlns:a16="http://schemas.microsoft.com/office/drawing/2014/main" id="{75FE5306-C44C-4208-8213-56B9660584B3}"/>
              </a:ext>
            </a:extLst>
          </p:cNvPr>
          <p:cNvCxnSpPr>
            <a:cxnSpLocks/>
          </p:cNvCxnSpPr>
          <p:nvPr/>
        </p:nvCxnSpPr>
        <p:spPr>
          <a:xfrm>
            <a:off x="762435" y="1689890"/>
            <a:ext cx="10672645"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14" name="Picture 13" descr="A group of people sitting around a table&#10;&#10;Description automatically generated with medium confidence">
            <a:extLst>
              <a:ext uri="{FF2B5EF4-FFF2-40B4-BE49-F238E27FC236}">
                <a16:creationId xmlns:a16="http://schemas.microsoft.com/office/drawing/2014/main" id="{818A8D28-D706-4864-8FC9-F98F4D4525C5}"/>
              </a:ext>
            </a:extLst>
          </p:cNvPr>
          <p:cNvPicPr>
            <a:picLocks noChangeAspect="1"/>
          </p:cNvPicPr>
          <p:nvPr/>
        </p:nvPicPr>
        <p:blipFill rotWithShape="1">
          <a:blip r:embed="rId5">
            <a:extLst>
              <a:ext uri="{28A0092B-C50C-407E-A947-70E740481C1C}">
                <a14:useLocalDpi xmlns:a14="http://schemas.microsoft.com/office/drawing/2010/main" val="0"/>
              </a:ext>
            </a:extLst>
          </a:blip>
          <a:srcRect l="48155" r="14817"/>
          <a:stretch/>
        </p:blipFill>
        <p:spPr>
          <a:xfrm>
            <a:off x="8393248" y="0"/>
            <a:ext cx="3798752" cy="6858000"/>
          </a:xfrm>
          <a:prstGeom prst="rect">
            <a:avLst/>
          </a:prstGeom>
        </p:spPr>
      </p:pic>
      <p:sp>
        <p:nvSpPr>
          <p:cNvPr id="2" name="Title 1">
            <a:extLst>
              <a:ext uri="{FF2B5EF4-FFF2-40B4-BE49-F238E27FC236}">
                <a16:creationId xmlns:a16="http://schemas.microsoft.com/office/drawing/2014/main" id="{56FDC021-B300-49C4-836A-41330930DA17}"/>
              </a:ext>
            </a:extLst>
          </p:cNvPr>
          <p:cNvSpPr>
            <a:spLocks noGrp="1"/>
          </p:cNvSpPr>
          <p:nvPr>
            <p:ph type="title"/>
          </p:nvPr>
        </p:nvSpPr>
        <p:spPr>
          <a:xfrm>
            <a:off x="614708" y="531878"/>
            <a:ext cx="8402292" cy="743202"/>
          </a:xfrm>
        </p:spPr>
        <p:txBody>
          <a:bodyPr/>
          <a:lstStyle/>
          <a:p>
            <a:pPr algn="l"/>
            <a:r>
              <a:rPr lang="en-US" sz="5400" b="1" dirty="0"/>
              <a:t>The Onboarding</a:t>
            </a:r>
          </a:p>
        </p:txBody>
      </p:sp>
      <p:sp>
        <p:nvSpPr>
          <p:cNvPr id="3" name="Content Placeholder 2">
            <a:extLst>
              <a:ext uri="{FF2B5EF4-FFF2-40B4-BE49-F238E27FC236}">
                <a16:creationId xmlns:a16="http://schemas.microsoft.com/office/drawing/2014/main" id="{354036E8-EE64-4165-A694-09B5FCB6F0ED}"/>
              </a:ext>
            </a:extLst>
          </p:cNvPr>
          <p:cNvSpPr>
            <a:spLocks noGrp="1"/>
          </p:cNvSpPr>
          <p:nvPr>
            <p:ph sz="half" idx="2"/>
          </p:nvPr>
        </p:nvSpPr>
        <p:spPr>
          <a:xfrm>
            <a:off x="690908" y="2001336"/>
            <a:ext cx="6578572" cy="4458326"/>
          </a:xfrm>
        </p:spPr>
        <p:txBody>
          <a:bodyPr>
            <a:normAutofit/>
          </a:bodyPr>
          <a:lstStyle/>
          <a:p>
            <a:pPr marL="0" indent="0">
              <a:buNone/>
            </a:pPr>
            <a:r>
              <a:rPr lang="en-US" sz="1600" dirty="0"/>
              <a:t>Our implementation team works to answer your questions, clarify procedures, and provide change management support. We work hand-in-hand to assist you through the entire transition process by scheduling and tracking the tasks of the implementation including:</a:t>
            </a:r>
            <a:br>
              <a:rPr lang="en-US" sz="1600" dirty="0"/>
            </a:br>
            <a:endParaRPr lang="en-US" sz="1600" dirty="0"/>
          </a:p>
          <a:p>
            <a:pPr>
              <a:spcBef>
                <a:spcPts val="600"/>
              </a:spcBef>
            </a:pPr>
            <a:r>
              <a:rPr lang="en-US" sz="1600" dirty="0"/>
              <a:t>Hardware ordering and installation</a:t>
            </a:r>
          </a:p>
          <a:p>
            <a:pPr>
              <a:spcBef>
                <a:spcPts val="0"/>
              </a:spcBef>
            </a:pPr>
            <a:r>
              <a:rPr lang="en-US" sz="1600" dirty="0"/>
              <a:t>Software installation</a:t>
            </a:r>
          </a:p>
          <a:p>
            <a:pPr>
              <a:spcBef>
                <a:spcPts val="0"/>
              </a:spcBef>
            </a:pPr>
            <a:r>
              <a:rPr lang="en-US" sz="1600" dirty="0"/>
              <a:t>Signal verification (*alarm automation only)</a:t>
            </a:r>
          </a:p>
          <a:p>
            <a:pPr>
              <a:spcBef>
                <a:spcPts val="0"/>
              </a:spcBef>
            </a:pPr>
            <a:r>
              <a:rPr lang="en-US" sz="1600" dirty="0"/>
              <a:t>Data collection</a:t>
            </a:r>
          </a:p>
          <a:p>
            <a:pPr>
              <a:spcBef>
                <a:spcPts val="0"/>
              </a:spcBef>
            </a:pPr>
            <a:r>
              <a:rPr lang="en-US" sz="1600" dirty="0"/>
              <a:t>Data conversion</a:t>
            </a:r>
          </a:p>
          <a:p>
            <a:pPr>
              <a:spcBef>
                <a:spcPts val="0"/>
              </a:spcBef>
            </a:pPr>
            <a:r>
              <a:rPr lang="en-US" sz="1600" dirty="0"/>
              <a:t>Data review</a:t>
            </a:r>
          </a:p>
          <a:p>
            <a:pPr>
              <a:spcBef>
                <a:spcPts val="0"/>
              </a:spcBef>
            </a:pPr>
            <a:r>
              <a:rPr lang="en-US" sz="1600" dirty="0"/>
              <a:t>Training</a:t>
            </a:r>
          </a:p>
          <a:p>
            <a:pPr>
              <a:spcBef>
                <a:spcPts val="0"/>
              </a:spcBef>
            </a:pPr>
            <a:r>
              <a:rPr lang="en-US" sz="1600" dirty="0"/>
              <a:t>Go-Live</a:t>
            </a:r>
          </a:p>
        </p:txBody>
      </p:sp>
      <p:sp>
        <p:nvSpPr>
          <p:cNvPr id="6" name="Title 1">
            <a:extLst>
              <a:ext uri="{FF2B5EF4-FFF2-40B4-BE49-F238E27FC236}">
                <a16:creationId xmlns:a16="http://schemas.microsoft.com/office/drawing/2014/main" id="{008E4E9D-EBD9-4C02-8DE8-F5C118189F74}"/>
              </a:ext>
            </a:extLst>
          </p:cNvPr>
          <p:cNvSpPr txBox="1">
            <a:spLocks/>
          </p:cNvSpPr>
          <p:nvPr/>
        </p:nvSpPr>
        <p:spPr>
          <a:xfrm>
            <a:off x="651557" y="1073688"/>
            <a:ext cx="8402292" cy="743202"/>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400" b="0" i="0" kern="1200" cap="all">
                <a:solidFill>
                  <a:schemeClr val="tx1"/>
                </a:solidFill>
                <a:effectLst/>
                <a:latin typeface="+mj-lt"/>
                <a:ea typeface="+mj-ea"/>
                <a:cs typeface="+mj-cs"/>
              </a:defRPr>
            </a:lvl1pPr>
          </a:lstStyle>
          <a:p>
            <a:pPr algn="l"/>
            <a:r>
              <a:rPr lang="en-US" sz="5400" b="1" dirty="0"/>
              <a:t>experience</a:t>
            </a:r>
          </a:p>
        </p:txBody>
      </p:sp>
      <p:cxnSp>
        <p:nvCxnSpPr>
          <p:cNvPr id="10" name="Straight Connector 9">
            <a:extLst>
              <a:ext uri="{FF2B5EF4-FFF2-40B4-BE49-F238E27FC236}">
                <a16:creationId xmlns:a16="http://schemas.microsoft.com/office/drawing/2014/main" id="{BB67AEFD-55DF-4A3E-B1C4-9F4E3094BAF8}"/>
              </a:ext>
            </a:extLst>
          </p:cNvPr>
          <p:cNvCxnSpPr/>
          <p:nvPr/>
        </p:nvCxnSpPr>
        <p:spPr>
          <a:xfrm>
            <a:off x="8488680" y="0"/>
            <a:ext cx="0" cy="68580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6E773080-53DA-4716-ACA5-53ADED6EBE17}"/>
              </a:ext>
            </a:extLst>
          </p:cNvPr>
          <p:cNvSpPr txBox="1">
            <a:spLocks/>
          </p:cNvSpPr>
          <p:nvPr/>
        </p:nvSpPr>
        <p:spPr>
          <a:xfrm>
            <a:off x="202582" y="6388696"/>
            <a:ext cx="636727" cy="32285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22F896-40B5-4ADD-8801-0D06FADFA095}" type="slidenum">
              <a:rPr lang="en-US" sz="1400" smtClean="0"/>
              <a:pPr/>
              <a:t>25</a:t>
            </a:fld>
            <a:endParaRPr lang="en-US" dirty="0">
              <a:solidFill>
                <a:schemeClr val="tx2">
                  <a:lumMod val="60000"/>
                  <a:lumOff val="40000"/>
                </a:schemeClr>
              </a:solidFill>
            </a:endParaRPr>
          </a:p>
        </p:txBody>
      </p:sp>
    </p:spTree>
    <p:extLst>
      <p:ext uri="{BB962C8B-B14F-4D97-AF65-F5344CB8AC3E}">
        <p14:creationId xmlns:p14="http://schemas.microsoft.com/office/powerpoint/2010/main" val="197401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Text, background pattern&#10;&#10;Description automatically generated">
            <a:extLst>
              <a:ext uri="{FF2B5EF4-FFF2-40B4-BE49-F238E27FC236}">
                <a16:creationId xmlns:a16="http://schemas.microsoft.com/office/drawing/2014/main" id="{4D3E72D9-039D-4AB7-8AF0-F62D19E045F7}"/>
              </a:ext>
            </a:extLst>
          </p:cNvPr>
          <p:cNvPicPr>
            <a:picLocks noChangeAspect="1"/>
          </p:cNvPicPr>
          <p:nvPr/>
        </p:nvPicPr>
        <p:blipFill rotWithShape="1">
          <a:blip r:embed="rId3">
            <a:extLst>
              <a:ext uri="{28A0092B-C50C-407E-A947-70E740481C1C}">
                <a14:useLocalDpi xmlns:a14="http://schemas.microsoft.com/office/drawing/2010/main" val="0"/>
              </a:ext>
            </a:extLst>
          </a:blip>
          <a:srcRect t="1" b="26466"/>
          <a:stretch/>
        </p:blipFill>
        <p:spPr>
          <a:xfrm>
            <a:off x="0" y="-11743"/>
            <a:ext cx="12192000" cy="3659183"/>
          </a:xfrm>
          <a:prstGeom prst="rect">
            <a:avLst/>
          </a:prstGeom>
        </p:spPr>
      </p:pic>
      <p:sp>
        <p:nvSpPr>
          <p:cNvPr id="8" name="Rectangle 7">
            <a:extLst>
              <a:ext uri="{FF2B5EF4-FFF2-40B4-BE49-F238E27FC236}">
                <a16:creationId xmlns:a16="http://schemas.microsoft.com/office/drawing/2014/main" id="{E54DF445-76EB-44B8-ADF4-6D7F8A74F61E}"/>
              </a:ext>
            </a:extLst>
          </p:cNvPr>
          <p:cNvSpPr/>
          <p:nvPr/>
        </p:nvSpPr>
        <p:spPr>
          <a:xfrm>
            <a:off x="1322681" y="573206"/>
            <a:ext cx="9546638" cy="5815489"/>
          </a:xfrm>
          <a:prstGeom prst="rect">
            <a:avLst/>
          </a:prstGeom>
          <a:solidFill>
            <a:schemeClr val="bg1">
              <a:lumMod val="95000"/>
            </a:schemeClr>
          </a:solidFill>
          <a:ln w="9525" cap="flat" cmpd="sng" algn="ctr">
            <a:noFill/>
            <a:prstDash val="solid"/>
          </a:ln>
          <a:effectLst>
            <a:outerShdw blurRad="152400" dist="215900" dir="2700000" algn="tl" rotWithShape="0">
              <a:prstClr val="black">
                <a:alpha val="21000"/>
              </a:prstClr>
            </a:outerShdw>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9" name="Title 1">
            <a:extLst>
              <a:ext uri="{FF2B5EF4-FFF2-40B4-BE49-F238E27FC236}">
                <a16:creationId xmlns:a16="http://schemas.microsoft.com/office/drawing/2014/main" id="{4F6826E5-595F-4FD5-99DA-EF6645DB6B04}"/>
              </a:ext>
            </a:extLst>
          </p:cNvPr>
          <p:cNvSpPr txBox="1">
            <a:spLocks/>
          </p:cNvSpPr>
          <p:nvPr/>
        </p:nvSpPr>
        <p:spPr>
          <a:xfrm>
            <a:off x="1752615" y="814395"/>
            <a:ext cx="8980226" cy="5333110"/>
          </a:xfrm>
          <a:prstGeom prst="rect">
            <a:avLst/>
          </a:prstGeom>
          <a:noFill/>
        </p:spPr>
        <p:txBody>
          <a:bodyPr lIns="0" tIns="0" rIns="0" bIns="0" anchor="t" anchorCtr="0">
            <a:noAutofit/>
          </a:bodyPr>
          <a:lstStyle>
            <a:lvl1pPr algn="l" defTabSz="914400" rtl="0" eaLnBrk="1" latinLnBrk="0" hangingPunct="1">
              <a:spcBef>
                <a:spcPct val="0"/>
              </a:spcBef>
              <a:buNone/>
              <a:defRPr sz="2800" b="1" kern="1200">
                <a:solidFill>
                  <a:schemeClr val="tx1"/>
                </a:solidFill>
                <a:latin typeface="+mj-lt"/>
                <a:ea typeface="+mj-ea"/>
                <a:cs typeface="+mj-cs"/>
              </a:defRPr>
            </a:lvl1pPr>
          </a:lstStyle>
          <a:p>
            <a:pPr lvl="0">
              <a:spcBef>
                <a:spcPts val="600"/>
              </a:spcBef>
              <a:spcAft>
                <a:spcPts val="1200"/>
              </a:spcAft>
              <a:defRPr/>
            </a:pPr>
            <a:r>
              <a:rPr lang="en-US" sz="4000" dirty="0">
                <a:solidFill>
                  <a:schemeClr val="tx1">
                    <a:lumMod val="75000"/>
                    <a:lumOff val="25000"/>
                  </a:schemeClr>
                </a:solidFill>
              </a:rPr>
              <a:t>HARNESS THE POWER TO GROW</a:t>
            </a:r>
          </a:p>
          <a:p>
            <a:pPr marL="573088"/>
            <a:endParaRPr lang="en-US" sz="1500" dirty="0">
              <a:solidFill>
                <a:schemeClr val="tx1">
                  <a:lumMod val="75000"/>
                  <a:lumOff val="25000"/>
                </a:schemeClr>
              </a:solidFill>
            </a:endParaRPr>
          </a:p>
          <a:p>
            <a:pPr marL="573088"/>
            <a:r>
              <a:rPr lang="en-US" sz="1600" dirty="0">
                <a:solidFill>
                  <a:srgbClr val="7E2728"/>
                </a:solidFill>
              </a:rPr>
              <a:t>THE POWER OF SOLUTIONS </a:t>
            </a:r>
            <a:endParaRPr lang="en-US" sz="1600" dirty="0">
              <a:solidFill>
                <a:schemeClr val="tx1">
                  <a:lumMod val="75000"/>
                  <a:lumOff val="25000"/>
                </a:schemeClr>
              </a:solidFill>
            </a:endParaRPr>
          </a:p>
          <a:p>
            <a:pPr marL="573088"/>
            <a:r>
              <a:rPr lang="en-US" sz="1600" b="0" dirty="0">
                <a:solidFill>
                  <a:schemeClr val="tx1">
                    <a:lumMod val="75000"/>
                    <a:lumOff val="25000"/>
                  </a:schemeClr>
                </a:solidFill>
              </a:rPr>
              <a:t>To help you improve processes and drive efficiencies to focus on growing </a:t>
            </a:r>
            <a:br>
              <a:rPr lang="en-US" sz="1600" b="0" dirty="0">
                <a:solidFill>
                  <a:schemeClr val="tx1">
                    <a:lumMod val="75000"/>
                    <a:lumOff val="25000"/>
                  </a:schemeClr>
                </a:solidFill>
              </a:rPr>
            </a:br>
            <a:r>
              <a:rPr lang="en-US" sz="1600" b="0" dirty="0">
                <a:solidFill>
                  <a:schemeClr val="tx1">
                    <a:lumMod val="75000"/>
                    <a:lumOff val="25000"/>
                  </a:schemeClr>
                </a:solidFill>
              </a:rPr>
              <a:t>your business</a:t>
            </a:r>
          </a:p>
          <a:p>
            <a:pPr marL="573088"/>
            <a:endParaRPr lang="en-US" sz="2500" dirty="0">
              <a:solidFill>
                <a:schemeClr val="tx1">
                  <a:lumMod val="75000"/>
                  <a:lumOff val="25000"/>
                </a:schemeClr>
              </a:solidFill>
            </a:endParaRPr>
          </a:p>
          <a:p>
            <a:pPr marL="573088"/>
            <a:r>
              <a:rPr lang="en-US" sz="1600" dirty="0">
                <a:solidFill>
                  <a:srgbClr val="7E2728"/>
                </a:solidFill>
              </a:rPr>
              <a:t>THE POWER OF DATA </a:t>
            </a:r>
            <a:endParaRPr lang="en-US" sz="1600" dirty="0">
              <a:solidFill>
                <a:schemeClr val="tx1">
                  <a:lumMod val="75000"/>
                  <a:lumOff val="25000"/>
                </a:schemeClr>
              </a:solidFill>
            </a:endParaRPr>
          </a:p>
          <a:p>
            <a:pPr marL="573088"/>
            <a:r>
              <a:rPr lang="en-US" sz="1600" b="0" dirty="0">
                <a:solidFill>
                  <a:schemeClr val="tx1">
                    <a:lumMod val="75000"/>
                    <a:lumOff val="25000"/>
                  </a:schemeClr>
                </a:solidFill>
              </a:rPr>
              <a:t>See your business from a new perspective using your data to gain visibility and </a:t>
            </a:r>
            <a:br>
              <a:rPr lang="en-US" sz="1600" b="0" dirty="0">
                <a:solidFill>
                  <a:schemeClr val="tx1">
                    <a:lumMod val="75000"/>
                    <a:lumOff val="25000"/>
                  </a:schemeClr>
                </a:solidFill>
              </a:rPr>
            </a:br>
            <a:r>
              <a:rPr lang="en-US" sz="1600" b="0" dirty="0">
                <a:solidFill>
                  <a:schemeClr val="tx1">
                    <a:lumMod val="75000"/>
                    <a:lumOff val="25000"/>
                  </a:schemeClr>
                </a:solidFill>
              </a:rPr>
              <a:t>identify areas of opportunity</a:t>
            </a:r>
          </a:p>
          <a:p>
            <a:pPr marL="573088"/>
            <a:endParaRPr lang="en-US" sz="2500" dirty="0">
              <a:solidFill>
                <a:schemeClr val="tx1">
                  <a:lumMod val="75000"/>
                  <a:lumOff val="25000"/>
                </a:schemeClr>
              </a:solidFill>
            </a:endParaRPr>
          </a:p>
          <a:p>
            <a:pPr marL="573088"/>
            <a:r>
              <a:rPr lang="en-US" sz="1600" dirty="0">
                <a:solidFill>
                  <a:srgbClr val="7E2728"/>
                </a:solidFill>
              </a:rPr>
              <a:t>THE POWER OF EXPERTISE</a:t>
            </a:r>
          </a:p>
          <a:p>
            <a:pPr marL="573088"/>
            <a:r>
              <a:rPr lang="en-US" sz="1600" b="0" dirty="0">
                <a:solidFill>
                  <a:schemeClr val="tx1">
                    <a:lumMod val="75000"/>
                    <a:lumOff val="25000"/>
                  </a:schemeClr>
                </a:solidFill>
              </a:rPr>
              <a:t>Experience, dedication and innovation fuel every solution we tailor to solve </a:t>
            </a:r>
            <a:br>
              <a:rPr lang="en-US" sz="1600" b="0" dirty="0">
                <a:solidFill>
                  <a:schemeClr val="tx1">
                    <a:lumMod val="75000"/>
                    <a:lumOff val="25000"/>
                  </a:schemeClr>
                </a:solidFill>
              </a:rPr>
            </a:br>
            <a:r>
              <a:rPr lang="en-US" sz="1600" b="0" dirty="0">
                <a:solidFill>
                  <a:schemeClr val="tx1">
                    <a:lumMod val="75000"/>
                    <a:lumOff val="25000"/>
                  </a:schemeClr>
                </a:solidFill>
              </a:rPr>
              <a:t>your real-life challenges</a:t>
            </a:r>
          </a:p>
          <a:p>
            <a:pPr marL="573088"/>
            <a:endParaRPr lang="en-US" sz="2500" dirty="0">
              <a:solidFill>
                <a:schemeClr val="tx1">
                  <a:lumMod val="75000"/>
                  <a:lumOff val="25000"/>
                </a:schemeClr>
              </a:solidFill>
            </a:endParaRPr>
          </a:p>
          <a:p>
            <a:pPr marL="573088"/>
            <a:r>
              <a:rPr lang="en-US" sz="1600" dirty="0">
                <a:solidFill>
                  <a:srgbClr val="7E2728"/>
                </a:solidFill>
              </a:rPr>
              <a:t>THE POWER OF TRUST</a:t>
            </a:r>
          </a:p>
          <a:p>
            <a:pPr marL="573088"/>
            <a:r>
              <a:rPr lang="en-US" sz="1600" b="0" dirty="0">
                <a:solidFill>
                  <a:schemeClr val="tx1">
                    <a:lumMod val="75000"/>
                    <a:lumOff val="25000"/>
                  </a:schemeClr>
                </a:solidFill>
              </a:rPr>
              <a:t>Enjoy peace of mind when working with a partner who has earned our </a:t>
            </a:r>
            <a:br>
              <a:rPr lang="en-US" sz="1600" b="0" dirty="0">
                <a:solidFill>
                  <a:schemeClr val="tx1">
                    <a:lumMod val="75000"/>
                    <a:lumOff val="25000"/>
                  </a:schemeClr>
                </a:solidFill>
              </a:rPr>
            </a:br>
            <a:r>
              <a:rPr lang="en-US" sz="1600" b="0" dirty="0">
                <a:solidFill>
                  <a:schemeClr val="tx1">
                    <a:lumMod val="75000"/>
                    <a:lumOff val="25000"/>
                  </a:schemeClr>
                </a:solidFill>
              </a:rPr>
              <a:t>industry’s trust for decades</a:t>
            </a:r>
          </a:p>
        </p:txBody>
      </p:sp>
      <p:sp>
        <p:nvSpPr>
          <p:cNvPr id="10" name="Rectangle 9">
            <a:extLst>
              <a:ext uri="{FF2B5EF4-FFF2-40B4-BE49-F238E27FC236}">
                <a16:creationId xmlns:a16="http://schemas.microsoft.com/office/drawing/2014/main" id="{D75F1E6C-94EC-4734-A2A0-AA130AC5F942}"/>
              </a:ext>
            </a:extLst>
          </p:cNvPr>
          <p:cNvSpPr/>
          <p:nvPr/>
        </p:nvSpPr>
        <p:spPr>
          <a:xfrm>
            <a:off x="1752615" y="1841500"/>
            <a:ext cx="114285" cy="3968750"/>
          </a:xfrm>
          <a:prstGeom prst="rect">
            <a:avLst/>
          </a:prstGeom>
          <a:solidFill>
            <a:schemeClr val="accent3">
              <a:lumMod val="75000"/>
            </a:scheme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6DDE30B0-C270-4B94-B897-E71B446B14BD}"/>
              </a:ext>
            </a:extLst>
          </p:cNvPr>
          <p:cNvSpPr txBox="1">
            <a:spLocks/>
          </p:cNvSpPr>
          <p:nvPr/>
        </p:nvSpPr>
        <p:spPr>
          <a:xfrm>
            <a:off x="202582" y="6388696"/>
            <a:ext cx="636727" cy="32285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22F896-40B5-4ADD-8801-0D06FADFA095}" type="slidenum">
              <a:rPr lang="en-US" sz="1400" smtClean="0"/>
              <a:pPr/>
              <a:t>26</a:t>
            </a:fld>
            <a:endParaRPr lang="en-US" dirty="0">
              <a:solidFill>
                <a:schemeClr val="tx2">
                  <a:lumMod val="60000"/>
                  <a:lumOff val="40000"/>
                </a:schemeClr>
              </a:solidFill>
            </a:endParaRPr>
          </a:p>
        </p:txBody>
      </p:sp>
    </p:spTree>
    <p:extLst>
      <p:ext uri="{BB962C8B-B14F-4D97-AF65-F5344CB8AC3E}">
        <p14:creationId xmlns:p14="http://schemas.microsoft.com/office/powerpoint/2010/main" val="310269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500"/>
                                        <p:tgtEl>
                                          <p:spTgt spid="9">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3" end="3"/>
                                            </p:txEl>
                                          </p:spTgt>
                                        </p:tgtEl>
                                        <p:attrNameLst>
                                          <p:attrName>style.visibility</p:attrName>
                                        </p:attrNameLst>
                                      </p:cBhvr>
                                      <p:to>
                                        <p:strVal val="visible"/>
                                      </p:to>
                                    </p:set>
                                    <p:animEffect transition="in" filter="fade">
                                      <p:cBhvr>
                                        <p:cTn id="10" dur="500"/>
                                        <p:tgtEl>
                                          <p:spTgt spid="9">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animEffect transition="in" filter="fade">
                                      <p:cBhvr>
                                        <p:cTn id="15" dur="500"/>
                                        <p:tgtEl>
                                          <p:spTgt spid="9">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xEl>
                                              <p:pRg st="6" end="6"/>
                                            </p:txEl>
                                          </p:spTgt>
                                        </p:tgtEl>
                                        <p:attrNameLst>
                                          <p:attrName>style.visibility</p:attrName>
                                        </p:attrNameLst>
                                      </p:cBhvr>
                                      <p:to>
                                        <p:strVal val="visible"/>
                                      </p:to>
                                    </p:set>
                                    <p:animEffect transition="in" filter="fade">
                                      <p:cBhvr>
                                        <p:cTn id="18" dur="500"/>
                                        <p:tgtEl>
                                          <p:spTgt spid="9">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CFEF004-10C8-4F54-A58E-8A3FE40EA285}"/>
              </a:ext>
            </a:extLst>
          </p:cNvPr>
          <p:cNvSpPr>
            <a:spLocks noGrp="1"/>
          </p:cNvSpPr>
          <p:nvPr>
            <p:ph type="sldNum" sz="quarter" idx="4"/>
          </p:nvPr>
        </p:nvSpPr>
        <p:spPr/>
        <p:txBody>
          <a:bodyPr/>
          <a:lstStyle/>
          <a:p>
            <a:fld id="{6D22F896-40B5-4ADD-8801-0D06FADFA095}" type="slidenum">
              <a:rPr lang="en-US" smtClean="0"/>
              <a:pPr/>
              <a:t>27</a:t>
            </a:fld>
            <a:endParaRPr lang="en-US" dirty="0"/>
          </a:p>
        </p:txBody>
      </p:sp>
      <p:sp>
        <p:nvSpPr>
          <p:cNvPr id="6" name="TextBox 5">
            <a:extLst>
              <a:ext uri="{FF2B5EF4-FFF2-40B4-BE49-F238E27FC236}">
                <a16:creationId xmlns:a16="http://schemas.microsoft.com/office/drawing/2014/main" id="{386191FF-E32F-4014-9C12-61DEE231197D}"/>
              </a:ext>
            </a:extLst>
          </p:cNvPr>
          <p:cNvSpPr txBox="1"/>
          <p:nvPr/>
        </p:nvSpPr>
        <p:spPr>
          <a:xfrm>
            <a:off x="1692322" y="2508155"/>
            <a:ext cx="8570794" cy="1631216"/>
          </a:xfrm>
          <a:prstGeom prst="rect">
            <a:avLst/>
          </a:prstGeom>
          <a:noFill/>
          <a:effectLst>
            <a:outerShdw blurRad="50800" dist="127000" dir="5400000" algn="t" rotWithShape="0">
              <a:prstClr val="black">
                <a:alpha val="40000"/>
              </a:prstClr>
            </a:outerShdw>
          </a:effectLst>
        </p:spPr>
        <p:txBody>
          <a:bodyPr wrap="square" rtlCol="0">
            <a:spAutoFit/>
          </a:bodyPr>
          <a:lstStyle/>
          <a:p>
            <a:pPr algn="ctr"/>
            <a:r>
              <a:rPr lang="en-US" sz="10000" dirty="0"/>
              <a:t>THANK YOU</a:t>
            </a:r>
          </a:p>
        </p:txBody>
      </p:sp>
    </p:spTree>
    <p:extLst>
      <p:ext uri="{BB962C8B-B14F-4D97-AF65-F5344CB8AC3E}">
        <p14:creationId xmlns:p14="http://schemas.microsoft.com/office/powerpoint/2010/main" val="2367526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ity skyline at night&#10;&#10;Description automatically generated with low confidence">
            <a:extLst>
              <a:ext uri="{FF2B5EF4-FFF2-40B4-BE49-F238E27FC236}">
                <a16:creationId xmlns:a16="http://schemas.microsoft.com/office/drawing/2014/main" id="{6CE5684D-09C8-4AC1-9E18-4F595A7B8A87}"/>
              </a:ext>
            </a:extLst>
          </p:cNvPr>
          <p:cNvPicPr>
            <a:picLocks noChangeAspect="1"/>
          </p:cNvPicPr>
          <p:nvPr/>
        </p:nvPicPr>
        <p:blipFill rotWithShape="1">
          <a:blip r:embed="rId3">
            <a:extLst>
              <a:ext uri="{28A0092B-C50C-407E-A947-70E740481C1C}">
                <a14:useLocalDpi xmlns:a14="http://schemas.microsoft.com/office/drawing/2010/main" val="0"/>
              </a:ext>
            </a:extLst>
          </a:blip>
          <a:srcRect l="17429" t="21232" r="13527" b="17293"/>
          <a:stretch/>
        </p:blipFill>
        <p:spPr>
          <a:xfrm>
            <a:off x="9007939" y="3073097"/>
            <a:ext cx="3184060" cy="3784903"/>
          </a:xfrm>
          <a:prstGeom prst="rect">
            <a:avLst/>
          </a:prstGeom>
        </p:spPr>
      </p:pic>
      <p:pic>
        <p:nvPicPr>
          <p:cNvPr id="4" name="Picture 3" descr="Exchanging ideas in the boardroom">
            <a:extLst>
              <a:ext uri="{FF2B5EF4-FFF2-40B4-BE49-F238E27FC236}">
                <a16:creationId xmlns:a16="http://schemas.microsoft.com/office/drawing/2014/main" id="{37214DE9-9A58-496B-96A3-AD9E6BFC9874}"/>
              </a:ext>
            </a:extLst>
          </p:cNvPr>
          <p:cNvPicPr>
            <a:picLocks noChangeAspect="1"/>
          </p:cNvPicPr>
          <p:nvPr/>
        </p:nvPicPr>
        <p:blipFill rotWithShape="1">
          <a:blip r:embed="rId4">
            <a:extLst>
              <a:ext uri="{28A0092B-C50C-407E-A947-70E740481C1C}">
                <a14:useLocalDpi xmlns:a14="http://schemas.microsoft.com/office/drawing/2010/main" val="0"/>
              </a:ext>
            </a:extLst>
          </a:blip>
          <a:srcRect t="17843" b="12206"/>
          <a:stretch/>
        </p:blipFill>
        <p:spPr>
          <a:xfrm>
            <a:off x="9007941" y="0"/>
            <a:ext cx="3184059" cy="1495110"/>
          </a:xfrm>
          <a:prstGeom prst="rect">
            <a:avLst/>
          </a:prstGeom>
        </p:spPr>
      </p:pic>
      <p:sp>
        <p:nvSpPr>
          <p:cNvPr id="16" name="Title 1"/>
          <p:cNvSpPr txBox="1">
            <a:spLocks/>
          </p:cNvSpPr>
          <p:nvPr/>
        </p:nvSpPr>
        <p:spPr>
          <a:xfrm>
            <a:off x="674328" y="604545"/>
            <a:ext cx="8122979" cy="1011518"/>
          </a:xfrm>
          <a:prstGeom prst="rect">
            <a:avLst/>
          </a:prstGeom>
        </p:spPr>
        <p:txBody>
          <a:bodyPr lIns="0" tIns="0" rIns="0" bIns="0" anchor="ctr" anchorCtr="0"/>
          <a:lstStyle>
            <a:lvl1pPr algn="l" defTabSz="914400" rtl="0" eaLnBrk="1" latinLnBrk="0" hangingPunct="1">
              <a:spcBef>
                <a:spcPct val="0"/>
              </a:spcBef>
              <a:buNone/>
              <a:defRPr sz="2800" b="1" kern="1200">
                <a:solidFill>
                  <a:schemeClr val="tx1"/>
                </a:solidFill>
                <a:latin typeface="+mj-lt"/>
                <a:ea typeface="+mj-ea"/>
                <a:cs typeface="+mj-cs"/>
              </a:defRPr>
            </a:lvl1pPr>
          </a:lstStyle>
          <a:p>
            <a:r>
              <a:rPr lang="en-US" sz="5400" dirty="0"/>
              <a:t>COMPANY PROFILE</a:t>
            </a:r>
          </a:p>
        </p:txBody>
      </p:sp>
      <p:graphicFrame>
        <p:nvGraphicFramePr>
          <p:cNvPr id="15" name="表 4"/>
          <p:cNvGraphicFramePr>
            <a:graphicFrameLocks noGrp="1"/>
          </p:cNvGraphicFramePr>
          <p:nvPr>
            <p:extLst>
              <p:ext uri="{D42A27DB-BD31-4B8C-83A1-F6EECF244321}">
                <p14:modId xmlns:p14="http://schemas.microsoft.com/office/powerpoint/2010/main" val="2628278789"/>
              </p:ext>
            </p:extLst>
          </p:nvPr>
        </p:nvGraphicFramePr>
        <p:xfrm>
          <a:off x="375307" y="1650732"/>
          <a:ext cx="7654946" cy="4277221"/>
        </p:xfrm>
        <a:graphic>
          <a:graphicData uri="http://schemas.openxmlformats.org/drawingml/2006/table">
            <a:tbl>
              <a:tblPr firstRow="1" bandRow="1">
                <a:tableStyleId>{5940675A-B579-460E-94D1-54222C63F5DA}</a:tableStyleId>
              </a:tblPr>
              <a:tblGrid>
                <a:gridCol w="2435062">
                  <a:extLst>
                    <a:ext uri="{9D8B030D-6E8A-4147-A177-3AD203B41FA5}">
                      <a16:colId xmlns:a16="http://schemas.microsoft.com/office/drawing/2014/main" val="20000"/>
                    </a:ext>
                  </a:extLst>
                </a:gridCol>
                <a:gridCol w="5219884">
                  <a:extLst>
                    <a:ext uri="{9D8B030D-6E8A-4147-A177-3AD203B41FA5}">
                      <a16:colId xmlns:a16="http://schemas.microsoft.com/office/drawing/2014/main" val="20001"/>
                    </a:ext>
                  </a:extLst>
                </a:gridCol>
              </a:tblGrid>
              <a:tr h="438343">
                <a:tc>
                  <a:txBody>
                    <a:bodyPr/>
                    <a:lstStyle/>
                    <a:p>
                      <a:pPr marL="320040">
                        <a:lnSpc>
                          <a:spcPct val="100000"/>
                        </a:lnSpc>
                        <a:spcBef>
                          <a:spcPts val="0"/>
                        </a:spcBef>
                      </a:pPr>
                      <a:r>
                        <a:rPr lang="en-US" altLang="ja-JP" sz="1200" b="1" i="0" dirty="0">
                          <a:solidFill>
                            <a:schemeClr val="accent2"/>
                          </a:solidFill>
                          <a:latin typeface="+mn-lt"/>
                          <a:cs typeface="Arial"/>
                        </a:rPr>
                        <a:t>Parent Company:</a:t>
                      </a:r>
                      <a:endParaRPr kumimoji="1" lang="ja-JP" altLang="en-US" sz="1200" b="1" i="0" dirty="0">
                        <a:solidFill>
                          <a:schemeClr val="accent2"/>
                        </a:solidFill>
                        <a:latin typeface="+mn-lt"/>
                        <a:cs typeface="Arial"/>
                      </a:endParaRPr>
                    </a:p>
                  </a:txBody>
                  <a:tcPr marL="79390" marR="79390" marT="62512" marB="62512" anchor="ctr">
                    <a:lnL w="12700" cmpd="sng">
                      <a:noFill/>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rgbClr val="D0D0C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nSpc>
                          <a:spcPct val="100000"/>
                        </a:lnSpc>
                        <a:spcBef>
                          <a:spcPts val="0"/>
                        </a:spcBef>
                        <a:buFont typeface="Arial" pitchFamily="34" charset="0"/>
                        <a:buNone/>
                      </a:pPr>
                      <a:r>
                        <a:rPr kumimoji="1" lang="en-US" altLang="ja-JP" sz="1200" dirty="0">
                          <a:solidFill>
                            <a:schemeClr val="tx1"/>
                          </a:solidFill>
                          <a:latin typeface="+mn-lt"/>
                          <a:cs typeface="Calibri" pitchFamily="34" charset="0"/>
                        </a:rPr>
                        <a:t>EverCommerce</a:t>
                      </a:r>
                      <a:endParaRPr kumimoji="1" lang="ja-JP" altLang="en-US" sz="1200" dirty="0">
                        <a:solidFill>
                          <a:schemeClr val="tx1"/>
                        </a:solidFill>
                        <a:latin typeface="+mn-lt"/>
                        <a:cs typeface="Calibri" pitchFamily="34" charset="0"/>
                      </a:endParaRPr>
                    </a:p>
                  </a:txBody>
                  <a:tcPr marL="79390" marR="79390" marT="39695" marB="39695" anchor="ctr">
                    <a:lnL w="12700" cap="flat" cmpd="sng" algn="ctr">
                      <a:noFill/>
                      <a:prstDash val="solid"/>
                      <a:round/>
                      <a:headEnd type="none" w="med" len="med"/>
                      <a:tailEnd type="none" w="med" len="med"/>
                    </a:lnL>
                    <a:lnR w="12700" cmpd="sng">
                      <a:noFill/>
                    </a:lnR>
                    <a:lnT w="3175" cap="flat" cmpd="sng" algn="ctr">
                      <a:noFill/>
                      <a:prstDash val="solid"/>
                      <a:round/>
                      <a:headEnd type="none" w="med" len="med"/>
                      <a:tailEnd type="none" w="med" len="med"/>
                    </a:lnT>
                    <a:lnB w="6350" cap="flat" cmpd="sng" algn="ctr">
                      <a:solidFill>
                        <a:srgbClr val="D0D0C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449879">
                <a:tc>
                  <a:txBody>
                    <a:bodyPr/>
                    <a:lstStyle/>
                    <a:p>
                      <a:pPr marL="320040">
                        <a:lnSpc>
                          <a:spcPct val="100000"/>
                        </a:lnSpc>
                        <a:spcBef>
                          <a:spcPts val="0"/>
                        </a:spcBef>
                      </a:pPr>
                      <a:r>
                        <a:rPr kumimoji="1" lang="en-US" altLang="ja-JP" sz="1200" b="1" i="0" dirty="0">
                          <a:solidFill>
                            <a:schemeClr val="accent2"/>
                          </a:solidFill>
                          <a:latin typeface="+mn-lt"/>
                          <a:cs typeface="Arial"/>
                        </a:rPr>
                        <a:t>Product/Solution:</a:t>
                      </a:r>
                      <a:endParaRPr kumimoji="1" lang="ja-JP" altLang="en-US" sz="1200" b="1" i="0" dirty="0">
                        <a:solidFill>
                          <a:schemeClr val="accent2"/>
                        </a:solidFill>
                        <a:latin typeface="+mn-lt"/>
                        <a:cs typeface="Arial"/>
                      </a:endParaRPr>
                    </a:p>
                  </a:txBody>
                  <a:tcPr marL="79390" marR="79390" marT="62512" marB="62512" anchor="ctr">
                    <a:lnL w="12700" cmpd="sng">
                      <a:noFill/>
                    </a:lnL>
                    <a:lnR w="12700" cap="flat" cmpd="sng" algn="ctr">
                      <a:noFill/>
                      <a:prstDash val="solid"/>
                      <a:round/>
                      <a:headEnd type="none" w="med" len="med"/>
                      <a:tailEnd type="none" w="med" len="med"/>
                    </a:lnR>
                    <a:lnT w="6350" cap="flat" cmpd="sng" algn="ctr">
                      <a:solidFill>
                        <a:srgbClr val="D0D0CE"/>
                      </a:solidFill>
                      <a:prstDash val="solid"/>
                      <a:round/>
                      <a:headEnd type="none" w="med" len="med"/>
                      <a:tailEnd type="none" w="med" len="med"/>
                    </a:lnT>
                    <a:lnB w="6350" cap="flat" cmpd="sng" algn="ctr">
                      <a:solidFill>
                        <a:srgbClr val="D0D0C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nSpc>
                          <a:spcPct val="100000"/>
                        </a:lnSpc>
                        <a:spcBef>
                          <a:spcPts val="0"/>
                        </a:spcBef>
                        <a:buFont typeface="Arial" pitchFamily="34" charset="0"/>
                        <a:buNone/>
                      </a:pPr>
                      <a:r>
                        <a:rPr kumimoji="1" lang="en-US" altLang="ja-JP" sz="1200" dirty="0">
                          <a:solidFill>
                            <a:schemeClr val="tx1"/>
                          </a:solidFill>
                          <a:latin typeface="+mn-lt"/>
                          <a:cs typeface="Calibri" pitchFamily="34" charset="0"/>
                        </a:rPr>
                        <a:t>Bold Group offers the most comprehensive array of alarm monitoring and integrated financial solutions for the electronic security industry. </a:t>
                      </a:r>
                      <a:endParaRPr kumimoji="1" lang="ja-JP" altLang="en-US" sz="1200" dirty="0">
                        <a:solidFill>
                          <a:schemeClr val="tx1"/>
                        </a:solidFill>
                        <a:latin typeface="+mn-lt"/>
                        <a:cs typeface="Calibri" pitchFamily="34" charset="0"/>
                      </a:endParaRPr>
                    </a:p>
                  </a:txBody>
                  <a:tcPr marL="79390" marR="79390" marT="39695" marB="39695" anchor="ctr">
                    <a:lnL w="12700" cap="flat" cmpd="sng" algn="ctr">
                      <a:noFill/>
                      <a:prstDash val="solid"/>
                      <a:round/>
                      <a:headEnd type="none" w="med" len="med"/>
                      <a:tailEnd type="none" w="med" len="med"/>
                    </a:lnL>
                    <a:lnR w="12700" cmpd="sng">
                      <a:noFill/>
                    </a:lnR>
                    <a:lnT w="6350" cap="flat" cmpd="sng" algn="ctr">
                      <a:solidFill>
                        <a:srgbClr val="D0D0CE"/>
                      </a:solidFill>
                      <a:prstDash val="solid"/>
                      <a:round/>
                      <a:headEnd type="none" w="med" len="med"/>
                      <a:tailEnd type="none" w="med" len="med"/>
                    </a:lnT>
                    <a:lnB w="6350" cap="flat" cmpd="sng" algn="ctr">
                      <a:solidFill>
                        <a:srgbClr val="D0D0C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01090797"/>
                  </a:ext>
                </a:extLst>
              </a:tr>
              <a:tr h="449879">
                <a:tc>
                  <a:txBody>
                    <a:bodyPr/>
                    <a:lstStyle/>
                    <a:p>
                      <a:pPr marL="320040">
                        <a:lnSpc>
                          <a:spcPct val="100000"/>
                        </a:lnSpc>
                        <a:spcBef>
                          <a:spcPts val="0"/>
                        </a:spcBef>
                      </a:pPr>
                      <a:r>
                        <a:rPr kumimoji="1" lang="en-US" altLang="ja-JP" sz="1200" b="1" i="0" dirty="0">
                          <a:solidFill>
                            <a:schemeClr val="accent2"/>
                          </a:solidFill>
                          <a:latin typeface="+mn-lt"/>
                          <a:cs typeface="Arial"/>
                        </a:rPr>
                        <a:t>Established:</a:t>
                      </a:r>
                      <a:endParaRPr kumimoji="1" lang="ja-JP" altLang="en-US" sz="1200" b="1" i="0" dirty="0">
                        <a:solidFill>
                          <a:schemeClr val="accent2"/>
                        </a:solidFill>
                        <a:latin typeface="+mn-lt"/>
                        <a:cs typeface="Arial"/>
                      </a:endParaRPr>
                    </a:p>
                  </a:txBody>
                  <a:tcPr marL="79390" marR="79390" marT="62512" marB="62512" anchor="ctr">
                    <a:lnL w="12700" cmpd="sng">
                      <a:noFill/>
                    </a:lnL>
                    <a:lnR w="12700" cap="flat" cmpd="sng" algn="ctr">
                      <a:noFill/>
                      <a:prstDash val="solid"/>
                      <a:round/>
                      <a:headEnd type="none" w="med" len="med"/>
                      <a:tailEnd type="none" w="med" len="med"/>
                    </a:lnR>
                    <a:lnT w="6350" cap="flat" cmpd="sng" algn="ctr">
                      <a:solidFill>
                        <a:srgbClr val="D0D0CE"/>
                      </a:solidFill>
                      <a:prstDash val="solid"/>
                      <a:round/>
                      <a:headEnd type="none" w="med" len="med"/>
                      <a:tailEnd type="none" w="med" len="med"/>
                    </a:lnT>
                    <a:lnB w="6350" cap="flat" cmpd="sng" algn="ctr">
                      <a:solidFill>
                        <a:srgbClr val="D0D0C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kern="1200" dirty="0">
                          <a:solidFill>
                            <a:schemeClr val="tx1"/>
                          </a:solidFill>
                          <a:effectLst/>
                          <a:latin typeface="+mn-lt"/>
                          <a:ea typeface="+mn-ea"/>
                          <a:cs typeface="+mn-cs"/>
                        </a:rPr>
                        <a:t>Bold Group established in March, 2019 with the operational merger of Perennial Software, Bold Technologies, SIMS and Secure Global Solutions. </a:t>
                      </a:r>
                    </a:p>
                  </a:txBody>
                  <a:tcPr marL="79390" marR="79390" marT="39695" marB="39695" anchor="ctr">
                    <a:lnL w="12700" cap="flat" cmpd="sng" algn="ctr">
                      <a:noFill/>
                      <a:prstDash val="solid"/>
                      <a:round/>
                      <a:headEnd type="none" w="med" len="med"/>
                      <a:tailEnd type="none" w="med" len="med"/>
                    </a:lnL>
                    <a:lnR w="12700" cmpd="sng">
                      <a:noFill/>
                    </a:lnR>
                    <a:lnT w="6350" cap="flat" cmpd="sng" algn="ctr">
                      <a:solidFill>
                        <a:srgbClr val="D0D0CE"/>
                      </a:solidFill>
                      <a:prstDash val="solid"/>
                      <a:round/>
                      <a:headEnd type="none" w="med" len="med"/>
                      <a:tailEnd type="none" w="med" len="med"/>
                    </a:lnT>
                    <a:lnB w="6350" cap="flat" cmpd="sng" algn="ctr">
                      <a:solidFill>
                        <a:srgbClr val="D0D0C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635124">
                <a:tc>
                  <a:txBody>
                    <a:bodyPr/>
                    <a:lstStyle/>
                    <a:p>
                      <a:pPr marL="320040">
                        <a:lnSpc>
                          <a:spcPct val="100000"/>
                        </a:lnSpc>
                        <a:spcBef>
                          <a:spcPts val="0"/>
                        </a:spcBef>
                      </a:pPr>
                      <a:r>
                        <a:rPr kumimoji="1" lang="en-US" altLang="ja-JP" sz="1200" b="1" i="0" dirty="0">
                          <a:solidFill>
                            <a:schemeClr val="accent2"/>
                          </a:solidFill>
                          <a:latin typeface="+mn-lt"/>
                          <a:cs typeface="Arial"/>
                        </a:rPr>
                        <a:t>Acquisition:</a:t>
                      </a:r>
                      <a:endParaRPr kumimoji="1" lang="ja-JP" altLang="en-US" sz="1200" b="1" i="0" dirty="0">
                        <a:solidFill>
                          <a:schemeClr val="accent2"/>
                        </a:solidFill>
                        <a:latin typeface="+mn-lt"/>
                        <a:cs typeface="Arial"/>
                      </a:endParaRPr>
                    </a:p>
                  </a:txBody>
                  <a:tcPr marL="79390" marR="79390" marT="62512" marB="62512" anchor="ctr">
                    <a:lnL w="12700" cmpd="sng">
                      <a:noFill/>
                    </a:lnL>
                    <a:lnR w="12700" cap="flat" cmpd="sng" algn="ctr">
                      <a:noFill/>
                      <a:prstDash val="solid"/>
                      <a:round/>
                      <a:headEnd type="none" w="med" len="med"/>
                      <a:tailEnd type="none" w="med" len="med"/>
                    </a:lnR>
                    <a:lnT w="6350" cap="flat" cmpd="sng" algn="ctr">
                      <a:solidFill>
                        <a:srgbClr val="D0D0CE"/>
                      </a:solidFill>
                      <a:prstDash val="solid"/>
                      <a:round/>
                      <a:headEnd type="none" w="med" len="med"/>
                      <a:tailEnd type="none" w="med" len="med"/>
                    </a:lnT>
                    <a:lnB w="6350" cap="flat" cmpd="sng" algn="ctr">
                      <a:solidFill>
                        <a:srgbClr val="D0D0C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altLang="ja-JP" sz="1200" dirty="0">
                          <a:solidFill>
                            <a:schemeClr val="tx1"/>
                          </a:solidFill>
                          <a:latin typeface="+mn-lt"/>
                          <a:cs typeface="Calibri" pitchFamily="34" charset="0"/>
                        </a:rPr>
                        <a:t>EverCommerce purchased Perennial Software in February 2018, Bold Technologies in May 2018, Security Information &amp; Managements Systems (SIMS) December 2018, and Secure Global Solutions (SGS) in January 2019.</a:t>
                      </a:r>
                    </a:p>
                  </a:txBody>
                  <a:tcPr marL="79390" marR="79390" marT="39695" marB="39695" anchor="ctr">
                    <a:lnL w="12700" cap="flat" cmpd="sng" algn="ctr">
                      <a:noFill/>
                      <a:prstDash val="solid"/>
                      <a:round/>
                      <a:headEnd type="none" w="med" len="med"/>
                      <a:tailEnd type="none" w="med" len="med"/>
                    </a:lnL>
                    <a:lnR w="12700" cmpd="sng">
                      <a:noFill/>
                    </a:lnR>
                    <a:lnT w="6350" cap="flat" cmpd="sng" algn="ctr">
                      <a:solidFill>
                        <a:srgbClr val="D0D0CE"/>
                      </a:solidFill>
                      <a:prstDash val="solid"/>
                      <a:round/>
                      <a:headEnd type="none" w="med" len="med"/>
                      <a:tailEnd type="none" w="med" len="med"/>
                    </a:lnT>
                    <a:lnB w="6350" cap="flat" cmpd="sng" algn="ctr">
                      <a:solidFill>
                        <a:srgbClr val="D0D0C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67578">
                <a:tc>
                  <a:txBody>
                    <a:bodyPr/>
                    <a:lstStyle/>
                    <a:p>
                      <a:pPr marL="320040">
                        <a:lnSpc>
                          <a:spcPct val="100000"/>
                        </a:lnSpc>
                        <a:spcBef>
                          <a:spcPts val="0"/>
                        </a:spcBef>
                      </a:pPr>
                      <a:r>
                        <a:rPr lang="en-US" altLang="ja-JP" sz="1200" b="1" i="0" dirty="0">
                          <a:solidFill>
                            <a:schemeClr val="accent2"/>
                          </a:solidFill>
                          <a:latin typeface="+mn-lt"/>
                          <a:cs typeface="Arial"/>
                        </a:rPr>
                        <a:t>Associates:</a:t>
                      </a:r>
                      <a:endParaRPr kumimoji="1" lang="ja-JP" altLang="en-US" sz="1200" b="1" i="0" dirty="0">
                        <a:solidFill>
                          <a:schemeClr val="accent2"/>
                        </a:solidFill>
                        <a:latin typeface="+mn-lt"/>
                        <a:cs typeface="Arial"/>
                      </a:endParaRPr>
                    </a:p>
                  </a:txBody>
                  <a:tcPr marL="79390" marR="79390" marT="62512" marB="62512" anchor="ctr">
                    <a:lnL w="12700" cmpd="sng">
                      <a:noFill/>
                    </a:lnL>
                    <a:lnR w="12700" cap="flat" cmpd="sng" algn="ctr">
                      <a:noFill/>
                      <a:prstDash val="solid"/>
                      <a:round/>
                      <a:headEnd type="none" w="med" len="med"/>
                      <a:tailEnd type="none" w="med" len="med"/>
                    </a:lnR>
                    <a:lnT w="6350" cap="flat" cmpd="sng" algn="ctr">
                      <a:solidFill>
                        <a:srgbClr val="D0D0CE"/>
                      </a:solidFill>
                      <a:prstDash val="solid"/>
                      <a:round/>
                      <a:headEnd type="none" w="med" len="med"/>
                      <a:tailEnd type="none" w="med" len="med"/>
                    </a:lnT>
                    <a:lnB w="6350" cap="flat" cmpd="sng" algn="ctr">
                      <a:solidFill>
                        <a:srgbClr val="D0D0C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altLang="ja-JP" sz="1200" dirty="0">
                          <a:solidFill>
                            <a:schemeClr val="tx1"/>
                          </a:solidFill>
                          <a:latin typeface="+mn-lt"/>
                          <a:cs typeface="Calibri" pitchFamily="34" charset="0"/>
                        </a:rPr>
                        <a:t>115</a:t>
                      </a:r>
                    </a:p>
                  </a:txBody>
                  <a:tcPr marL="79390" marR="79390" marT="39695" marB="39695" anchor="ctr">
                    <a:lnL w="12700" cap="flat" cmpd="sng" algn="ctr">
                      <a:noFill/>
                      <a:prstDash val="solid"/>
                      <a:round/>
                      <a:headEnd type="none" w="med" len="med"/>
                      <a:tailEnd type="none" w="med" len="med"/>
                    </a:lnL>
                    <a:lnR w="12700" cmpd="sng">
                      <a:noFill/>
                    </a:lnR>
                    <a:lnT w="6350" cap="flat" cmpd="sng" algn="ctr">
                      <a:solidFill>
                        <a:srgbClr val="D0D0CE"/>
                      </a:solidFill>
                      <a:prstDash val="solid"/>
                      <a:round/>
                      <a:headEnd type="none" w="med" len="med"/>
                      <a:tailEnd type="none" w="med" len="med"/>
                    </a:lnT>
                    <a:lnB w="6350" cap="flat" cmpd="sng" algn="ctr">
                      <a:solidFill>
                        <a:srgbClr val="D0D0C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49879">
                <a:tc>
                  <a:txBody>
                    <a:bodyPr/>
                    <a:lstStyle/>
                    <a:p>
                      <a:pPr marL="320040">
                        <a:lnSpc>
                          <a:spcPct val="100000"/>
                        </a:lnSpc>
                        <a:spcBef>
                          <a:spcPts val="0"/>
                        </a:spcBef>
                      </a:pPr>
                      <a:r>
                        <a:rPr kumimoji="1" lang="en-US" altLang="ja-JP" sz="1200" b="1" i="0" dirty="0">
                          <a:solidFill>
                            <a:schemeClr val="accent2"/>
                          </a:solidFill>
                          <a:latin typeface="+mn-lt"/>
                          <a:cs typeface="Arial"/>
                        </a:rPr>
                        <a:t>Customers:</a:t>
                      </a:r>
                      <a:endParaRPr kumimoji="1" lang="ja-JP" altLang="en-US" sz="1200" b="1" i="0" dirty="0">
                        <a:solidFill>
                          <a:schemeClr val="accent2"/>
                        </a:solidFill>
                        <a:latin typeface="+mn-lt"/>
                        <a:cs typeface="Arial"/>
                      </a:endParaRPr>
                    </a:p>
                  </a:txBody>
                  <a:tcPr marL="79390" marR="79390" marT="62512" marB="62512" anchor="ctr">
                    <a:lnL w="12700" cmpd="sng">
                      <a:noFill/>
                    </a:lnL>
                    <a:lnR w="12700" cap="flat" cmpd="sng" algn="ctr">
                      <a:noFill/>
                      <a:prstDash val="solid"/>
                      <a:round/>
                      <a:headEnd type="none" w="med" len="med"/>
                      <a:tailEnd type="none" w="med" len="med"/>
                    </a:lnR>
                    <a:lnT w="6350" cap="flat" cmpd="sng" algn="ctr">
                      <a:solidFill>
                        <a:srgbClr val="D0D0CE"/>
                      </a:solidFill>
                      <a:prstDash val="solid"/>
                      <a:round/>
                      <a:headEnd type="none" w="med" len="med"/>
                      <a:tailEnd type="none" w="med" len="med"/>
                    </a:lnT>
                    <a:lnB w="6350" cap="flat" cmpd="sng" algn="ctr">
                      <a:solidFill>
                        <a:srgbClr val="D0D0C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defTabSz="1485900" eaLnBrk="0" hangingPunct="0">
                        <a:lnSpc>
                          <a:spcPct val="100000"/>
                        </a:lnSpc>
                        <a:buClr>
                          <a:schemeClr val="tx1"/>
                        </a:buClr>
                        <a:buFont typeface="Arial" pitchFamily="34" charset="0"/>
                        <a:buNone/>
                        <a:tabLst>
                          <a:tab pos="2873375" algn="l"/>
                        </a:tabLst>
                      </a:pPr>
                      <a:r>
                        <a:rPr lang="en-US" altLang="ja-JP" sz="1200" u="none" dirty="0">
                          <a:solidFill>
                            <a:schemeClr val="tx1"/>
                          </a:solidFill>
                          <a:latin typeface="+mn-lt"/>
                          <a:cs typeface="Calibri" pitchFamily="34" charset="0"/>
                        </a:rPr>
                        <a:t>Small to medium businesses to large enterprises, based globally. Companies monitoring anywhere from 10 accounts to upwards of 1M+. </a:t>
                      </a:r>
                    </a:p>
                  </a:txBody>
                  <a:tcPr marL="79390" marR="79390" marT="39695" marB="39695" anchor="ctr">
                    <a:lnL w="12700" cap="flat" cmpd="sng" algn="ctr">
                      <a:noFill/>
                      <a:prstDash val="solid"/>
                      <a:round/>
                      <a:headEnd type="none" w="med" len="med"/>
                      <a:tailEnd type="none" w="med" len="med"/>
                    </a:lnL>
                    <a:lnR w="12700" cmpd="sng">
                      <a:noFill/>
                    </a:lnR>
                    <a:lnT w="6350" cap="flat" cmpd="sng" algn="ctr">
                      <a:solidFill>
                        <a:srgbClr val="D0D0CE"/>
                      </a:solidFill>
                      <a:prstDash val="solid"/>
                      <a:round/>
                      <a:headEnd type="none" w="med" len="med"/>
                      <a:tailEnd type="none" w="med" len="med"/>
                    </a:lnT>
                    <a:lnB w="6350" cap="flat" cmpd="sng" algn="ctr">
                      <a:solidFill>
                        <a:srgbClr val="D0D0C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95513">
                <a:tc>
                  <a:txBody>
                    <a:bodyPr/>
                    <a:lstStyle/>
                    <a:p>
                      <a:pPr marL="320040">
                        <a:lnSpc>
                          <a:spcPct val="100000"/>
                        </a:lnSpc>
                        <a:spcBef>
                          <a:spcPts val="0"/>
                        </a:spcBef>
                      </a:pPr>
                      <a:r>
                        <a:rPr lang="en-US" altLang="ja-JP" sz="1200" b="1" i="0" dirty="0">
                          <a:solidFill>
                            <a:schemeClr val="accent2"/>
                          </a:solidFill>
                          <a:latin typeface="+mn-lt"/>
                          <a:cs typeface="Arial"/>
                        </a:rPr>
                        <a:t>Global Headquarters:</a:t>
                      </a:r>
                      <a:endParaRPr kumimoji="1" lang="ja-JP" altLang="en-US" sz="1200" b="1" i="0" dirty="0">
                        <a:solidFill>
                          <a:schemeClr val="accent2"/>
                        </a:solidFill>
                        <a:latin typeface="+mn-lt"/>
                        <a:cs typeface="Arial"/>
                      </a:endParaRPr>
                    </a:p>
                  </a:txBody>
                  <a:tcPr marL="79390" marR="79390" marT="62512" marB="62512" anchor="ctr">
                    <a:lnL w="12700" cmpd="sng">
                      <a:noFill/>
                    </a:lnL>
                    <a:lnR w="12700" cap="flat" cmpd="sng" algn="ctr">
                      <a:noFill/>
                      <a:prstDash val="solid"/>
                      <a:round/>
                      <a:headEnd type="none" w="med" len="med"/>
                      <a:tailEnd type="none" w="med" len="med"/>
                    </a:lnR>
                    <a:lnT w="6350" cap="flat" cmpd="sng" algn="ctr">
                      <a:solidFill>
                        <a:srgbClr val="D0D0CE"/>
                      </a:solidFill>
                      <a:prstDash val="solid"/>
                      <a:round/>
                      <a:headEnd type="none" w="med" len="med"/>
                      <a:tailEnd type="none" w="med" len="med"/>
                    </a:lnT>
                    <a:lnB w="6350" cap="flat" cmpd="sng" algn="ctr">
                      <a:solidFill>
                        <a:srgbClr val="D0D0C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defTabSz="1485900" eaLnBrk="0" hangingPunct="0">
                        <a:lnSpc>
                          <a:spcPts val="2700"/>
                        </a:lnSpc>
                        <a:buClr>
                          <a:schemeClr val="tx1"/>
                        </a:buClr>
                        <a:buFont typeface="Arial" pitchFamily="34" charset="0"/>
                        <a:buNone/>
                        <a:tabLst>
                          <a:tab pos="2873375" algn="l"/>
                        </a:tabLst>
                      </a:pPr>
                      <a:r>
                        <a:rPr lang="en-US" altLang="ja-JP" sz="1200" u="none" dirty="0">
                          <a:solidFill>
                            <a:schemeClr val="tx1"/>
                          </a:solidFill>
                          <a:latin typeface="+mn-lt"/>
                          <a:cs typeface="Calibri" pitchFamily="34" charset="0"/>
                        </a:rPr>
                        <a:t>EverCommerce - Denver Colorado; Bold Group - Colorado Springs, CO</a:t>
                      </a:r>
                    </a:p>
                  </a:txBody>
                  <a:tcPr marL="79390" marR="79390" marT="39695" marB="39695" anchor="ctr">
                    <a:lnL w="12700" cap="flat" cmpd="sng" algn="ctr">
                      <a:noFill/>
                      <a:prstDash val="solid"/>
                      <a:round/>
                      <a:headEnd type="none" w="med" len="med"/>
                      <a:tailEnd type="none" w="med" len="med"/>
                    </a:lnL>
                    <a:lnR w="12700" cmpd="sng">
                      <a:noFill/>
                    </a:lnR>
                    <a:lnT w="6350" cap="flat" cmpd="sng" algn="ctr">
                      <a:solidFill>
                        <a:srgbClr val="D0D0CE"/>
                      </a:solidFill>
                      <a:prstDash val="solid"/>
                      <a:round/>
                      <a:headEnd type="none" w="med" len="med"/>
                      <a:tailEnd type="none" w="med" len="med"/>
                    </a:lnT>
                    <a:lnB w="6350" cap="flat" cmpd="sng" algn="ctr">
                      <a:solidFill>
                        <a:srgbClr val="D0D0C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495513">
                <a:tc>
                  <a:txBody>
                    <a:bodyPr/>
                    <a:lstStyle/>
                    <a:p>
                      <a:pPr marL="320040">
                        <a:lnSpc>
                          <a:spcPct val="100000"/>
                        </a:lnSpc>
                        <a:spcBef>
                          <a:spcPts val="0"/>
                        </a:spcBef>
                      </a:pPr>
                      <a:r>
                        <a:rPr kumimoji="1" lang="en-US" altLang="ja-JP" sz="1200" b="1" i="0" dirty="0">
                          <a:solidFill>
                            <a:schemeClr val="accent2"/>
                          </a:solidFill>
                          <a:latin typeface="+mn-lt"/>
                          <a:cs typeface="Arial"/>
                        </a:rPr>
                        <a:t>Regional Headquarters: </a:t>
                      </a:r>
                      <a:endParaRPr kumimoji="1" lang="ja-JP" altLang="en-US" sz="1200" b="1" i="0" dirty="0">
                        <a:solidFill>
                          <a:schemeClr val="accent2"/>
                        </a:solidFill>
                        <a:latin typeface="+mn-lt"/>
                        <a:cs typeface="Arial"/>
                      </a:endParaRPr>
                    </a:p>
                  </a:txBody>
                  <a:tcPr marL="79390" marR="79390" marT="62512" marB="62512" anchor="ctr">
                    <a:lnL w="12700" cmpd="sng">
                      <a:noFill/>
                    </a:lnL>
                    <a:lnR w="12700" cap="flat" cmpd="sng" algn="ctr">
                      <a:noFill/>
                      <a:prstDash val="solid"/>
                      <a:round/>
                      <a:headEnd type="none" w="med" len="med"/>
                      <a:tailEnd type="none" w="med" len="med"/>
                    </a:lnR>
                    <a:lnT w="6350" cap="flat" cmpd="sng" algn="ctr">
                      <a:solidFill>
                        <a:srgbClr val="D0D0CE"/>
                      </a:solidFill>
                      <a:prstDash val="solid"/>
                      <a:round/>
                      <a:headEnd type="none" w="med" len="med"/>
                      <a:tailEnd type="none" w="med" len="med"/>
                    </a:lnT>
                    <a:lnB w="6350" cap="flat" cmpd="sng" algn="ctr">
                      <a:solidFill>
                        <a:srgbClr val="D0D0C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0" fontAlgn="auto" latinLnBrk="0" hangingPunct="0">
                        <a:lnSpc>
                          <a:spcPct val="100000"/>
                        </a:lnSpc>
                        <a:spcBef>
                          <a:spcPts val="0"/>
                        </a:spcBef>
                        <a:spcAft>
                          <a:spcPts val="0"/>
                        </a:spcAft>
                        <a:buClr>
                          <a:schemeClr val="tx1"/>
                        </a:buClr>
                        <a:buSzTx/>
                        <a:buFont typeface="Arial" charset="0"/>
                        <a:buNone/>
                        <a:tabLst>
                          <a:tab pos="2873375" algn="l"/>
                        </a:tabLst>
                        <a:defRPr/>
                      </a:pPr>
                      <a:r>
                        <a:rPr kumimoji="1" lang="en-US" altLang="ja-JP" sz="1200" dirty="0">
                          <a:solidFill>
                            <a:schemeClr val="tx1"/>
                          </a:solidFill>
                          <a:latin typeface="+mn-lt"/>
                          <a:cs typeface="Calibri" pitchFamily="34" charset="0"/>
                        </a:rPr>
                        <a:t>Chagrin Falls, Ohio; Canton, Michigan; Plano, Texas; Irvine, California; Mequon, Wisconsin</a:t>
                      </a:r>
                    </a:p>
                  </a:txBody>
                  <a:tcPr marL="79390" marR="79390" marT="39695" marB="39695" anchor="ctr">
                    <a:lnL w="12700" cap="flat" cmpd="sng" algn="ctr">
                      <a:noFill/>
                      <a:prstDash val="solid"/>
                      <a:round/>
                      <a:headEnd type="none" w="med" len="med"/>
                      <a:tailEnd type="none" w="med" len="med"/>
                    </a:lnL>
                    <a:lnR w="12700" cmpd="sng">
                      <a:noFill/>
                    </a:lnR>
                    <a:lnT w="6350" cap="flat" cmpd="sng" algn="ctr">
                      <a:solidFill>
                        <a:srgbClr val="D0D0CE"/>
                      </a:solidFill>
                      <a:prstDash val="solid"/>
                      <a:round/>
                      <a:headEnd type="none" w="med" len="med"/>
                      <a:tailEnd type="none" w="med" len="med"/>
                    </a:lnT>
                    <a:lnB w="6350" cap="flat" cmpd="sng" algn="ctr">
                      <a:solidFill>
                        <a:srgbClr val="D0D0C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495513">
                <a:tc>
                  <a:txBody>
                    <a:bodyPr/>
                    <a:lstStyle/>
                    <a:p>
                      <a:pPr marL="32004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dirty="0">
                          <a:solidFill>
                            <a:schemeClr val="accent2"/>
                          </a:solidFill>
                          <a:latin typeface="+mn-lt"/>
                          <a:cs typeface="Arial"/>
                        </a:rPr>
                        <a:t>Bold Group President</a:t>
                      </a:r>
                      <a:r>
                        <a:rPr kumimoji="1" lang="en-US" altLang="ja-JP" sz="1200" b="1" i="0" baseline="0" dirty="0">
                          <a:solidFill>
                            <a:schemeClr val="accent2"/>
                          </a:solidFill>
                          <a:latin typeface="+mn-lt"/>
                          <a:cs typeface="Arial"/>
                        </a:rPr>
                        <a:t>:</a:t>
                      </a:r>
                      <a:endParaRPr kumimoji="1" lang="ja-JP" altLang="en-US" sz="1200" b="1" i="0" dirty="0">
                        <a:solidFill>
                          <a:schemeClr val="accent2"/>
                        </a:solidFill>
                        <a:latin typeface="+mn-lt"/>
                        <a:cs typeface="Arial"/>
                      </a:endParaRPr>
                    </a:p>
                  </a:txBody>
                  <a:tcPr marL="79390" marR="79390" marT="62512" marB="62512" anchor="ctr">
                    <a:lnL w="12700" cmpd="sng">
                      <a:noFill/>
                    </a:lnL>
                    <a:lnR w="12700" cap="flat" cmpd="sng" algn="ctr">
                      <a:noFill/>
                      <a:prstDash val="solid"/>
                      <a:round/>
                      <a:headEnd type="none" w="med" len="med"/>
                      <a:tailEnd type="none" w="med" len="med"/>
                    </a:lnR>
                    <a:lnT w="6350" cap="flat" cmpd="sng" algn="ctr">
                      <a:solidFill>
                        <a:srgbClr val="D0D0CE"/>
                      </a:solidFill>
                      <a:prstDash val="solid"/>
                      <a:round/>
                      <a:headEnd type="none" w="med" len="med"/>
                      <a:tailEnd type="none" w="med" len="med"/>
                    </a:lnT>
                    <a:lnB w="6350" cap="flat" cmpd="sng" algn="ctr">
                      <a:solidFill>
                        <a:srgbClr val="D0D0C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0" fontAlgn="auto" latinLnBrk="0" hangingPunct="0">
                        <a:lnSpc>
                          <a:spcPct val="100000"/>
                        </a:lnSpc>
                        <a:spcBef>
                          <a:spcPts val="0"/>
                        </a:spcBef>
                        <a:spcAft>
                          <a:spcPts val="0"/>
                        </a:spcAft>
                        <a:buClr>
                          <a:schemeClr val="tx1"/>
                        </a:buClr>
                        <a:buSzTx/>
                        <a:buFont typeface="Arial" charset="0"/>
                        <a:buNone/>
                        <a:tabLst>
                          <a:tab pos="2873375" algn="l"/>
                        </a:tabLst>
                        <a:defRPr/>
                      </a:pPr>
                      <a:r>
                        <a:rPr kumimoji="1" lang="en-US" altLang="ja-JP" sz="1200" dirty="0">
                          <a:solidFill>
                            <a:schemeClr val="tx1"/>
                          </a:solidFill>
                          <a:latin typeface="+mn-lt"/>
                          <a:cs typeface="Calibri" pitchFamily="34" charset="0"/>
                        </a:rPr>
                        <a:t>Alison Forsythe</a:t>
                      </a:r>
                      <a:endParaRPr kumimoji="1" lang="ja-JP" altLang="en-US" sz="1200" dirty="0">
                        <a:solidFill>
                          <a:schemeClr val="tx1"/>
                        </a:solidFill>
                        <a:latin typeface="+mn-lt"/>
                        <a:cs typeface="Calibri" pitchFamily="34" charset="0"/>
                      </a:endParaRPr>
                    </a:p>
                  </a:txBody>
                  <a:tcPr marL="79390" marR="79390" marT="39695" marB="39695" anchor="ctr">
                    <a:lnL w="12700" cap="flat" cmpd="sng" algn="ctr">
                      <a:noFill/>
                      <a:prstDash val="solid"/>
                      <a:round/>
                      <a:headEnd type="none" w="med" len="med"/>
                      <a:tailEnd type="none" w="med" len="med"/>
                    </a:lnL>
                    <a:lnR w="12700" cmpd="sng">
                      <a:noFill/>
                    </a:lnR>
                    <a:lnT w="6350" cap="flat" cmpd="sng" algn="ctr">
                      <a:solidFill>
                        <a:srgbClr val="D0D0CE"/>
                      </a:solidFill>
                      <a:prstDash val="solid"/>
                      <a:round/>
                      <a:headEnd type="none" w="med" len="med"/>
                      <a:tailEnd type="none" w="med" len="med"/>
                    </a:lnT>
                    <a:lnB w="6350" cap="flat" cmpd="sng" algn="ctr">
                      <a:solidFill>
                        <a:srgbClr val="D0D0C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bl>
          </a:graphicData>
        </a:graphic>
      </p:graphicFrame>
      <p:pic>
        <p:nvPicPr>
          <p:cNvPr id="3" name="Picture 2" descr="A city with mountains in the background&#10;&#10;Description automatically generated with medium confidence">
            <a:extLst>
              <a:ext uri="{FF2B5EF4-FFF2-40B4-BE49-F238E27FC236}">
                <a16:creationId xmlns:a16="http://schemas.microsoft.com/office/drawing/2014/main" id="{907B8884-23BC-4BEE-83DA-23C974A93005}"/>
              </a:ext>
            </a:extLst>
          </p:cNvPr>
          <p:cNvPicPr>
            <a:picLocks noChangeAspect="1"/>
          </p:cNvPicPr>
          <p:nvPr/>
        </p:nvPicPr>
        <p:blipFill rotWithShape="1">
          <a:blip r:embed="rId5">
            <a:extLst>
              <a:ext uri="{28A0092B-C50C-407E-A947-70E740481C1C}">
                <a14:useLocalDpi xmlns:a14="http://schemas.microsoft.com/office/drawing/2010/main" val="0"/>
              </a:ext>
            </a:extLst>
          </a:blip>
          <a:srcRect r="23647"/>
          <a:stretch/>
        </p:blipFill>
        <p:spPr>
          <a:xfrm>
            <a:off x="9007939" y="1495110"/>
            <a:ext cx="3184059" cy="2339629"/>
          </a:xfrm>
          <a:prstGeom prst="rect">
            <a:avLst/>
          </a:prstGeom>
        </p:spPr>
      </p:pic>
      <p:sp>
        <p:nvSpPr>
          <p:cNvPr id="8" name="Rectangle 7">
            <a:extLst>
              <a:ext uri="{FF2B5EF4-FFF2-40B4-BE49-F238E27FC236}">
                <a16:creationId xmlns:a16="http://schemas.microsoft.com/office/drawing/2014/main" id="{28FDC7BD-1A67-4B8E-8CBE-516EF8C5000B}"/>
              </a:ext>
            </a:extLst>
          </p:cNvPr>
          <p:cNvSpPr/>
          <p:nvPr/>
        </p:nvSpPr>
        <p:spPr>
          <a:xfrm>
            <a:off x="9007939" y="0"/>
            <a:ext cx="3184059" cy="6858000"/>
          </a:xfrm>
          <a:prstGeom prst="rect">
            <a:avLst/>
          </a:prstGeom>
          <a:solidFill>
            <a:schemeClr val="accent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9E4751D9-BCC8-4E0A-BAE6-8478A1161AB2}"/>
              </a:ext>
            </a:extLst>
          </p:cNvPr>
          <p:cNvCxnSpPr>
            <a:cxnSpLocks/>
          </p:cNvCxnSpPr>
          <p:nvPr/>
        </p:nvCxnSpPr>
        <p:spPr>
          <a:xfrm>
            <a:off x="674328" y="1351710"/>
            <a:ext cx="754660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Slide Number Placeholder 2">
            <a:extLst>
              <a:ext uri="{FF2B5EF4-FFF2-40B4-BE49-F238E27FC236}">
                <a16:creationId xmlns:a16="http://schemas.microsoft.com/office/drawing/2014/main" id="{0F7D63E5-58B5-4632-965B-8207664F020D}"/>
              </a:ext>
            </a:extLst>
          </p:cNvPr>
          <p:cNvSpPr txBox="1">
            <a:spLocks/>
          </p:cNvSpPr>
          <p:nvPr/>
        </p:nvSpPr>
        <p:spPr>
          <a:xfrm>
            <a:off x="202582" y="6388696"/>
            <a:ext cx="636727" cy="322851"/>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6D22F896-40B5-4ADD-8801-0D06FADFA095}" type="slidenum">
              <a:rPr lang="en-US" sz="1400" smtClean="0">
                <a:solidFill>
                  <a:schemeClr val="bg1">
                    <a:lumMod val="75000"/>
                  </a:schemeClr>
                </a:solidFill>
              </a:rPr>
              <a:pPr>
                <a:spcAft>
                  <a:spcPts val="600"/>
                </a:spcAft>
              </a:pPr>
              <a:t>3</a:t>
            </a:fld>
            <a:endParaRPr lang="en-US" dirty="0">
              <a:solidFill>
                <a:schemeClr val="bg1">
                  <a:lumMod val="75000"/>
                </a:schemeClr>
              </a:solidFill>
            </a:endParaRPr>
          </a:p>
        </p:txBody>
      </p:sp>
    </p:spTree>
    <p:extLst>
      <p:ext uri="{BB962C8B-B14F-4D97-AF65-F5344CB8AC3E}">
        <p14:creationId xmlns:p14="http://schemas.microsoft.com/office/powerpoint/2010/main" val="426625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Picture 142" descr="Text, background pattern&#10;&#10;Description automatically generated">
            <a:extLst>
              <a:ext uri="{FF2B5EF4-FFF2-40B4-BE49-F238E27FC236}">
                <a16:creationId xmlns:a16="http://schemas.microsoft.com/office/drawing/2014/main" id="{9D05C818-2A18-44FE-B48C-D3CB54D0D3F4}"/>
              </a:ext>
            </a:extLst>
          </p:cNvPr>
          <p:cNvPicPr>
            <a:picLocks noChangeAspect="1"/>
          </p:cNvPicPr>
          <p:nvPr/>
        </p:nvPicPr>
        <p:blipFill rotWithShape="1">
          <a:blip r:embed="rId3">
            <a:extLst>
              <a:ext uri="{28A0092B-C50C-407E-A947-70E740481C1C}">
                <a14:useLocalDpi xmlns:a14="http://schemas.microsoft.com/office/drawing/2010/main" val="0"/>
              </a:ext>
            </a:extLst>
          </a:blip>
          <a:srcRect t="1" b="40058"/>
          <a:stretch/>
        </p:blipFill>
        <p:spPr>
          <a:xfrm>
            <a:off x="0" y="-11742"/>
            <a:ext cx="12192000" cy="2719941"/>
          </a:xfrm>
          <a:prstGeom prst="rect">
            <a:avLst/>
          </a:prstGeom>
        </p:spPr>
      </p:pic>
      <p:sp>
        <p:nvSpPr>
          <p:cNvPr id="93" name="Title 1">
            <a:extLst>
              <a:ext uri="{FF2B5EF4-FFF2-40B4-BE49-F238E27FC236}">
                <a16:creationId xmlns:a16="http://schemas.microsoft.com/office/drawing/2014/main" id="{4D7F7670-8BEA-4E92-98C9-590C1EB71EB0}"/>
              </a:ext>
            </a:extLst>
          </p:cNvPr>
          <p:cNvSpPr txBox="1">
            <a:spLocks/>
          </p:cNvSpPr>
          <p:nvPr/>
        </p:nvSpPr>
        <p:spPr>
          <a:xfrm>
            <a:off x="987195" y="911833"/>
            <a:ext cx="10054630" cy="1011518"/>
          </a:xfrm>
          <a:prstGeom prst="rect">
            <a:avLst/>
          </a:prstGeom>
          <a:effectLst>
            <a:outerShdw blurRad="50800" dist="38100" dir="2700000" sx="75000" sy="75000" algn="tl" rotWithShape="0">
              <a:prstClr val="black">
                <a:alpha val="40000"/>
              </a:prstClr>
            </a:outerShdw>
          </a:effectLst>
        </p:spPr>
        <p:txBody>
          <a:bodyPr lIns="0" tIns="0" rIns="0" bIns="0" anchor="ctr" anchorCtr="0"/>
          <a:lstStyle>
            <a:lvl1pPr algn="l" defTabSz="914400" rtl="0" eaLnBrk="1" latinLnBrk="0" hangingPunct="1">
              <a:spcBef>
                <a:spcPct val="0"/>
              </a:spcBef>
              <a:buNone/>
              <a:defRPr sz="2800" b="1" kern="1200">
                <a:solidFill>
                  <a:schemeClr val="tx1"/>
                </a:solidFill>
                <a:latin typeface="+mj-lt"/>
                <a:ea typeface="+mj-ea"/>
                <a:cs typeface="+mj-cs"/>
              </a:defRPr>
            </a:lvl1pPr>
          </a:lstStyle>
          <a:p>
            <a:pPr algn="ctr"/>
            <a:r>
              <a:rPr lang="en-US" sz="6000" dirty="0">
                <a:solidFill>
                  <a:schemeClr val="bg1"/>
                </a:solidFill>
                <a:latin typeface="Gill Sans MT" panose="020B0502020104020203" pitchFamily="34" charset="0"/>
              </a:rPr>
              <a:t>FOUNDATION JOURNEY</a:t>
            </a:r>
          </a:p>
        </p:txBody>
      </p:sp>
      <p:sp>
        <p:nvSpPr>
          <p:cNvPr id="150" name="Slide Number Placeholder 2">
            <a:extLst>
              <a:ext uri="{FF2B5EF4-FFF2-40B4-BE49-F238E27FC236}">
                <a16:creationId xmlns:a16="http://schemas.microsoft.com/office/drawing/2014/main" id="{15DBF811-910F-4A54-ACD6-DFADE2AA2461}"/>
              </a:ext>
            </a:extLst>
          </p:cNvPr>
          <p:cNvSpPr txBox="1">
            <a:spLocks/>
          </p:cNvSpPr>
          <p:nvPr/>
        </p:nvSpPr>
        <p:spPr>
          <a:xfrm>
            <a:off x="202582" y="6388696"/>
            <a:ext cx="636727" cy="322851"/>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6D22F896-40B5-4ADD-8801-0D06FADFA095}" type="slidenum">
              <a:rPr lang="en-US" sz="1400" smtClean="0">
                <a:solidFill>
                  <a:schemeClr val="bg1">
                    <a:lumMod val="75000"/>
                  </a:schemeClr>
                </a:solidFill>
              </a:rPr>
              <a:pPr>
                <a:spcAft>
                  <a:spcPts val="600"/>
                </a:spcAft>
              </a:pPr>
              <a:t>4</a:t>
            </a:fld>
            <a:endParaRPr lang="en-US" dirty="0">
              <a:solidFill>
                <a:schemeClr val="bg1">
                  <a:lumMod val="75000"/>
                </a:schemeClr>
              </a:solidFill>
            </a:endParaRPr>
          </a:p>
        </p:txBody>
      </p:sp>
      <p:cxnSp>
        <p:nvCxnSpPr>
          <p:cNvPr id="84" name="Straight Connector 83">
            <a:extLst>
              <a:ext uri="{FF2B5EF4-FFF2-40B4-BE49-F238E27FC236}">
                <a16:creationId xmlns:a16="http://schemas.microsoft.com/office/drawing/2014/main" id="{0296524E-614B-4A76-BC21-D3C9E85E17AA}"/>
              </a:ext>
            </a:extLst>
          </p:cNvPr>
          <p:cNvCxnSpPr/>
          <p:nvPr/>
        </p:nvCxnSpPr>
        <p:spPr>
          <a:xfrm rot="16200000">
            <a:off x="989630" y="5146044"/>
            <a:ext cx="369988" cy="0"/>
          </a:xfrm>
          <a:prstGeom prst="line">
            <a:avLst/>
          </a:prstGeom>
          <a:ln w="12700">
            <a:solidFill>
              <a:srgbClr val="7E2728"/>
            </a:solidFill>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698FAFC0-F806-451E-9E8E-B19A85A794DD}"/>
              </a:ext>
            </a:extLst>
          </p:cNvPr>
          <p:cNvCxnSpPr>
            <a:cxnSpLocks/>
          </p:cNvCxnSpPr>
          <p:nvPr/>
        </p:nvCxnSpPr>
        <p:spPr>
          <a:xfrm rot="16200000">
            <a:off x="2486336" y="3028558"/>
            <a:ext cx="2331" cy="3866128"/>
          </a:xfrm>
          <a:prstGeom prst="straightConnector1">
            <a:avLst/>
          </a:prstGeom>
          <a:ln w="12700">
            <a:solidFill>
              <a:srgbClr val="7E2728"/>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7EF5F9A-923F-459B-8B38-7ACE30899E58}"/>
              </a:ext>
            </a:extLst>
          </p:cNvPr>
          <p:cNvCxnSpPr>
            <a:cxnSpLocks/>
          </p:cNvCxnSpPr>
          <p:nvPr/>
        </p:nvCxnSpPr>
        <p:spPr>
          <a:xfrm flipV="1">
            <a:off x="1876039" y="4495681"/>
            <a:ext cx="0" cy="468936"/>
          </a:xfrm>
          <a:prstGeom prst="line">
            <a:avLst/>
          </a:prstGeom>
          <a:ln w="12700">
            <a:solidFill>
              <a:srgbClr val="7E2728"/>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C56A62BA-DA66-456C-BA5B-8E8B9BE06DB3}"/>
              </a:ext>
            </a:extLst>
          </p:cNvPr>
          <p:cNvCxnSpPr>
            <a:cxnSpLocks/>
          </p:cNvCxnSpPr>
          <p:nvPr/>
        </p:nvCxnSpPr>
        <p:spPr>
          <a:xfrm flipV="1">
            <a:off x="2759231" y="4964527"/>
            <a:ext cx="0" cy="474354"/>
          </a:xfrm>
          <a:prstGeom prst="line">
            <a:avLst/>
          </a:prstGeom>
          <a:ln w="12700">
            <a:solidFill>
              <a:srgbClr val="7E2728"/>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A3D36CCF-91D3-40AA-BFBE-2D7BB5F8FC1A}"/>
              </a:ext>
            </a:extLst>
          </p:cNvPr>
          <p:cNvCxnSpPr>
            <a:cxnSpLocks/>
          </p:cNvCxnSpPr>
          <p:nvPr/>
        </p:nvCxnSpPr>
        <p:spPr>
          <a:xfrm flipV="1">
            <a:off x="3702923" y="4572926"/>
            <a:ext cx="0" cy="391691"/>
          </a:xfrm>
          <a:prstGeom prst="line">
            <a:avLst/>
          </a:prstGeom>
          <a:ln w="12700">
            <a:solidFill>
              <a:srgbClr val="7E2728"/>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7E922550-4836-4213-8F2D-25B209E24697}"/>
              </a:ext>
            </a:extLst>
          </p:cNvPr>
          <p:cNvGrpSpPr/>
          <p:nvPr/>
        </p:nvGrpSpPr>
        <p:grpSpPr>
          <a:xfrm>
            <a:off x="803976" y="5439483"/>
            <a:ext cx="839754" cy="864773"/>
            <a:chOff x="803976" y="5439483"/>
            <a:chExt cx="839754" cy="864773"/>
          </a:xfrm>
        </p:grpSpPr>
        <p:pic>
          <p:nvPicPr>
            <p:cNvPr id="95" name="Picture 94">
              <a:extLst>
                <a:ext uri="{FF2B5EF4-FFF2-40B4-BE49-F238E27FC236}">
                  <a16:creationId xmlns:a16="http://schemas.microsoft.com/office/drawing/2014/main" id="{A54C4712-4F3E-439B-A103-1B387AD1D2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088" y="5439483"/>
              <a:ext cx="659334" cy="560435"/>
            </a:xfrm>
            <a:prstGeom prst="rect">
              <a:avLst/>
            </a:prstGeom>
            <a:effectLst/>
          </p:spPr>
        </p:pic>
        <p:sp>
          <p:nvSpPr>
            <p:cNvPr id="99" name="TextBox 98">
              <a:extLst>
                <a:ext uri="{FF2B5EF4-FFF2-40B4-BE49-F238E27FC236}">
                  <a16:creationId xmlns:a16="http://schemas.microsoft.com/office/drawing/2014/main" id="{37D7A51A-464D-4685-88AD-5882BFFF9454}"/>
                </a:ext>
              </a:extLst>
            </p:cNvPr>
            <p:cNvSpPr txBox="1"/>
            <p:nvPr/>
          </p:nvSpPr>
          <p:spPr>
            <a:xfrm>
              <a:off x="803976" y="6027257"/>
              <a:ext cx="839754" cy="276999"/>
            </a:xfrm>
            <a:prstGeom prst="rect">
              <a:avLst/>
            </a:prstGeom>
            <a:noFill/>
          </p:spPr>
          <p:txBody>
            <a:bodyPr wrap="square" rtlCol="0">
              <a:spAutoFit/>
            </a:bodyPr>
            <a:lstStyle/>
            <a:p>
              <a:pPr algn="ctr"/>
              <a:r>
                <a:rPr lang="en-US" sz="1200" b="1" dirty="0">
                  <a:latin typeface="Gill Sans MT" panose="020B0502020104020203" pitchFamily="34" charset="0"/>
                </a:rPr>
                <a:t>1981</a:t>
              </a:r>
            </a:p>
          </p:txBody>
        </p:sp>
      </p:grpSp>
      <p:grpSp>
        <p:nvGrpSpPr>
          <p:cNvPr id="3" name="Group 2">
            <a:extLst>
              <a:ext uri="{FF2B5EF4-FFF2-40B4-BE49-F238E27FC236}">
                <a16:creationId xmlns:a16="http://schemas.microsoft.com/office/drawing/2014/main" id="{48F5934C-E96D-410A-9B57-313A8DB04A79}"/>
              </a:ext>
            </a:extLst>
          </p:cNvPr>
          <p:cNvGrpSpPr/>
          <p:nvPr/>
        </p:nvGrpSpPr>
        <p:grpSpPr>
          <a:xfrm>
            <a:off x="1517821" y="3702894"/>
            <a:ext cx="933816" cy="658151"/>
            <a:chOff x="1517821" y="3702894"/>
            <a:chExt cx="933816" cy="658151"/>
          </a:xfrm>
        </p:grpSpPr>
        <p:pic>
          <p:nvPicPr>
            <p:cNvPr id="96" name="Picture 10">
              <a:extLst>
                <a:ext uri="{FF2B5EF4-FFF2-40B4-BE49-F238E27FC236}">
                  <a16:creationId xmlns:a16="http://schemas.microsoft.com/office/drawing/2014/main" id="{118CF73D-4FB9-4129-90EB-A5BA022E5B0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988" r="31296" b="1922"/>
            <a:stretch/>
          </p:blipFill>
          <p:spPr bwMode="auto">
            <a:xfrm>
              <a:off x="1535402" y="4015099"/>
              <a:ext cx="916235" cy="345946"/>
            </a:xfrm>
            <a:prstGeom prst="rect">
              <a:avLst/>
            </a:prstGeom>
            <a:noFill/>
            <a:extLst>
              <a:ext uri="{909E8E84-426E-40DD-AFC4-6F175D3DCCD1}">
                <a14:hiddenFill xmlns:a14="http://schemas.microsoft.com/office/drawing/2010/main">
                  <a:solidFill>
                    <a:srgbClr val="FFFFFF"/>
                  </a:solidFill>
                </a14:hiddenFill>
              </a:ext>
            </a:extLst>
          </p:spPr>
        </p:pic>
        <p:sp>
          <p:nvSpPr>
            <p:cNvPr id="100" name="TextBox 99">
              <a:extLst>
                <a:ext uri="{FF2B5EF4-FFF2-40B4-BE49-F238E27FC236}">
                  <a16:creationId xmlns:a16="http://schemas.microsoft.com/office/drawing/2014/main" id="{B3AAA820-DBE2-4033-A4A9-80DE34001B12}"/>
                </a:ext>
              </a:extLst>
            </p:cNvPr>
            <p:cNvSpPr txBox="1"/>
            <p:nvPr/>
          </p:nvSpPr>
          <p:spPr>
            <a:xfrm>
              <a:off x="1517821" y="3702894"/>
              <a:ext cx="839754" cy="276999"/>
            </a:xfrm>
            <a:prstGeom prst="rect">
              <a:avLst/>
            </a:prstGeom>
            <a:noFill/>
          </p:spPr>
          <p:txBody>
            <a:bodyPr wrap="square" rtlCol="0">
              <a:spAutoFit/>
            </a:bodyPr>
            <a:lstStyle/>
            <a:p>
              <a:pPr algn="ctr"/>
              <a:r>
                <a:rPr lang="en-US" sz="1200" b="1" dirty="0">
                  <a:latin typeface="Gill Sans MT" panose="020B0502020104020203" pitchFamily="34" charset="0"/>
                </a:rPr>
                <a:t>1983</a:t>
              </a:r>
            </a:p>
          </p:txBody>
        </p:sp>
      </p:grpSp>
      <p:grpSp>
        <p:nvGrpSpPr>
          <p:cNvPr id="4" name="Group 3">
            <a:extLst>
              <a:ext uri="{FF2B5EF4-FFF2-40B4-BE49-F238E27FC236}">
                <a16:creationId xmlns:a16="http://schemas.microsoft.com/office/drawing/2014/main" id="{2F375C6F-BB6B-4D38-94CB-165CEBC7C8AD}"/>
              </a:ext>
            </a:extLst>
          </p:cNvPr>
          <p:cNvGrpSpPr/>
          <p:nvPr/>
        </p:nvGrpSpPr>
        <p:grpSpPr>
          <a:xfrm>
            <a:off x="2152706" y="5559449"/>
            <a:ext cx="1218146" cy="748858"/>
            <a:chOff x="2152706" y="5559449"/>
            <a:chExt cx="1218146" cy="748858"/>
          </a:xfrm>
        </p:grpSpPr>
        <p:pic>
          <p:nvPicPr>
            <p:cNvPr id="97" name="Picture 96">
              <a:extLst>
                <a:ext uri="{FF2B5EF4-FFF2-40B4-BE49-F238E27FC236}">
                  <a16:creationId xmlns:a16="http://schemas.microsoft.com/office/drawing/2014/main" id="{560E7624-9A9B-45C3-9039-990794679E89}"/>
                </a:ext>
              </a:extLst>
            </p:cNvPr>
            <p:cNvPicPr>
              <a:picLocks noChangeAspect="1"/>
            </p:cNvPicPr>
            <p:nvPr/>
          </p:nvPicPr>
          <p:blipFill rotWithShape="1">
            <a:blip r:embed="rId6"/>
            <a:srcRect b="26996"/>
            <a:stretch/>
          </p:blipFill>
          <p:spPr>
            <a:xfrm>
              <a:off x="2152706" y="5559449"/>
              <a:ext cx="1218146" cy="381129"/>
            </a:xfrm>
            <a:prstGeom prst="rect">
              <a:avLst/>
            </a:prstGeom>
            <a:effectLst/>
          </p:spPr>
        </p:pic>
        <p:sp>
          <p:nvSpPr>
            <p:cNvPr id="101" name="TextBox 100">
              <a:extLst>
                <a:ext uri="{FF2B5EF4-FFF2-40B4-BE49-F238E27FC236}">
                  <a16:creationId xmlns:a16="http://schemas.microsoft.com/office/drawing/2014/main" id="{CA317347-F56D-4614-9FA2-08C953D78B83}"/>
                </a:ext>
              </a:extLst>
            </p:cNvPr>
            <p:cNvSpPr txBox="1"/>
            <p:nvPr/>
          </p:nvSpPr>
          <p:spPr>
            <a:xfrm>
              <a:off x="2330502" y="6031308"/>
              <a:ext cx="839754" cy="276999"/>
            </a:xfrm>
            <a:prstGeom prst="rect">
              <a:avLst/>
            </a:prstGeom>
            <a:noFill/>
          </p:spPr>
          <p:txBody>
            <a:bodyPr wrap="square" rtlCol="0">
              <a:spAutoFit/>
            </a:bodyPr>
            <a:lstStyle/>
            <a:p>
              <a:pPr algn="ctr"/>
              <a:r>
                <a:rPr lang="en-US" sz="1200" b="1" dirty="0">
                  <a:latin typeface="Gill Sans MT" panose="020B0502020104020203" pitchFamily="34" charset="0"/>
                </a:rPr>
                <a:t>1999</a:t>
              </a:r>
            </a:p>
          </p:txBody>
        </p:sp>
      </p:grpSp>
      <p:grpSp>
        <p:nvGrpSpPr>
          <p:cNvPr id="5" name="Group 4">
            <a:extLst>
              <a:ext uri="{FF2B5EF4-FFF2-40B4-BE49-F238E27FC236}">
                <a16:creationId xmlns:a16="http://schemas.microsoft.com/office/drawing/2014/main" id="{77855152-159D-4679-ABA1-DA206CCB87DA}"/>
              </a:ext>
            </a:extLst>
          </p:cNvPr>
          <p:cNvGrpSpPr/>
          <p:nvPr/>
        </p:nvGrpSpPr>
        <p:grpSpPr>
          <a:xfrm>
            <a:off x="3251947" y="3673715"/>
            <a:ext cx="839754" cy="827796"/>
            <a:chOff x="3251947" y="3673715"/>
            <a:chExt cx="839754" cy="827796"/>
          </a:xfrm>
        </p:grpSpPr>
        <p:pic>
          <p:nvPicPr>
            <p:cNvPr id="98" name="Picture 2" descr="Network Navigator™ - Cybersecurity Excellence Awards">
              <a:extLst>
                <a:ext uri="{FF2B5EF4-FFF2-40B4-BE49-F238E27FC236}">
                  <a16:creationId xmlns:a16="http://schemas.microsoft.com/office/drawing/2014/main" id="{37B18D95-38BB-4978-BD87-7050B9C7C7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56380" y="3981856"/>
              <a:ext cx="529181" cy="519655"/>
            </a:xfrm>
            <a:prstGeom prst="rect">
              <a:avLst/>
            </a:prstGeom>
            <a:noFill/>
            <a:extLst>
              <a:ext uri="{909E8E84-426E-40DD-AFC4-6F175D3DCCD1}">
                <a14:hiddenFill xmlns:a14="http://schemas.microsoft.com/office/drawing/2010/main">
                  <a:solidFill>
                    <a:srgbClr val="FFFFFF"/>
                  </a:solidFill>
                </a14:hiddenFill>
              </a:ext>
            </a:extLst>
          </p:spPr>
        </p:pic>
        <p:sp>
          <p:nvSpPr>
            <p:cNvPr id="102" name="TextBox 101">
              <a:extLst>
                <a:ext uri="{FF2B5EF4-FFF2-40B4-BE49-F238E27FC236}">
                  <a16:creationId xmlns:a16="http://schemas.microsoft.com/office/drawing/2014/main" id="{8D09E8DB-9321-4A60-949D-5C2B1A511F4B}"/>
                </a:ext>
              </a:extLst>
            </p:cNvPr>
            <p:cNvSpPr txBox="1"/>
            <p:nvPr/>
          </p:nvSpPr>
          <p:spPr>
            <a:xfrm>
              <a:off x="3251947" y="3673715"/>
              <a:ext cx="839754" cy="276999"/>
            </a:xfrm>
            <a:prstGeom prst="rect">
              <a:avLst/>
            </a:prstGeom>
            <a:noFill/>
          </p:spPr>
          <p:txBody>
            <a:bodyPr wrap="square" rtlCol="0">
              <a:spAutoFit/>
            </a:bodyPr>
            <a:lstStyle/>
            <a:p>
              <a:pPr algn="ctr"/>
              <a:r>
                <a:rPr lang="en-US" sz="1200" b="1" dirty="0">
                  <a:latin typeface="Gill Sans MT" panose="020B0502020104020203" pitchFamily="34" charset="0"/>
                </a:rPr>
                <a:t>2006</a:t>
              </a:r>
            </a:p>
          </p:txBody>
        </p:sp>
      </p:grpSp>
      <p:pic>
        <p:nvPicPr>
          <p:cNvPr id="105" name="Picture 6" descr="Image result for evercommerce logo">
            <a:extLst>
              <a:ext uri="{FF2B5EF4-FFF2-40B4-BE49-F238E27FC236}">
                <a16:creationId xmlns:a16="http://schemas.microsoft.com/office/drawing/2014/main" id="{667B66AB-FBBE-4592-8DFD-ADFBBBCA7DF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8035" b="30781"/>
          <a:stretch/>
        </p:blipFill>
        <p:spPr bwMode="auto">
          <a:xfrm>
            <a:off x="6106206" y="2905849"/>
            <a:ext cx="1521246" cy="308605"/>
          </a:xfrm>
          <a:prstGeom prst="rect">
            <a:avLst/>
          </a:prstGeom>
          <a:noFill/>
          <a:effectLst/>
          <a:extLst>
            <a:ext uri="{909E8E84-426E-40DD-AFC4-6F175D3DCCD1}">
              <a14:hiddenFill xmlns:a14="http://schemas.microsoft.com/office/drawing/2010/main">
                <a:solidFill>
                  <a:srgbClr val="FFFFFF"/>
                </a:solidFill>
              </a14:hiddenFill>
            </a:ext>
          </a:extLst>
        </p:spPr>
      </p:pic>
      <p:sp>
        <p:nvSpPr>
          <p:cNvPr id="106" name="TextBox 105">
            <a:extLst>
              <a:ext uri="{FF2B5EF4-FFF2-40B4-BE49-F238E27FC236}">
                <a16:creationId xmlns:a16="http://schemas.microsoft.com/office/drawing/2014/main" id="{66F78344-EBCC-437C-93FE-D3EA33ABF502}"/>
              </a:ext>
            </a:extLst>
          </p:cNvPr>
          <p:cNvSpPr txBox="1"/>
          <p:nvPr/>
        </p:nvSpPr>
        <p:spPr>
          <a:xfrm>
            <a:off x="5867502" y="3078086"/>
            <a:ext cx="2015667" cy="307777"/>
          </a:xfrm>
          <a:prstGeom prst="rect">
            <a:avLst/>
          </a:prstGeom>
          <a:noFill/>
        </p:spPr>
        <p:txBody>
          <a:bodyPr wrap="square" rtlCol="0">
            <a:spAutoFit/>
          </a:bodyPr>
          <a:lstStyle/>
          <a:p>
            <a:pPr algn="ctr"/>
            <a:r>
              <a:rPr lang="en-US" sz="1400" b="1" dirty="0">
                <a:solidFill>
                  <a:srgbClr val="7E2728"/>
                </a:solidFill>
                <a:latin typeface="Gill Sans MT" panose="020B0502020104020203" pitchFamily="34" charset="0"/>
              </a:rPr>
              <a:t>ACQUISITIONS</a:t>
            </a:r>
          </a:p>
        </p:txBody>
      </p:sp>
      <p:grpSp>
        <p:nvGrpSpPr>
          <p:cNvPr id="7" name="Group 6">
            <a:extLst>
              <a:ext uri="{FF2B5EF4-FFF2-40B4-BE49-F238E27FC236}">
                <a16:creationId xmlns:a16="http://schemas.microsoft.com/office/drawing/2014/main" id="{090CB358-8BBC-4B78-8356-5348C382306A}"/>
              </a:ext>
            </a:extLst>
          </p:cNvPr>
          <p:cNvGrpSpPr/>
          <p:nvPr/>
        </p:nvGrpSpPr>
        <p:grpSpPr>
          <a:xfrm>
            <a:off x="5245238" y="5455972"/>
            <a:ext cx="1338932" cy="849850"/>
            <a:chOff x="5245238" y="5455972"/>
            <a:chExt cx="1338932" cy="849850"/>
          </a:xfrm>
        </p:grpSpPr>
        <p:sp>
          <p:nvSpPr>
            <p:cNvPr id="108" name="TextBox 107">
              <a:extLst>
                <a:ext uri="{FF2B5EF4-FFF2-40B4-BE49-F238E27FC236}">
                  <a16:creationId xmlns:a16="http://schemas.microsoft.com/office/drawing/2014/main" id="{EA1E886A-10D4-47A1-A1CC-7AAD4702DE3E}"/>
                </a:ext>
              </a:extLst>
            </p:cNvPr>
            <p:cNvSpPr txBox="1"/>
            <p:nvPr/>
          </p:nvSpPr>
          <p:spPr>
            <a:xfrm>
              <a:off x="5245238" y="6044212"/>
              <a:ext cx="1338932" cy="261610"/>
            </a:xfrm>
            <a:prstGeom prst="rect">
              <a:avLst/>
            </a:prstGeom>
            <a:noFill/>
          </p:spPr>
          <p:txBody>
            <a:bodyPr wrap="square" rtlCol="0">
              <a:spAutoFit/>
            </a:bodyPr>
            <a:lstStyle/>
            <a:p>
              <a:pPr algn="ctr"/>
              <a:r>
                <a:rPr lang="en-US" sz="1100" b="1" dirty="0">
                  <a:latin typeface="Gill Sans MT" panose="020B0502020104020203" pitchFamily="34" charset="0"/>
                </a:rPr>
                <a:t>May 2018</a:t>
              </a:r>
            </a:p>
          </p:txBody>
        </p:sp>
        <p:pic>
          <p:nvPicPr>
            <p:cNvPr id="109" name="Picture 108">
              <a:extLst>
                <a:ext uri="{FF2B5EF4-FFF2-40B4-BE49-F238E27FC236}">
                  <a16:creationId xmlns:a16="http://schemas.microsoft.com/office/drawing/2014/main" id="{ABE5EBAB-6BBD-4AB2-9E8A-62B34C3DDA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0878" y="5455972"/>
              <a:ext cx="647655" cy="550507"/>
            </a:xfrm>
            <a:prstGeom prst="rect">
              <a:avLst/>
            </a:prstGeom>
            <a:effectLst/>
          </p:spPr>
        </p:pic>
      </p:grpSp>
      <p:grpSp>
        <p:nvGrpSpPr>
          <p:cNvPr id="14" name="Group 13">
            <a:extLst>
              <a:ext uri="{FF2B5EF4-FFF2-40B4-BE49-F238E27FC236}">
                <a16:creationId xmlns:a16="http://schemas.microsoft.com/office/drawing/2014/main" id="{CA9D4A88-2604-4943-A9A2-020E486178F7}"/>
              </a:ext>
            </a:extLst>
          </p:cNvPr>
          <p:cNvGrpSpPr/>
          <p:nvPr/>
        </p:nvGrpSpPr>
        <p:grpSpPr>
          <a:xfrm>
            <a:off x="6977627" y="3676396"/>
            <a:ext cx="1295873" cy="688180"/>
            <a:chOff x="6693569" y="1351947"/>
            <a:chExt cx="1626031" cy="863515"/>
          </a:xfrm>
        </p:grpSpPr>
        <p:sp>
          <p:nvSpPr>
            <p:cNvPr id="110" name="TextBox 109">
              <a:extLst>
                <a:ext uri="{FF2B5EF4-FFF2-40B4-BE49-F238E27FC236}">
                  <a16:creationId xmlns:a16="http://schemas.microsoft.com/office/drawing/2014/main" id="{B8766995-0FAA-40D6-A209-24D81B1BC0F0}"/>
                </a:ext>
              </a:extLst>
            </p:cNvPr>
            <p:cNvSpPr txBox="1"/>
            <p:nvPr/>
          </p:nvSpPr>
          <p:spPr>
            <a:xfrm>
              <a:off x="6693569" y="1351947"/>
              <a:ext cx="1626031" cy="328264"/>
            </a:xfrm>
            <a:prstGeom prst="rect">
              <a:avLst/>
            </a:prstGeom>
            <a:noFill/>
          </p:spPr>
          <p:txBody>
            <a:bodyPr wrap="square" rtlCol="0">
              <a:spAutoFit/>
            </a:bodyPr>
            <a:lstStyle/>
            <a:p>
              <a:pPr algn="ctr"/>
              <a:r>
                <a:rPr lang="en-US" sz="1100" b="1" dirty="0">
                  <a:latin typeface="Gill Sans MT" panose="020B0502020104020203" pitchFamily="34" charset="0"/>
                </a:rPr>
                <a:t>December 2018</a:t>
              </a:r>
            </a:p>
          </p:txBody>
        </p:sp>
        <p:pic>
          <p:nvPicPr>
            <p:cNvPr id="112" name="Picture 10">
              <a:extLst>
                <a:ext uri="{FF2B5EF4-FFF2-40B4-BE49-F238E27FC236}">
                  <a16:creationId xmlns:a16="http://schemas.microsoft.com/office/drawing/2014/main" id="{D726FDA8-00A8-4711-B7F8-2588A602C4E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988" r="31296" b="1922"/>
            <a:stretch/>
          </p:blipFill>
          <p:spPr bwMode="auto">
            <a:xfrm>
              <a:off x="7033743" y="1781378"/>
              <a:ext cx="1149670" cy="4340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4AF35F36-FD02-4C86-B2D1-A077F1B3D707}"/>
              </a:ext>
            </a:extLst>
          </p:cNvPr>
          <p:cNvGrpSpPr/>
          <p:nvPr/>
        </p:nvGrpSpPr>
        <p:grpSpPr>
          <a:xfrm>
            <a:off x="4676637" y="3678248"/>
            <a:ext cx="1338932" cy="749017"/>
            <a:chOff x="4681444" y="2020787"/>
            <a:chExt cx="1302439" cy="728601"/>
          </a:xfrm>
        </p:grpSpPr>
        <p:sp>
          <p:nvSpPr>
            <p:cNvPr id="119" name="TextBox 118">
              <a:extLst>
                <a:ext uri="{FF2B5EF4-FFF2-40B4-BE49-F238E27FC236}">
                  <a16:creationId xmlns:a16="http://schemas.microsoft.com/office/drawing/2014/main" id="{881CB49C-96BA-4BEA-A09F-DAF29B1493A6}"/>
                </a:ext>
              </a:extLst>
            </p:cNvPr>
            <p:cNvSpPr txBox="1"/>
            <p:nvPr/>
          </p:nvSpPr>
          <p:spPr>
            <a:xfrm>
              <a:off x="4681444" y="2020787"/>
              <a:ext cx="1302439" cy="254480"/>
            </a:xfrm>
            <a:prstGeom prst="rect">
              <a:avLst/>
            </a:prstGeom>
            <a:noFill/>
          </p:spPr>
          <p:txBody>
            <a:bodyPr wrap="square" rtlCol="0">
              <a:spAutoFit/>
            </a:bodyPr>
            <a:lstStyle/>
            <a:p>
              <a:pPr algn="ctr"/>
              <a:r>
                <a:rPr lang="en-US" sz="1100" b="1" dirty="0">
                  <a:latin typeface="Gill Sans MT" panose="020B0502020104020203" pitchFamily="34" charset="0"/>
                </a:rPr>
                <a:t>February 2018</a:t>
              </a:r>
            </a:p>
          </p:txBody>
        </p:sp>
        <p:pic>
          <p:nvPicPr>
            <p:cNvPr id="122" name="Picture 121">
              <a:extLst>
                <a:ext uri="{FF2B5EF4-FFF2-40B4-BE49-F238E27FC236}">
                  <a16:creationId xmlns:a16="http://schemas.microsoft.com/office/drawing/2014/main" id="{ACF3BB12-0B33-4362-B6D8-8FA7594B51EB}"/>
                </a:ext>
              </a:extLst>
            </p:cNvPr>
            <p:cNvPicPr>
              <a:picLocks noChangeAspect="1"/>
            </p:cNvPicPr>
            <p:nvPr/>
          </p:nvPicPr>
          <p:blipFill rotWithShape="1">
            <a:blip r:embed="rId6"/>
            <a:srcRect b="26996"/>
            <a:stretch/>
          </p:blipFill>
          <p:spPr>
            <a:xfrm>
              <a:off x="4786156" y="2405317"/>
              <a:ext cx="1099704" cy="344071"/>
            </a:xfrm>
            <a:prstGeom prst="rect">
              <a:avLst/>
            </a:prstGeom>
            <a:effectLst/>
          </p:spPr>
        </p:pic>
      </p:grpSp>
      <p:grpSp>
        <p:nvGrpSpPr>
          <p:cNvPr id="18" name="Group 17">
            <a:extLst>
              <a:ext uri="{FF2B5EF4-FFF2-40B4-BE49-F238E27FC236}">
                <a16:creationId xmlns:a16="http://schemas.microsoft.com/office/drawing/2014/main" id="{B357C889-D2A6-4499-BC36-14D16108CE29}"/>
              </a:ext>
            </a:extLst>
          </p:cNvPr>
          <p:cNvGrpSpPr/>
          <p:nvPr/>
        </p:nvGrpSpPr>
        <p:grpSpPr>
          <a:xfrm>
            <a:off x="7585193" y="5398843"/>
            <a:ext cx="1338932" cy="902181"/>
            <a:chOff x="8021728" y="3969695"/>
            <a:chExt cx="1302439" cy="877591"/>
          </a:xfrm>
        </p:grpSpPr>
        <p:sp>
          <p:nvSpPr>
            <p:cNvPr id="116" name="TextBox 115">
              <a:extLst>
                <a:ext uri="{FF2B5EF4-FFF2-40B4-BE49-F238E27FC236}">
                  <a16:creationId xmlns:a16="http://schemas.microsoft.com/office/drawing/2014/main" id="{2188FB18-1B14-4650-9AF9-CDE93048A1CA}"/>
                </a:ext>
              </a:extLst>
            </p:cNvPr>
            <p:cNvSpPr txBox="1"/>
            <p:nvPr/>
          </p:nvSpPr>
          <p:spPr>
            <a:xfrm>
              <a:off x="8021728" y="4592806"/>
              <a:ext cx="1302439" cy="254480"/>
            </a:xfrm>
            <a:prstGeom prst="rect">
              <a:avLst/>
            </a:prstGeom>
            <a:noFill/>
          </p:spPr>
          <p:txBody>
            <a:bodyPr wrap="square" rtlCol="0">
              <a:spAutoFit/>
            </a:bodyPr>
            <a:lstStyle/>
            <a:p>
              <a:pPr algn="ctr"/>
              <a:r>
                <a:rPr lang="en-US" sz="1100" b="1" dirty="0">
                  <a:latin typeface="Gill Sans MT" panose="020B0502020104020203" pitchFamily="34" charset="0"/>
                </a:rPr>
                <a:t>January 2019</a:t>
              </a:r>
            </a:p>
          </p:txBody>
        </p:sp>
        <p:pic>
          <p:nvPicPr>
            <p:cNvPr id="123" name="Picture 2" descr="Network Navigator™ - Cybersecurity Excellence Awards">
              <a:extLst>
                <a:ext uri="{FF2B5EF4-FFF2-40B4-BE49-F238E27FC236}">
                  <a16:creationId xmlns:a16="http://schemas.microsoft.com/office/drawing/2014/main" id="{E95B117E-BEF8-45E5-97DF-504AFC3826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49006" y="3969695"/>
              <a:ext cx="578483" cy="5680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59C47B28-EBDC-4240-AD75-1B0DAC109D1A}"/>
              </a:ext>
            </a:extLst>
          </p:cNvPr>
          <p:cNvGrpSpPr/>
          <p:nvPr/>
        </p:nvGrpSpPr>
        <p:grpSpPr>
          <a:xfrm>
            <a:off x="9750509" y="4268031"/>
            <a:ext cx="2025174" cy="1344604"/>
            <a:chOff x="9750509" y="4268031"/>
            <a:chExt cx="2025174" cy="1344604"/>
          </a:xfrm>
        </p:grpSpPr>
        <p:pic>
          <p:nvPicPr>
            <p:cNvPr id="124" name="Picture 123">
              <a:extLst>
                <a:ext uri="{FF2B5EF4-FFF2-40B4-BE49-F238E27FC236}">
                  <a16:creationId xmlns:a16="http://schemas.microsoft.com/office/drawing/2014/main" id="{E84F8756-F479-4712-9752-45C956BB209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8612" b="23968"/>
            <a:stretch/>
          </p:blipFill>
          <p:spPr>
            <a:xfrm>
              <a:off x="9750509" y="4652282"/>
              <a:ext cx="2025174" cy="960353"/>
            </a:xfrm>
            <a:prstGeom prst="rect">
              <a:avLst/>
            </a:prstGeom>
          </p:spPr>
        </p:pic>
        <p:sp>
          <p:nvSpPr>
            <p:cNvPr id="126" name="TextBox 125">
              <a:extLst>
                <a:ext uri="{FF2B5EF4-FFF2-40B4-BE49-F238E27FC236}">
                  <a16:creationId xmlns:a16="http://schemas.microsoft.com/office/drawing/2014/main" id="{9BEE4FAA-570E-48BE-A8EA-F45C6166F066}"/>
                </a:ext>
              </a:extLst>
            </p:cNvPr>
            <p:cNvSpPr txBox="1"/>
            <p:nvPr/>
          </p:nvSpPr>
          <p:spPr>
            <a:xfrm>
              <a:off x="10051950" y="4268031"/>
              <a:ext cx="1338932" cy="307777"/>
            </a:xfrm>
            <a:prstGeom prst="rect">
              <a:avLst/>
            </a:prstGeom>
            <a:noFill/>
          </p:spPr>
          <p:txBody>
            <a:bodyPr wrap="square" rtlCol="0">
              <a:spAutoFit/>
            </a:bodyPr>
            <a:lstStyle/>
            <a:p>
              <a:pPr algn="ctr"/>
              <a:r>
                <a:rPr lang="en-US" sz="1400" b="1" dirty="0">
                  <a:latin typeface="Gill Sans MT" panose="020B0502020104020203" pitchFamily="34" charset="0"/>
                </a:rPr>
                <a:t>March 2019</a:t>
              </a:r>
              <a:endParaRPr lang="en-US" sz="1200" b="1" dirty="0">
                <a:latin typeface="Gill Sans MT" panose="020B0502020104020203" pitchFamily="34" charset="0"/>
              </a:endParaRPr>
            </a:p>
          </p:txBody>
        </p:sp>
      </p:grpSp>
      <p:cxnSp>
        <p:nvCxnSpPr>
          <p:cNvPr id="127" name="Straight Connector 126">
            <a:extLst>
              <a:ext uri="{FF2B5EF4-FFF2-40B4-BE49-F238E27FC236}">
                <a16:creationId xmlns:a16="http://schemas.microsoft.com/office/drawing/2014/main" id="{72BBA40E-DD8C-4F9D-B52B-9A7CED43E432}"/>
              </a:ext>
            </a:extLst>
          </p:cNvPr>
          <p:cNvCxnSpPr>
            <a:cxnSpLocks/>
          </p:cNvCxnSpPr>
          <p:nvPr/>
        </p:nvCxnSpPr>
        <p:spPr>
          <a:xfrm flipV="1">
            <a:off x="4561960" y="3386759"/>
            <a:ext cx="0" cy="3128704"/>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A344DA53-2C37-4461-85A7-5DC3725B693E}"/>
              </a:ext>
            </a:extLst>
          </p:cNvPr>
          <p:cNvCxnSpPr>
            <a:cxnSpLocks/>
          </p:cNvCxnSpPr>
          <p:nvPr/>
        </p:nvCxnSpPr>
        <p:spPr>
          <a:xfrm flipV="1">
            <a:off x="575709" y="3386760"/>
            <a:ext cx="0" cy="3128703"/>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A031F799-1F19-4348-A10A-8FCD17BD748F}"/>
              </a:ext>
            </a:extLst>
          </p:cNvPr>
          <p:cNvCxnSpPr>
            <a:cxnSpLocks/>
          </p:cNvCxnSpPr>
          <p:nvPr/>
        </p:nvCxnSpPr>
        <p:spPr>
          <a:xfrm>
            <a:off x="4569147" y="4950519"/>
            <a:ext cx="4808952" cy="0"/>
          </a:xfrm>
          <a:prstGeom prst="straightConnector1">
            <a:avLst/>
          </a:prstGeom>
          <a:ln w="12700">
            <a:solidFill>
              <a:srgbClr val="7E2728"/>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5A1340E7-F8EE-4C42-AB0C-4A6081CCA2FA}"/>
              </a:ext>
            </a:extLst>
          </p:cNvPr>
          <p:cNvCxnSpPr>
            <a:cxnSpLocks/>
          </p:cNvCxnSpPr>
          <p:nvPr/>
        </p:nvCxnSpPr>
        <p:spPr>
          <a:xfrm flipV="1">
            <a:off x="9449445" y="3404176"/>
            <a:ext cx="0" cy="3128704"/>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F610EC3-AEC3-4AA2-9707-E33730966B1F}"/>
              </a:ext>
            </a:extLst>
          </p:cNvPr>
          <p:cNvCxnSpPr/>
          <p:nvPr/>
        </p:nvCxnSpPr>
        <p:spPr>
          <a:xfrm rot="16200000">
            <a:off x="5127300" y="4765904"/>
            <a:ext cx="369988" cy="0"/>
          </a:xfrm>
          <a:prstGeom prst="line">
            <a:avLst/>
          </a:prstGeom>
          <a:ln w="12700">
            <a:solidFill>
              <a:srgbClr val="7E2728"/>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44A9A06-4DCB-41A7-9A73-7BF877D07B81}"/>
              </a:ext>
            </a:extLst>
          </p:cNvPr>
          <p:cNvCxnSpPr/>
          <p:nvPr/>
        </p:nvCxnSpPr>
        <p:spPr>
          <a:xfrm rot="16200000">
            <a:off x="5682508" y="5146646"/>
            <a:ext cx="369988" cy="0"/>
          </a:xfrm>
          <a:prstGeom prst="line">
            <a:avLst/>
          </a:prstGeom>
          <a:ln w="12700">
            <a:solidFill>
              <a:srgbClr val="7E2728"/>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9F64A25-D986-44C5-A110-E9AD2F0B8D36}"/>
              </a:ext>
            </a:extLst>
          </p:cNvPr>
          <p:cNvCxnSpPr/>
          <p:nvPr/>
        </p:nvCxnSpPr>
        <p:spPr>
          <a:xfrm rot="16200000">
            <a:off x="7433694" y="4776065"/>
            <a:ext cx="369988" cy="0"/>
          </a:xfrm>
          <a:prstGeom prst="line">
            <a:avLst/>
          </a:prstGeom>
          <a:ln w="12700">
            <a:solidFill>
              <a:srgbClr val="7E2728"/>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C73F0CD-7E56-4DFC-9F3C-953687CD2B07}"/>
              </a:ext>
            </a:extLst>
          </p:cNvPr>
          <p:cNvCxnSpPr/>
          <p:nvPr/>
        </p:nvCxnSpPr>
        <p:spPr>
          <a:xfrm rot="16200000">
            <a:off x="8001988" y="5139494"/>
            <a:ext cx="369988" cy="0"/>
          </a:xfrm>
          <a:prstGeom prst="line">
            <a:avLst/>
          </a:prstGeom>
          <a:ln w="12700">
            <a:solidFill>
              <a:srgbClr val="7E2728"/>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360FEB10-9F7E-4431-9B05-DC2AD8BF1A36}"/>
              </a:ext>
            </a:extLst>
          </p:cNvPr>
          <p:cNvSpPr txBox="1"/>
          <p:nvPr/>
        </p:nvSpPr>
        <p:spPr>
          <a:xfrm>
            <a:off x="1851931" y="3066831"/>
            <a:ext cx="1227584" cy="316401"/>
          </a:xfrm>
          <a:prstGeom prst="rect">
            <a:avLst/>
          </a:prstGeom>
          <a:noFill/>
        </p:spPr>
        <p:txBody>
          <a:bodyPr wrap="square" rtlCol="0">
            <a:spAutoFit/>
          </a:bodyPr>
          <a:lstStyle/>
          <a:p>
            <a:pPr algn="ctr"/>
            <a:r>
              <a:rPr lang="en-US" sz="1400" b="1" dirty="0">
                <a:solidFill>
                  <a:srgbClr val="7E2728"/>
                </a:solidFill>
                <a:latin typeface="Gill Sans MT" panose="020B0502020104020203" pitchFamily="34" charset="0"/>
              </a:rPr>
              <a:t>FOUNDED</a:t>
            </a:r>
          </a:p>
        </p:txBody>
      </p:sp>
      <p:sp>
        <p:nvSpPr>
          <p:cNvPr id="49" name="TextBox 48">
            <a:extLst>
              <a:ext uri="{FF2B5EF4-FFF2-40B4-BE49-F238E27FC236}">
                <a16:creationId xmlns:a16="http://schemas.microsoft.com/office/drawing/2014/main" id="{95A2A8B2-8583-4296-9E31-698AAB9F6164}"/>
              </a:ext>
            </a:extLst>
          </p:cNvPr>
          <p:cNvSpPr txBox="1"/>
          <p:nvPr/>
        </p:nvSpPr>
        <p:spPr>
          <a:xfrm>
            <a:off x="9760016" y="3066437"/>
            <a:ext cx="2015667" cy="307777"/>
          </a:xfrm>
          <a:prstGeom prst="rect">
            <a:avLst/>
          </a:prstGeom>
          <a:noFill/>
        </p:spPr>
        <p:txBody>
          <a:bodyPr wrap="square" rtlCol="0">
            <a:spAutoFit/>
          </a:bodyPr>
          <a:lstStyle/>
          <a:p>
            <a:pPr algn="ctr"/>
            <a:r>
              <a:rPr lang="en-US" sz="1400" b="1" dirty="0">
                <a:solidFill>
                  <a:srgbClr val="7E2728"/>
                </a:solidFill>
                <a:latin typeface="Gill Sans MT" panose="020B0502020104020203" pitchFamily="34" charset="0"/>
              </a:rPr>
              <a:t>ESTABLISHED</a:t>
            </a:r>
          </a:p>
        </p:txBody>
      </p:sp>
    </p:spTree>
    <p:extLst>
      <p:ext uri="{BB962C8B-B14F-4D97-AF65-F5344CB8AC3E}">
        <p14:creationId xmlns:p14="http://schemas.microsoft.com/office/powerpoint/2010/main" val="57180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4"/>
                                        </p:tgtEl>
                                        <p:attrNameLst>
                                          <p:attrName>style.visibility</p:attrName>
                                        </p:attrNameLst>
                                      </p:cBhvr>
                                      <p:to>
                                        <p:strVal val="visible"/>
                                      </p:to>
                                    </p:set>
                                    <p:animEffect transition="in" filter="fade">
                                      <p:cBhvr>
                                        <p:cTn id="11" dur="500"/>
                                        <p:tgtEl>
                                          <p:spTgt spid="8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9"/>
                                        </p:tgtEl>
                                        <p:attrNameLst>
                                          <p:attrName>style.visibility</p:attrName>
                                        </p:attrNameLst>
                                      </p:cBhvr>
                                      <p:to>
                                        <p:strVal val="visible"/>
                                      </p:to>
                                    </p:set>
                                    <p:animEffect transition="in" filter="fade">
                                      <p:cBhvr>
                                        <p:cTn id="19" dur="500"/>
                                        <p:tgtEl>
                                          <p:spTgt spid="8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fade">
                                      <p:cBhvr>
                                        <p:cTn id="27" dur="500"/>
                                        <p:tgtEl>
                                          <p:spTgt spid="9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91"/>
                                        </p:tgtEl>
                                        <p:attrNameLst>
                                          <p:attrName>style.visibility</p:attrName>
                                        </p:attrNameLst>
                                      </p:cBhvr>
                                      <p:to>
                                        <p:strVal val="visible"/>
                                      </p:to>
                                    </p:set>
                                    <p:animEffect transition="in" filter="fade">
                                      <p:cBhvr>
                                        <p:cTn id="35" dur="500"/>
                                        <p:tgtEl>
                                          <p:spTgt spid="91"/>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05"/>
                                        </p:tgtEl>
                                        <p:attrNameLst>
                                          <p:attrName>style.visibility</p:attrName>
                                        </p:attrNameLst>
                                      </p:cBhvr>
                                      <p:to>
                                        <p:strVal val="visible"/>
                                      </p:to>
                                    </p:set>
                                    <p:animEffect transition="in" filter="fade">
                                      <p:cBhvr>
                                        <p:cTn id="43" dur="500"/>
                                        <p:tgtEl>
                                          <p:spTgt spid="105"/>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06"/>
                                        </p:tgtEl>
                                        <p:attrNameLst>
                                          <p:attrName>style.visibility</p:attrName>
                                        </p:attrNameLst>
                                      </p:cBhvr>
                                      <p:to>
                                        <p:strVal val="visible"/>
                                      </p:to>
                                    </p:set>
                                    <p:animEffect transition="in" filter="fade">
                                      <p:cBhvr>
                                        <p:cTn id="47" dur="500"/>
                                        <p:tgtEl>
                                          <p:spTgt spid="106"/>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500"/>
                                        <p:tgtEl>
                                          <p:spTgt spid="44"/>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fade">
                                      <p:cBhvr>
                                        <p:cTn id="59" dur="500"/>
                                        <p:tgtEl>
                                          <p:spTgt spid="45"/>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500"/>
                                        <p:tgtEl>
                                          <p:spTgt spid="46"/>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500"/>
                                        <p:tgtEl>
                                          <p:spTgt spid="14"/>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fade">
                                      <p:cBhvr>
                                        <p:cTn id="75" dur="500"/>
                                        <p:tgtEl>
                                          <p:spTgt spid="47"/>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500"/>
                                        <p:tgtEl>
                                          <p:spTgt spid="18"/>
                                        </p:tgtEl>
                                      </p:cBhvr>
                                    </p:animEffect>
                                  </p:childTnLst>
                                </p:cTn>
                              </p:par>
                            </p:childTnLst>
                          </p:cTn>
                        </p:par>
                        <p:par>
                          <p:cTn id="80" fill="hold">
                            <p:stCondLst>
                              <p:cond delay="9500"/>
                            </p:stCondLst>
                            <p:childTnLst>
                              <p:par>
                                <p:cTn id="81" presetID="10" presetClass="entr" presetSubtype="0" fill="hold" grpId="0" nodeType="afterEffect">
                                  <p:stCondLst>
                                    <p:cond delay="0"/>
                                  </p:stCondLst>
                                  <p:childTnLst>
                                    <p:set>
                                      <p:cBhvr>
                                        <p:cTn id="82" dur="1" fill="hold">
                                          <p:stCondLst>
                                            <p:cond delay="0"/>
                                          </p:stCondLst>
                                        </p:cTn>
                                        <p:tgtEl>
                                          <p:spTgt spid="49"/>
                                        </p:tgtEl>
                                        <p:attrNameLst>
                                          <p:attrName>style.visibility</p:attrName>
                                        </p:attrNameLst>
                                      </p:cBhvr>
                                      <p:to>
                                        <p:strVal val="visible"/>
                                      </p:to>
                                    </p:set>
                                    <p:animEffect transition="in" filter="fade">
                                      <p:cBhvr>
                                        <p:cTn id="83" dur="500"/>
                                        <p:tgtEl>
                                          <p:spTgt spid="49"/>
                                        </p:tgtEl>
                                      </p:cBhvr>
                                    </p:animEffect>
                                  </p:childTnLst>
                                </p:cTn>
                              </p:par>
                              <p:par>
                                <p:cTn id="84" presetID="10" presetClass="entr" presetSubtype="0" fill="hold" nodeType="with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fade">
                                      <p:cBhvr>
                                        <p:cTn id="8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48" grpId="0"/>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Text, background pattern&#10;&#10;Description automatically generated">
            <a:extLst>
              <a:ext uri="{FF2B5EF4-FFF2-40B4-BE49-F238E27FC236}">
                <a16:creationId xmlns:a16="http://schemas.microsoft.com/office/drawing/2014/main" id="{8CC8B985-1D98-4FC8-B60C-DB5F18F42AEF}"/>
              </a:ext>
            </a:extLst>
          </p:cNvPr>
          <p:cNvPicPr>
            <a:picLocks noChangeAspect="1"/>
          </p:cNvPicPr>
          <p:nvPr/>
        </p:nvPicPr>
        <p:blipFill rotWithShape="1">
          <a:blip r:embed="rId2">
            <a:extLst>
              <a:ext uri="{28A0092B-C50C-407E-A947-70E740481C1C}">
                <a14:useLocalDpi xmlns:a14="http://schemas.microsoft.com/office/drawing/2010/main" val="0"/>
              </a:ext>
            </a:extLst>
          </a:blip>
          <a:srcRect l="62511" r="1"/>
          <a:stretch/>
        </p:blipFill>
        <p:spPr>
          <a:xfrm>
            <a:off x="7279640" y="-4615"/>
            <a:ext cx="4912360" cy="6867231"/>
          </a:xfrm>
          <a:prstGeom prst="rect">
            <a:avLst/>
          </a:prstGeom>
        </p:spPr>
      </p:pic>
      <p:pic>
        <p:nvPicPr>
          <p:cNvPr id="32" name="Picture 31" descr="A picture containing text, clipart, vector graphics&#10;&#10;Description automatically generated">
            <a:extLst>
              <a:ext uri="{FF2B5EF4-FFF2-40B4-BE49-F238E27FC236}">
                <a16:creationId xmlns:a16="http://schemas.microsoft.com/office/drawing/2014/main" id="{A6ABAFB6-CF09-422C-B161-EEDC7216F0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6226" y="2673227"/>
            <a:ext cx="4524943" cy="2304946"/>
          </a:xfrm>
          <a:prstGeom prst="rect">
            <a:avLst/>
          </a:prstGeom>
          <a:effectLst>
            <a:outerShdw blurRad="139700" dist="114300" dir="2700000" algn="tl" rotWithShape="0">
              <a:prstClr val="black">
                <a:alpha val="40000"/>
              </a:prstClr>
            </a:outerShdw>
          </a:effectLst>
        </p:spPr>
      </p:pic>
      <p:grpSp>
        <p:nvGrpSpPr>
          <p:cNvPr id="8" name="Group 7">
            <a:extLst>
              <a:ext uri="{FF2B5EF4-FFF2-40B4-BE49-F238E27FC236}">
                <a16:creationId xmlns:a16="http://schemas.microsoft.com/office/drawing/2014/main" id="{EF9758DC-F1C5-493E-8031-FD19CF620A08}"/>
              </a:ext>
            </a:extLst>
          </p:cNvPr>
          <p:cNvGrpSpPr/>
          <p:nvPr/>
        </p:nvGrpSpPr>
        <p:grpSpPr>
          <a:xfrm>
            <a:off x="3542205" y="290255"/>
            <a:ext cx="3591969" cy="6259833"/>
            <a:chOff x="3542205" y="290255"/>
            <a:chExt cx="3591969" cy="6259833"/>
          </a:xfrm>
        </p:grpSpPr>
        <p:sp>
          <p:nvSpPr>
            <p:cNvPr id="37" name="Arrow: Right 36">
              <a:extLst>
                <a:ext uri="{FF2B5EF4-FFF2-40B4-BE49-F238E27FC236}">
                  <a16:creationId xmlns:a16="http://schemas.microsoft.com/office/drawing/2014/main" id="{465E8D87-871F-4963-9877-BAF573004113}"/>
                </a:ext>
              </a:extLst>
            </p:cNvPr>
            <p:cNvSpPr/>
            <p:nvPr/>
          </p:nvSpPr>
          <p:spPr>
            <a:xfrm>
              <a:off x="5538360" y="4296960"/>
              <a:ext cx="1444239" cy="1082905"/>
            </a:xfrm>
            <a:prstGeom prst="rightArrow">
              <a:avLst>
                <a:gd name="adj1" fmla="val 66827"/>
                <a:gd name="adj2" fmla="val 47383"/>
              </a:avLst>
            </a:prstGeom>
            <a:gradFill>
              <a:gsLst>
                <a:gs pos="30000">
                  <a:schemeClr val="bg1">
                    <a:alpha val="98000"/>
                  </a:schemeClr>
                </a:gs>
                <a:gs pos="87000">
                  <a:schemeClr val="tx2">
                    <a:lumMod val="40000"/>
                    <a:lumOff val="6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Arrow: Right 26">
              <a:extLst>
                <a:ext uri="{FF2B5EF4-FFF2-40B4-BE49-F238E27FC236}">
                  <a16:creationId xmlns:a16="http://schemas.microsoft.com/office/drawing/2014/main" id="{56E471CA-5F76-4BBC-9D9F-5057B3C181FA}"/>
                </a:ext>
              </a:extLst>
            </p:cNvPr>
            <p:cNvSpPr/>
            <p:nvPr/>
          </p:nvSpPr>
          <p:spPr>
            <a:xfrm>
              <a:off x="3542205" y="290255"/>
              <a:ext cx="2425148" cy="1593113"/>
            </a:xfrm>
            <a:prstGeom prst="rightArrow">
              <a:avLst>
                <a:gd name="adj1" fmla="val 66827"/>
                <a:gd name="adj2" fmla="val 47383"/>
              </a:avLst>
            </a:prstGeom>
            <a:gradFill>
              <a:gsLst>
                <a:gs pos="30000">
                  <a:schemeClr val="bg1">
                    <a:alpha val="98000"/>
                  </a:schemeClr>
                </a:gs>
                <a:gs pos="87000">
                  <a:schemeClr val="tx2">
                    <a:lumMod val="40000"/>
                    <a:lumOff val="6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Arrow: Right 29">
              <a:extLst>
                <a:ext uri="{FF2B5EF4-FFF2-40B4-BE49-F238E27FC236}">
                  <a16:creationId xmlns:a16="http://schemas.microsoft.com/office/drawing/2014/main" id="{9ACD491C-628E-4678-B715-4A4354053D6F}"/>
                </a:ext>
              </a:extLst>
            </p:cNvPr>
            <p:cNvSpPr/>
            <p:nvPr/>
          </p:nvSpPr>
          <p:spPr>
            <a:xfrm>
              <a:off x="3542205" y="4848418"/>
              <a:ext cx="2425148" cy="1701670"/>
            </a:xfrm>
            <a:prstGeom prst="rightArrow">
              <a:avLst>
                <a:gd name="adj1" fmla="val 66827"/>
                <a:gd name="adj2" fmla="val 49083"/>
              </a:avLst>
            </a:prstGeom>
            <a:gradFill>
              <a:gsLst>
                <a:gs pos="30000">
                  <a:schemeClr val="bg1">
                    <a:alpha val="98000"/>
                  </a:schemeClr>
                </a:gs>
                <a:gs pos="87000">
                  <a:schemeClr val="tx2">
                    <a:lumMod val="40000"/>
                    <a:lumOff val="6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Arrow: Right 35">
              <a:extLst>
                <a:ext uri="{FF2B5EF4-FFF2-40B4-BE49-F238E27FC236}">
                  <a16:creationId xmlns:a16="http://schemas.microsoft.com/office/drawing/2014/main" id="{59A0B6FD-DC11-4F3E-8EAF-BB407B0F96DF}"/>
                </a:ext>
              </a:extLst>
            </p:cNvPr>
            <p:cNvSpPr/>
            <p:nvPr/>
          </p:nvSpPr>
          <p:spPr>
            <a:xfrm>
              <a:off x="5577576" y="1406223"/>
              <a:ext cx="1444239" cy="1082905"/>
            </a:xfrm>
            <a:prstGeom prst="rightArrow">
              <a:avLst>
                <a:gd name="adj1" fmla="val 66827"/>
                <a:gd name="adj2" fmla="val 47383"/>
              </a:avLst>
            </a:prstGeom>
            <a:gradFill>
              <a:gsLst>
                <a:gs pos="30000">
                  <a:schemeClr val="bg1">
                    <a:alpha val="98000"/>
                  </a:schemeClr>
                </a:gs>
                <a:gs pos="87000">
                  <a:schemeClr val="tx2">
                    <a:lumMod val="40000"/>
                    <a:lumOff val="6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Arrow: Right 2">
              <a:extLst>
                <a:ext uri="{FF2B5EF4-FFF2-40B4-BE49-F238E27FC236}">
                  <a16:creationId xmlns:a16="http://schemas.microsoft.com/office/drawing/2014/main" id="{A911D046-C4BA-435E-995A-6ECA9761F633}"/>
                </a:ext>
              </a:extLst>
            </p:cNvPr>
            <p:cNvSpPr/>
            <p:nvPr/>
          </p:nvSpPr>
          <p:spPr>
            <a:xfrm>
              <a:off x="3773986" y="1398329"/>
              <a:ext cx="3360188" cy="3989430"/>
            </a:xfrm>
            <a:prstGeom prst="rightArrow">
              <a:avLst>
                <a:gd name="adj1" fmla="val 66384"/>
                <a:gd name="adj2" fmla="val 60787"/>
              </a:avLst>
            </a:prstGeom>
            <a:gradFill>
              <a:gsLst>
                <a:gs pos="0">
                  <a:schemeClr val="bg1"/>
                </a:gs>
                <a:gs pos="51000">
                  <a:srgbClr val="6B021B">
                    <a:shade val="100000"/>
                    <a:satMod val="11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Title 1">
            <a:extLst>
              <a:ext uri="{FF2B5EF4-FFF2-40B4-BE49-F238E27FC236}">
                <a16:creationId xmlns:a16="http://schemas.microsoft.com/office/drawing/2014/main" id="{77FCAD02-4A17-40B1-A5C0-23E6EF7E9FED}"/>
              </a:ext>
            </a:extLst>
          </p:cNvPr>
          <p:cNvSpPr>
            <a:spLocks noGrp="1"/>
          </p:cNvSpPr>
          <p:nvPr>
            <p:ph type="title"/>
          </p:nvPr>
        </p:nvSpPr>
        <p:spPr>
          <a:xfrm>
            <a:off x="7823199" y="1580161"/>
            <a:ext cx="3704111" cy="606414"/>
          </a:xfrm>
          <a:effectLst>
            <a:outerShdw blurRad="215900" dist="114300" dir="2700000" algn="tl" rotWithShape="0">
              <a:prstClr val="black">
                <a:alpha val="40000"/>
              </a:prstClr>
            </a:outerShdw>
          </a:effectLst>
        </p:spPr>
        <p:txBody>
          <a:bodyPr vert="horz" lIns="91440" tIns="45720" rIns="91440" bIns="45720" rtlCol="0" anchor="b">
            <a:noAutofit/>
          </a:bodyPr>
          <a:lstStyle/>
          <a:p>
            <a:pPr algn="ctr"/>
            <a:r>
              <a:rPr lang="en-US" sz="4000" b="1" i="0" kern="1200" cap="all" dirty="0">
                <a:solidFill>
                  <a:schemeClr val="bg1"/>
                </a:solidFill>
                <a:effectLst/>
              </a:rPr>
              <a:t>ONE</a:t>
            </a:r>
          </a:p>
        </p:txBody>
      </p:sp>
      <p:sp>
        <p:nvSpPr>
          <p:cNvPr id="34" name="Title 1">
            <a:extLst>
              <a:ext uri="{FF2B5EF4-FFF2-40B4-BE49-F238E27FC236}">
                <a16:creationId xmlns:a16="http://schemas.microsoft.com/office/drawing/2014/main" id="{FAC69210-EE4F-4072-AC78-12BBAEE51F4C}"/>
              </a:ext>
            </a:extLst>
          </p:cNvPr>
          <p:cNvSpPr txBox="1">
            <a:spLocks/>
          </p:cNvSpPr>
          <p:nvPr/>
        </p:nvSpPr>
        <p:spPr>
          <a:xfrm>
            <a:off x="7823199" y="2003477"/>
            <a:ext cx="3704111" cy="606414"/>
          </a:xfrm>
          <a:prstGeom prst="rect">
            <a:avLst/>
          </a:prstGeom>
          <a:effectLst>
            <a:outerShdw blurRad="215900" dist="1143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cap="all">
                <a:solidFill>
                  <a:schemeClr val="tx1"/>
                </a:solidFill>
                <a:effectLst/>
                <a:latin typeface="+mj-lt"/>
                <a:ea typeface="+mj-ea"/>
                <a:cs typeface="+mj-cs"/>
              </a:defRPr>
            </a:lvl1pPr>
          </a:lstStyle>
          <a:p>
            <a:pPr algn="ctr"/>
            <a:r>
              <a:rPr lang="en-US" sz="4000" b="1" dirty="0">
                <a:solidFill>
                  <a:schemeClr val="bg1"/>
                </a:solidFill>
              </a:rPr>
              <a:t>COMPANY</a:t>
            </a:r>
          </a:p>
        </p:txBody>
      </p:sp>
      <p:cxnSp>
        <p:nvCxnSpPr>
          <p:cNvPr id="5" name="Straight Connector 4">
            <a:extLst>
              <a:ext uri="{FF2B5EF4-FFF2-40B4-BE49-F238E27FC236}">
                <a16:creationId xmlns:a16="http://schemas.microsoft.com/office/drawing/2014/main" id="{881F5ED4-A324-4D00-A50B-1441AF17D4ED}"/>
              </a:ext>
            </a:extLst>
          </p:cNvPr>
          <p:cNvCxnSpPr/>
          <p:nvPr/>
        </p:nvCxnSpPr>
        <p:spPr>
          <a:xfrm>
            <a:off x="8016240" y="2673227"/>
            <a:ext cx="34907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Slide Number Placeholder 2">
            <a:extLst>
              <a:ext uri="{FF2B5EF4-FFF2-40B4-BE49-F238E27FC236}">
                <a16:creationId xmlns:a16="http://schemas.microsoft.com/office/drawing/2014/main" id="{1040E563-FD51-441A-A652-D21813F69D50}"/>
              </a:ext>
            </a:extLst>
          </p:cNvPr>
          <p:cNvSpPr txBox="1">
            <a:spLocks/>
          </p:cNvSpPr>
          <p:nvPr/>
        </p:nvSpPr>
        <p:spPr>
          <a:xfrm>
            <a:off x="202582" y="6388696"/>
            <a:ext cx="636727" cy="322851"/>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6D22F896-40B5-4ADD-8801-0D06FADFA095}" type="slidenum">
              <a:rPr lang="en-US" sz="1400" smtClean="0">
                <a:solidFill>
                  <a:schemeClr val="bg1">
                    <a:lumMod val="75000"/>
                  </a:schemeClr>
                </a:solidFill>
              </a:rPr>
              <a:pPr>
                <a:spcAft>
                  <a:spcPts val="600"/>
                </a:spcAft>
              </a:pPr>
              <a:t>5</a:t>
            </a:fld>
            <a:endParaRPr lang="en-US" dirty="0">
              <a:solidFill>
                <a:schemeClr val="bg1">
                  <a:lumMod val="75000"/>
                </a:schemeClr>
              </a:solidFill>
            </a:endParaRPr>
          </a:p>
        </p:txBody>
      </p:sp>
      <p:grpSp>
        <p:nvGrpSpPr>
          <p:cNvPr id="4" name="Group 3">
            <a:extLst>
              <a:ext uri="{FF2B5EF4-FFF2-40B4-BE49-F238E27FC236}">
                <a16:creationId xmlns:a16="http://schemas.microsoft.com/office/drawing/2014/main" id="{87B8FBB6-CBF5-497D-869B-841ADD4D4156}"/>
              </a:ext>
            </a:extLst>
          </p:cNvPr>
          <p:cNvGrpSpPr/>
          <p:nvPr/>
        </p:nvGrpSpPr>
        <p:grpSpPr>
          <a:xfrm>
            <a:off x="833635" y="885104"/>
            <a:ext cx="2483826" cy="5087792"/>
            <a:chOff x="833635" y="885104"/>
            <a:chExt cx="2483826" cy="5087792"/>
          </a:xfrm>
        </p:grpSpPr>
        <p:grpSp>
          <p:nvGrpSpPr>
            <p:cNvPr id="2" name="Group 1">
              <a:extLst>
                <a:ext uri="{FF2B5EF4-FFF2-40B4-BE49-F238E27FC236}">
                  <a16:creationId xmlns:a16="http://schemas.microsoft.com/office/drawing/2014/main" id="{7F8C7E3E-A34C-4830-825B-8CA21E8EBE72}"/>
                </a:ext>
              </a:extLst>
            </p:cNvPr>
            <p:cNvGrpSpPr/>
            <p:nvPr/>
          </p:nvGrpSpPr>
          <p:grpSpPr>
            <a:xfrm>
              <a:off x="833635" y="1772815"/>
              <a:ext cx="2483826" cy="4200081"/>
              <a:chOff x="639480" y="1542062"/>
              <a:chExt cx="2020299" cy="3416270"/>
            </a:xfrm>
          </p:grpSpPr>
          <p:pic>
            <p:nvPicPr>
              <p:cNvPr id="21" name="Picture 4" descr="Bold Technologies completes merger with Perennial Software | Security Info  Watch">
                <a:extLst>
                  <a:ext uri="{FF2B5EF4-FFF2-40B4-BE49-F238E27FC236}">
                    <a16:creationId xmlns:a16="http://schemas.microsoft.com/office/drawing/2014/main" id="{11FA64AC-7036-46CA-BF1E-E40E2DB5E7B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9480" y="1542062"/>
                <a:ext cx="2020299" cy="83120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Network Navigator™ - Cybersecurity Excellence Awards">
                <a:extLst>
                  <a:ext uri="{FF2B5EF4-FFF2-40B4-BE49-F238E27FC236}">
                    <a16:creationId xmlns:a16="http://schemas.microsoft.com/office/drawing/2014/main" id="{20CCC0B0-2F9D-4B95-87CE-F05D46ECE5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8417" y="2759710"/>
                <a:ext cx="1205474" cy="11837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a:extLst>
                  <a:ext uri="{FF2B5EF4-FFF2-40B4-BE49-F238E27FC236}">
                    <a16:creationId xmlns:a16="http://schemas.microsoft.com/office/drawing/2014/main" id="{E0AAE80F-32B8-4D06-B7C3-545696F4C1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216" r="32664"/>
              <a:stretch/>
            </p:blipFill>
            <p:spPr bwMode="auto">
              <a:xfrm>
                <a:off x="1016264" y="4411243"/>
                <a:ext cx="1397407" cy="547089"/>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descr="Text&#10;&#10;Description automatically generated">
              <a:extLst>
                <a:ext uri="{FF2B5EF4-FFF2-40B4-BE49-F238E27FC236}">
                  <a16:creationId xmlns:a16="http://schemas.microsoft.com/office/drawing/2014/main" id="{F77411AF-C1BC-4C7B-9B65-9B66374EC120}"/>
                </a:ext>
              </a:extLst>
            </p:cNvPr>
            <p:cNvPicPr>
              <a:picLocks noChangeAspect="1"/>
            </p:cNvPicPr>
            <p:nvPr/>
          </p:nvPicPr>
          <p:blipFill rotWithShape="1">
            <a:blip r:embed="rId7">
              <a:extLst>
                <a:ext uri="{28A0092B-C50C-407E-A947-70E740481C1C}">
                  <a14:useLocalDpi xmlns:a14="http://schemas.microsoft.com/office/drawing/2010/main" val="0"/>
                </a:ext>
              </a:extLst>
            </a:blip>
            <a:srcRect b="19134"/>
            <a:stretch/>
          </p:blipFill>
          <p:spPr>
            <a:xfrm>
              <a:off x="1189135" y="885104"/>
              <a:ext cx="1825752" cy="625752"/>
            </a:xfrm>
            <a:prstGeom prst="rect">
              <a:avLst/>
            </a:prstGeom>
          </p:spPr>
        </p:pic>
      </p:grpSp>
    </p:spTree>
    <p:extLst>
      <p:ext uri="{BB962C8B-B14F-4D97-AF65-F5344CB8AC3E}">
        <p14:creationId xmlns:p14="http://schemas.microsoft.com/office/powerpoint/2010/main" val="407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6" name="Picture 75" descr="Text, background pattern&#10;&#10;Description automatically generated">
            <a:extLst>
              <a:ext uri="{FF2B5EF4-FFF2-40B4-BE49-F238E27FC236}">
                <a16:creationId xmlns:a16="http://schemas.microsoft.com/office/drawing/2014/main" id="{03FF878A-3A97-4E87-9467-ED3F1B0C1A07}"/>
              </a:ext>
            </a:extLst>
          </p:cNvPr>
          <p:cNvPicPr>
            <a:picLocks noChangeAspect="1"/>
          </p:cNvPicPr>
          <p:nvPr/>
        </p:nvPicPr>
        <p:blipFill rotWithShape="1">
          <a:blip r:embed="rId3">
            <a:extLst>
              <a:ext uri="{28A0092B-C50C-407E-A947-70E740481C1C}">
                <a14:useLocalDpi xmlns:a14="http://schemas.microsoft.com/office/drawing/2010/main" val="0"/>
              </a:ext>
            </a:extLst>
          </a:blip>
          <a:srcRect b="71639"/>
          <a:stretch/>
        </p:blipFill>
        <p:spPr>
          <a:xfrm>
            <a:off x="0" y="-11743"/>
            <a:ext cx="12192000" cy="1411299"/>
          </a:xfrm>
          <a:prstGeom prst="rect">
            <a:avLst/>
          </a:prstGeom>
        </p:spPr>
      </p:pic>
      <p:sp>
        <p:nvSpPr>
          <p:cNvPr id="32" name="Title 1">
            <a:extLst>
              <a:ext uri="{FF2B5EF4-FFF2-40B4-BE49-F238E27FC236}">
                <a16:creationId xmlns:a16="http://schemas.microsoft.com/office/drawing/2014/main" id="{F95E5BA7-7327-4D14-9BDE-01A1551CAD04}"/>
              </a:ext>
            </a:extLst>
          </p:cNvPr>
          <p:cNvSpPr txBox="1">
            <a:spLocks/>
          </p:cNvSpPr>
          <p:nvPr/>
        </p:nvSpPr>
        <p:spPr>
          <a:xfrm>
            <a:off x="487757" y="751539"/>
            <a:ext cx="11031514" cy="1011518"/>
          </a:xfrm>
          <a:prstGeom prst="rect">
            <a:avLst/>
          </a:prstGeom>
        </p:spPr>
        <p:txBody>
          <a:bodyPr lIns="0" tIns="0" rIns="0" bIns="0" anchor="ctr" anchorCtr="0"/>
          <a:lstStyle>
            <a:lvl1pPr algn="l" defTabSz="914400" rtl="0" eaLnBrk="1" latinLnBrk="0" hangingPunct="1">
              <a:spcBef>
                <a:spcPct val="0"/>
              </a:spcBef>
              <a:buNone/>
              <a:defRPr sz="2800" b="1" kern="1200">
                <a:solidFill>
                  <a:schemeClr val="tx1"/>
                </a:solidFill>
                <a:latin typeface="+mj-lt"/>
                <a:ea typeface="+mj-ea"/>
                <a:cs typeface="+mj-cs"/>
              </a:defRPr>
            </a:lvl1pPr>
          </a:lstStyle>
          <a:p>
            <a:pPr algn="ctr"/>
            <a:r>
              <a:rPr lang="en-US" sz="3200" dirty="0">
                <a:solidFill>
                  <a:schemeClr val="bg1"/>
                </a:solidFill>
              </a:rPr>
              <a:t>ALARM MONITORING &amp; FINANCIAL MANAGEMENT</a:t>
            </a:r>
            <a:endParaRPr lang="en-US" sz="3200" b="0" dirty="0">
              <a:solidFill>
                <a:schemeClr val="bg1"/>
              </a:solidFill>
              <a:latin typeface="+mn-lt"/>
            </a:endParaRPr>
          </a:p>
        </p:txBody>
      </p:sp>
      <p:pic>
        <p:nvPicPr>
          <p:cNvPr id="77" name="Picture 76" descr="Text, background pattern&#10;&#10;Description automatically generated">
            <a:extLst>
              <a:ext uri="{FF2B5EF4-FFF2-40B4-BE49-F238E27FC236}">
                <a16:creationId xmlns:a16="http://schemas.microsoft.com/office/drawing/2014/main" id="{0101BFC2-C6FE-4521-BA63-3B4C39DE501A}"/>
              </a:ext>
            </a:extLst>
          </p:cNvPr>
          <p:cNvPicPr>
            <a:picLocks noChangeAspect="1"/>
          </p:cNvPicPr>
          <p:nvPr/>
        </p:nvPicPr>
        <p:blipFill rotWithShape="1">
          <a:blip r:embed="rId3">
            <a:extLst>
              <a:ext uri="{28A0092B-C50C-407E-A947-70E740481C1C}">
                <a14:useLocalDpi xmlns:a14="http://schemas.microsoft.com/office/drawing/2010/main" val="0"/>
              </a:ext>
            </a:extLst>
          </a:blip>
          <a:srcRect t="77030" b="9297"/>
          <a:stretch/>
        </p:blipFill>
        <p:spPr>
          <a:xfrm>
            <a:off x="0" y="6104915"/>
            <a:ext cx="12192000" cy="770656"/>
          </a:xfrm>
          <a:prstGeom prst="rect">
            <a:avLst/>
          </a:prstGeom>
        </p:spPr>
      </p:pic>
      <p:pic>
        <p:nvPicPr>
          <p:cNvPr id="79" name="Graphic 78" descr="Lock with solid fill">
            <a:extLst>
              <a:ext uri="{FF2B5EF4-FFF2-40B4-BE49-F238E27FC236}">
                <a16:creationId xmlns:a16="http://schemas.microsoft.com/office/drawing/2014/main" id="{C3D8E79F-697D-4D7E-8FAA-207D2928B6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68161" y="2162043"/>
            <a:ext cx="714892" cy="714892"/>
          </a:xfrm>
          <a:prstGeom prst="rect">
            <a:avLst/>
          </a:prstGeom>
        </p:spPr>
      </p:pic>
      <p:sp>
        <p:nvSpPr>
          <p:cNvPr id="18" name="Rectangle 17">
            <a:extLst>
              <a:ext uri="{FF2B5EF4-FFF2-40B4-BE49-F238E27FC236}">
                <a16:creationId xmlns:a16="http://schemas.microsoft.com/office/drawing/2014/main" id="{DF67101B-CEC1-418C-BCAB-760263EC45D8}"/>
              </a:ext>
            </a:extLst>
          </p:cNvPr>
          <p:cNvSpPr/>
          <p:nvPr/>
        </p:nvSpPr>
        <p:spPr>
          <a:xfrm>
            <a:off x="3591486" y="4277578"/>
            <a:ext cx="935988" cy="896379"/>
          </a:xfrm>
          <a:prstGeom prst="rect">
            <a:avLst/>
          </a:prstGeom>
          <a:solidFill>
            <a:schemeClr val="accent6">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900" dirty="0"/>
              <a:t>Business  Management Solutions</a:t>
            </a:r>
          </a:p>
        </p:txBody>
      </p:sp>
      <p:pic>
        <p:nvPicPr>
          <p:cNvPr id="28" name="Picture 27" descr="Logo&#10;&#10;Description automatically generated">
            <a:extLst>
              <a:ext uri="{FF2B5EF4-FFF2-40B4-BE49-F238E27FC236}">
                <a16:creationId xmlns:a16="http://schemas.microsoft.com/office/drawing/2014/main" id="{28E3771F-596D-4732-ACC0-8BCC8E2515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157" y="3131324"/>
            <a:ext cx="2029469" cy="1033785"/>
          </a:xfrm>
          <a:prstGeom prst="rect">
            <a:avLst/>
          </a:prstGeom>
        </p:spPr>
      </p:pic>
      <p:sp>
        <p:nvSpPr>
          <p:cNvPr id="12" name="Rectangle 11">
            <a:extLst>
              <a:ext uri="{FF2B5EF4-FFF2-40B4-BE49-F238E27FC236}">
                <a16:creationId xmlns:a16="http://schemas.microsoft.com/office/drawing/2014/main" id="{C28E59E1-FB41-4190-A3D2-2C1DA66010A2}"/>
              </a:ext>
            </a:extLst>
          </p:cNvPr>
          <p:cNvSpPr/>
          <p:nvPr/>
        </p:nvSpPr>
        <p:spPr>
          <a:xfrm>
            <a:off x="3599146" y="2125031"/>
            <a:ext cx="935988" cy="896380"/>
          </a:xfrm>
          <a:prstGeom prst="rect">
            <a:avLst/>
          </a:prstGeom>
          <a:solidFill>
            <a:schemeClr val="accent3">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900" dirty="0"/>
              <a:t>Alarm Monitoring Software</a:t>
            </a:r>
          </a:p>
        </p:txBody>
      </p:sp>
      <p:grpSp>
        <p:nvGrpSpPr>
          <p:cNvPr id="8" name="Group 7">
            <a:extLst>
              <a:ext uri="{FF2B5EF4-FFF2-40B4-BE49-F238E27FC236}">
                <a16:creationId xmlns:a16="http://schemas.microsoft.com/office/drawing/2014/main" id="{D369CC23-7DDC-42FB-9EF4-2D3C1497DC71}"/>
              </a:ext>
            </a:extLst>
          </p:cNvPr>
          <p:cNvGrpSpPr/>
          <p:nvPr/>
        </p:nvGrpSpPr>
        <p:grpSpPr>
          <a:xfrm>
            <a:off x="4527474" y="1763057"/>
            <a:ext cx="2964397" cy="1594460"/>
            <a:chOff x="4527474" y="1763057"/>
            <a:chExt cx="2964397" cy="1594460"/>
          </a:xfrm>
        </p:grpSpPr>
        <p:cxnSp>
          <p:nvCxnSpPr>
            <p:cNvPr id="7" name="Straight Connector 6">
              <a:extLst>
                <a:ext uri="{FF2B5EF4-FFF2-40B4-BE49-F238E27FC236}">
                  <a16:creationId xmlns:a16="http://schemas.microsoft.com/office/drawing/2014/main" id="{8A08DFEC-8592-47B1-9DF5-B2DD33D0FDC4}"/>
                </a:ext>
              </a:extLst>
            </p:cNvPr>
            <p:cNvCxnSpPr>
              <a:cxnSpLocks/>
            </p:cNvCxnSpPr>
            <p:nvPr/>
          </p:nvCxnSpPr>
          <p:spPr>
            <a:xfrm>
              <a:off x="5126831" y="1938338"/>
              <a:ext cx="0" cy="121443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5CDBFB6-E2FE-4820-BDCA-7E6CBC4F45E8}"/>
                </a:ext>
              </a:extLst>
            </p:cNvPr>
            <p:cNvCxnSpPr/>
            <p:nvPr/>
          </p:nvCxnSpPr>
          <p:spPr>
            <a:xfrm>
              <a:off x="5121722" y="1937978"/>
              <a:ext cx="98809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13F0315-E51C-435F-88A5-B4EBE18D4169}"/>
                </a:ext>
              </a:extLst>
            </p:cNvPr>
            <p:cNvCxnSpPr>
              <a:cxnSpLocks/>
            </p:cNvCxnSpPr>
            <p:nvPr/>
          </p:nvCxnSpPr>
          <p:spPr>
            <a:xfrm>
              <a:off x="4527474" y="2572564"/>
              <a:ext cx="158234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D76CBAE-B455-4B03-AFFE-4C5B24E03468}"/>
                </a:ext>
              </a:extLst>
            </p:cNvPr>
            <p:cNvCxnSpPr/>
            <p:nvPr/>
          </p:nvCxnSpPr>
          <p:spPr>
            <a:xfrm>
              <a:off x="5121724" y="3151611"/>
              <a:ext cx="988099"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5" name="Picture 2">
              <a:extLst>
                <a:ext uri="{FF2B5EF4-FFF2-40B4-BE49-F238E27FC236}">
                  <a16:creationId xmlns:a16="http://schemas.microsoft.com/office/drawing/2014/main" id="{86D553B1-2AA3-4216-8C95-5B40B193FC1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70623"/>
            <a:stretch/>
          </p:blipFill>
          <p:spPr bwMode="auto">
            <a:xfrm>
              <a:off x="6207581" y="1763057"/>
              <a:ext cx="1101024" cy="36197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alarm monitoring software">
              <a:extLst>
                <a:ext uri="{FF2B5EF4-FFF2-40B4-BE49-F238E27FC236}">
                  <a16:creationId xmlns:a16="http://schemas.microsoft.com/office/drawing/2014/main" id="{B764EF71-C8D8-4888-91FB-5D28CF895E1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571" r="63740" b="1"/>
            <a:stretch/>
          </p:blipFill>
          <p:spPr bwMode="auto">
            <a:xfrm>
              <a:off x="6224917" y="2377481"/>
              <a:ext cx="1266954" cy="34950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a:extLst>
                <a:ext uri="{FF2B5EF4-FFF2-40B4-BE49-F238E27FC236}">
                  <a16:creationId xmlns:a16="http://schemas.microsoft.com/office/drawing/2014/main" id="{3FF2EFB2-7912-454A-94BB-18ED7AA5D9A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6377" r="74323"/>
            <a:stretch/>
          </p:blipFill>
          <p:spPr bwMode="auto">
            <a:xfrm>
              <a:off x="6224531" y="3018984"/>
              <a:ext cx="961353" cy="3385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2FB23752-E796-43A7-BA3E-C339160AD8DA}"/>
              </a:ext>
            </a:extLst>
          </p:cNvPr>
          <p:cNvGrpSpPr/>
          <p:nvPr/>
        </p:nvGrpSpPr>
        <p:grpSpPr>
          <a:xfrm>
            <a:off x="7398094" y="2137497"/>
            <a:ext cx="3704714" cy="854431"/>
            <a:chOff x="7398094" y="2137497"/>
            <a:chExt cx="3704714" cy="854431"/>
          </a:xfrm>
        </p:grpSpPr>
        <p:pic>
          <p:nvPicPr>
            <p:cNvPr id="33" name="Picture 8">
              <a:extLst>
                <a:ext uri="{FF2B5EF4-FFF2-40B4-BE49-F238E27FC236}">
                  <a16:creationId xmlns:a16="http://schemas.microsoft.com/office/drawing/2014/main" id="{F0318E65-809B-4DE4-BD56-03F90C3392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9888" y="2137497"/>
              <a:ext cx="2972920" cy="2815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a:extLst>
                <a:ext uri="{FF2B5EF4-FFF2-40B4-BE49-F238E27FC236}">
                  <a16:creationId xmlns:a16="http://schemas.microsoft.com/office/drawing/2014/main" id="{661D38D5-4B85-4BB3-A943-DA0E4D943DC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29888" y="2420606"/>
              <a:ext cx="2914730" cy="28150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a:extLst>
                <a:ext uri="{FF2B5EF4-FFF2-40B4-BE49-F238E27FC236}">
                  <a16:creationId xmlns:a16="http://schemas.microsoft.com/office/drawing/2014/main" id="{70BC9856-0B3D-4CFD-BF9D-0CE6FB9EEC7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29888" y="2713951"/>
              <a:ext cx="2878228" cy="277977"/>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Straight Connector 39">
              <a:extLst>
                <a:ext uri="{FF2B5EF4-FFF2-40B4-BE49-F238E27FC236}">
                  <a16:creationId xmlns:a16="http://schemas.microsoft.com/office/drawing/2014/main" id="{D865DDF0-2384-4C5F-84AE-ED4B9FEFCB82}"/>
                </a:ext>
              </a:extLst>
            </p:cNvPr>
            <p:cNvCxnSpPr>
              <a:cxnSpLocks/>
            </p:cNvCxnSpPr>
            <p:nvPr/>
          </p:nvCxnSpPr>
          <p:spPr>
            <a:xfrm>
              <a:off x="7820025" y="2288381"/>
              <a:ext cx="0" cy="56673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B844C5D-5AD9-4237-B13A-ECB9E5BF78CE}"/>
                </a:ext>
              </a:extLst>
            </p:cNvPr>
            <p:cNvCxnSpPr>
              <a:cxnSpLocks/>
            </p:cNvCxnSpPr>
            <p:nvPr/>
          </p:nvCxnSpPr>
          <p:spPr>
            <a:xfrm>
              <a:off x="7814453" y="2291652"/>
              <a:ext cx="18755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329AE08-7F3B-4329-8310-46EA01A01C50}"/>
                </a:ext>
              </a:extLst>
            </p:cNvPr>
            <p:cNvCxnSpPr>
              <a:cxnSpLocks/>
            </p:cNvCxnSpPr>
            <p:nvPr/>
          </p:nvCxnSpPr>
          <p:spPr>
            <a:xfrm>
              <a:off x="7814453" y="2847346"/>
              <a:ext cx="18755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9539488-95F1-43C3-80D0-90172A085620}"/>
                </a:ext>
              </a:extLst>
            </p:cNvPr>
            <p:cNvCxnSpPr>
              <a:cxnSpLocks/>
            </p:cNvCxnSpPr>
            <p:nvPr/>
          </p:nvCxnSpPr>
          <p:spPr>
            <a:xfrm>
              <a:off x="7398094" y="2557184"/>
              <a:ext cx="608125"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94A4AC85-5111-45D6-8832-7A6ED1D08C81}"/>
              </a:ext>
            </a:extLst>
          </p:cNvPr>
          <p:cNvGrpSpPr/>
          <p:nvPr/>
        </p:nvGrpSpPr>
        <p:grpSpPr>
          <a:xfrm>
            <a:off x="2065401" y="2544795"/>
            <a:ext cx="848984" cy="2183015"/>
            <a:chOff x="1758335" y="2640510"/>
            <a:chExt cx="906023" cy="2314272"/>
          </a:xfrm>
        </p:grpSpPr>
        <p:cxnSp>
          <p:nvCxnSpPr>
            <p:cNvPr id="53" name="Connector: Elbow 52">
              <a:extLst>
                <a:ext uri="{FF2B5EF4-FFF2-40B4-BE49-F238E27FC236}">
                  <a16:creationId xmlns:a16="http://schemas.microsoft.com/office/drawing/2014/main" id="{09F34C4F-0B84-4FA1-AFE4-9926EF1E57C5}"/>
                </a:ext>
              </a:extLst>
            </p:cNvPr>
            <p:cNvCxnSpPr>
              <a:cxnSpLocks/>
            </p:cNvCxnSpPr>
            <p:nvPr/>
          </p:nvCxnSpPr>
          <p:spPr>
            <a:xfrm flipV="1">
              <a:off x="1758335" y="2640510"/>
              <a:ext cx="906023" cy="529372"/>
            </a:xfrm>
            <a:prstGeom prst="bentConnector3">
              <a:avLst>
                <a:gd name="adj1" fmla="val 50000"/>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65" name="Connector: Elbow 64">
              <a:extLst>
                <a:ext uri="{FF2B5EF4-FFF2-40B4-BE49-F238E27FC236}">
                  <a16:creationId xmlns:a16="http://schemas.microsoft.com/office/drawing/2014/main" id="{44AE4795-6BCD-4AAB-BC9E-0409D6A2CC7F}"/>
                </a:ext>
              </a:extLst>
            </p:cNvPr>
            <p:cNvCxnSpPr>
              <a:cxnSpLocks/>
            </p:cNvCxnSpPr>
            <p:nvPr/>
          </p:nvCxnSpPr>
          <p:spPr>
            <a:xfrm>
              <a:off x="1778627" y="4425410"/>
              <a:ext cx="885731" cy="529372"/>
            </a:xfrm>
            <a:prstGeom prst="bentConnector3">
              <a:avLst>
                <a:gd name="adj1" fmla="val 50000"/>
              </a:avLst>
            </a:prstGeom>
            <a:ln w="12700">
              <a:tailEnd type="triangle"/>
            </a:ln>
          </p:spPr>
          <p:style>
            <a:lnRef idx="1">
              <a:schemeClr val="accent1"/>
            </a:lnRef>
            <a:fillRef idx="0">
              <a:schemeClr val="accent1"/>
            </a:fillRef>
            <a:effectRef idx="0">
              <a:schemeClr val="accent1"/>
            </a:effectRef>
            <a:fontRef idx="minor">
              <a:schemeClr val="tx1"/>
            </a:fontRef>
          </p:style>
        </p:cxnSp>
      </p:grpSp>
      <p:pic>
        <p:nvPicPr>
          <p:cNvPr id="85" name="Graphic 84" descr="Safe with solid fill">
            <a:extLst>
              <a:ext uri="{FF2B5EF4-FFF2-40B4-BE49-F238E27FC236}">
                <a16:creationId xmlns:a16="http://schemas.microsoft.com/office/drawing/2014/main" id="{0A6015E9-D20B-4757-B1C1-1157629D7DF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899151" y="4391623"/>
            <a:ext cx="674088" cy="674088"/>
          </a:xfrm>
          <a:prstGeom prst="rect">
            <a:avLst/>
          </a:prstGeom>
        </p:spPr>
      </p:pic>
      <p:sp>
        <p:nvSpPr>
          <p:cNvPr id="88" name="TextBox 87">
            <a:extLst>
              <a:ext uri="{FF2B5EF4-FFF2-40B4-BE49-F238E27FC236}">
                <a16:creationId xmlns:a16="http://schemas.microsoft.com/office/drawing/2014/main" id="{93F7D7A1-9DFD-4F9F-9CB3-177D33FD40CE}"/>
              </a:ext>
            </a:extLst>
          </p:cNvPr>
          <p:cNvSpPr txBox="1"/>
          <p:nvPr/>
        </p:nvSpPr>
        <p:spPr>
          <a:xfrm>
            <a:off x="3097497" y="6271042"/>
            <a:ext cx="6096000" cy="369332"/>
          </a:xfrm>
          <a:prstGeom prst="rect">
            <a:avLst/>
          </a:prstGeom>
          <a:noFill/>
        </p:spPr>
        <p:txBody>
          <a:bodyPr wrap="square">
            <a:spAutoFit/>
          </a:bodyPr>
          <a:lstStyle/>
          <a:p>
            <a:r>
              <a:rPr lang="en-US" sz="1800" b="0" dirty="0">
                <a:solidFill>
                  <a:schemeClr val="bg1"/>
                </a:solidFill>
                <a:latin typeface="+mn-lt"/>
              </a:rPr>
              <a:t>Comprehensive array of solutions for the Security Industry</a:t>
            </a:r>
            <a:endParaRPr lang="en-US" dirty="0"/>
          </a:p>
        </p:txBody>
      </p:sp>
      <p:sp>
        <p:nvSpPr>
          <p:cNvPr id="89" name="Slide Number Placeholder 2">
            <a:extLst>
              <a:ext uri="{FF2B5EF4-FFF2-40B4-BE49-F238E27FC236}">
                <a16:creationId xmlns:a16="http://schemas.microsoft.com/office/drawing/2014/main" id="{AD4998A8-3D6F-403B-A847-02507F4BD046}"/>
              </a:ext>
            </a:extLst>
          </p:cNvPr>
          <p:cNvSpPr txBox="1">
            <a:spLocks/>
          </p:cNvSpPr>
          <p:nvPr/>
        </p:nvSpPr>
        <p:spPr>
          <a:xfrm>
            <a:off x="202582" y="6388696"/>
            <a:ext cx="636727" cy="322851"/>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6D22F896-40B5-4ADD-8801-0D06FADFA095}" type="slidenum">
              <a:rPr lang="en-US" sz="1400" smtClean="0">
                <a:solidFill>
                  <a:schemeClr val="bg1">
                    <a:lumMod val="75000"/>
                  </a:schemeClr>
                </a:solidFill>
              </a:rPr>
              <a:pPr>
                <a:spcAft>
                  <a:spcPts val="600"/>
                </a:spcAft>
              </a:pPr>
              <a:t>6</a:t>
            </a:fld>
            <a:endParaRPr lang="en-US" dirty="0">
              <a:solidFill>
                <a:schemeClr val="bg1">
                  <a:lumMod val="75000"/>
                </a:schemeClr>
              </a:solidFill>
            </a:endParaRPr>
          </a:p>
        </p:txBody>
      </p:sp>
      <p:grpSp>
        <p:nvGrpSpPr>
          <p:cNvPr id="27" name="Group 26">
            <a:extLst>
              <a:ext uri="{FF2B5EF4-FFF2-40B4-BE49-F238E27FC236}">
                <a16:creationId xmlns:a16="http://schemas.microsoft.com/office/drawing/2014/main" id="{00F2F500-765F-425E-A0EB-D22DC6D60AF5}"/>
              </a:ext>
            </a:extLst>
          </p:cNvPr>
          <p:cNvGrpSpPr/>
          <p:nvPr/>
        </p:nvGrpSpPr>
        <p:grpSpPr>
          <a:xfrm>
            <a:off x="7701870" y="4843374"/>
            <a:ext cx="3491910" cy="881570"/>
            <a:chOff x="7701870" y="4843374"/>
            <a:chExt cx="3491910" cy="881570"/>
          </a:xfrm>
        </p:grpSpPr>
        <p:pic>
          <p:nvPicPr>
            <p:cNvPr id="48" name="Picture 6">
              <a:extLst>
                <a:ext uri="{FF2B5EF4-FFF2-40B4-BE49-F238E27FC236}">
                  <a16:creationId xmlns:a16="http://schemas.microsoft.com/office/drawing/2014/main" id="{8BED69CD-5379-4EF2-B692-EE6542E538E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27326" y="4843374"/>
              <a:ext cx="3039152" cy="281503"/>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Straight Connector 53">
              <a:extLst>
                <a:ext uri="{FF2B5EF4-FFF2-40B4-BE49-F238E27FC236}">
                  <a16:creationId xmlns:a16="http://schemas.microsoft.com/office/drawing/2014/main" id="{E06B8E99-4AC9-464F-B14A-9F79851C3373}"/>
                </a:ext>
              </a:extLst>
            </p:cNvPr>
            <p:cNvCxnSpPr>
              <a:cxnSpLocks/>
            </p:cNvCxnSpPr>
            <p:nvPr/>
          </p:nvCxnSpPr>
          <p:spPr>
            <a:xfrm>
              <a:off x="7883074" y="5009179"/>
              <a:ext cx="18755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F2CCC05-65BD-46FD-AAD7-BA1254F529DF}"/>
                </a:ext>
              </a:extLst>
            </p:cNvPr>
            <p:cNvCxnSpPr>
              <a:cxnSpLocks/>
            </p:cNvCxnSpPr>
            <p:nvPr/>
          </p:nvCxnSpPr>
          <p:spPr>
            <a:xfrm>
              <a:off x="7886700" y="5007769"/>
              <a:ext cx="2724" cy="54992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8422509-F4C7-49B8-BB61-64F3242AC8F5}"/>
                </a:ext>
              </a:extLst>
            </p:cNvPr>
            <p:cNvCxnSpPr>
              <a:cxnSpLocks/>
            </p:cNvCxnSpPr>
            <p:nvPr/>
          </p:nvCxnSpPr>
          <p:spPr>
            <a:xfrm>
              <a:off x="7701870" y="5269398"/>
              <a:ext cx="18755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4F226FA-4DAD-44FB-995C-8D69A78CEBF9}"/>
                </a:ext>
              </a:extLst>
            </p:cNvPr>
            <p:cNvCxnSpPr>
              <a:cxnSpLocks/>
            </p:cNvCxnSpPr>
            <p:nvPr/>
          </p:nvCxnSpPr>
          <p:spPr>
            <a:xfrm>
              <a:off x="7889424" y="5552928"/>
              <a:ext cx="187554"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52" name="Picture 6">
              <a:extLst>
                <a:ext uri="{FF2B5EF4-FFF2-40B4-BE49-F238E27FC236}">
                  <a16:creationId xmlns:a16="http://schemas.microsoft.com/office/drawing/2014/main" id="{DE09F29A-343C-4990-AB00-250641DF10CD}"/>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r="53259"/>
            <a:stretch/>
          </p:blipFill>
          <p:spPr bwMode="auto">
            <a:xfrm>
              <a:off x="8127326" y="5372304"/>
              <a:ext cx="1420534" cy="2815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27B05AD-3D9E-4B30-A4A5-8D7CA6485AB2}"/>
                </a:ext>
              </a:extLst>
            </p:cNvPr>
            <p:cNvSpPr txBox="1"/>
            <p:nvPr/>
          </p:nvSpPr>
          <p:spPr>
            <a:xfrm>
              <a:off x="9479280" y="5324834"/>
              <a:ext cx="1714500" cy="400110"/>
            </a:xfrm>
            <a:prstGeom prst="rect">
              <a:avLst/>
            </a:prstGeom>
            <a:noFill/>
          </p:spPr>
          <p:txBody>
            <a:bodyPr wrap="square" rtlCol="0">
              <a:spAutoFit/>
            </a:bodyPr>
            <a:lstStyle/>
            <a:p>
              <a:r>
                <a:rPr lang="en-US" sz="2000" b="1" dirty="0">
                  <a:solidFill>
                    <a:schemeClr val="tx1">
                      <a:lumMod val="75000"/>
                      <a:lumOff val="25000"/>
                    </a:schemeClr>
                  </a:solidFill>
                  <a:latin typeface="Source Sans Pro" panose="020B0503030403020204" pitchFamily="34" charset="0"/>
                </a:rPr>
                <a:t>On-Prem</a:t>
              </a:r>
            </a:p>
          </p:txBody>
        </p:sp>
      </p:grpSp>
      <p:grpSp>
        <p:nvGrpSpPr>
          <p:cNvPr id="16" name="Group 15">
            <a:extLst>
              <a:ext uri="{FF2B5EF4-FFF2-40B4-BE49-F238E27FC236}">
                <a16:creationId xmlns:a16="http://schemas.microsoft.com/office/drawing/2014/main" id="{3F479E60-02F1-44B1-AF04-F54A8D6C8186}"/>
              </a:ext>
            </a:extLst>
          </p:cNvPr>
          <p:cNvGrpSpPr/>
          <p:nvPr/>
        </p:nvGrpSpPr>
        <p:grpSpPr>
          <a:xfrm>
            <a:off x="4503669" y="3897385"/>
            <a:ext cx="3266805" cy="1496029"/>
            <a:chOff x="4503669" y="3897385"/>
            <a:chExt cx="3266805" cy="1496029"/>
          </a:xfrm>
        </p:grpSpPr>
        <p:cxnSp>
          <p:nvCxnSpPr>
            <p:cNvPr id="42" name="Straight Connector 41">
              <a:extLst>
                <a:ext uri="{FF2B5EF4-FFF2-40B4-BE49-F238E27FC236}">
                  <a16:creationId xmlns:a16="http://schemas.microsoft.com/office/drawing/2014/main" id="{05F00A80-5907-4D79-9180-B4650F05344E}"/>
                </a:ext>
              </a:extLst>
            </p:cNvPr>
            <p:cNvCxnSpPr>
              <a:cxnSpLocks/>
            </p:cNvCxnSpPr>
            <p:nvPr/>
          </p:nvCxnSpPr>
          <p:spPr>
            <a:xfrm>
              <a:off x="4503669" y="4727812"/>
              <a:ext cx="70090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4C23635-1C66-486B-BB65-F1C06F511D5D}"/>
                </a:ext>
              </a:extLst>
            </p:cNvPr>
            <p:cNvCxnSpPr>
              <a:cxnSpLocks/>
            </p:cNvCxnSpPr>
            <p:nvPr/>
          </p:nvCxnSpPr>
          <p:spPr>
            <a:xfrm>
              <a:off x="5203031" y="4093369"/>
              <a:ext cx="9525" cy="12192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E61175C-39BF-405D-973E-665EA5C4215C}"/>
                </a:ext>
              </a:extLst>
            </p:cNvPr>
            <p:cNvCxnSpPr>
              <a:cxnSpLocks/>
            </p:cNvCxnSpPr>
            <p:nvPr/>
          </p:nvCxnSpPr>
          <p:spPr>
            <a:xfrm>
              <a:off x="5204575" y="4092889"/>
              <a:ext cx="78730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A7D40BA-D57A-4274-B690-1C01176085B9}"/>
                </a:ext>
              </a:extLst>
            </p:cNvPr>
            <p:cNvCxnSpPr>
              <a:cxnSpLocks/>
            </p:cNvCxnSpPr>
            <p:nvPr/>
          </p:nvCxnSpPr>
          <p:spPr>
            <a:xfrm>
              <a:off x="5204577" y="5306523"/>
              <a:ext cx="78730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46" name="Picture 2">
              <a:extLst>
                <a:ext uri="{FF2B5EF4-FFF2-40B4-BE49-F238E27FC236}">
                  <a16:creationId xmlns:a16="http://schemas.microsoft.com/office/drawing/2014/main" id="{478B0CE0-6D2F-4B81-B80E-66AA2FD1202D}"/>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1" r="46955" b="6563"/>
            <a:stretch/>
          </p:blipFill>
          <p:spPr bwMode="auto">
            <a:xfrm>
              <a:off x="6086994" y="5107023"/>
              <a:ext cx="1683480" cy="28639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a:extLst>
                <a:ext uri="{FF2B5EF4-FFF2-40B4-BE49-F238E27FC236}">
                  <a16:creationId xmlns:a16="http://schemas.microsoft.com/office/drawing/2014/main" id="{519B7407-68FC-4FB5-BC80-32FB52357077}"/>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1" r="57002" b="7750"/>
            <a:stretch/>
          </p:blipFill>
          <p:spPr bwMode="auto">
            <a:xfrm>
              <a:off x="6096755" y="3897385"/>
              <a:ext cx="1355590" cy="28088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3728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0B4C5-9C11-4A0F-8159-0236CF9A89C8}"/>
              </a:ext>
            </a:extLst>
          </p:cNvPr>
          <p:cNvSpPr>
            <a:spLocks noGrp="1"/>
          </p:cNvSpPr>
          <p:nvPr>
            <p:ph type="title"/>
          </p:nvPr>
        </p:nvSpPr>
        <p:spPr>
          <a:xfrm>
            <a:off x="659140" y="1264082"/>
            <a:ext cx="9867880" cy="690788"/>
          </a:xfrm>
        </p:spPr>
        <p:txBody>
          <a:bodyPr>
            <a:noAutofit/>
          </a:bodyPr>
          <a:lstStyle/>
          <a:p>
            <a:pPr algn="l"/>
            <a:r>
              <a:rPr lang="en-US" sz="4000" b="1" dirty="0"/>
              <a:t>INDUSTRY LEADERSHIP</a:t>
            </a:r>
          </a:p>
        </p:txBody>
      </p:sp>
      <p:sp>
        <p:nvSpPr>
          <p:cNvPr id="3" name="Content Placeholder 2">
            <a:extLst>
              <a:ext uri="{FF2B5EF4-FFF2-40B4-BE49-F238E27FC236}">
                <a16:creationId xmlns:a16="http://schemas.microsoft.com/office/drawing/2014/main" id="{B40D81A6-8D0F-4752-90E0-6F6FD8F347E4}"/>
              </a:ext>
            </a:extLst>
          </p:cNvPr>
          <p:cNvSpPr>
            <a:spLocks noGrp="1"/>
          </p:cNvSpPr>
          <p:nvPr>
            <p:ph sz="half" idx="2"/>
          </p:nvPr>
        </p:nvSpPr>
        <p:spPr>
          <a:xfrm>
            <a:off x="659140" y="2066346"/>
            <a:ext cx="5386060" cy="4458326"/>
          </a:xfrm>
        </p:spPr>
        <p:txBody>
          <a:bodyPr>
            <a:normAutofit fontScale="85000" lnSpcReduction="20000"/>
          </a:bodyPr>
          <a:lstStyle/>
          <a:p>
            <a:pPr>
              <a:lnSpc>
                <a:spcPct val="160000"/>
              </a:lnSpc>
            </a:pPr>
            <a:r>
              <a:rPr lang="en-US" sz="2000" dirty="0"/>
              <a:t>Over 40 years of experience.</a:t>
            </a:r>
          </a:p>
          <a:p>
            <a:pPr>
              <a:lnSpc>
                <a:spcPct val="160000"/>
              </a:lnSpc>
            </a:pPr>
            <a:r>
              <a:rPr lang="en-US" sz="2000" dirty="0">
                <a:effectLst/>
              </a:rPr>
              <a:t>60 of the top 100 SDM Security companies are Bold Group customers.</a:t>
            </a:r>
            <a:endParaRPr lang="en-US" sz="2400" dirty="0">
              <a:effectLst/>
            </a:endParaRPr>
          </a:p>
          <a:p>
            <a:pPr>
              <a:lnSpc>
                <a:spcPct val="160000"/>
              </a:lnSpc>
            </a:pPr>
            <a:r>
              <a:rPr lang="en-US" sz="2000" dirty="0">
                <a:effectLst/>
              </a:rPr>
              <a:t>Are in use at over 800+ monitoring centers worldwide.</a:t>
            </a:r>
          </a:p>
          <a:p>
            <a:pPr>
              <a:lnSpc>
                <a:spcPct val="160000"/>
              </a:lnSpc>
            </a:pPr>
            <a:r>
              <a:rPr lang="en-US" dirty="0"/>
              <a:t>Reputation for developing long-term, 10+-year relationships built on long-lasting customer-success.</a:t>
            </a:r>
          </a:p>
          <a:p>
            <a:pPr>
              <a:lnSpc>
                <a:spcPct val="160000"/>
              </a:lnSpc>
            </a:pPr>
            <a:r>
              <a:rPr lang="en-US" sz="2000" dirty="0"/>
              <a:t>Supporting monitoring centers serving millions of accounts and billions of dollars in assets.</a:t>
            </a:r>
          </a:p>
          <a:p>
            <a:pPr>
              <a:lnSpc>
                <a:spcPct val="160000"/>
              </a:lnSpc>
            </a:pPr>
            <a:r>
              <a:rPr lang="en-US" dirty="0"/>
              <a:t>Enjoy peace of mind when working with a partner who has earned the industry’s trust for decades.</a:t>
            </a:r>
            <a:endParaRPr lang="en-US" sz="2000" dirty="0"/>
          </a:p>
        </p:txBody>
      </p:sp>
      <p:pic>
        <p:nvPicPr>
          <p:cNvPr id="20" name="Graphic 19" descr="Badge Tick with solid fill">
            <a:extLst>
              <a:ext uri="{FF2B5EF4-FFF2-40B4-BE49-F238E27FC236}">
                <a16:creationId xmlns:a16="http://schemas.microsoft.com/office/drawing/2014/main" id="{3B8A65F7-AC1D-44ED-862D-B694E9A487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32119" y="1756511"/>
            <a:ext cx="4434833" cy="4434833"/>
          </a:xfrm>
          <a:prstGeom prst="rect">
            <a:avLst/>
          </a:prstGeom>
        </p:spPr>
      </p:pic>
      <p:cxnSp>
        <p:nvCxnSpPr>
          <p:cNvPr id="6" name="Straight Connector 5">
            <a:extLst>
              <a:ext uri="{FF2B5EF4-FFF2-40B4-BE49-F238E27FC236}">
                <a16:creationId xmlns:a16="http://schemas.microsoft.com/office/drawing/2014/main" id="{4AB74031-8950-463B-89F8-D0E7899372B5}"/>
              </a:ext>
            </a:extLst>
          </p:cNvPr>
          <p:cNvCxnSpPr>
            <a:cxnSpLocks/>
          </p:cNvCxnSpPr>
          <p:nvPr/>
        </p:nvCxnSpPr>
        <p:spPr>
          <a:xfrm>
            <a:off x="783824" y="1748825"/>
            <a:ext cx="865989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6EC226F0-9843-4C4D-8B5E-419DB4725F85}"/>
              </a:ext>
            </a:extLst>
          </p:cNvPr>
          <p:cNvSpPr txBox="1">
            <a:spLocks/>
          </p:cNvSpPr>
          <p:nvPr/>
        </p:nvSpPr>
        <p:spPr>
          <a:xfrm>
            <a:off x="617869" y="843934"/>
            <a:ext cx="3105140" cy="52543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400" b="0" i="0" kern="1200" cap="all">
                <a:solidFill>
                  <a:schemeClr val="tx1"/>
                </a:solidFill>
                <a:effectLst/>
                <a:latin typeface="+mj-lt"/>
                <a:ea typeface="+mj-ea"/>
                <a:cs typeface="+mj-cs"/>
              </a:defRPr>
            </a:lvl1pPr>
          </a:lstStyle>
          <a:p>
            <a:pPr algn="l"/>
            <a:r>
              <a:rPr lang="en-US" sz="4000" b="1" dirty="0"/>
              <a:t>trusted</a:t>
            </a:r>
          </a:p>
        </p:txBody>
      </p:sp>
      <p:pic>
        <p:nvPicPr>
          <p:cNvPr id="13" name="Picture 12">
            <a:extLst>
              <a:ext uri="{FF2B5EF4-FFF2-40B4-BE49-F238E27FC236}">
                <a16:creationId xmlns:a16="http://schemas.microsoft.com/office/drawing/2014/main" id="{10539B53-9870-4CE8-B5F6-5A2C78408A64}"/>
              </a:ext>
            </a:extLst>
          </p:cNvPr>
          <p:cNvPicPr>
            <a:picLocks noChangeAspect="1"/>
          </p:cNvPicPr>
          <p:nvPr/>
        </p:nvPicPr>
        <p:blipFill>
          <a:blip r:embed="rId5"/>
          <a:stretch>
            <a:fillRect/>
          </a:stretch>
        </p:blipFill>
        <p:spPr>
          <a:xfrm>
            <a:off x="8097521" y="-7685"/>
            <a:ext cx="4094480" cy="6865685"/>
          </a:xfrm>
          <a:prstGeom prst="rect">
            <a:avLst/>
          </a:prstGeom>
        </p:spPr>
      </p:pic>
      <p:cxnSp>
        <p:nvCxnSpPr>
          <p:cNvPr id="16" name="Straight Connector 15">
            <a:extLst>
              <a:ext uri="{FF2B5EF4-FFF2-40B4-BE49-F238E27FC236}">
                <a16:creationId xmlns:a16="http://schemas.microsoft.com/office/drawing/2014/main" id="{097395B1-B5BC-46E3-AFDC-71523F9F64F1}"/>
              </a:ext>
            </a:extLst>
          </p:cNvPr>
          <p:cNvCxnSpPr/>
          <p:nvPr/>
        </p:nvCxnSpPr>
        <p:spPr>
          <a:xfrm>
            <a:off x="8214360" y="0"/>
            <a:ext cx="0" cy="68580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92938475-5230-4F8C-A358-F80052226B59}"/>
              </a:ext>
            </a:extLst>
          </p:cNvPr>
          <p:cNvSpPr txBox="1">
            <a:spLocks/>
          </p:cNvSpPr>
          <p:nvPr/>
        </p:nvSpPr>
        <p:spPr>
          <a:xfrm>
            <a:off x="202582" y="6388696"/>
            <a:ext cx="636727" cy="32285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22F896-40B5-4ADD-8801-0D06FADFA095}" type="slidenum">
              <a:rPr lang="en-US" sz="1400" smtClean="0"/>
              <a:pPr/>
              <a:t>7</a:t>
            </a:fld>
            <a:endParaRPr lang="en-US" dirty="0">
              <a:solidFill>
                <a:schemeClr val="tx2">
                  <a:lumMod val="60000"/>
                  <a:lumOff val="40000"/>
                </a:schemeClr>
              </a:solidFill>
            </a:endParaRPr>
          </a:p>
        </p:txBody>
      </p:sp>
    </p:spTree>
    <p:extLst>
      <p:ext uri="{BB962C8B-B14F-4D97-AF65-F5344CB8AC3E}">
        <p14:creationId xmlns:p14="http://schemas.microsoft.com/office/powerpoint/2010/main" val="420376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0C7EF-B3A4-40EC-B21E-271EBF87F137}"/>
              </a:ext>
            </a:extLst>
          </p:cNvPr>
          <p:cNvSpPr>
            <a:spLocks noGrp="1"/>
          </p:cNvSpPr>
          <p:nvPr>
            <p:ph type="title"/>
          </p:nvPr>
        </p:nvSpPr>
        <p:spPr>
          <a:xfrm>
            <a:off x="657055" y="455626"/>
            <a:ext cx="5743745" cy="735634"/>
          </a:xfrm>
        </p:spPr>
        <p:txBody>
          <a:bodyPr/>
          <a:lstStyle/>
          <a:p>
            <a:pPr algn="l"/>
            <a:r>
              <a:rPr lang="en-US" sz="5400" b="1" dirty="0"/>
              <a:t>The Bold</a:t>
            </a:r>
          </a:p>
        </p:txBody>
      </p:sp>
      <p:pic>
        <p:nvPicPr>
          <p:cNvPr id="11" name="Graphic 10" descr="Badge New with solid fill">
            <a:extLst>
              <a:ext uri="{FF2B5EF4-FFF2-40B4-BE49-F238E27FC236}">
                <a16:creationId xmlns:a16="http://schemas.microsoft.com/office/drawing/2014/main" id="{123D8D59-4CF3-4C37-9788-A6ECA42834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14461" y="1856564"/>
            <a:ext cx="4276924" cy="4276924"/>
          </a:xfrm>
          <a:prstGeom prst="rect">
            <a:avLst/>
          </a:prstGeom>
        </p:spPr>
      </p:pic>
      <p:sp>
        <p:nvSpPr>
          <p:cNvPr id="3" name="Content Placeholder 2">
            <a:extLst>
              <a:ext uri="{FF2B5EF4-FFF2-40B4-BE49-F238E27FC236}">
                <a16:creationId xmlns:a16="http://schemas.microsoft.com/office/drawing/2014/main" id="{34F66E29-DB7F-449B-B398-CC909721D49C}"/>
              </a:ext>
            </a:extLst>
          </p:cNvPr>
          <p:cNvSpPr>
            <a:spLocks noGrp="1"/>
          </p:cNvSpPr>
          <p:nvPr>
            <p:ph sz="half" idx="2"/>
          </p:nvPr>
        </p:nvSpPr>
        <p:spPr>
          <a:xfrm>
            <a:off x="681154" y="2058981"/>
            <a:ext cx="6132396" cy="4458326"/>
          </a:xfrm>
        </p:spPr>
        <p:txBody>
          <a:bodyPr>
            <a:normAutofit/>
          </a:bodyPr>
          <a:lstStyle/>
          <a:p>
            <a:pPr>
              <a:lnSpc>
                <a:spcPct val="100000"/>
              </a:lnSpc>
              <a:spcBef>
                <a:spcPts val="2400"/>
              </a:spcBef>
            </a:pPr>
            <a:r>
              <a:rPr lang="en-US" sz="1600" dirty="0"/>
              <a:t>Proven Industry Leadership &amp; Vision</a:t>
            </a:r>
          </a:p>
          <a:p>
            <a:pPr>
              <a:lnSpc>
                <a:spcPct val="100000"/>
              </a:lnSpc>
              <a:spcBef>
                <a:spcPts val="2400"/>
              </a:spcBef>
            </a:pPr>
            <a:r>
              <a:rPr lang="en-US" sz="1600" dirty="0"/>
              <a:t>Comprehensive Suite Of Industry Specific Software</a:t>
            </a:r>
          </a:p>
          <a:p>
            <a:pPr>
              <a:lnSpc>
                <a:spcPct val="100000"/>
              </a:lnSpc>
              <a:spcBef>
                <a:spcPts val="2400"/>
              </a:spcBef>
            </a:pPr>
            <a:r>
              <a:rPr lang="en-US" sz="1600" dirty="0"/>
              <a:t>Integrated Alarm Monitoring And Business Management Solutions</a:t>
            </a:r>
          </a:p>
          <a:p>
            <a:pPr>
              <a:lnSpc>
                <a:spcPct val="100000"/>
              </a:lnSpc>
              <a:spcBef>
                <a:spcPts val="2400"/>
              </a:spcBef>
            </a:pPr>
            <a:r>
              <a:rPr lang="en-US" sz="1600" dirty="0"/>
              <a:t>Depth Of Experience And Expertise </a:t>
            </a:r>
          </a:p>
          <a:p>
            <a:pPr>
              <a:lnSpc>
                <a:spcPct val="100000"/>
              </a:lnSpc>
              <a:spcBef>
                <a:spcPts val="2400"/>
              </a:spcBef>
            </a:pPr>
            <a:r>
              <a:rPr lang="en-US" sz="1600" dirty="0"/>
              <a:t>Trusted In the Industry With Long-term, 10+-year Relationships, Built On Long-lasting Customer-success</a:t>
            </a:r>
          </a:p>
          <a:p>
            <a:pPr>
              <a:lnSpc>
                <a:spcPct val="100000"/>
              </a:lnSpc>
              <a:spcBef>
                <a:spcPts val="2400"/>
              </a:spcBef>
            </a:pPr>
            <a:r>
              <a:rPr lang="en-US" sz="1600" dirty="0"/>
              <a:t>Allows Customers Full Ownership Of Their Data </a:t>
            </a:r>
          </a:p>
          <a:p>
            <a:pPr>
              <a:lnSpc>
                <a:spcPct val="100000"/>
              </a:lnSpc>
              <a:spcBef>
                <a:spcPts val="2400"/>
              </a:spcBef>
            </a:pPr>
            <a:r>
              <a:rPr lang="en-US" sz="1600" dirty="0"/>
              <a:t>Corporate Strength And Stability (</a:t>
            </a:r>
            <a:r>
              <a:rPr lang="en-US" sz="1600" dirty="0" err="1"/>
              <a:t>Evercommerce</a:t>
            </a:r>
            <a:r>
              <a:rPr lang="en-US" sz="1600" baseline="30000" dirty="0" err="1"/>
              <a:t>sm</a:t>
            </a:r>
            <a:r>
              <a:rPr lang="en-US" sz="1600" baseline="30000" dirty="0"/>
              <a:t> </a:t>
            </a:r>
            <a:r>
              <a:rPr lang="en-US" sz="1600" dirty="0"/>
              <a:t>Parent), Committed To Growth And Longevity</a:t>
            </a:r>
          </a:p>
        </p:txBody>
      </p:sp>
      <p:sp>
        <p:nvSpPr>
          <p:cNvPr id="6" name="Title 1">
            <a:extLst>
              <a:ext uri="{FF2B5EF4-FFF2-40B4-BE49-F238E27FC236}">
                <a16:creationId xmlns:a16="http://schemas.microsoft.com/office/drawing/2014/main" id="{E9994DDD-2DA5-41D5-959E-33F72F06ABAF}"/>
              </a:ext>
            </a:extLst>
          </p:cNvPr>
          <p:cNvSpPr txBox="1">
            <a:spLocks/>
          </p:cNvSpPr>
          <p:nvPr/>
        </p:nvSpPr>
        <p:spPr>
          <a:xfrm>
            <a:off x="712935" y="1011886"/>
            <a:ext cx="5743745" cy="73563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400" b="0" i="0" kern="1200" cap="all">
                <a:solidFill>
                  <a:schemeClr val="tx1"/>
                </a:solidFill>
                <a:effectLst/>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all" spc="0" normalizeH="0" baseline="0" noProof="0" dirty="0">
                <a:ln>
                  <a:noFill/>
                </a:ln>
                <a:solidFill>
                  <a:prstClr val="black"/>
                </a:solidFill>
                <a:effectLst/>
                <a:uLnTx/>
                <a:uFillTx/>
                <a:latin typeface="Gill Sans MT" panose="020B0502020104020203"/>
                <a:ea typeface="+mj-ea"/>
                <a:cs typeface="+mj-cs"/>
              </a:rPr>
              <a:t>difference</a:t>
            </a:r>
          </a:p>
        </p:txBody>
      </p:sp>
      <p:cxnSp>
        <p:nvCxnSpPr>
          <p:cNvPr id="7" name="Straight Connector 6">
            <a:extLst>
              <a:ext uri="{FF2B5EF4-FFF2-40B4-BE49-F238E27FC236}">
                <a16:creationId xmlns:a16="http://schemas.microsoft.com/office/drawing/2014/main" id="{F643203D-180C-43F7-B90E-8EB8CED78CFD}"/>
              </a:ext>
            </a:extLst>
          </p:cNvPr>
          <p:cNvCxnSpPr>
            <a:cxnSpLocks/>
          </p:cNvCxnSpPr>
          <p:nvPr/>
        </p:nvCxnSpPr>
        <p:spPr>
          <a:xfrm>
            <a:off x="681155" y="1639090"/>
            <a:ext cx="10560885"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8" name="Picture 7" descr="A picture containing Ferris wheel, ride&#10;&#10;Description automatically generated">
            <a:extLst>
              <a:ext uri="{FF2B5EF4-FFF2-40B4-BE49-F238E27FC236}">
                <a16:creationId xmlns:a16="http://schemas.microsoft.com/office/drawing/2014/main" id="{0F517E59-3C18-41EC-A784-7B57370E6B4E}"/>
              </a:ext>
            </a:extLst>
          </p:cNvPr>
          <p:cNvPicPr>
            <a:picLocks noChangeAspect="1"/>
          </p:cNvPicPr>
          <p:nvPr/>
        </p:nvPicPr>
        <p:blipFill rotWithShape="1">
          <a:blip r:embed="rId5">
            <a:extLst>
              <a:ext uri="{28A0092B-C50C-407E-A947-70E740481C1C}">
                <a14:useLocalDpi xmlns:a14="http://schemas.microsoft.com/office/drawing/2010/main" val="0"/>
              </a:ext>
            </a:extLst>
          </a:blip>
          <a:srcRect l="56592"/>
          <a:stretch/>
        </p:blipFill>
        <p:spPr>
          <a:xfrm>
            <a:off x="7726680" y="0"/>
            <a:ext cx="4465320" cy="6858000"/>
          </a:xfrm>
          <a:prstGeom prst="rect">
            <a:avLst/>
          </a:prstGeom>
        </p:spPr>
      </p:pic>
      <p:cxnSp>
        <p:nvCxnSpPr>
          <p:cNvPr id="9" name="Straight Connector 8">
            <a:extLst>
              <a:ext uri="{FF2B5EF4-FFF2-40B4-BE49-F238E27FC236}">
                <a16:creationId xmlns:a16="http://schemas.microsoft.com/office/drawing/2014/main" id="{B5EB6B41-E3B3-4A72-A037-58BDBB94D667}"/>
              </a:ext>
            </a:extLst>
          </p:cNvPr>
          <p:cNvCxnSpPr/>
          <p:nvPr/>
        </p:nvCxnSpPr>
        <p:spPr>
          <a:xfrm>
            <a:off x="7838440" y="0"/>
            <a:ext cx="0" cy="68580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474E9338-7434-4BBA-913C-B28F8BF93263}"/>
              </a:ext>
            </a:extLst>
          </p:cNvPr>
          <p:cNvSpPr txBox="1">
            <a:spLocks/>
          </p:cNvSpPr>
          <p:nvPr/>
        </p:nvSpPr>
        <p:spPr>
          <a:xfrm>
            <a:off x="202582" y="6388696"/>
            <a:ext cx="636727" cy="32285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400" b="0" i="0" u="none" strike="noStrike" kern="1200" cap="none" spc="0" normalizeH="0" baseline="0" noProof="0" smtClean="0">
                <a:ln>
                  <a:noFill/>
                </a:ln>
                <a:solidFill>
                  <a:prstClr val="black"/>
                </a:solidFill>
                <a:effectLst/>
                <a:uLnTx/>
                <a:uFillTx/>
                <a:latin typeface="Gill Sans MT" panose="020B0502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dirty="0">
              <a:ln>
                <a:noFill/>
              </a:ln>
              <a:solidFill>
                <a:srgbClr val="454545">
                  <a:lumMod val="60000"/>
                  <a:lumOff val="40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50966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B90BD1-EEAE-7A47-B5D9-BF7CEEF769C7}"/>
              </a:ext>
            </a:extLst>
          </p:cNvPr>
          <p:cNvSpPr>
            <a:spLocks noGrp="1"/>
          </p:cNvSpPr>
          <p:nvPr>
            <p:ph type="sldNum" sz="quarter" idx="4"/>
          </p:nvPr>
        </p:nvSpPr>
        <p:spPr/>
        <p:txBody>
          <a:bodyPr/>
          <a:lstStyle/>
          <a:p>
            <a:fld id="{6D22F896-40B5-4ADD-8801-0D06FADFA095}" type="slidenum">
              <a:rPr lang="en-US" smtClean="0"/>
              <a:pPr/>
              <a:t>9</a:t>
            </a:fld>
            <a:endParaRPr lang="en-US" dirty="0"/>
          </a:p>
        </p:txBody>
      </p:sp>
      <p:sp>
        <p:nvSpPr>
          <p:cNvPr id="9" name="Title 1">
            <a:extLst>
              <a:ext uri="{FF2B5EF4-FFF2-40B4-BE49-F238E27FC236}">
                <a16:creationId xmlns:a16="http://schemas.microsoft.com/office/drawing/2014/main" id="{2C0E0244-9277-774E-8EF7-6DFCDF1E6353}"/>
              </a:ext>
            </a:extLst>
          </p:cNvPr>
          <p:cNvSpPr txBox="1">
            <a:spLocks/>
          </p:cNvSpPr>
          <p:nvPr/>
        </p:nvSpPr>
        <p:spPr>
          <a:xfrm>
            <a:off x="403486" y="380745"/>
            <a:ext cx="11649075" cy="73563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400" b="0" i="0" kern="1200" cap="all">
                <a:solidFill>
                  <a:schemeClr val="tx1"/>
                </a:solidFill>
                <a:effectLst/>
                <a:latin typeface="+mj-lt"/>
                <a:ea typeface="+mj-ea"/>
                <a:cs typeface="+mj-cs"/>
              </a:defRPr>
            </a:lvl1pPr>
          </a:lstStyle>
          <a:p>
            <a:pPr algn="l"/>
            <a:r>
              <a:rPr lang="en-US" sz="3000" b="1" dirty="0"/>
              <a:t>Serving the largest organizations in the world</a:t>
            </a:r>
          </a:p>
          <a:p>
            <a:r>
              <a:rPr lang="en-US" sz="2000" b="1" dirty="0">
                <a:solidFill>
                  <a:schemeClr val="accent1"/>
                </a:solidFill>
              </a:rPr>
              <a:t>Alarm monitoring</a:t>
            </a:r>
          </a:p>
        </p:txBody>
      </p:sp>
      <p:grpSp>
        <p:nvGrpSpPr>
          <p:cNvPr id="4" name="Group 3">
            <a:extLst>
              <a:ext uri="{FF2B5EF4-FFF2-40B4-BE49-F238E27FC236}">
                <a16:creationId xmlns:a16="http://schemas.microsoft.com/office/drawing/2014/main" id="{1273AE14-73BF-47A6-910F-43C083E4F5CC}"/>
              </a:ext>
            </a:extLst>
          </p:cNvPr>
          <p:cNvGrpSpPr/>
          <p:nvPr/>
        </p:nvGrpSpPr>
        <p:grpSpPr>
          <a:xfrm>
            <a:off x="506199" y="1801712"/>
            <a:ext cx="11685801" cy="5133492"/>
            <a:chOff x="506199" y="1801712"/>
            <a:chExt cx="11685801" cy="5133492"/>
          </a:xfrm>
        </p:grpSpPr>
        <p:sp>
          <p:nvSpPr>
            <p:cNvPr id="3" name="Rectangle 2">
              <a:extLst>
                <a:ext uri="{FF2B5EF4-FFF2-40B4-BE49-F238E27FC236}">
                  <a16:creationId xmlns:a16="http://schemas.microsoft.com/office/drawing/2014/main" id="{5244F725-07A3-45AD-A6DC-11877ED970E9}"/>
                </a:ext>
              </a:extLst>
            </p:cNvPr>
            <p:cNvSpPr/>
            <p:nvPr/>
          </p:nvSpPr>
          <p:spPr>
            <a:xfrm>
              <a:off x="10472106" y="6006807"/>
              <a:ext cx="1719894" cy="928397"/>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52" name="Picture 28" descr="University of California, San Francisco : Rankings, Fees &amp; Courses Details  | Top Universities">
              <a:extLst>
                <a:ext uri="{FF2B5EF4-FFF2-40B4-BE49-F238E27FC236}">
                  <a16:creationId xmlns:a16="http://schemas.microsoft.com/office/drawing/2014/main" id="{27D3EDAA-751C-CC4D-ADFC-5CD077E6F1D8}"/>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8832229" y="3750069"/>
              <a:ext cx="939671" cy="939671"/>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Texas Department of Transportation - Wikipedia">
              <a:extLst>
                <a:ext uri="{FF2B5EF4-FFF2-40B4-BE49-F238E27FC236}">
                  <a16:creationId xmlns:a16="http://schemas.microsoft.com/office/drawing/2014/main" id="{22435D82-E0C9-4A4D-99A5-A4662C12D103}"/>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10719727" y="3681069"/>
              <a:ext cx="843779" cy="6845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apid response Logos">
              <a:extLst>
                <a:ext uri="{FF2B5EF4-FFF2-40B4-BE49-F238E27FC236}">
                  <a16:creationId xmlns:a16="http://schemas.microsoft.com/office/drawing/2014/main" id="{D72925E0-2C5C-B745-9FB6-B014A0F30622}"/>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768122" y="2019970"/>
              <a:ext cx="640475" cy="6376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vantGuard Monitoring announces third central station | Security Info Watch">
              <a:extLst>
                <a:ext uri="{FF2B5EF4-FFF2-40B4-BE49-F238E27FC236}">
                  <a16:creationId xmlns:a16="http://schemas.microsoft.com/office/drawing/2014/main" id="{4BBAE8A2-7B3B-7643-BD47-60517553A3EF}"/>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1740082" y="1918389"/>
              <a:ext cx="1583845" cy="88695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ear Kroger: It's time for a new look">
              <a:extLst>
                <a:ext uri="{FF2B5EF4-FFF2-40B4-BE49-F238E27FC236}">
                  <a16:creationId xmlns:a16="http://schemas.microsoft.com/office/drawing/2014/main" id="{2A0BA05E-4FA5-3545-BDDC-67638442B646}"/>
                </a:ext>
              </a:extLst>
            </p:cNvPr>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9019369" y="2019970"/>
              <a:ext cx="627697" cy="52777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ivint to Pay $3.2 Million to Resolve Allegations of False Statements to  Federally Insured Bank | 2021-01-08 | SDM Magazine">
              <a:extLst>
                <a:ext uri="{FF2B5EF4-FFF2-40B4-BE49-F238E27FC236}">
                  <a16:creationId xmlns:a16="http://schemas.microsoft.com/office/drawing/2014/main" id="{16A8418F-32A8-5B48-998F-61E78CD001A6}"/>
                </a:ext>
              </a:extLst>
            </p:cNvPr>
            <p:cNvPicPr>
              <a:picLocks noChangeAspect="1" noChangeArrowheads="1"/>
            </p:cNvPicPr>
            <p:nvPr/>
          </p:nvPicPr>
          <p:blipFill>
            <a:blip r:embed="rId8">
              <a:grayscl/>
              <a:extLst>
                <a:ext uri="{28A0092B-C50C-407E-A947-70E740481C1C}">
                  <a14:useLocalDpi xmlns:a14="http://schemas.microsoft.com/office/drawing/2010/main" val="0"/>
                </a:ext>
              </a:extLst>
            </a:blip>
            <a:srcRect/>
            <a:stretch>
              <a:fillRect/>
            </a:stretch>
          </p:blipFill>
          <p:spPr bwMode="auto">
            <a:xfrm>
              <a:off x="1851416" y="2632732"/>
              <a:ext cx="1305982" cy="74064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G4S - Wikipedia">
              <a:extLst>
                <a:ext uri="{FF2B5EF4-FFF2-40B4-BE49-F238E27FC236}">
                  <a16:creationId xmlns:a16="http://schemas.microsoft.com/office/drawing/2014/main" id="{8F61FB6B-5969-384C-8B3A-8615C0B66BBA}"/>
                </a:ext>
              </a:extLst>
            </p:cNvPr>
            <p:cNvPicPr>
              <a:picLocks noChangeAspect="1" noChangeArrowheads="1"/>
            </p:cNvPicPr>
            <p:nvPr/>
          </p:nvPicPr>
          <p:blipFill>
            <a:blip r:embed="rId9">
              <a:grayscl/>
              <a:extLst>
                <a:ext uri="{28A0092B-C50C-407E-A947-70E740481C1C}">
                  <a14:useLocalDpi xmlns:a14="http://schemas.microsoft.com/office/drawing/2010/main" val="0"/>
                </a:ext>
              </a:extLst>
            </a:blip>
            <a:srcRect/>
            <a:stretch>
              <a:fillRect/>
            </a:stretch>
          </p:blipFill>
          <p:spPr bwMode="auto">
            <a:xfrm>
              <a:off x="675846" y="2772384"/>
              <a:ext cx="759683" cy="44595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Quick Response Monitoring | Security Info Watch">
              <a:extLst>
                <a:ext uri="{FF2B5EF4-FFF2-40B4-BE49-F238E27FC236}">
                  <a16:creationId xmlns:a16="http://schemas.microsoft.com/office/drawing/2014/main" id="{0DE5CDBC-845B-F341-A9D5-EAF7FB32DF43}"/>
                </a:ext>
              </a:extLst>
            </p:cNvPr>
            <p:cNvPicPr>
              <a:picLocks noChangeAspect="1" noChangeArrowheads="1"/>
            </p:cNvPicPr>
            <p:nvPr/>
          </p:nvPicPr>
          <p:blipFill rotWithShape="1">
            <a:blip r:embed="rId10">
              <a:grayscl/>
              <a:extLst>
                <a:ext uri="{28A0092B-C50C-407E-A947-70E740481C1C}">
                  <a14:useLocalDpi xmlns:a14="http://schemas.microsoft.com/office/drawing/2010/main" val="0"/>
                </a:ext>
              </a:extLst>
            </a:blip>
            <a:srcRect t="2405"/>
            <a:stretch/>
          </p:blipFill>
          <p:spPr bwMode="auto">
            <a:xfrm>
              <a:off x="617775" y="5569817"/>
              <a:ext cx="965756" cy="43699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34C3CDEE-30A1-8A4B-84AC-25A4585678C8}"/>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1934124" y="4807575"/>
              <a:ext cx="1113032" cy="61752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Oregon State unveils new logo, 'Out There' marketing campaign | KVAL">
              <a:extLst>
                <a:ext uri="{FF2B5EF4-FFF2-40B4-BE49-F238E27FC236}">
                  <a16:creationId xmlns:a16="http://schemas.microsoft.com/office/drawing/2014/main" id="{9BF1EEF8-455B-5548-8011-0B426C41538B}"/>
                </a:ext>
              </a:extLst>
            </p:cNvPr>
            <p:cNvPicPr>
              <a:picLocks noChangeAspect="1" noChangeArrowheads="1"/>
            </p:cNvPicPr>
            <p:nvPr/>
          </p:nvPicPr>
          <p:blipFill>
            <a:blip r:embed="rId12">
              <a:grayscl/>
              <a:extLst>
                <a:ext uri="{28A0092B-C50C-407E-A947-70E740481C1C}">
                  <a14:useLocalDpi xmlns:a14="http://schemas.microsoft.com/office/drawing/2010/main" val="0"/>
                </a:ext>
              </a:extLst>
            </a:blip>
            <a:srcRect/>
            <a:stretch>
              <a:fillRect/>
            </a:stretch>
          </p:blipFill>
          <p:spPr bwMode="auto">
            <a:xfrm>
              <a:off x="8651580" y="6123531"/>
              <a:ext cx="1444584" cy="81167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Amazon.com: University of Alabama Crimson Tide Metal Auto Emblem - Many  Available Roll Tide (Round Seal): Automotive">
              <a:extLst>
                <a:ext uri="{FF2B5EF4-FFF2-40B4-BE49-F238E27FC236}">
                  <a16:creationId xmlns:a16="http://schemas.microsoft.com/office/drawing/2014/main" id="{33EA4E63-ED30-1E41-8C1F-998F448B50EF}"/>
                </a:ext>
              </a:extLst>
            </p:cNvPr>
            <p:cNvPicPr>
              <a:picLocks noChangeAspect="1" noChangeArrowheads="1"/>
            </p:cNvPicPr>
            <p:nvPr/>
          </p:nvPicPr>
          <p:blipFill>
            <a:blip r:embed="rId13">
              <a:grayscl/>
              <a:extLst>
                <a:ext uri="{28A0092B-C50C-407E-A947-70E740481C1C}">
                  <a14:useLocalDpi xmlns:a14="http://schemas.microsoft.com/office/drawing/2010/main" val="0"/>
                </a:ext>
              </a:extLst>
            </a:blip>
            <a:srcRect/>
            <a:stretch>
              <a:fillRect/>
            </a:stretch>
          </p:blipFill>
          <p:spPr bwMode="auto">
            <a:xfrm>
              <a:off x="9019369" y="3218341"/>
              <a:ext cx="709007" cy="65727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Damar Security Systems - YouTube">
              <a:extLst>
                <a:ext uri="{FF2B5EF4-FFF2-40B4-BE49-F238E27FC236}">
                  <a16:creationId xmlns:a16="http://schemas.microsoft.com/office/drawing/2014/main" id="{ABC21392-85B6-394A-9833-D11F5E5120C5}"/>
                </a:ext>
              </a:extLst>
            </p:cNvPr>
            <p:cNvPicPr>
              <a:picLocks noChangeAspect="1" noChangeArrowheads="1"/>
            </p:cNvPicPr>
            <p:nvPr/>
          </p:nvPicPr>
          <p:blipFill>
            <a:blip r:embed="rId14">
              <a:grayscl/>
              <a:extLst>
                <a:ext uri="{28A0092B-C50C-407E-A947-70E740481C1C}">
                  <a14:useLocalDpi xmlns:a14="http://schemas.microsoft.com/office/drawing/2010/main" val="0"/>
                </a:ext>
              </a:extLst>
            </a:blip>
            <a:srcRect/>
            <a:stretch>
              <a:fillRect/>
            </a:stretch>
          </p:blipFill>
          <p:spPr bwMode="auto">
            <a:xfrm>
              <a:off x="4337258" y="2439259"/>
              <a:ext cx="1127994" cy="1127994"/>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Dallas Home Security | Fort Worth Alarm Company: Smith Thompson">
              <a:extLst>
                <a:ext uri="{FF2B5EF4-FFF2-40B4-BE49-F238E27FC236}">
                  <a16:creationId xmlns:a16="http://schemas.microsoft.com/office/drawing/2014/main" id="{DF9A0BC7-6D79-D843-B058-2F0CADCDF60F}"/>
                </a:ext>
              </a:extLst>
            </p:cNvPr>
            <p:cNvPicPr>
              <a:picLocks noChangeAspect="1" noChangeArrowheads="1"/>
            </p:cNvPicPr>
            <p:nvPr/>
          </p:nvPicPr>
          <p:blipFill>
            <a:blip r:embed="rId15">
              <a:grayscl/>
              <a:extLst>
                <a:ext uri="{28A0092B-C50C-407E-A947-70E740481C1C}">
                  <a14:useLocalDpi xmlns:a14="http://schemas.microsoft.com/office/drawing/2010/main" val="0"/>
                </a:ext>
              </a:extLst>
            </a:blip>
            <a:srcRect/>
            <a:stretch>
              <a:fillRect/>
            </a:stretch>
          </p:blipFill>
          <p:spPr bwMode="auto">
            <a:xfrm>
              <a:off x="4319416" y="3824227"/>
              <a:ext cx="1127993" cy="112799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Toronto District School Board - Wikipedia">
              <a:extLst>
                <a:ext uri="{FF2B5EF4-FFF2-40B4-BE49-F238E27FC236}">
                  <a16:creationId xmlns:a16="http://schemas.microsoft.com/office/drawing/2014/main" id="{A35D5000-DA34-F143-ADF7-278D11F6F003}"/>
                </a:ext>
              </a:extLst>
            </p:cNvPr>
            <p:cNvPicPr>
              <a:picLocks noChangeAspect="1" noChangeArrowheads="1"/>
            </p:cNvPicPr>
            <p:nvPr/>
          </p:nvPicPr>
          <p:blipFill>
            <a:blip r:embed="rId16">
              <a:grayscl/>
              <a:extLst>
                <a:ext uri="{28A0092B-C50C-407E-A947-70E740481C1C}">
                  <a14:useLocalDpi xmlns:a14="http://schemas.microsoft.com/office/drawing/2010/main" val="0"/>
                </a:ext>
              </a:extLst>
            </a:blip>
            <a:srcRect/>
            <a:stretch>
              <a:fillRect/>
            </a:stretch>
          </p:blipFill>
          <p:spPr bwMode="auto">
            <a:xfrm>
              <a:off x="8921354" y="4533159"/>
              <a:ext cx="788303" cy="721213"/>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Telus Logo | Symbol, History, PNG (3840*2160)">
              <a:extLst>
                <a:ext uri="{FF2B5EF4-FFF2-40B4-BE49-F238E27FC236}">
                  <a16:creationId xmlns:a16="http://schemas.microsoft.com/office/drawing/2014/main" id="{6D9E061C-F8DB-CA48-9005-2422695DB02A}"/>
                </a:ext>
              </a:extLst>
            </p:cNvPr>
            <p:cNvPicPr>
              <a:picLocks noChangeAspect="1" noChangeArrowheads="1"/>
            </p:cNvPicPr>
            <p:nvPr/>
          </p:nvPicPr>
          <p:blipFill>
            <a:blip r:embed="rId17">
              <a:grayscl/>
              <a:extLst>
                <a:ext uri="{28A0092B-C50C-407E-A947-70E740481C1C}">
                  <a14:useLocalDpi xmlns:a14="http://schemas.microsoft.com/office/drawing/2010/main" val="0"/>
                </a:ext>
              </a:extLst>
            </a:blip>
            <a:srcRect/>
            <a:stretch>
              <a:fillRect/>
            </a:stretch>
          </p:blipFill>
          <p:spPr bwMode="auto">
            <a:xfrm>
              <a:off x="1934124" y="5530020"/>
              <a:ext cx="1296272" cy="725912"/>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STANLEY Security Donates Percentage of Proceeds to Wounded Warrior Project  | 2014-09-10 | SDM Magazine">
              <a:extLst>
                <a:ext uri="{FF2B5EF4-FFF2-40B4-BE49-F238E27FC236}">
                  <a16:creationId xmlns:a16="http://schemas.microsoft.com/office/drawing/2014/main" id="{178C002A-4A99-D94A-919F-8C06D52499FD}"/>
                </a:ext>
              </a:extLst>
            </p:cNvPr>
            <p:cNvPicPr>
              <a:picLocks noChangeAspect="1" noChangeArrowheads="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6228024" y="5397111"/>
              <a:ext cx="1079561" cy="718399"/>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Southwest Dispatch | Southwest Dispatch">
              <a:extLst>
                <a:ext uri="{FF2B5EF4-FFF2-40B4-BE49-F238E27FC236}">
                  <a16:creationId xmlns:a16="http://schemas.microsoft.com/office/drawing/2014/main" id="{E48FAB92-B8BD-834C-AC19-F1AF3BF8F8BC}"/>
                </a:ext>
              </a:extLst>
            </p:cNvPr>
            <p:cNvPicPr>
              <a:picLocks noChangeAspect="1" noChangeArrowheads="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722167" y="3289514"/>
              <a:ext cx="736511" cy="701287"/>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Supported Monitoring Stations | SecureNet">
              <a:extLst>
                <a:ext uri="{FF2B5EF4-FFF2-40B4-BE49-F238E27FC236}">
                  <a16:creationId xmlns:a16="http://schemas.microsoft.com/office/drawing/2014/main" id="{75225E14-8ABC-E940-B98F-E5D044E27BE5}"/>
                </a:ext>
              </a:extLst>
            </p:cNvPr>
            <p:cNvPicPr>
              <a:picLocks noChangeAspect="1" noChangeArrowheads="1"/>
            </p:cNvPicPr>
            <p:nvPr/>
          </p:nvPicPr>
          <p:blipFill rotWithShape="1">
            <a:blip r:embed="rId20">
              <a:grayscl/>
              <a:extLst>
                <a:ext uri="{28A0092B-C50C-407E-A947-70E740481C1C}">
                  <a14:useLocalDpi xmlns:a14="http://schemas.microsoft.com/office/drawing/2010/main" val="0"/>
                </a:ext>
              </a:extLst>
            </a:blip>
            <a:srcRect l="20679" t="69" r="20585" b="544"/>
            <a:stretch/>
          </p:blipFill>
          <p:spPr bwMode="auto">
            <a:xfrm>
              <a:off x="506199" y="4721576"/>
              <a:ext cx="1156060" cy="870690"/>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United Central Control Inc 8415 Datapoint Dr Ste 500, San Antonio, TX, 78229">
              <a:extLst>
                <a:ext uri="{FF2B5EF4-FFF2-40B4-BE49-F238E27FC236}">
                  <a16:creationId xmlns:a16="http://schemas.microsoft.com/office/drawing/2014/main" id="{B5F43494-02C1-D04B-895D-FADDB33843B6}"/>
                </a:ext>
              </a:extLst>
            </p:cNvPr>
            <p:cNvPicPr>
              <a:picLocks noChangeAspect="1" noChangeArrowheads="1"/>
            </p:cNvPicPr>
            <p:nvPr/>
          </p:nvPicPr>
          <p:blipFill rotWithShape="1">
            <a:blip r:embed="rId21">
              <a:grayscl/>
              <a:extLst>
                <a:ext uri="{28A0092B-C50C-407E-A947-70E740481C1C}">
                  <a14:useLocalDpi xmlns:a14="http://schemas.microsoft.com/office/drawing/2010/main" val="0"/>
                </a:ext>
              </a:extLst>
            </a:blip>
            <a:srcRect b="26239"/>
            <a:stretch/>
          </p:blipFill>
          <p:spPr bwMode="auto">
            <a:xfrm>
              <a:off x="1904624" y="3417486"/>
              <a:ext cx="998596" cy="423032"/>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Life Alert Reviews: Can You Use the System Without Wires?">
              <a:extLst>
                <a:ext uri="{FF2B5EF4-FFF2-40B4-BE49-F238E27FC236}">
                  <a16:creationId xmlns:a16="http://schemas.microsoft.com/office/drawing/2014/main" id="{41F5EBEF-6733-5649-85A7-F6644BE5F58D}"/>
                </a:ext>
              </a:extLst>
            </p:cNvPr>
            <p:cNvPicPr>
              <a:picLocks noChangeAspect="1" noChangeArrowheads="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6121509" y="3310970"/>
              <a:ext cx="1376240" cy="818177"/>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Working at Per Mar Security Services | Glassdoor">
              <a:extLst>
                <a:ext uri="{FF2B5EF4-FFF2-40B4-BE49-F238E27FC236}">
                  <a16:creationId xmlns:a16="http://schemas.microsoft.com/office/drawing/2014/main" id="{BD7005F8-440A-764A-8D88-F6D86254119E}"/>
                </a:ext>
              </a:extLst>
            </p:cNvPr>
            <p:cNvPicPr>
              <a:picLocks noChangeAspect="1" noChangeArrowheads="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4532119" y="3389344"/>
              <a:ext cx="721213" cy="721213"/>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Our Legacy | legacysafety">
              <a:extLst>
                <a:ext uri="{FF2B5EF4-FFF2-40B4-BE49-F238E27FC236}">
                  <a16:creationId xmlns:a16="http://schemas.microsoft.com/office/drawing/2014/main" id="{A74757D3-605A-9846-8776-E0EE53F52B0D}"/>
                </a:ext>
              </a:extLst>
            </p:cNvPr>
            <p:cNvPicPr>
              <a:picLocks noChangeAspect="1" noChangeArrowheads="1"/>
            </p:cNvPicPr>
            <p:nvPr/>
          </p:nvPicPr>
          <p:blipFill>
            <a:blip r:embed="rId24">
              <a:grayscl/>
              <a:extLst>
                <a:ext uri="{28A0092B-C50C-407E-A947-70E740481C1C}">
                  <a14:useLocalDpi xmlns:a14="http://schemas.microsoft.com/office/drawing/2010/main" val="0"/>
                </a:ext>
              </a:extLst>
            </a:blip>
            <a:srcRect/>
            <a:stretch>
              <a:fillRect/>
            </a:stretch>
          </p:blipFill>
          <p:spPr bwMode="auto">
            <a:xfrm>
              <a:off x="768122" y="4118016"/>
              <a:ext cx="587479" cy="587479"/>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Microsoft unveils its new logo, the first major change in 25 years - The  Verge">
              <a:extLst>
                <a:ext uri="{FF2B5EF4-FFF2-40B4-BE49-F238E27FC236}">
                  <a16:creationId xmlns:a16="http://schemas.microsoft.com/office/drawing/2014/main" id="{372D06BC-5EA0-CA41-91DD-628E7392CCAB}"/>
                </a:ext>
              </a:extLst>
            </p:cNvPr>
            <p:cNvPicPr>
              <a:picLocks noChangeAspect="1" noChangeArrowheads="1"/>
            </p:cNvPicPr>
            <p:nvPr/>
          </p:nvPicPr>
          <p:blipFill>
            <a:blip r:embed="rId25">
              <a:grayscl/>
              <a:extLst>
                <a:ext uri="{28A0092B-C50C-407E-A947-70E740481C1C}">
                  <a14:useLocalDpi xmlns:a14="http://schemas.microsoft.com/office/drawing/2010/main" val="0"/>
                </a:ext>
              </a:extLst>
            </a:blip>
            <a:srcRect/>
            <a:stretch>
              <a:fillRect/>
            </a:stretch>
          </p:blipFill>
          <p:spPr bwMode="auto">
            <a:xfrm>
              <a:off x="10389692" y="1801712"/>
              <a:ext cx="1460071" cy="971611"/>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Life-saving Emergency Response Data Platform | Home | RapidSOS">
              <a:extLst>
                <a:ext uri="{FF2B5EF4-FFF2-40B4-BE49-F238E27FC236}">
                  <a16:creationId xmlns:a16="http://schemas.microsoft.com/office/drawing/2014/main" id="{2876775A-AE02-F148-9A2C-5B405E699DB1}"/>
                </a:ext>
              </a:extLst>
            </p:cNvPr>
            <p:cNvPicPr>
              <a:picLocks noChangeAspect="1" noChangeArrowheads="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6050163" y="2151239"/>
              <a:ext cx="1503777" cy="412326"/>
            </a:xfrm>
            <a:prstGeom prst="rect">
              <a:avLst/>
            </a:prstGeom>
            <a:noFill/>
          </p:spPr>
        </p:pic>
        <p:pic>
          <p:nvPicPr>
            <p:cNvPr id="1084" name="Picture 60" descr="Land O'Lakes: Butter is Everything">
              <a:extLst>
                <a:ext uri="{FF2B5EF4-FFF2-40B4-BE49-F238E27FC236}">
                  <a16:creationId xmlns:a16="http://schemas.microsoft.com/office/drawing/2014/main" id="{5E058CC8-17D1-D14D-8134-6387339823E6}"/>
                </a:ext>
              </a:extLst>
            </p:cNvPr>
            <p:cNvPicPr>
              <a:picLocks noChangeAspect="1" noChangeArrowheads="1"/>
            </p:cNvPicPr>
            <p:nvPr/>
          </p:nvPicPr>
          <p:blipFill>
            <a:blip r:embed="rId27">
              <a:grayscl/>
              <a:extLst>
                <a:ext uri="{28A0092B-C50C-407E-A947-70E740481C1C}">
                  <a14:useLocalDpi xmlns:a14="http://schemas.microsoft.com/office/drawing/2010/main" val="0"/>
                </a:ext>
              </a:extLst>
            </a:blip>
            <a:srcRect/>
            <a:stretch>
              <a:fillRect/>
            </a:stretch>
          </p:blipFill>
          <p:spPr bwMode="auto">
            <a:xfrm>
              <a:off x="10436980" y="2680038"/>
              <a:ext cx="1378300" cy="297392"/>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descr="Johnson Controls Logo Vector Logo - Download Free SVG Icon | Worldvectorlogo">
              <a:extLst>
                <a:ext uri="{FF2B5EF4-FFF2-40B4-BE49-F238E27FC236}">
                  <a16:creationId xmlns:a16="http://schemas.microsoft.com/office/drawing/2014/main" id="{97E878BD-95D2-044B-8988-0A02EB959827}"/>
                </a:ext>
              </a:extLst>
            </p:cNvPr>
            <p:cNvPicPr>
              <a:picLocks noChangeAspect="1" noChangeArrowheads="1"/>
            </p:cNvPicPr>
            <p:nvPr/>
          </p:nvPicPr>
          <p:blipFill>
            <a:blip r:embed="rId28">
              <a:grayscl/>
              <a:extLst>
                <a:ext uri="{28A0092B-C50C-407E-A947-70E740481C1C}">
                  <a14:useLocalDpi xmlns:a14="http://schemas.microsoft.com/office/drawing/2010/main" val="0"/>
                </a:ext>
              </a:extLst>
            </a:blip>
            <a:srcRect/>
            <a:stretch>
              <a:fillRect/>
            </a:stretch>
          </p:blipFill>
          <p:spPr bwMode="auto">
            <a:xfrm>
              <a:off x="4536439" y="2007592"/>
              <a:ext cx="1132494" cy="500717"/>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descr="Interface Security Systems Expands its Interactive Monitoring Services with  Integration of Wearable Personal Protection Devices">
              <a:extLst>
                <a:ext uri="{FF2B5EF4-FFF2-40B4-BE49-F238E27FC236}">
                  <a16:creationId xmlns:a16="http://schemas.microsoft.com/office/drawing/2014/main" id="{53BFDAC8-5A48-BE4C-8DEA-C53C9A8D0FE1}"/>
                </a:ext>
              </a:extLst>
            </p:cNvPr>
            <p:cNvPicPr>
              <a:picLocks noChangeAspect="1" noChangeArrowheads="1"/>
            </p:cNvPicPr>
            <p:nvPr/>
          </p:nvPicPr>
          <p:blipFill>
            <a:blip r:embed="rId29">
              <a:grayscl/>
              <a:extLst>
                <a:ext uri="{28A0092B-C50C-407E-A947-70E740481C1C}">
                  <a14:useLocalDpi xmlns:a14="http://schemas.microsoft.com/office/drawing/2010/main" val="0"/>
                </a:ext>
              </a:extLst>
            </a:blip>
            <a:srcRect/>
            <a:stretch>
              <a:fillRect/>
            </a:stretch>
          </p:blipFill>
          <p:spPr bwMode="auto">
            <a:xfrm>
              <a:off x="6134171" y="4770906"/>
              <a:ext cx="1220844" cy="468777"/>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descr="Houston ISD Employee Benefits and Perks | Glassdoor">
              <a:extLst>
                <a:ext uri="{FF2B5EF4-FFF2-40B4-BE49-F238E27FC236}">
                  <a16:creationId xmlns:a16="http://schemas.microsoft.com/office/drawing/2014/main" id="{9CC615EA-3103-D04E-A997-51FBDB915B54}"/>
                </a:ext>
              </a:extLst>
            </p:cNvPr>
            <p:cNvPicPr>
              <a:picLocks noChangeAspect="1" noChangeArrowheads="1"/>
            </p:cNvPicPr>
            <p:nvPr/>
          </p:nvPicPr>
          <p:blipFill>
            <a:blip r:embed="rId30">
              <a:grayscl/>
              <a:extLst>
                <a:ext uri="{28A0092B-C50C-407E-A947-70E740481C1C}">
                  <a14:useLocalDpi xmlns:a14="http://schemas.microsoft.com/office/drawing/2010/main" val="0"/>
                </a:ext>
              </a:extLst>
            </a:blip>
            <a:srcRect/>
            <a:stretch>
              <a:fillRect/>
            </a:stretch>
          </p:blipFill>
          <p:spPr bwMode="auto">
            <a:xfrm>
              <a:off x="8989613" y="5397620"/>
              <a:ext cx="725911" cy="725911"/>
            </a:xfrm>
            <a:prstGeom prst="rect">
              <a:avLst/>
            </a:prstGeom>
            <a:noFill/>
            <a:extLst>
              <a:ext uri="{909E8E84-426E-40DD-AFC4-6F175D3DCCD1}">
                <a14:hiddenFill xmlns:a14="http://schemas.microsoft.com/office/drawing/2010/main">
                  <a:solidFill>
                    <a:srgbClr val="FFFFFF"/>
                  </a:solidFill>
                </a14:hiddenFill>
              </a:ext>
            </a:extLst>
          </p:spPr>
        </p:pic>
        <p:pic>
          <p:nvPicPr>
            <p:cNvPr id="1098" name="Picture 74" descr="City National Bank - Verified Page | Facebook">
              <a:extLst>
                <a:ext uri="{FF2B5EF4-FFF2-40B4-BE49-F238E27FC236}">
                  <a16:creationId xmlns:a16="http://schemas.microsoft.com/office/drawing/2014/main" id="{C5B857EA-43C9-7C48-8A8B-255314B8DC64}"/>
                </a:ext>
              </a:extLst>
            </p:cNvPr>
            <p:cNvPicPr>
              <a:picLocks noChangeAspect="1" noChangeArrowheads="1"/>
            </p:cNvPicPr>
            <p:nvPr/>
          </p:nvPicPr>
          <p:blipFill>
            <a:blip r:embed="rId31">
              <a:grayscl/>
              <a:extLst>
                <a:ext uri="{28A0092B-C50C-407E-A947-70E740481C1C}">
                  <a14:useLocalDpi xmlns:a14="http://schemas.microsoft.com/office/drawing/2010/main" val="0"/>
                </a:ext>
              </a:extLst>
            </a:blip>
            <a:srcRect/>
            <a:stretch>
              <a:fillRect/>
            </a:stretch>
          </p:blipFill>
          <p:spPr bwMode="auto">
            <a:xfrm>
              <a:off x="10783223" y="4380930"/>
              <a:ext cx="763898" cy="763898"/>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76" descr="CAT (Caterpillar) Logo | Symbol, History, PNG (3840*2160)">
              <a:extLst>
                <a:ext uri="{FF2B5EF4-FFF2-40B4-BE49-F238E27FC236}">
                  <a16:creationId xmlns:a16="http://schemas.microsoft.com/office/drawing/2014/main" id="{4AE3341F-D05A-4C45-AE54-E567AB800C8B}"/>
                </a:ext>
              </a:extLst>
            </p:cNvPr>
            <p:cNvPicPr>
              <a:picLocks noChangeAspect="1" noChangeArrowheads="1"/>
            </p:cNvPicPr>
            <p:nvPr/>
          </p:nvPicPr>
          <p:blipFill>
            <a:blip r:embed="rId32">
              <a:grayscl/>
              <a:extLst>
                <a:ext uri="{28A0092B-C50C-407E-A947-70E740481C1C}">
                  <a14:useLocalDpi xmlns:a14="http://schemas.microsoft.com/office/drawing/2010/main" val="0"/>
                </a:ext>
              </a:extLst>
            </a:blip>
            <a:srcRect/>
            <a:stretch>
              <a:fillRect/>
            </a:stretch>
          </p:blipFill>
          <p:spPr bwMode="auto">
            <a:xfrm>
              <a:off x="8915897" y="2584200"/>
              <a:ext cx="873345" cy="489073"/>
            </a:xfrm>
            <a:prstGeom prst="rect">
              <a:avLst/>
            </a:prstGeom>
            <a:noFill/>
            <a:extLst>
              <a:ext uri="{909E8E84-426E-40DD-AFC4-6F175D3DCCD1}">
                <a14:hiddenFill xmlns:a14="http://schemas.microsoft.com/office/drawing/2010/main">
                  <a:solidFill>
                    <a:srgbClr val="FFFFFF"/>
                  </a:solidFill>
                </a14:hiddenFill>
              </a:ext>
            </a:extLst>
          </p:spPr>
        </p:pic>
        <p:pic>
          <p:nvPicPr>
            <p:cNvPr id="1102" name="Picture 78" descr="Bosch Logo | Symbol, History, PNG (3840*2160)">
              <a:extLst>
                <a:ext uri="{FF2B5EF4-FFF2-40B4-BE49-F238E27FC236}">
                  <a16:creationId xmlns:a16="http://schemas.microsoft.com/office/drawing/2014/main" id="{85BC0D30-428F-FA41-BD5E-B74EEED8E954}"/>
                </a:ext>
              </a:extLst>
            </p:cNvPr>
            <p:cNvPicPr>
              <a:picLocks noChangeAspect="1" noChangeArrowheads="1"/>
            </p:cNvPicPr>
            <p:nvPr/>
          </p:nvPicPr>
          <p:blipFill>
            <a:blip r:embed="rId33">
              <a:grayscl/>
              <a:extLst>
                <a:ext uri="{28A0092B-C50C-407E-A947-70E740481C1C}">
                  <a14:useLocalDpi xmlns:a14="http://schemas.microsoft.com/office/drawing/2010/main" val="0"/>
                </a:ext>
              </a:extLst>
            </a:blip>
            <a:srcRect/>
            <a:stretch>
              <a:fillRect/>
            </a:stretch>
          </p:blipFill>
          <p:spPr bwMode="auto">
            <a:xfrm>
              <a:off x="6112824" y="2674404"/>
              <a:ext cx="1278253" cy="587343"/>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80" descr="Centralarm Monitoring Inc Information | Centralarm Monitoring Inc Profile">
              <a:extLst>
                <a:ext uri="{FF2B5EF4-FFF2-40B4-BE49-F238E27FC236}">
                  <a16:creationId xmlns:a16="http://schemas.microsoft.com/office/drawing/2014/main" id="{F0B4D1BF-D141-614E-B822-EECDE2BA0863}"/>
                </a:ext>
              </a:extLst>
            </p:cNvPr>
            <p:cNvPicPr>
              <a:picLocks noChangeAspect="1" noChangeArrowheads="1"/>
            </p:cNvPicPr>
            <p:nvPr/>
          </p:nvPicPr>
          <p:blipFill>
            <a:blip r:embed="rId34">
              <a:grayscl/>
              <a:extLst>
                <a:ext uri="{28A0092B-C50C-407E-A947-70E740481C1C}">
                  <a14:useLocalDpi xmlns:a14="http://schemas.microsoft.com/office/drawing/2010/main" val="0"/>
                </a:ext>
              </a:extLst>
            </a:blip>
            <a:srcRect/>
            <a:stretch>
              <a:fillRect/>
            </a:stretch>
          </p:blipFill>
          <p:spPr bwMode="auto">
            <a:xfrm>
              <a:off x="5900601" y="3960196"/>
              <a:ext cx="1713268" cy="76258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0" descr="ABOUT | DynamarkCT">
              <a:extLst>
                <a:ext uri="{FF2B5EF4-FFF2-40B4-BE49-F238E27FC236}">
                  <a16:creationId xmlns:a16="http://schemas.microsoft.com/office/drawing/2014/main" id="{DDA75C7A-6F6E-7F43-B444-99236C823F85}"/>
                </a:ext>
              </a:extLst>
            </p:cNvPr>
            <p:cNvPicPr>
              <a:picLocks noChangeAspect="1" noChangeArrowheads="1"/>
            </p:cNvPicPr>
            <p:nvPr/>
          </p:nvPicPr>
          <p:blipFill>
            <a:blip r:embed="rId35">
              <a:grayscl/>
              <a:extLst>
                <a:ext uri="{28A0092B-C50C-407E-A947-70E740481C1C}">
                  <a14:useLocalDpi xmlns:a14="http://schemas.microsoft.com/office/drawing/2010/main" val="0"/>
                </a:ext>
              </a:extLst>
            </a:blip>
            <a:srcRect/>
            <a:stretch>
              <a:fillRect/>
            </a:stretch>
          </p:blipFill>
          <p:spPr bwMode="auto">
            <a:xfrm>
              <a:off x="4516895" y="5492560"/>
              <a:ext cx="755383" cy="4124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aladin Logo | Capilano Mall">
              <a:extLst>
                <a:ext uri="{FF2B5EF4-FFF2-40B4-BE49-F238E27FC236}">
                  <a16:creationId xmlns:a16="http://schemas.microsoft.com/office/drawing/2014/main" id="{4FD301C7-2889-4E4E-906E-C99695FDA6E7}"/>
                </a:ext>
              </a:extLst>
            </p:cNvPr>
            <p:cNvPicPr>
              <a:picLocks noChangeAspect="1" noChangeArrowheads="1"/>
            </p:cNvPicPr>
            <p:nvPr/>
          </p:nvPicPr>
          <p:blipFill rotWithShape="1">
            <a:blip r:embed="rId36">
              <a:grayscl/>
              <a:extLst>
                <a:ext uri="{28A0092B-C50C-407E-A947-70E740481C1C}">
                  <a14:useLocalDpi xmlns:a14="http://schemas.microsoft.com/office/drawing/2010/main" val="0"/>
                </a:ext>
              </a:extLst>
            </a:blip>
            <a:srcRect t="25423" b="24328"/>
            <a:stretch/>
          </p:blipFill>
          <p:spPr bwMode="auto">
            <a:xfrm>
              <a:off x="1611999" y="4218448"/>
              <a:ext cx="1583845" cy="4415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0BB29EC-C99E-4F20-B573-CD4C6F3AE3BC}"/>
                </a:ext>
              </a:extLst>
            </p:cNvPr>
            <p:cNvPicPr>
              <a:picLocks noChangeAspect="1"/>
            </p:cNvPicPr>
            <p:nvPr/>
          </p:nvPicPr>
          <p:blipFill rotWithShape="1">
            <a:blip r:embed="rId37">
              <a:grayscl/>
            </a:blip>
            <a:srcRect l="26168" t="4789" r="28723" b="17602"/>
            <a:stretch/>
          </p:blipFill>
          <p:spPr>
            <a:xfrm>
              <a:off x="4556975" y="4642018"/>
              <a:ext cx="677925" cy="701151"/>
            </a:xfrm>
            <a:prstGeom prst="rect">
              <a:avLst/>
            </a:prstGeom>
          </p:spPr>
        </p:pic>
        <p:pic>
          <p:nvPicPr>
            <p:cNvPr id="17" name="Picture 6" descr="LDS Church Logo, 1974–1995 - Fonts In Use">
              <a:extLst>
                <a:ext uri="{FF2B5EF4-FFF2-40B4-BE49-F238E27FC236}">
                  <a16:creationId xmlns:a16="http://schemas.microsoft.com/office/drawing/2014/main" id="{0A987C2E-22D0-4609-9A8A-83AD60A6EC49}"/>
                </a:ext>
              </a:extLst>
            </p:cNvPr>
            <p:cNvPicPr>
              <a:picLocks noChangeAspect="1" noChangeArrowheads="1"/>
            </p:cNvPicPr>
            <p:nvPr/>
          </p:nvPicPr>
          <p:blipFill>
            <a:blip r:embed="rId38">
              <a:grayscl/>
              <a:extLst>
                <a:ext uri="{28A0092B-C50C-407E-A947-70E740481C1C}">
                  <a14:useLocalDpi xmlns:a14="http://schemas.microsoft.com/office/drawing/2010/main" val="0"/>
                </a:ext>
              </a:extLst>
            </a:blip>
            <a:srcRect/>
            <a:stretch>
              <a:fillRect/>
            </a:stretch>
          </p:blipFill>
          <p:spPr bwMode="auto">
            <a:xfrm>
              <a:off x="10471058" y="3134004"/>
              <a:ext cx="1388229" cy="55041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Fort Leavenworth, KS - Cantu Services, Inc.">
              <a:extLst>
                <a:ext uri="{FF2B5EF4-FFF2-40B4-BE49-F238E27FC236}">
                  <a16:creationId xmlns:a16="http://schemas.microsoft.com/office/drawing/2014/main" id="{0CEE4A8D-D93A-453A-A0F4-625FA1A9A4C2}"/>
                </a:ext>
              </a:extLst>
            </p:cNvPr>
            <p:cNvPicPr>
              <a:picLocks noChangeAspect="1" noChangeArrowheads="1"/>
            </p:cNvPicPr>
            <p:nvPr/>
          </p:nvPicPr>
          <p:blipFill>
            <a:blip r:embed="rId39">
              <a:grayscl/>
              <a:extLst>
                <a:ext uri="{28A0092B-C50C-407E-A947-70E740481C1C}">
                  <a14:useLocalDpi xmlns:a14="http://schemas.microsoft.com/office/drawing/2010/main" val="0"/>
                </a:ext>
              </a:extLst>
            </a:blip>
            <a:srcRect/>
            <a:stretch>
              <a:fillRect/>
            </a:stretch>
          </p:blipFill>
          <p:spPr bwMode="auto">
            <a:xfrm>
              <a:off x="10652222" y="5928774"/>
              <a:ext cx="932914" cy="69968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Amazon.com: American Vinyl Round Fort Benning Army Base Sticker (Logo  Insignia Emblem ga): Automotive">
              <a:extLst>
                <a:ext uri="{FF2B5EF4-FFF2-40B4-BE49-F238E27FC236}">
                  <a16:creationId xmlns:a16="http://schemas.microsoft.com/office/drawing/2014/main" id="{30DA3B18-A66C-4BD8-BAA5-3667F9D7427B}"/>
                </a:ext>
              </a:extLst>
            </p:cNvPr>
            <p:cNvPicPr>
              <a:picLocks noChangeAspect="1" noChangeArrowheads="1"/>
            </p:cNvPicPr>
            <p:nvPr/>
          </p:nvPicPr>
          <p:blipFill>
            <a:blip r:embed="rId40">
              <a:grayscl/>
              <a:extLst>
                <a:ext uri="{28A0092B-C50C-407E-A947-70E740481C1C}">
                  <a14:useLocalDpi xmlns:a14="http://schemas.microsoft.com/office/drawing/2010/main" val="0"/>
                </a:ext>
              </a:extLst>
            </a:blip>
            <a:srcRect/>
            <a:stretch>
              <a:fillRect/>
            </a:stretch>
          </p:blipFill>
          <p:spPr bwMode="auto">
            <a:xfrm>
              <a:off x="10743921" y="5129604"/>
              <a:ext cx="725912" cy="725912"/>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23" name="Table 23">
            <a:extLst>
              <a:ext uri="{FF2B5EF4-FFF2-40B4-BE49-F238E27FC236}">
                <a16:creationId xmlns:a16="http://schemas.microsoft.com/office/drawing/2014/main" id="{57090E5A-8B86-40B3-B3BD-DB7245B5E0CA}"/>
              </a:ext>
            </a:extLst>
          </p:cNvPr>
          <p:cNvGraphicFramePr>
            <a:graphicFrameLocks noGrp="1"/>
          </p:cNvGraphicFramePr>
          <p:nvPr/>
        </p:nvGraphicFramePr>
        <p:xfrm>
          <a:off x="0" y="1378015"/>
          <a:ext cx="12192000" cy="3708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520684521"/>
                    </a:ext>
                  </a:extLst>
                </a:gridCol>
                <a:gridCol w="4064000">
                  <a:extLst>
                    <a:ext uri="{9D8B030D-6E8A-4147-A177-3AD203B41FA5}">
                      <a16:colId xmlns:a16="http://schemas.microsoft.com/office/drawing/2014/main" val="2388327339"/>
                    </a:ext>
                  </a:extLst>
                </a:gridCol>
                <a:gridCol w="4064000">
                  <a:extLst>
                    <a:ext uri="{9D8B030D-6E8A-4147-A177-3AD203B41FA5}">
                      <a16:colId xmlns:a16="http://schemas.microsoft.com/office/drawing/2014/main" val="2233343160"/>
                    </a:ext>
                  </a:extLst>
                </a:gridCol>
              </a:tblGrid>
              <a:tr h="370840">
                <a:tc>
                  <a:txBody>
                    <a:bodyPr/>
                    <a:lstStyle/>
                    <a:p>
                      <a:pPr algn="ctr"/>
                      <a:r>
                        <a:rPr lang="en-US" dirty="0">
                          <a:solidFill>
                            <a:schemeClr val="accent1"/>
                          </a:solidFill>
                        </a:rPr>
                        <a:t>CENTRAL STATIONS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dirty="0">
                          <a:solidFill>
                            <a:schemeClr val="accent1"/>
                          </a:solidFill>
                        </a:rPr>
                        <a:t>DEALERS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dirty="0">
                          <a:solidFill>
                            <a:schemeClr val="accent1"/>
                          </a:solidFill>
                        </a:rPr>
                        <a:t>COMMERCIAL / SLED / FED</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3168622"/>
                  </a:ext>
                </a:extLst>
              </a:tr>
            </a:tbl>
          </a:graphicData>
        </a:graphic>
      </p:graphicFrame>
      <p:cxnSp>
        <p:nvCxnSpPr>
          <p:cNvPr id="68" name="Straight Connector 67">
            <a:extLst>
              <a:ext uri="{FF2B5EF4-FFF2-40B4-BE49-F238E27FC236}">
                <a16:creationId xmlns:a16="http://schemas.microsoft.com/office/drawing/2014/main" id="{ACE87969-DAE4-4A01-ADAA-F8B5BB3BE700}"/>
              </a:ext>
            </a:extLst>
          </p:cNvPr>
          <p:cNvCxnSpPr>
            <a:cxnSpLocks/>
          </p:cNvCxnSpPr>
          <p:nvPr/>
        </p:nvCxnSpPr>
        <p:spPr>
          <a:xfrm>
            <a:off x="585133" y="1240781"/>
            <a:ext cx="10630936"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11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g"/></Relationships>
</file>

<file path=ppt/theme/theme1.xml><?xml version="1.0" encoding="utf-8"?>
<a:theme xmlns:a="http://schemas.openxmlformats.org/drawingml/2006/main" name="Gallery">
  <a:themeElements>
    <a:clrScheme name="Bold">
      <a:dk1>
        <a:sysClr val="windowText" lastClr="000000"/>
      </a:dk1>
      <a:lt1>
        <a:sysClr val="window" lastClr="FFFFFF"/>
      </a:lt1>
      <a:dk2>
        <a:srgbClr val="454545"/>
      </a:dk2>
      <a:lt2>
        <a:srgbClr val="DFDBD5"/>
      </a:lt2>
      <a:accent1>
        <a:srgbClr val="6B021B"/>
      </a:accent1>
      <a:accent2>
        <a:srgbClr val="8F0324"/>
      </a:accent2>
      <a:accent3>
        <a:srgbClr val="C00000"/>
      </a:accent3>
      <a:accent4>
        <a:srgbClr val="3F6D34"/>
      </a:accent4>
      <a:accent5>
        <a:srgbClr val="114980"/>
      </a:accent5>
      <a:accent6>
        <a:srgbClr val="4C788C"/>
      </a:accent6>
      <a:hlink>
        <a:srgbClr val="AFA597"/>
      </a:hlink>
      <a:folHlink>
        <a:srgbClr val="CCC5BC"/>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spDef>
      <a:spPr>
        <a:blipFill>
          <a:blip xmlns:r="http://schemas.openxmlformats.org/officeDocument/2006/relationships" r:embed="rId1"/>
          <a:stretch>
            <a:fillRect l="-741" r="-26827" b="2518"/>
          </a:stretch>
        </a:blipFill>
        <a:effectLst>
          <a:outerShdw blurRad="152400" dist="88900" dir="2700000" algn="tl" rotWithShape="0">
            <a:prstClr val="black">
              <a:alpha val="40000"/>
            </a:prstClr>
          </a:outerShdw>
        </a:effectLst>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oldGroup_PPT_Template_2021.potx" id="{63FA7075-06BA-4547-B99B-94558497712F}" vid="{3D46F2B9-DD9F-40A3-A736-5C300C56DB2D}"/>
    </a:ext>
  </a:extLst>
</a:theme>
</file>

<file path=ppt/theme/theme2.xml><?xml version="1.0" encoding="utf-8"?>
<a:theme xmlns:a="http://schemas.openxmlformats.org/drawingml/2006/main" name="3_Office Theme">
  <a:themeElements>
    <a:clrScheme name="Custom 1">
      <a:dk1>
        <a:srgbClr val="867870"/>
      </a:dk1>
      <a:lt1>
        <a:srgbClr val="EAE6E1"/>
      </a:lt1>
      <a:dk2>
        <a:srgbClr val="867870"/>
      </a:dk2>
      <a:lt2>
        <a:srgbClr val="EAE6E1"/>
      </a:lt2>
      <a:accent1>
        <a:srgbClr val="802628"/>
      </a:accent1>
      <a:accent2>
        <a:srgbClr val="5A2D5F"/>
      </a:accent2>
      <a:accent3>
        <a:srgbClr val="CF202F"/>
      </a:accent3>
      <a:accent4>
        <a:srgbClr val="F58336"/>
      </a:accent4>
      <a:accent5>
        <a:srgbClr val="18489F"/>
      </a:accent5>
      <a:accent6>
        <a:srgbClr val="873893"/>
      </a:accent6>
      <a:hlink>
        <a:srgbClr val="464552"/>
      </a:hlink>
      <a:folHlink>
        <a:srgbClr val="63CFE3"/>
      </a:folHlink>
    </a:clrScheme>
    <a:fontScheme name="Bold Technologie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ld2020.potx" id="{A2548BD1-F4C0-42BD-A62D-1FFD51EE8B87}" vid="{B229F016-335C-492E-ADA7-4A24BC37121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188FDB2E423844D91B51A4EE7C467D8" ma:contentTypeVersion="26" ma:contentTypeDescription="Create a new document." ma:contentTypeScope="" ma:versionID="fbde3c444f0cb21ab8b2299b42250f66">
  <xsd:schema xmlns:xsd="http://www.w3.org/2001/XMLSchema" xmlns:xs="http://www.w3.org/2001/XMLSchema" xmlns:p="http://schemas.microsoft.com/office/2006/metadata/properties" xmlns:ns2="06833ec7-bc81-4bdc-822a-9db94dab13b1" xmlns:ns3="628d6d76-8410-4f89-b8f5-1ec9c11a97db" targetNamespace="http://schemas.microsoft.com/office/2006/metadata/properties" ma:root="true" ma:fieldsID="ba72bd5118a818abec928c66b553b576" ns2:_="" ns3:_="">
    <xsd:import namespace="06833ec7-bc81-4bdc-822a-9db94dab13b1"/>
    <xsd:import namespace="628d6d76-8410-4f89-b8f5-1ec9c11a97d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833ec7-bc81-4bdc-822a-9db94dab13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LengthInSeconds" ma:index="11" nillable="true" ma:displayName="MediaLengthInSeconds" ma:description=""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28d6d76-8410-4f89-b8f5-1ec9c11a97db" elementFormDefault="qualified">
    <xsd:import namespace="http://schemas.microsoft.com/office/2006/documentManagement/types"/>
    <xsd:import namespace="http://schemas.microsoft.com/office/infopath/2007/PartnerControls"/>
    <xsd:element name="SharedWithUsers" ma:index="12"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4637D5-D2CC-452D-A0CB-A31BD3C83F9B}">
  <ds:schemaRefs>
    <ds:schemaRef ds:uri="http://schemas.openxmlformats.org/package/2006/metadata/core-properties"/>
    <ds:schemaRef ds:uri="http://purl.org/dc/dcmitype/"/>
    <ds:schemaRef ds:uri="http://purl.org/dc/terms/"/>
    <ds:schemaRef ds:uri="http://purl.org/dc/elements/1.1/"/>
    <ds:schemaRef ds:uri="http://schemas.microsoft.com/office/2006/documentManagement/types"/>
    <ds:schemaRef ds:uri="http://schemas.microsoft.com/office/infopath/2007/PartnerControls"/>
    <ds:schemaRef ds:uri="6bfa30c3-ec05-47ef-b8c6-1d5df1d7dc37"/>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078313A4-69D6-4E4C-A641-2564885D53FE}">
  <ds:schemaRefs>
    <ds:schemaRef ds:uri="http://schemas.microsoft.com/sharepoint/v3/contenttype/forms"/>
  </ds:schemaRefs>
</ds:datastoreItem>
</file>

<file path=customXml/itemProps3.xml><?xml version="1.0" encoding="utf-8"?>
<ds:datastoreItem xmlns:ds="http://schemas.openxmlformats.org/officeDocument/2006/customXml" ds:itemID="{B9CC4C19-3A41-4BEF-86D1-F69ABC4CC966}"/>
</file>

<file path=docProps/app.xml><?xml version="1.0" encoding="utf-8"?>
<Properties xmlns="http://schemas.openxmlformats.org/officeDocument/2006/extended-properties" xmlns:vt="http://schemas.openxmlformats.org/officeDocument/2006/docPropsVTypes">
  <TotalTime>10685</TotalTime>
  <Words>1675</Words>
  <Application>Microsoft Macintosh PowerPoint</Application>
  <PresentationFormat>Widescreen</PresentationFormat>
  <Paragraphs>245</Paragraphs>
  <Slides>27</Slides>
  <Notes>14</Notes>
  <HiddenSlides>5</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0</vt:i4>
      </vt:variant>
      <vt:variant>
        <vt:lpstr>Slide Titles</vt:lpstr>
      </vt:variant>
      <vt:variant>
        <vt:i4>27</vt:i4>
      </vt:variant>
    </vt:vector>
  </HeadingPairs>
  <TitlesOfParts>
    <vt:vector size="39" baseType="lpstr">
      <vt:lpstr>Arial</vt:lpstr>
      <vt:lpstr>Arial Black</vt:lpstr>
      <vt:lpstr>Calibri</vt:lpstr>
      <vt:lpstr>Calibri Light</vt:lpstr>
      <vt:lpstr>Gill Sans MT</vt:lpstr>
      <vt:lpstr>Gotham Black</vt:lpstr>
      <vt:lpstr>Helvetica Neue</vt:lpstr>
      <vt:lpstr>Roboto</vt:lpstr>
      <vt:lpstr>Source Sans Pro</vt:lpstr>
      <vt:lpstr>Gallery</vt:lpstr>
      <vt:lpstr>3_Office Theme</vt:lpstr>
      <vt:lpstr>Office Theme</vt:lpstr>
      <vt:lpstr>About us – corporate overview</vt:lpstr>
      <vt:lpstr>Who IS BOLD GROUP?</vt:lpstr>
      <vt:lpstr>PowerPoint Presentation</vt:lpstr>
      <vt:lpstr>PowerPoint Presentation</vt:lpstr>
      <vt:lpstr>ONE</vt:lpstr>
      <vt:lpstr>PowerPoint Presentation</vt:lpstr>
      <vt:lpstr>INDUSTRY LEADERSHIP</vt:lpstr>
      <vt:lpstr>The Bold</vt:lpstr>
      <vt:lpstr>PowerPoint Presentation</vt:lpstr>
      <vt:lpstr>PowerPoint Presentation</vt:lpstr>
      <vt:lpstr>PowerPoint Presentation</vt:lpstr>
      <vt:lpstr>PowerPoint Presentation</vt:lpstr>
      <vt:lpstr>mission</vt:lpstr>
      <vt:lpstr>vision</vt:lpstr>
      <vt:lpstr>values</vt:lpstr>
      <vt:lpstr>Alarm monitoring</vt:lpstr>
      <vt:lpstr>Our products</vt:lpstr>
      <vt:lpstr>PowerPoint Presentation</vt:lpstr>
      <vt:lpstr>Business management</vt:lpstr>
      <vt:lpstr>PowerPoint Presentation</vt:lpstr>
      <vt:lpstr>PowerPoint Presentation</vt:lpstr>
      <vt:lpstr>The bold experience</vt:lpstr>
      <vt:lpstr>who we serve</vt:lpstr>
      <vt:lpstr>Services &amp; support</vt:lpstr>
      <vt:lpstr>The Onboarding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 Edwards</dc:creator>
  <cp:lastModifiedBy>Justin DeBaggis</cp:lastModifiedBy>
  <cp:revision>158</cp:revision>
  <dcterms:created xsi:type="dcterms:W3CDTF">2021-03-15T17:00:21Z</dcterms:created>
  <dcterms:modified xsi:type="dcterms:W3CDTF">2021-06-18T09:55:49Z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0x010100E188FDB2E423844D91B51A4EE7C467D8</vt:lpwstr>
  </property>
  <property fmtid="{D5CDD505-2E9C-101B-9397-08002B2CF9AE}" pid="3" name="Order">
    <vt:lpwstr>7300.00000000000</vt:lpwstr>
  </property>
  <property fmtid="{D5CDD505-2E9C-101B-9397-08002B2CF9AE}" pid="4" name="_ExtendedDescription">
    <vt:lpwstr/>
  </property>
</Properties>
</file>