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  <p:sldMasterId id="2147483755" r:id="rId5"/>
    <p:sldMasterId id="2147483795" r:id="rId6"/>
    <p:sldMasterId id="2147483829" r:id="rId7"/>
    <p:sldMasterId id="2147483841" r:id="rId8"/>
  </p:sldMasterIdLst>
  <p:notesMasterIdLst>
    <p:notesMasterId r:id="rId18"/>
  </p:notesMasterIdLst>
  <p:handoutMasterIdLst>
    <p:handoutMasterId r:id="rId19"/>
  </p:handoutMasterIdLst>
  <p:sldIdLst>
    <p:sldId id="256" r:id="rId9"/>
    <p:sldId id="257" r:id="rId10"/>
    <p:sldId id="1432" r:id="rId11"/>
    <p:sldId id="1506" r:id="rId12"/>
    <p:sldId id="1511" r:id="rId13"/>
    <p:sldId id="1509" r:id="rId14"/>
    <p:sldId id="1504" r:id="rId15"/>
    <p:sldId id="1430" r:id="rId16"/>
    <p:sldId id="150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0C9E68-E2FF-42EE-816C-D827ABB8062A}">
          <p14:sldIdLst>
            <p14:sldId id="256"/>
            <p14:sldId id="257"/>
            <p14:sldId id="1432"/>
            <p14:sldId id="1506"/>
            <p14:sldId id="1511"/>
            <p14:sldId id="1509"/>
            <p14:sldId id="1504"/>
            <p14:sldId id="1430"/>
            <p14:sldId id="15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929"/>
    <a:srgbClr val="416F35"/>
    <a:srgbClr val="CACACA"/>
    <a:srgbClr val="393949"/>
    <a:srgbClr val="A20000"/>
    <a:srgbClr val="124B80"/>
    <a:srgbClr val="124A80"/>
    <a:srgbClr val="77797B"/>
    <a:srgbClr val="005796"/>
    <a:srgbClr val="828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7B74D-E6EA-CC4E-90FB-1EF05DD07B1B}" v="1" dt="2021-06-24T19:13:41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939" autoAdjust="0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4-4217-9465-3A91B8820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4-4217-9465-3A91B8820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64-4217-9465-3A91B8820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C-4221-AE8F-54E162D45C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C-4221-AE8F-54E162D45C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C-4221-AE8F-54E162D4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639439"/>
        <c:axId val="1558642351"/>
        <c:axId val="0"/>
      </c:bar3DChart>
      <c:catAx>
        <c:axId val="155863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42351"/>
        <c:crosses val="autoZero"/>
        <c:auto val="1"/>
        <c:lblAlgn val="ctr"/>
        <c:lblOffset val="100"/>
        <c:noMultiLvlLbl val="0"/>
      </c:catAx>
      <c:valAx>
        <c:axId val="155864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8639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638-4D0D-8FF9-EBD507DA688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8-4D0D-8FF9-EBD507DA688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38-4D0D-8FF9-EBD507DA688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8-4D0D-8FF9-EBD507DA68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AB0146A-A77A-4369-98AB-E6EF81DD3EB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602E2550-0FDB-4179-A290-3B1F81F61584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38-4D0D-8FF9-EBD507DA68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6C1AC3-8927-4221-AD02-A71BF3A61CE3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3715BA-BA57-4633-B637-928D86B6AC3B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38-4D0D-8FF9-EBD507DA68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33D7D3-09CE-43F8-BD2C-9417A8A5E4EE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3BCB2E36-18B5-401A-8181-BAE94C4121B2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38-4D0D-8FF9-EBD507DA68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C2A148-4B1E-4915-8DDA-F4C927BB29BD}" type="CATEGORYNAME">
                      <a:rPr lang="en-US" b="0"/>
                      <a:pPr/>
                      <a:t>[CATEGORY NAME]</a:t>
                    </a:fld>
                    <a:r>
                      <a:rPr lang="en-US" b="0" baseline="0" dirty="0"/>
                      <a:t>
</a:t>
                    </a:r>
                    <a:fld id="{761A0E11-6509-4B86-87DE-4FEC266D3C0E}" type="PERCENTAGE">
                      <a:rPr lang="en-US" b="0" baseline="0"/>
                      <a:pPr/>
                      <a:t>[PERCENTAGE]</a:t>
                    </a:fld>
                    <a:endParaRPr lang="en-US" b="0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38-4D0D-8FF9-EBD507DA68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8-4D0D-8FF9-EBD507DA68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E186E3-7808-466D-B72A-341365C5B7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0F4F0-31EB-4A25-A6F5-3F2C92106D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257E9-BB2A-4393-BD81-73D1BD43A880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D6B7F-02ED-4636-BFCD-1067393A62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B7C5F-4D76-4157-B899-35E8F0D899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6C72D-9674-4074-84C3-6F0AA102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0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5E817-AEEC-4031-B6ED-86F0400A5148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D1A2-2F7C-4C94-BEFB-1A86EA83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40+ Years of Experience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Bold Group was formalized in February 2019 following the acquisitions and mergers of Bold Technologies, Perennial Software, Secure Global Solutions and SIMS.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combining these top companies and industry-renowned technologies, Bold Group offers the most comprehensive array of alarm monitoring and integrated financial solutions for the electronic security industry.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Bold Group delivers the flexibility and resources to grow and realize future plans for integrated solutions within our dynamic industry.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96DE8-57A0-4367-AF67-4CEBEBDFD1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55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FD1A2-2F7C-4C94-BEFB-1A86EA83E9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51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5571F-37D2-8C49-B4B1-83B0774515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3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png"/><Relationship Id="rId42" Type="http://schemas.openxmlformats.org/officeDocument/2006/relationships/chart" Target="../charts/chart1.xml"/><Relationship Id="rId47" Type="http://schemas.openxmlformats.org/officeDocument/2006/relationships/image" Target="../media/image63.png"/><Relationship Id="rId50" Type="http://schemas.openxmlformats.org/officeDocument/2006/relationships/image" Target="../media/image66.svg"/><Relationship Id="rId55" Type="http://schemas.openxmlformats.org/officeDocument/2006/relationships/image" Target="../media/image71.png"/><Relationship Id="rId63" Type="http://schemas.openxmlformats.org/officeDocument/2006/relationships/chart" Target="../charts/chart2.xml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sv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40" Type="http://schemas.openxmlformats.org/officeDocument/2006/relationships/image" Target="../media/image57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svg"/><Relationship Id="rId5" Type="http://schemas.openxmlformats.org/officeDocument/2006/relationships/image" Target="../media/image22.svg"/><Relationship Id="rId61" Type="http://schemas.openxmlformats.org/officeDocument/2006/relationships/image" Target="../media/image77.png"/><Relationship Id="rId19" Type="http://schemas.openxmlformats.org/officeDocument/2006/relationships/image" Target="../media/image3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43" Type="http://schemas.openxmlformats.org/officeDocument/2006/relationships/image" Target="../media/image59.png"/><Relationship Id="rId48" Type="http://schemas.openxmlformats.org/officeDocument/2006/relationships/image" Target="../media/image64.svg"/><Relationship Id="rId56" Type="http://schemas.openxmlformats.org/officeDocument/2006/relationships/image" Target="../media/image72.svg"/><Relationship Id="rId8" Type="http://schemas.openxmlformats.org/officeDocument/2006/relationships/image" Target="../media/image25.png"/><Relationship Id="rId51" Type="http://schemas.openxmlformats.org/officeDocument/2006/relationships/image" Target="../media/image67.png"/><Relationship Id="rId3" Type="http://schemas.openxmlformats.org/officeDocument/2006/relationships/image" Target="../media/image20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Relationship Id="rId46" Type="http://schemas.openxmlformats.org/officeDocument/2006/relationships/image" Target="../media/image62.svg"/><Relationship Id="rId59" Type="http://schemas.openxmlformats.org/officeDocument/2006/relationships/image" Target="../media/image75.png"/><Relationship Id="rId20" Type="http://schemas.openxmlformats.org/officeDocument/2006/relationships/image" Target="../media/image37.png"/><Relationship Id="rId41" Type="http://schemas.openxmlformats.org/officeDocument/2006/relationships/image" Target="../media/image58.svg"/><Relationship Id="rId54" Type="http://schemas.openxmlformats.org/officeDocument/2006/relationships/image" Target="../media/image70.svg"/><Relationship Id="rId62" Type="http://schemas.openxmlformats.org/officeDocument/2006/relationships/image" Target="../media/image7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7.png"/><Relationship Id="rId31" Type="http://schemas.openxmlformats.org/officeDocument/2006/relationships/image" Target="../media/image48.svg"/><Relationship Id="rId44" Type="http://schemas.openxmlformats.org/officeDocument/2006/relationships/image" Target="../media/image60.svg"/><Relationship Id="rId52" Type="http://schemas.openxmlformats.org/officeDocument/2006/relationships/image" Target="../media/image68.svg"/><Relationship Id="rId60" Type="http://schemas.openxmlformats.org/officeDocument/2006/relationships/image" Target="../media/image7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5" Type="http://schemas.openxmlformats.org/officeDocument/2006/relationships/image" Target="../media/image102.sv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24" Type="http://schemas.openxmlformats.org/officeDocument/2006/relationships/image" Target="../media/image101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100.svg"/><Relationship Id="rId28" Type="http://schemas.openxmlformats.org/officeDocument/2006/relationships/image" Target="../media/image105.png"/><Relationship Id="rId10" Type="http://schemas.openxmlformats.org/officeDocument/2006/relationships/image" Target="../media/image87.png"/><Relationship Id="rId19" Type="http://schemas.openxmlformats.org/officeDocument/2006/relationships/image" Target="../media/image96.svg"/><Relationship Id="rId31" Type="http://schemas.openxmlformats.org/officeDocument/2006/relationships/image" Target="../media/image108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svg"/><Relationship Id="rId30" Type="http://schemas.openxmlformats.org/officeDocument/2006/relationships/image" Target="../media/image10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51.png"/><Relationship Id="rId42" Type="http://schemas.openxmlformats.org/officeDocument/2006/relationships/chart" Target="../charts/chart3.xml"/><Relationship Id="rId47" Type="http://schemas.openxmlformats.org/officeDocument/2006/relationships/image" Target="../media/image63.png"/><Relationship Id="rId50" Type="http://schemas.openxmlformats.org/officeDocument/2006/relationships/image" Target="../media/image66.svg"/><Relationship Id="rId55" Type="http://schemas.openxmlformats.org/officeDocument/2006/relationships/image" Target="../media/image71.png"/><Relationship Id="rId63" Type="http://schemas.openxmlformats.org/officeDocument/2006/relationships/chart" Target="../charts/chart4.xml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sv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svg"/><Relationship Id="rId40" Type="http://schemas.openxmlformats.org/officeDocument/2006/relationships/image" Target="../media/image57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svg"/><Relationship Id="rId5" Type="http://schemas.openxmlformats.org/officeDocument/2006/relationships/image" Target="../media/image22.svg"/><Relationship Id="rId61" Type="http://schemas.openxmlformats.org/officeDocument/2006/relationships/image" Target="../media/image77.png"/><Relationship Id="rId19" Type="http://schemas.openxmlformats.org/officeDocument/2006/relationships/image" Target="../media/image3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svg"/><Relationship Id="rId30" Type="http://schemas.openxmlformats.org/officeDocument/2006/relationships/image" Target="../media/image47.png"/><Relationship Id="rId35" Type="http://schemas.openxmlformats.org/officeDocument/2006/relationships/image" Target="../media/image52.svg"/><Relationship Id="rId43" Type="http://schemas.openxmlformats.org/officeDocument/2006/relationships/image" Target="../media/image59.png"/><Relationship Id="rId48" Type="http://schemas.openxmlformats.org/officeDocument/2006/relationships/image" Target="../media/image64.svg"/><Relationship Id="rId56" Type="http://schemas.openxmlformats.org/officeDocument/2006/relationships/image" Target="../media/image72.svg"/><Relationship Id="rId8" Type="http://schemas.openxmlformats.org/officeDocument/2006/relationships/image" Target="../media/image25.png"/><Relationship Id="rId51" Type="http://schemas.openxmlformats.org/officeDocument/2006/relationships/image" Target="../media/image67.png"/><Relationship Id="rId3" Type="http://schemas.openxmlformats.org/officeDocument/2006/relationships/image" Target="../media/image20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55.png"/><Relationship Id="rId46" Type="http://schemas.openxmlformats.org/officeDocument/2006/relationships/image" Target="../media/image62.svg"/><Relationship Id="rId59" Type="http://schemas.openxmlformats.org/officeDocument/2006/relationships/image" Target="../media/image75.png"/><Relationship Id="rId20" Type="http://schemas.openxmlformats.org/officeDocument/2006/relationships/image" Target="../media/image37.png"/><Relationship Id="rId41" Type="http://schemas.openxmlformats.org/officeDocument/2006/relationships/image" Target="../media/image58.svg"/><Relationship Id="rId54" Type="http://schemas.openxmlformats.org/officeDocument/2006/relationships/image" Target="../media/image70.svg"/><Relationship Id="rId62" Type="http://schemas.openxmlformats.org/officeDocument/2006/relationships/image" Target="../media/image78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7.png"/><Relationship Id="rId31" Type="http://schemas.openxmlformats.org/officeDocument/2006/relationships/image" Target="../media/image48.svg"/><Relationship Id="rId44" Type="http://schemas.openxmlformats.org/officeDocument/2006/relationships/image" Target="../media/image60.svg"/><Relationship Id="rId52" Type="http://schemas.openxmlformats.org/officeDocument/2006/relationships/image" Target="../media/image68.svg"/><Relationship Id="rId60" Type="http://schemas.openxmlformats.org/officeDocument/2006/relationships/image" Target="../media/image7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5" Type="http://schemas.openxmlformats.org/officeDocument/2006/relationships/image" Target="../media/image102.sv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24" Type="http://schemas.openxmlformats.org/officeDocument/2006/relationships/image" Target="../media/image101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100.svg"/><Relationship Id="rId28" Type="http://schemas.openxmlformats.org/officeDocument/2006/relationships/image" Target="../media/image105.png"/><Relationship Id="rId10" Type="http://schemas.openxmlformats.org/officeDocument/2006/relationships/image" Target="../media/image87.png"/><Relationship Id="rId19" Type="http://schemas.openxmlformats.org/officeDocument/2006/relationships/image" Target="../media/image96.svg"/><Relationship Id="rId31" Type="http://schemas.openxmlformats.org/officeDocument/2006/relationships/image" Target="../media/image108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svg"/><Relationship Id="rId30" Type="http://schemas.openxmlformats.org/officeDocument/2006/relationships/image" Target="../media/image10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2.png"/><Relationship Id="rId1" Type="http://schemas.openxmlformats.org/officeDocument/2006/relationships/slideMaster" Target="../slideMasters/slideMaster3.xml"/><Relationship Id="rId4" Type="http://schemas.openxmlformats.org/officeDocument/2006/relationships/chart" Target="../charts/chart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4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124.png"/><Relationship Id="rId26" Type="http://schemas.openxmlformats.org/officeDocument/2006/relationships/image" Target="../media/image128.png"/><Relationship Id="rId39" Type="http://schemas.openxmlformats.org/officeDocument/2006/relationships/image" Target="../media/image56.svg"/><Relationship Id="rId21" Type="http://schemas.openxmlformats.org/officeDocument/2006/relationships/image" Target="../media/image38.svg"/><Relationship Id="rId34" Type="http://schemas.openxmlformats.org/officeDocument/2006/relationships/image" Target="../media/image132.png"/><Relationship Id="rId42" Type="http://schemas.openxmlformats.org/officeDocument/2006/relationships/chart" Target="../charts/chart6.xml"/><Relationship Id="rId47" Type="http://schemas.openxmlformats.org/officeDocument/2006/relationships/image" Target="../media/image138.png"/><Relationship Id="rId50" Type="http://schemas.openxmlformats.org/officeDocument/2006/relationships/image" Target="../media/image66.svg"/><Relationship Id="rId55" Type="http://schemas.openxmlformats.org/officeDocument/2006/relationships/image" Target="../media/image142.png"/><Relationship Id="rId63" Type="http://schemas.openxmlformats.org/officeDocument/2006/relationships/chart" Target="../charts/chart7.xml"/><Relationship Id="rId7" Type="http://schemas.openxmlformats.org/officeDocument/2006/relationships/image" Target="../media/image24.svg"/><Relationship Id="rId2" Type="http://schemas.openxmlformats.org/officeDocument/2006/relationships/image" Target="../media/image116.png"/><Relationship Id="rId16" Type="http://schemas.openxmlformats.org/officeDocument/2006/relationships/image" Target="../media/image123.png"/><Relationship Id="rId29" Type="http://schemas.openxmlformats.org/officeDocument/2006/relationships/image" Target="../media/image46.svg"/><Relationship Id="rId11" Type="http://schemas.openxmlformats.org/officeDocument/2006/relationships/image" Target="../media/image28.svg"/><Relationship Id="rId24" Type="http://schemas.openxmlformats.org/officeDocument/2006/relationships/image" Target="../media/image127.png"/><Relationship Id="rId32" Type="http://schemas.openxmlformats.org/officeDocument/2006/relationships/image" Target="../media/image131.png"/><Relationship Id="rId37" Type="http://schemas.openxmlformats.org/officeDocument/2006/relationships/image" Target="../media/image54.svg"/><Relationship Id="rId40" Type="http://schemas.openxmlformats.org/officeDocument/2006/relationships/image" Target="../media/image135.png"/><Relationship Id="rId45" Type="http://schemas.openxmlformats.org/officeDocument/2006/relationships/image" Target="../media/image137.png"/><Relationship Id="rId53" Type="http://schemas.openxmlformats.org/officeDocument/2006/relationships/image" Target="../media/image141.png"/><Relationship Id="rId58" Type="http://schemas.openxmlformats.org/officeDocument/2006/relationships/image" Target="../media/image74.svg"/><Relationship Id="rId5" Type="http://schemas.openxmlformats.org/officeDocument/2006/relationships/image" Target="../media/image22.svg"/><Relationship Id="rId61" Type="http://schemas.openxmlformats.org/officeDocument/2006/relationships/image" Target="../media/image145.png"/><Relationship Id="rId19" Type="http://schemas.openxmlformats.org/officeDocument/2006/relationships/image" Target="../media/image36.svg"/><Relationship Id="rId14" Type="http://schemas.openxmlformats.org/officeDocument/2006/relationships/image" Target="../media/image122.png"/><Relationship Id="rId22" Type="http://schemas.openxmlformats.org/officeDocument/2006/relationships/image" Target="../media/image126.png"/><Relationship Id="rId27" Type="http://schemas.openxmlformats.org/officeDocument/2006/relationships/image" Target="../media/image44.svg"/><Relationship Id="rId30" Type="http://schemas.openxmlformats.org/officeDocument/2006/relationships/image" Target="../media/image130.png"/><Relationship Id="rId35" Type="http://schemas.openxmlformats.org/officeDocument/2006/relationships/image" Target="../media/image52.svg"/><Relationship Id="rId43" Type="http://schemas.openxmlformats.org/officeDocument/2006/relationships/image" Target="../media/image136.png"/><Relationship Id="rId48" Type="http://schemas.openxmlformats.org/officeDocument/2006/relationships/image" Target="../media/image64.svg"/><Relationship Id="rId56" Type="http://schemas.openxmlformats.org/officeDocument/2006/relationships/image" Target="../media/image72.svg"/><Relationship Id="rId8" Type="http://schemas.openxmlformats.org/officeDocument/2006/relationships/image" Target="../media/image119.png"/><Relationship Id="rId51" Type="http://schemas.openxmlformats.org/officeDocument/2006/relationships/image" Target="../media/image140.png"/><Relationship Id="rId3" Type="http://schemas.openxmlformats.org/officeDocument/2006/relationships/image" Target="../media/image20.svg"/><Relationship Id="rId12" Type="http://schemas.openxmlformats.org/officeDocument/2006/relationships/image" Target="../media/image121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33" Type="http://schemas.openxmlformats.org/officeDocument/2006/relationships/image" Target="../media/image50.svg"/><Relationship Id="rId38" Type="http://schemas.openxmlformats.org/officeDocument/2006/relationships/image" Target="../media/image134.png"/><Relationship Id="rId46" Type="http://schemas.openxmlformats.org/officeDocument/2006/relationships/image" Target="../media/image62.svg"/><Relationship Id="rId59" Type="http://schemas.openxmlformats.org/officeDocument/2006/relationships/image" Target="../media/image144.png"/><Relationship Id="rId20" Type="http://schemas.openxmlformats.org/officeDocument/2006/relationships/image" Target="../media/image125.png"/><Relationship Id="rId41" Type="http://schemas.openxmlformats.org/officeDocument/2006/relationships/image" Target="../media/image58.svg"/><Relationship Id="rId54" Type="http://schemas.openxmlformats.org/officeDocument/2006/relationships/image" Target="../media/image70.svg"/><Relationship Id="rId62" Type="http://schemas.openxmlformats.org/officeDocument/2006/relationships/image" Target="../media/image78.sv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8.pn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28" Type="http://schemas.openxmlformats.org/officeDocument/2006/relationships/image" Target="../media/image129.png"/><Relationship Id="rId36" Type="http://schemas.openxmlformats.org/officeDocument/2006/relationships/image" Target="../media/image133.png"/><Relationship Id="rId49" Type="http://schemas.openxmlformats.org/officeDocument/2006/relationships/image" Target="../media/image139.png"/><Relationship Id="rId57" Type="http://schemas.openxmlformats.org/officeDocument/2006/relationships/image" Target="../media/image143.png"/><Relationship Id="rId10" Type="http://schemas.openxmlformats.org/officeDocument/2006/relationships/image" Target="../media/image120.png"/><Relationship Id="rId31" Type="http://schemas.openxmlformats.org/officeDocument/2006/relationships/image" Target="../media/image48.svg"/><Relationship Id="rId44" Type="http://schemas.openxmlformats.org/officeDocument/2006/relationships/image" Target="../media/image60.svg"/><Relationship Id="rId52" Type="http://schemas.openxmlformats.org/officeDocument/2006/relationships/image" Target="../media/image68.svg"/><Relationship Id="rId60" Type="http://schemas.openxmlformats.org/officeDocument/2006/relationships/image" Target="../media/image76.svg"/><Relationship Id="rId4" Type="http://schemas.openxmlformats.org/officeDocument/2006/relationships/image" Target="../media/image117.png"/><Relationship Id="rId9" Type="http://schemas.openxmlformats.org/officeDocument/2006/relationships/image" Target="../media/image26.sv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90.svg"/><Relationship Id="rId18" Type="http://schemas.openxmlformats.org/officeDocument/2006/relationships/image" Target="../media/image154.png"/><Relationship Id="rId26" Type="http://schemas.openxmlformats.org/officeDocument/2006/relationships/image" Target="../media/image158.png"/><Relationship Id="rId3" Type="http://schemas.openxmlformats.org/officeDocument/2006/relationships/image" Target="../media/image80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151.png"/><Relationship Id="rId17" Type="http://schemas.openxmlformats.org/officeDocument/2006/relationships/image" Target="../media/image94.svg"/><Relationship Id="rId25" Type="http://schemas.openxmlformats.org/officeDocument/2006/relationships/image" Target="../media/image102.svg"/><Relationship Id="rId2" Type="http://schemas.openxmlformats.org/officeDocument/2006/relationships/image" Target="../media/image146.png"/><Relationship Id="rId16" Type="http://schemas.openxmlformats.org/officeDocument/2006/relationships/image" Target="../media/image153.png"/><Relationship Id="rId20" Type="http://schemas.openxmlformats.org/officeDocument/2006/relationships/image" Target="../media/image155.png"/><Relationship Id="rId29" Type="http://schemas.openxmlformats.org/officeDocument/2006/relationships/image" Target="../media/image106.sv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8.png"/><Relationship Id="rId11" Type="http://schemas.openxmlformats.org/officeDocument/2006/relationships/image" Target="../media/image88.svg"/><Relationship Id="rId24" Type="http://schemas.openxmlformats.org/officeDocument/2006/relationships/image" Target="../media/image157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100.svg"/><Relationship Id="rId28" Type="http://schemas.openxmlformats.org/officeDocument/2006/relationships/image" Target="../media/image159.png"/><Relationship Id="rId10" Type="http://schemas.openxmlformats.org/officeDocument/2006/relationships/image" Target="../media/image150.png"/><Relationship Id="rId19" Type="http://schemas.openxmlformats.org/officeDocument/2006/relationships/image" Target="../media/image96.svg"/><Relationship Id="rId31" Type="http://schemas.openxmlformats.org/officeDocument/2006/relationships/image" Target="../media/image108.svg"/><Relationship Id="rId4" Type="http://schemas.openxmlformats.org/officeDocument/2006/relationships/image" Target="../media/image147.png"/><Relationship Id="rId9" Type="http://schemas.openxmlformats.org/officeDocument/2006/relationships/image" Target="../media/image86.svg"/><Relationship Id="rId14" Type="http://schemas.openxmlformats.org/officeDocument/2006/relationships/image" Target="../media/image152.png"/><Relationship Id="rId22" Type="http://schemas.openxmlformats.org/officeDocument/2006/relationships/image" Target="../media/image156.png"/><Relationship Id="rId27" Type="http://schemas.openxmlformats.org/officeDocument/2006/relationships/image" Target="../media/image104.svg"/><Relationship Id="rId30" Type="http://schemas.openxmlformats.org/officeDocument/2006/relationships/image" Target="../media/image160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jp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3261384-B76F-4228-A1F5-6B71F4335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63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15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Cen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151041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0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1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97B8A4A-7E5C-4F55-9231-9F2D850A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4620685" cy="6858001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3733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0" name="Picture 9" descr="evercommer-logo-graygreen.png">
            <a:extLst>
              <a:ext uri="{FF2B5EF4-FFF2-40B4-BE49-F238E27FC236}">
                <a16:creationId xmlns:a16="http://schemas.microsoft.com/office/drawing/2014/main" id="{C1C7427F-7AC1-4D94-8CE7-AD92F1A6D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4" y="6543559"/>
            <a:ext cx="1894129" cy="1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99173"/>
            <a:ext cx="3860800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These materials are private and confidential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"/>
            <a:ext cx="12192000" cy="1025337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1" tIns="60950" rIns="121901" bIns="609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93039"/>
            <a:ext cx="10972800" cy="750697"/>
          </a:xfrm>
          <a:prstGeom prst="rect">
            <a:avLst/>
          </a:prstGeom>
        </p:spPr>
        <p:txBody>
          <a:bodyPr lIns="91426" tIns="45718" rIns="91426" bIns="45718" anchor="ctr">
            <a:noAutofit/>
          </a:bodyPr>
          <a:lstStyle>
            <a:lvl1pPr algn="l">
              <a:defRPr sz="2600" b="1" i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72A2269-7C64-4436-9BC8-AB7C1AB2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595" y="6492878"/>
            <a:ext cx="2844800" cy="365125"/>
          </a:xfrm>
        </p:spPr>
        <p:txBody>
          <a:bodyPr/>
          <a:lstStyle>
            <a:lvl1pPr>
              <a:defRPr sz="800">
                <a:solidFill>
                  <a:srgbClr val="8C8C8F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305803"/>
            <a:ext cx="10972800" cy="4820364"/>
          </a:xfrm>
          <a:prstGeom prst="rect">
            <a:avLst/>
          </a:prstGeom>
        </p:spPr>
        <p:txBody>
          <a:bodyPr lIns="91426" tIns="45718" rIns="91426" bIns="45718"/>
          <a:lstStyle>
            <a:lvl1pPr>
              <a:defRPr sz="3200">
                <a:solidFill>
                  <a:srgbClr val="37374B"/>
                </a:solidFill>
              </a:defRPr>
            </a:lvl1pPr>
            <a:lvl2pPr>
              <a:defRPr sz="2700">
                <a:solidFill>
                  <a:srgbClr val="37374B"/>
                </a:solidFill>
              </a:defRPr>
            </a:lvl2pPr>
            <a:lvl3pPr>
              <a:defRPr sz="2400">
                <a:solidFill>
                  <a:srgbClr val="37374B"/>
                </a:solidFill>
              </a:defRPr>
            </a:lvl3pPr>
            <a:lvl4pPr>
              <a:defRPr sz="2100">
                <a:solidFill>
                  <a:srgbClr val="37374B"/>
                </a:solidFill>
              </a:defRPr>
            </a:lvl4pPr>
            <a:lvl5pPr>
              <a:defRPr sz="2100">
                <a:solidFill>
                  <a:srgbClr val="37374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6136930"/>
            <a:ext cx="10972800" cy="365760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800" i="1">
                <a:solidFill>
                  <a:srgbClr val="37374B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255667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3495" y="1269337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3495" y="2074056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8666" y="1272790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8666" y="2071278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43495" y="1146640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Comparison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492" y="420767"/>
            <a:ext cx="10306940" cy="690788"/>
          </a:xfrm>
        </p:spPr>
        <p:txBody>
          <a:bodyPr/>
          <a:lstStyle>
            <a:lvl1pPr algn="l">
              <a:defRPr cap="none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09" y="1434437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09" y="2239156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280" y="1440668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280" y="2239156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839309" y="1311740"/>
            <a:ext cx="1040737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Cen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81EB4-435F-4863-92A0-185CBA73C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934" y="1117488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CA3999-5C0E-467C-9693-1E183A396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E1CAFF8-59E0-4CD2-A70B-2562030D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8800" y="2106771"/>
            <a:ext cx="9607522" cy="412147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30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T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81EB4-435F-4863-92A0-185CBA73C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95" y="83820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CA3999-5C0E-467C-9693-1E183A396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E1CAFF8-59E0-4CD2-A70B-2562030D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0056" y="1376886"/>
            <a:ext cx="9607522" cy="412147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75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744" y="615054"/>
            <a:ext cx="10391469" cy="690788"/>
          </a:xfrm>
        </p:spPr>
        <p:txBody>
          <a:bodyPr/>
          <a:lstStyle>
            <a:lvl1pPr algn="l">
              <a:defRPr cap="none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98745" y="1487595"/>
            <a:ext cx="1072573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3F89764-FA48-4C6F-A73D-13A832CFFD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71AC46B-C463-4013-A7C8-B27D9D53E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745" y="1709215"/>
            <a:ext cx="10391470" cy="4121479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780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550298"/>
            <a:ext cx="9780644" cy="690788"/>
          </a:xfrm>
        </p:spPr>
        <p:txBody>
          <a:bodyPr/>
          <a:lstStyle>
            <a:lvl1pPr algn="l"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391915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2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1C54C97-227B-414D-8DFF-33A5CF6E8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D40F3C7-CE7B-4535-A5E8-83C5FF7E0E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5F0174-7A24-440C-9436-5A57484BD6C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91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1C54C97-227B-414D-8DFF-33A5CF6E81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D40F3C7-CE7B-4535-A5E8-83C5FF7E0E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5F0174-7A24-440C-9436-5A57484BD6CB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61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-27465" y="1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3490B36-7F92-4617-8447-11D616F584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72B8CE5-6531-428D-84A0-C82AAE3022F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D2A94DD-B9C1-48A2-B51B-C4EF9DD7FB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8491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/>
              <a:t>agenda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54E0EC3-80B9-4FDC-B88E-EA6705181E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10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07005B9-EBF3-47E6-B3D0-DAAFF5745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C651818-D589-4CA2-92C9-F3953909767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EC28742-9F6B-48F3-BDF2-9F0CCA19B4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343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2590DBF-8C46-4573-8FBC-1C718611F7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629738E-1573-45CF-B948-AB8E8A0BD67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4FDA1CE-7C56-45EA-A29D-607FC682E08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27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C5EE113-9EC0-4D3E-B5D3-6F73F41AC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3387826-6718-4E2E-996B-449A3D7CBCF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85777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A53DF2D-2624-4673-B16B-12ABCEB2183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5491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77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238" y="404440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F7F86A7-BA76-487F-A170-C759C2D2C4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5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1981EB4-435F-4863-92A0-185CBA73C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ECA3999-5C0E-467C-9693-1E183A396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F94DDF3-41FE-4B80-99BF-B8E2C8FC76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494782-4F61-47FE-9E2B-301FF862FBC6}"/>
              </a:ext>
            </a:extLst>
          </p:cNvPr>
          <p:cNvSpPr txBox="1">
            <a:spLocks/>
          </p:cNvSpPr>
          <p:nvPr userDrawn="1"/>
        </p:nvSpPr>
        <p:spPr>
          <a:xfrm>
            <a:off x="1524000" y="5049077"/>
            <a:ext cx="9144000" cy="470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kern="1600" spc="100" baseline="-3000">
                <a:solidFill>
                  <a:srgbClr val="A20000"/>
                </a:solidFill>
              </a:rPr>
              <a:t>Boldgroup.com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CF6890-B456-4348-8CFF-80C0DA5B3B3A}"/>
              </a:ext>
            </a:extLst>
          </p:cNvPr>
          <p:cNvCxnSpPr>
            <a:cxnSpLocks/>
          </p:cNvCxnSpPr>
          <p:nvPr userDrawn="1"/>
        </p:nvCxnSpPr>
        <p:spPr>
          <a:xfrm>
            <a:off x="1743346" y="3149600"/>
            <a:ext cx="89599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246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62197250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85426189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3396367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8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A888362-04BA-4A82-AD9D-5415ED405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309" y="144977"/>
            <a:ext cx="5930186" cy="629178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80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01524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03065"/>
            <a:ext cx="9867880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D5B52B-B5F9-40AC-BDDA-5958C218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316" y="1548251"/>
            <a:ext cx="9867880" cy="4458326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C324DF-2B2C-45EC-9D1B-3B48943A15D0}"/>
              </a:ext>
            </a:extLst>
          </p:cNvPr>
          <p:cNvCxnSpPr/>
          <p:nvPr userDrawn="1"/>
        </p:nvCxnSpPr>
        <p:spPr>
          <a:xfrm>
            <a:off x="1361547" y="141417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98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  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0" y="2055441"/>
            <a:ext cx="7337287" cy="0"/>
          </a:xfrm>
          <a:prstGeom prst="line">
            <a:avLst/>
          </a:prstGeom>
          <a:ln w="31750">
            <a:solidFill>
              <a:schemeClr val="accent3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 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8F8EBC01-9DEB-4179-BF3E-E124E923C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48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Sample Bullet Point</a:t>
            </a:r>
          </a:p>
          <a:p>
            <a:pPr lvl="1"/>
            <a:r>
              <a:rPr lang="en-US"/>
              <a:t>Second level Embedded</a:t>
            </a:r>
          </a:p>
          <a:p>
            <a:pPr lvl="2"/>
            <a:r>
              <a:rPr lang="en-US"/>
              <a:t>Third level Embedded</a:t>
            </a:r>
          </a:p>
          <a:p>
            <a:pPr lvl="3"/>
            <a:r>
              <a:rPr lang="en-US"/>
              <a:t>Fourth level Embedded</a:t>
            </a:r>
          </a:p>
          <a:p>
            <a:pPr lvl="4"/>
            <a:r>
              <a:rPr lang="en-US"/>
              <a:t>Fifth level Embedded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Sample Bullet Point</a:t>
            </a:r>
          </a:p>
          <a:p>
            <a:pPr lvl="1"/>
            <a:r>
              <a:rPr lang="en-US"/>
              <a:t>Second level Embedded</a:t>
            </a:r>
          </a:p>
          <a:p>
            <a:pPr lvl="2"/>
            <a:r>
              <a:rPr lang="en-US"/>
              <a:t>Third level Embedded</a:t>
            </a:r>
          </a:p>
          <a:p>
            <a:pPr lvl="3"/>
            <a:r>
              <a:rPr lang="en-US"/>
              <a:t>Fourth level Embedded</a:t>
            </a:r>
          </a:p>
          <a:p>
            <a:pPr lvl="4"/>
            <a:r>
              <a:rPr lang="en-US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7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50209"/>
            <a:ext cx="9780644" cy="690788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606192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410911"/>
            <a:ext cx="4645152" cy="264445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609645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408133"/>
            <a:ext cx="4645152" cy="263737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55669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83138" y="6540148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1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47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75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89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95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DE0C575-E507-422B-8FF7-04F8E3A8D1C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C2E8B8E-8234-4552-AA77-90F0E01D460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638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1314A2-DF48-4F74-90AF-8B0D7B5AFA6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A691404-93C8-49E9-8B10-F3D714EC0FE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241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E787145-558E-407E-AF27-95FAC0917FA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3EC1429-CEA5-44FA-949D-24EBBD0EA3E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90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2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9F24FE7-B77A-42F9-93D6-2E23B20AE44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938FF94-0BBD-40AA-8F3B-B0AC7565A49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170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B94C9C2-C94E-4CCE-B482-C7E502DFBA7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3780" y="732713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3311404-956A-47BE-BD00-7F798F9C5A8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485777" y="3206555"/>
            <a:ext cx="5556034" cy="2247117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560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138" y="470701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41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79A6-86B0-499F-9AB4-A38CB71F5E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5DBE0B77-07EB-491E-B302-C64772B4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3141-1519-41E2-9014-427A91D4ACCB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7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16710207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71452174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2312493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1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BCT-inside-1column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158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A888362-04BA-4A82-AD9D-5415ED405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309" y="144977"/>
            <a:ext cx="5930186" cy="629178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90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3261384-B76F-4228-A1F5-6B71F4335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363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7075" y="3490924"/>
            <a:ext cx="7330990" cy="977621"/>
          </a:xfrm>
        </p:spPr>
        <p:txBody>
          <a:bodyPr bIns="0" anchor="b">
            <a:normAutofit/>
          </a:bodyPr>
          <a:lstStyle>
            <a:lvl1pPr algn="l">
              <a:defRPr sz="4000">
                <a:solidFill>
                  <a:srgbClr val="39394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70540" y="4644020"/>
            <a:ext cx="5825480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712032" y="4556282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F0BCC52-330A-4BD4-BD33-BA82B3B2E2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540" y="2248727"/>
            <a:ext cx="2669100" cy="134954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AF159-1CBF-4155-B3AE-FAE51BA502E7}"/>
              </a:ext>
            </a:extLst>
          </p:cNvPr>
          <p:cNvCxnSpPr>
            <a:cxnSpLocks/>
          </p:cNvCxnSpPr>
          <p:nvPr userDrawn="1"/>
        </p:nvCxnSpPr>
        <p:spPr>
          <a:xfrm>
            <a:off x="3712032" y="3803117"/>
            <a:ext cx="7496313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18B181-0AD0-48CD-9E0C-A71EB09686D9}"/>
              </a:ext>
            </a:extLst>
          </p:cNvPr>
          <p:cNvSpPr txBox="1"/>
          <p:nvPr userDrawn="1"/>
        </p:nvSpPr>
        <p:spPr>
          <a:xfrm>
            <a:off x="895611" y="6512968"/>
            <a:ext cx="103510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6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0338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94DAC83-F2D1-45D0-9B88-84477C928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45" y="199581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295400" y="3774064"/>
            <a:ext cx="8789285" cy="1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2CE53B5-1ED3-4352-9BFF-FFDD6BE8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547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33B0F050-294E-48BF-922A-0D4F22D126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diagStripe">
            <a:avLst>
              <a:gd name="adj" fmla="val 50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42479" y="1816275"/>
            <a:ext cx="9037556" cy="39895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bIns="0" anchor="t">
            <a:norm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•  </a:t>
            </a:r>
            <a:r>
              <a:rPr lang="en-US" dirty="0"/>
              <a:t>SECTION TITLE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76ABC6-A4F7-49CF-AC2D-BE53357CB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4425" y="5929287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E70A6-C66B-42CB-98D8-CB8B5690124F}"/>
              </a:ext>
            </a:extLst>
          </p:cNvPr>
          <p:cNvSpPr txBox="1"/>
          <p:nvPr userDrawn="1"/>
        </p:nvSpPr>
        <p:spPr>
          <a:xfrm>
            <a:off x="9171359" y="6552660"/>
            <a:ext cx="20753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E7BE-9B38-4814-ACB4-BD4ABE8D9FFD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E32760B-41B6-4DD3-AA8C-F7E713D06A91}"/>
              </a:ext>
            </a:extLst>
          </p:cNvPr>
          <p:cNvSpPr txBox="1">
            <a:spLocks/>
          </p:cNvSpPr>
          <p:nvPr userDrawn="1"/>
        </p:nvSpPr>
        <p:spPr>
          <a:xfrm>
            <a:off x="4976191" y="403772"/>
            <a:ext cx="4048539" cy="123290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/>
              <a:t>agenda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8B3157E-0460-4261-8C7B-9A91408D12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7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03065"/>
            <a:ext cx="9867880" cy="690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D5B52B-B5F9-40AC-BDDA-5958C218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316" y="1548251"/>
            <a:ext cx="9867880" cy="4458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45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AE5A63-8F37-499C-829B-65E720F3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678" y="703065"/>
            <a:ext cx="9867880" cy="690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43F957F-3123-4638-A2F3-FD4C7D42A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316" y="1548251"/>
            <a:ext cx="9867880" cy="44583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B920F1-33A9-4F2A-B27B-3823F916C69F}"/>
              </a:ext>
            </a:extLst>
          </p:cNvPr>
          <p:cNvCxnSpPr/>
          <p:nvPr userDrawn="1"/>
        </p:nvCxnSpPr>
        <p:spPr>
          <a:xfrm>
            <a:off x="1352920" y="139385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8D6582F-2E38-49C2-8367-03AF56058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60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68D6582F-2E38-49C2-8367-03AF56058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5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0" y="2055441"/>
            <a:ext cx="7337287" cy="0"/>
          </a:xfrm>
          <a:prstGeom prst="line">
            <a:avLst/>
          </a:prstGeom>
          <a:ln w="31750">
            <a:solidFill>
              <a:schemeClr val="accent3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766A220-105E-4C05-B66A-D88184A9F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2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494" y="675271"/>
            <a:ext cx="6793945" cy="129266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 dirty="0"/>
              <a:t>Place header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63494" y="2261385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0D99AA7A-6EEC-4CD1-8AD8-D117CE8A90FE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7575826" y="375947"/>
            <a:ext cx="4227445" cy="5855853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ECAA56D-906C-4CB2-AE0F-74F84AA3169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63494" y="4182214"/>
            <a:ext cx="4620526" cy="1920829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lvl="1"/>
            <a:r>
              <a:rPr lang="en-US" dirty="0"/>
              <a:t>Second level Embedded</a:t>
            </a:r>
          </a:p>
          <a:p>
            <a:pPr lvl="2"/>
            <a:r>
              <a:rPr lang="en-US" dirty="0"/>
              <a:t>Third level Embedded</a:t>
            </a:r>
          </a:p>
          <a:p>
            <a:pPr lvl="3"/>
            <a:r>
              <a:rPr lang="en-US" dirty="0"/>
              <a:t>Fourth level Embedded</a:t>
            </a:r>
          </a:p>
          <a:p>
            <a:pPr lvl="4"/>
            <a:r>
              <a:rPr lang="en-US" dirty="0"/>
              <a:t>Fifth level Embedded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C67AB8-9988-4114-9667-FEF416236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23475-F16B-42F0-8430-0DCA73E64D1B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80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570" y="221015"/>
            <a:ext cx="5985566" cy="635054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750209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1606192"/>
            <a:ext cx="4645152" cy="6053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410911"/>
            <a:ext cx="4645152" cy="2644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609645"/>
            <a:ext cx="4645152" cy="60534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408133"/>
            <a:ext cx="4645152" cy="2637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556691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83138" y="6540148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37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22914D9-F0EF-4B7F-AD7F-C89553DC8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71FA7-0B40-42E4-9173-E8CF54565E65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90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01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4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17F1F7F-2426-4B30-995E-DE75A8309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9BFCE-3FE4-4B9A-BBFE-7FF5F9DD93BF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891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646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69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0C9A3128-7B76-4D52-BEF0-DA474BEF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317" y="150338"/>
            <a:ext cx="5888847" cy="624792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678" y="1266735"/>
            <a:ext cx="9780644" cy="690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8800" y="195752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7BC80-4E57-4A18-910F-2661BB17BF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A8E14-F31C-4B52-AECD-9CB341392523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6D3F0A-FE76-4138-A966-168F4329D50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46510513"/>
              </p:ext>
            </p:extLst>
          </p:nvPr>
        </p:nvGraphicFramePr>
        <p:xfrm>
          <a:off x="1442677" y="2337457"/>
          <a:ext cx="9543645" cy="351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731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875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red, night sky&#10;&#10;Description automatically generated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2"/>
          <a:stretch/>
        </p:blipFill>
        <p:spPr>
          <a:xfrm>
            <a:off x="0" y="0"/>
            <a:ext cx="46912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FC33651-1F41-404F-91C3-3911DC46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9AF46-C77B-4C6F-8AB2-43BD3587D16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F01DD40-2C91-46DE-88DF-4E157F156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42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090358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3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" r="60574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090358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3EE745F-CC15-4D45-B1CE-F7E33CEB3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4C661-3C3F-4120-9233-8F3D28F4074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EB4DDF3-3C02-44CC-9257-C580E2CCA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4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156619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32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4" r="6573"/>
          <a:stretch/>
        </p:blipFill>
        <p:spPr>
          <a:xfrm>
            <a:off x="0" y="0"/>
            <a:ext cx="4736967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156619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6A314EE-1DEF-4687-A187-941A1BDA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2E4A-580F-4EB4-865B-F8E86F4CF18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54DDFF-D9F7-4BCD-93F8-59F5E56A9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35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474671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7ACACFE-6A95-4EEF-98A0-92796C68D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461B5-E5A2-4837-A045-B44A08C2C086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633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1"/>
          <a:stretch/>
        </p:blipFill>
        <p:spPr>
          <a:xfrm>
            <a:off x="0" y="5399"/>
            <a:ext cx="478403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474671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512AB85-5153-4ACF-B240-2CC680B3A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85F63-E116-4279-A257-8B44310E9543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97FC0D2-75A3-4CBB-BFFE-50FFB08F5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6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297975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461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DCBCB0-8448-4D00-99A9-D5728193D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7"/>
          <a:stretch/>
        </p:blipFill>
        <p:spPr>
          <a:xfrm>
            <a:off x="-13163" y="0"/>
            <a:ext cx="47369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05" y="73271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06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94507" y="3128387"/>
            <a:ext cx="3220897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E9839C3-A93C-44C2-B383-3CA7638930D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361190" y="1234085"/>
            <a:ext cx="5297975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E0046A-66CB-4A8A-9376-D6A4931EB30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369114" y="3548609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C85266C-F9B0-4856-B737-6C8F4A17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39994-0F89-44EA-95C3-0963F01CB92F}"/>
              </a:ext>
            </a:extLst>
          </p:cNvPr>
          <p:cNvSpPr txBox="1"/>
          <p:nvPr userDrawn="1"/>
        </p:nvSpPr>
        <p:spPr>
          <a:xfrm>
            <a:off x="4795693" y="6552660"/>
            <a:ext cx="64509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ACB7436-31CB-4A6B-A36D-5B9595CC55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1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7138" y="470701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02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238" y="404440"/>
            <a:ext cx="5701469" cy="60491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03" y="525670"/>
            <a:ext cx="5532328" cy="10650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92704" y="610069"/>
            <a:ext cx="3908585" cy="5414168"/>
          </a:xfrm>
          <a:prstGeom prst="rect">
            <a:avLst/>
          </a:prstGeom>
          <a:solidFill>
            <a:schemeClr val="bg1"/>
          </a:solidFill>
          <a:ln w="9525" cap="sq">
            <a:noFill/>
            <a:miter lim="800000"/>
          </a:ln>
          <a:effectLst>
            <a:outerShdw blurRad="330200" dist="1524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0303" y="1954120"/>
            <a:ext cx="4736967" cy="200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1032146" y="1760963"/>
            <a:ext cx="48606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EBDD75-E45C-495E-BE25-9211140F979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78227" y="4268644"/>
            <a:ext cx="5524404" cy="2003742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point sample 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two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three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four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dirty="0"/>
              <a:t>Bullet point sample five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9CDFD2D-B173-468D-960B-7D472EABA2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1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79A6-86B0-499F-9AB4-A38CB71F5E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5DBE0B77-07EB-491E-B302-C64772B43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3141-1519-41E2-9014-427A91D4ACCB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80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CD7BE22-7E47-4DA9-B606-7170E388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238" y="404440"/>
            <a:ext cx="5701469" cy="6049120"/>
          </a:xfrm>
          <a:prstGeom prst="rect">
            <a:avLst/>
          </a:prstGeom>
          <a:effectLst/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484C5BF-82EF-4A44-8CEE-392EC7F77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5BF22-45F9-40C1-A990-14F8E9B8C7CD}"/>
              </a:ext>
            </a:extLst>
          </p:cNvPr>
          <p:cNvSpPr txBox="1"/>
          <p:nvPr userDrawn="1"/>
        </p:nvSpPr>
        <p:spPr>
          <a:xfrm>
            <a:off x="930099" y="6552660"/>
            <a:ext cx="1031658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41B33F-F845-499E-80FE-4F20F98CA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79406"/>
            <a:ext cx="9144000" cy="2270194"/>
          </a:xfrm>
          <a:effectLst>
            <a:reflection blurRad="127000" stA="36000" endPos="68000" dir="5400000" sy="-100000" algn="bl" rotWithShape="0"/>
          </a:effectLst>
        </p:spPr>
        <p:txBody>
          <a:bodyPr anchor="b"/>
          <a:lstStyle>
            <a:lvl1pPr algn="ctr">
              <a:defRPr sz="115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653A189-2B88-44F4-AD6E-C006E963E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060" y="6442690"/>
            <a:ext cx="553002" cy="27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9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FAE56DF2-36FF-489A-9C05-DB8C3CD9D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477" y="1564988"/>
            <a:ext cx="427129" cy="427129"/>
          </a:xfrm>
          <a:prstGeom prst="rect">
            <a:avLst/>
          </a:prstGeom>
        </p:spPr>
      </p:pic>
      <p:pic>
        <p:nvPicPr>
          <p:cNvPr id="9" name="Graphic 8" descr="Irritant">
            <a:extLst>
              <a:ext uri="{FF2B5EF4-FFF2-40B4-BE49-F238E27FC236}">
                <a16:creationId xmlns:a16="http://schemas.microsoft.com/office/drawing/2014/main" id="{F3663CC9-0CC2-4758-8D4F-6FB882F60C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4155" y="1564988"/>
            <a:ext cx="427129" cy="427129"/>
          </a:xfrm>
          <a:prstGeom prst="rect">
            <a:avLst/>
          </a:prstGeom>
        </p:spPr>
      </p:pic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A3463CA6-D8DA-44CF-8A10-EA47E91BC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6288" y="1564988"/>
            <a:ext cx="427129" cy="427129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AEB911C2-155D-4C46-9E64-A0B6DFE2E6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53477" y="2301436"/>
            <a:ext cx="427129" cy="427129"/>
          </a:xfrm>
          <a:prstGeom prst="rect">
            <a:avLst/>
          </a:prstGeom>
        </p:spPr>
      </p:pic>
      <p:pic>
        <p:nvPicPr>
          <p:cNvPr id="15" name="Graphic 14" descr="Unlock">
            <a:extLst>
              <a:ext uri="{FF2B5EF4-FFF2-40B4-BE49-F238E27FC236}">
                <a16:creationId xmlns:a16="http://schemas.microsoft.com/office/drawing/2014/main" id="{0AAE4A4E-BECC-47B9-B1DA-322ADF07DE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288" y="2301436"/>
            <a:ext cx="427129" cy="427129"/>
          </a:xfrm>
          <a:prstGeom prst="rect">
            <a:avLst/>
          </a:prstGeom>
        </p:spPr>
      </p:pic>
      <p:pic>
        <p:nvPicPr>
          <p:cNvPr id="17" name="Graphic 16" descr="Security camera">
            <a:extLst>
              <a:ext uri="{FF2B5EF4-FFF2-40B4-BE49-F238E27FC236}">
                <a16:creationId xmlns:a16="http://schemas.microsoft.com/office/drawing/2014/main" id="{EDCD49CE-D30C-451B-8867-C20DD7EC9B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34155" y="2301436"/>
            <a:ext cx="427129" cy="427129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FAF8BDA7-22D9-4937-9E7F-2E44F19530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46124" y="1564988"/>
            <a:ext cx="427129" cy="427129"/>
          </a:xfrm>
          <a:prstGeom prst="rect">
            <a:avLst/>
          </a:prstGeom>
        </p:spPr>
      </p:pic>
      <p:pic>
        <p:nvPicPr>
          <p:cNvPr id="21" name="Graphic 20" descr="Web cam">
            <a:extLst>
              <a:ext uri="{FF2B5EF4-FFF2-40B4-BE49-F238E27FC236}">
                <a16:creationId xmlns:a16="http://schemas.microsoft.com/office/drawing/2014/main" id="{0F1A6898-CBD0-47D0-988A-F7B46CC3179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59016" y="1564988"/>
            <a:ext cx="427129" cy="427129"/>
          </a:xfrm>
          <a:prstGeom prst="rect">
            <a:avLst/>
          </a:prstGeom>
        </p:spPr>
      </p:pic>
      <p:pic>
        <p:nvPicPr>
          <p:cNvPr id="23" name="Graphic 22" descr="Server">
            <a:extLst>
              <a:ext uri="{FF2B5EF4-FFF2-40B4-BE49-F238E27FC236}">
                <a16:creationId xmlns:a16="http://schemas.microsoft.com/office/drawing/2014/main" id="{A59532FA-4743-43C0-8FE1-5A54A24B7F3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53706" y="2301436"/>
            <a:ext cx="427129" cy="427129"/>
          </a:xfrm>
          <a:prstGeom prst="rect">
            <a:avLst/>
          </a:prstGeom>
        </p:spPr>
      </p:pic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4F0C3D68-B209-48A8-B277-A4752D9CE7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59016" y="2301436"/>
            <a:ext cx="427129" cy="42712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944" y="465103"/>
            <a:ext cx="9603275" cy="570563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Icon and graph examples</a:t>
            </a:r>
          </a:p>
        </p:txBody>
      </p:sp>
      <p:pic>
        <p:nvPicPr>
          <p:cNvPr id="28" name="Graphic 27" descr="Warning">
            <a:extLst>
              <a:ext uri="{FF2B5EF4-FFF2-40B4-BE49-F238E27FC236}">
                <a16:creationId xmlns:a16="http://schemas.microsoft.com/office/drawing/2014/main" id="{4C8652CA-15E4-4D8E-B66D-A6F46FD484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53477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 descr="Irritant">
            <a:extLst>
              <a:ext uri="{FF2B5EF4-FFF2-40B4-BE49-F238E27FC236}">
                <a16:creationId xmlns:a16="http://schemas.microsoft.com/office/drawing/2014/main" id="{C18D56FD-FF02-4839-A86D-3C6A406CD21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834155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phic 29" descr="Question mark">
            <a:extLst>
              <a:ext uri="{FF2B5EF4-FFF2-40B4-BE49-F238E27FC236}">
                <a16:creationId xmlns:a16="http://schemas.microsoft.com/office/drawing/2014/main" id="{1EBF6982-7FB0-4D95-8E66-608C19BD6F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576288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Graphic 30" descr="Lock">
            <a:extLst>
              <a:ext uri="{FF2B5EF4-FFF2-40B4-BE49-F238E27FC236}">
                <a16:creationId xmlns:a16="http://schemas.microsoft.com/office/drawing/2014/main" id="{E11F6111-E4C2-48B1-BBCE-19AFAD0D7B3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77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phic 31" descr="Unlock">
            <a:extLst>
              <a:ext uri="{FF2B5EF4-FFF2-40B4-BE49-F238E27FC236}">
                <a16:creationId xmlns:a16="http://schemas.microsoft.com/office/drawing/2014/main" id="{5467D50A-B453-4CB4-BBE8-94733D4787A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576288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phic 32" descr="Security camera">
            <a:extLst>
              <a:ext uri="{FF2B5EF4-FFF2-40B4-BE49-F238E27FC236}">
                <a16:creationId xmlns:a16="http://schemas.microsoft.com/office/drawing/2014/main" id="{E03DBCD4-3134-4F9F-84AF-7A9C139B9AA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4155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2E230DAB-CBA0-4C72-9361-50E610B8799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5370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phic 34" descr="Web cam">
            <a:extLst>
              <a:ext uri="{FF2B5EF4-FFF2-40B4-BE49-F238E27FC236}">
                <a16:creationId xmlns:a16="http://schemas.microsoft.com/office/drawing/2014/main" id="{3773EF1C-CBA7-4EAD-906A-08ACE15118F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959016" y="3107377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phic 35" descr="Server">
            <a:extLst>
              <a:ext uri="{FF2B5EF4-FFF2-40B4-BE49-F238E27FC236}">
                <a16:creationId xmlns:a16="http://schemas.microsoft.com/office/drawing/2014/main" id="{1AE76905-EFC5-4DC0-AF02-2EE50BA8952A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65370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phic 36" descr="Smart Phone">
            <a:extLst>
              <a:ext uri="{FF2B5EF4-FFF2-40B4-BE49-F238E27FC236}">
                <a16:creationId xmlns:a16="http://schemas.microsoft.com/office/drawing/2014/main" id="{ADE514AF-AF20-4ADF-9EB9-644F7919BC9A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959016" y="3960229"/>
            <a:ext cx="427129" cy="427129"/>
          </a:xfrm>
          <a:prstGeom prst="rect">
            <a:avLst/>
          </a:prstGeom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A20F72D-9094-41D1-89BA-073BC1BA663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53777976"/>
              </p:ext>
            </p:extLst>
          </p:nvPr>
        </p:nvGraphicFramePr>
        <p:xfrm>
          <a:off x="6933494" y="3869635"/>
          <a:ext cx="4806122" cy="252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44" name="Graphic 43" descr="Warning">
            <a:extLst>
              <a:ext uri="{FF2B5EF4-FFF2-40B4-BE49-F238E27FC236}">
                <a16:creationId xmlns:a16="http://schemas.microsoft.com/office/drawing/2014/main" id="{6E7F7F3B-5B61-42DA-985E-876900CF8568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3245895" y="4813081"/>
            <a:ext cx="427129" cy="427129"/>
          </a:xfrm>
          <a:prstGeom prst="rect">
            <a:avLst/>
          </a:prstGeom>
        </p:spPr>
      </p:pic>
      <p:pic>
        <p:nvPicPr>
          <p:cNvPr id="45" name="Graphic 44" descr="Irritant">
            <a:extLst>
              <a:ext uri="{FF2B5EF4-FFF2-40B4-BE49-F238E27FC236}">
                <a16:creationId xmlns:a16="http://schemas.microsoft.com/office/drawing/2014/main" id="{BC6B1770-4EC3-451F-9049-34DF4B46C62D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826573" y="4813081"/>
            <a:ext cx="427129" cy="427129"/>
          </a:xfrm>
          <a:prstGeom prst="rect">
            <a:avLst/>
          </a:prstGeom>
        </p:spPr>
      </p:pic>
      <p:pic>
        <p:nvPicPr>
          <p:cNvPr id="46" name="Graphic 45" descr="Question mark">
            <a:extLst>
              <a:ext uri="{FF2B5EF4-FFF2-40B4-BE49-F238E27FC236}">
                <a16:creationId xmlns:a16="http://schemas.microsoft.com/office/drawing/2014/main" id="{70EA6AC2-2EDC-47D1-BBA9-D20B966CBF71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2568706" y="4813081"/>
            <a:ext cx="427129" cy="427129"/>
          </a:xfrm>
          <a:prstGeom prst="rect">
            <a:avLst/>
          </a:prstGeom>
        </p:spPr>
      </p:pic>
      <p:pic>
        <p:nvPicPr>
          <p:cNvPr id="47" name="Graphic 46" descr="Lock">
            <a:extLst>
              <a:ext uri="{FF2B5EF4-FFF2-40B4-BE49-F238E27FC236}">
                <a16:creationId xmlns:a16="http://schemas.microsoft.com/office/drawing/2014/main" id="{4E68BDD2-FEE5-4CE3-AAD9-6371F78AA41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3245895" y="5549529"/>
            <a:ext cx="427129" cy="427129"/>
          </a:xfrm>
          <a:prstGeom prst="rect">
            <a:avLst/>
          </a:prstGeom>
        </p:spPr>
      </p:pic>
      <p:pic>
        <p:nvPicPr>
          <p:cNvPr id="48" name="Graphic 47" descr="Unlock">
            <a:extLst>
              <a:ext uri="{FF2B5EF4-FFF2-40B4-BE49-F238E27FC236}">
                <a16:creationId xmlns:a16="http://schemas.microsoft.com/office/drawing/2014/main" id="{46F08239-E81D-4E4B-A3BD-39340839E00D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2568706" y="5549529"/>
            <a:ext cx="427129" cy="427129"/>
          </a:xfrm>
          <a:prstGeom prst="rect">
            <a:avLst/>
          </a:prstGeom>
        </p:spPr>
      </p:pic>
      <p:pic>
        <p:nvPicPr>
          <p:cNvPr id="49" name="Graphic 48" descr="Security camera">
            <a:extLst>
              <a:ext uri="{FF2B5EF4-FFF2-40B4-BE49-F238E27FC236}">
                <a16:creationId xmlns:a16="http://schemas.microsoft.com/office/drawing/2014/main" id="{025ADA13-F71C-47B4-A878-226BD441587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826573" y="5549529"/>
            <a:ext cx="427129" cy="427129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7F66DFFB-A74E-42A1-9212-D6E85E79393E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4638542" y="4813081"/>
            <a:ext cx="427129" cy="427129"/>
          </a:xfrm>
          <a:prstGeom prst="rect">
            <a:avLst/>
          </a:prstGeom>
        </p:spPr>
      </p:pic>
      <p:pic>
        <p:nvPicPr>
          <p:cNvPr id="51" name="Graphic 50" descr="Web cam">
            <a:extLst>
              <a:ext uri="{FF2B5EF4-FFF2-40B4-BE49-F238E27FC236}">
                <a16:creationId xmlns:a16="http://schemas.microsoft.com/office/drawing/2014/main" id="{031BF755-08BA-4E5F-8878-5E9BC87BA9F1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3951434" y="4813081"/>
            <a:ext cx="427129" cy="427129"/>
          </a:xfrm>
          <a:prstGeom prst="rect">
            <a:avLst/>
          </a:prstGeom>
        </p:spPr>
      </p:pic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FB277D50-400C-4992-9176-A2BE669A33EA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46124" y="5549529"/>
            <a:ext cx="427129" cy="427129"/>
          </a:xfrm>
          <a:prstGeom prst="rect">
            <a:avLst/>
          </a:prstGeom>
        </p:spPr>
      </p:pic>
      <p:pic>
        <p:nvPicPr>
          <p:cNvPr id="53" name="Graphic 52" descr="Smart Phone">
            <a:extLst>
              <a:ext uri="{FF2B5EF4-FFF2-40B4-BE49-F238E27FC236}">
                <a16:creationId xmlns:a16="http://schemas.microsoft.com/office/drawing/2014/main" id="{C24E68E6-ED45-4173-B6A7-57E323A0A99D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951434" y="5549529"/>
            <a:ext cx="427129" cy="427129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4B5B10-ECE9-4368-91C5-371980151CC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10480557"/>
              </p:ext>
            </p:extLst>
          </p:nvPr>
        </p:nvGraphicFramePr>
        <p:xfrm>
          <a:off x="6933494" y="264324"/>
          <a:ext cx="4806122" cy="342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3"/>
          </a:graphicData>
        </a:graphic>
      </p:graphicFrame>
    </p:spTree>
    <p:extLst>
      <p:ext uri="{BB962C8B-B14F-4D97-AF65-F5344CB8AC3E}">
        <p14:creationId xmlns:p14="http://schemas.microsoft.com/office/powerpoint/2010/main" val="3826594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A04D659-6785-407C-B2F3-31C33ED94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327" y="374805"/>
            <a:ext cx="6201661" cy="489950"/>
          </a:xfrm>
        </p:spPr>
        <p:txBody>
          <a:bodyPr/>
          <a:lstStyle>
            <a:lvl1pPr algn="l">
              <a:defRPr sz="4000" baseline="-12000"/>
            </a:lvl1pPr>
          </a:lstStyle>
          <a:p>
            <a:r>
              <a:rPr lang="en-US" dirty="0"/>
              <a:t>Product logos and colors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CBC327-A34C-48B0-AB4D-35CE644A7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5060" y="2902313"/>
            <a:ext cx="1996596" cy="100513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4982229-8D20-467D-A379-C8802DA6DA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6971" y="4190481"/>
            <a:ext cx="2493476" cy="26526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35F0E8D-EA32-4B68-BEDE-CB348908E0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6972" y="2047622"/>
            <a:ext cx="2852562" cy="32060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4DCD9F-76E2-4367-B98E-21B8C95D9B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96972" y="2793659"/>
            <a:ext cx="761782" cy="2466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35FC162-046E-4063-8374-80693DFC37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6971" y="3468180"/>
            <a:ext cx="1035801" cy="31238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A9E86F-6CD2-4B30-8A56-E7B3F3652D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96972" y="1382037"/>
            <a:ext cx="1746232" cy="2511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321720-9468-41B5-AF49-641FABE129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96971" y="4872396"/>
            <a:ext cx="2074104" cy="2566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6CC794-B941-40E4-BD5C-0CA6DB922898}"/>
              </a:ext>
            </a:extLst>
          </p:cNvPr>
          <p:cNvSpPr/>
          <p:nvPr userDrawn="1"/>
        </p:nvSpPr>
        <p:spPr>
          <a:xfrm>
            <a:off x="671509" y="1422400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5BBDE6-9FF7-4D71-BA1A-926AD65556C7}"/>
              </a:ext>
            </a:extLst>
          </p:cNvPr>
          <p:cNvSpPr/>
          <p:nvPr userDrawn="1"/>
        </p:nvSpPr>
        <p:spPr>
          <a:xfrm>
            <a:off x="918883" y="1422400"/>
            <a:ext cx="217311" cy="217311"/>
          </a:xfrm>
          <a:prstGeom prst="rect">
            <a:avLst/>
          </a:prstGeom>
          <a:solidFill>
            <a:srgbClr val="3D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CDF0FCB-D9EB-4587-AD65-DA4D6D9679BC}"/>
              </a:ext>
            </a:extLst>
          </p:cNvPr>
          <p:cNvSpPr/>
          <p:nvPr userDrawn="1"/>
        </p:nvSpPr>
        <p:spPr>
          <a:xfrm>
            <a:off x="671509" y="2078542"/>
            <a:ext cx="217311" cy="217311"/>
          </a:xfrm>
          <a:prstGeom prst="rect">
            <a:avLst/>
          </a:prstGeom>
          <a:solidFill>
            <a:srgbClr val="D0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CD3FD1B-2469-4D7B-B27C-08E9681C24FD}"/>
              </a:ext>
            </a:extLst>
          </p:cNvPr>
          <p:cNvSpPr/>
          <p:nvPr userDrawn="1"/>
        </p:nvSpPr>
        <p:spPr>
          <a:xfrm>
            <a:off x="918883" y="2078542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F7841A-AB83-4CEE-A057-8E1DB1853852}"/>
              </a:ext>
            </a:extLst>
          </p:cNvPr>
          <p:cNvSpPr/>
          <p:nvPr userDrawn="1"/>
        </p:nvSpPr>
        <p:spPr>
          <a:xfrm>
            <a:off x="680344" y="2793658"/>
            <a:ext cx="217311" cy="217311"/>
          </a:xfrm>
          <a:prstGeom prst="rect">
            <a:avLst/>
          </a:prstGeom>
          <a:solidFill>
            <a:srgbClr val="4C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028437-9823-433E-B899-01C84AB16A3C}"/>
              </a:ext>
            </a:extLst>
          </p:cNvPr>
          <p:cNvSpPr/>
          <p:nvPr userDrawn="1"/>
        </p:nvSpPr>
        <p:spPr>
          <a:xfrm>
            <a:off x="927718" y="2793658"/>
            <a:ext cx="217311" cy="217311"/>
          </a:xfrm>
          <a:prstGeom prst="rect">
            <a:avLst/>
          </a:prstGeom>
          <a:solidFill>
            <a:srgbClr val="8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759243F-6CB0-4A1A-BD52-440D590AB2F7}"/>
              </a:ext>
            </a:extLst>
          </p:cNvPr>
          <p:cNvSpPr/>
          <p:nvPr userDrawn="1"/>
        </p:nvSpPr>
        <p:spPr>
          <a:xfrm>
            <a:off x="680344" y="3494984"/>
            <a:ext cx="455850" cy="217311"/>
          </a:xfrm>
          <a:prstGeom prst="rect">
            <a:avLst/>
          </a:prstGeom>
          <a:solidFill>
            <a:srgbClr val="005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4789682-E9D7-4C31-AF7C-C37E125F270E}"/>
              </a:ext>
            </a:extLst>
          </p:cNvPr>
          <p:cNvSpPr/>
          <p:nvPr userDrawn="1"/>
        </p:nvSpPr>
        <p:spPr>
          <a:xfrm>
            <a:off x="680345" y="4221501"/>
            <a:ext cx="144873" cy="217310"/>
          </a:xfrm>
          <a:prstGeom prst="rect">
            <a:avLst/>
          </a:prstGeom>
          <a:solidFill>
            <a:srgbClr val="12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0A9B5F-C4BA-4007-8CD1-FB98B75BF585}"/>
              </a:ext>
            </a:extLst>
          </p:cNvPr>
          <p:cNvSpPr/>
          <p:nvPr userDrawn="1"/>
        </p:nvSpPr>
        <p:spPr>
          <a:xfrm>
            <a:off x="848205" y="4221501"/>
            <a:ext cx="144873" cy="217310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201EBE-5AB9-4280-AC3B-23B6DCA87465}"/>
              </a:ext>
            </a:extLst>
          </p:cNvPr>
          <p:cNvSpPr/>
          <p:nvPr userDrawn="1"/>
        </p:nvSpPr>
        <p:spPr>
          <a:xfrm>
            <a:off x="671509" y="4918031"/>
            <a:ext cx="217311" cy="217311"/>
          </a:xfrm>
          <a:prstGeom prst="rect">
            <a:avLst/>
          </a:prstGeom>
          <a:solidFill>
            <a:srgbClr val="124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4DA50B-092D-4E82-9B56-B65F382DC240}"/>
              </a:ext>
            </a:extLst>
          </p:cNvPr>
          <p:cNvSpPr/>
          <p:nvPr userDrawn="1"/>
        </p:nvSpPr>
        <p:spPr>
          <a:xfrm>
            <a:off x="918883" y="4918031"/>
            <a:ext cx="217311" cy="217311"/>
          </a:xfrm>
          <a:prstGeom prst="rect">
            <a:avLst/>
          </a:prstGeom>
          <a:solidFill>
            <a:srgbClr val="41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C6C540-AD3E-498A-94E7-5F85FF2F8CDF}"/>
              </a:ext>
            </a:extLst>
          </p:cNvPr>
          <p:cNvSpPr/>
          <p:nvPr userDrawn="1"/>
        </p:nvSpPr>
        <p:spPr>
          <a:xfrm>
            <a:off x="1011649" y="4221501"/>
            <a:ext cx="144873" cy="217310"/>
          </a:xfrm>
          <a:prstGeom prst="rect">
            <a:avLst/>
          </a:prstGeom>
          <a:solidFill>
            <a:srgbClr val="777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7EF2722B-5B62-4B8D-99C3-D43BCF82EC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4205" y="4190481"/>
            <a:ext cx="2493476" cy="265263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C5B54F68-4A9A-4458-8796-AECB93B0500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4206" y="2047622"/>
            <a:ext cx="2852562" cy="320605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E8183CED-BB1C-4F01-A48A-7B9598143E8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14206" y="2793659"/>
            <a:ext cx="761782" cy="246620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4D83211-3C20-4D04-92C3-B23D57F5F76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4205" y="3468180"/>
            <a:ext cx="1035801" cy="312384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CDF68293-CC78-437B-8E58-12D9F50D00E0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4206" y="1382037"/>
            <a:ext cx="1746232" cy="251171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6ED1CEA7-71AA-40A5-A45E-16AAD29693B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14205" y="4872396"/>
            <a:ext cx="2074104" cy="256696"/>
          </a:xfrm>
          <a:prstGeom prst="rect">
            <a:avLst/>
          </a:prstGeom>
          <a:effectLst>
            <a:outerShdw blurRad="2413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47ED9A-1C23-40DB-B749-39B724FAE30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96971" y="5620571"/>
            <a:ext cx="1305089" cy="26526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84BC62-4093-418F-A647-3F97B532BCC0}"/>
              </a:ext>
            </a:extLst>
          </p:cNvPr>
          <p:cNvSpPr/>
          <p:nvPr userDrawn="1"/>
        </p:nvSpPr>
        <p:spPr>
          <a:xfrm>
            <a:off x="675078" y="5644547"/>
            <a:ext cx="213742" cy="217311"/>
          </a:xfrm>
          <a:prstGeom prst="rect">
            <a:avLst/>
          </a:prstGeom>
          <a:solidFill>
            <a:srgbClr val="80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14776EF6-B8C9-49C4-8B10-315EA52123C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14205" y="5596596"/>
            <a:ext cx="1305089" cy="265262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30B23F-1C42-4CDB-9C7C-46C52ED74572}"/>
              </a:ext>
            </a:extLst>
          </p:cNvPr>
          <p:cNvCxnSpPr>
            <a:cxnSpLocks/>
          </p:cNvCxnSpPr>
          <p:nvPr userDrawn="1"/>
        </p:nvCxnSpPr>
        <p:spPr>
          <a:xfrm>
            <a:off x="669537" y="940904"/>
            <a:ext cx="8197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8F6915-79CB-443E-A3DB-7448B3A7618B}"/>
              </a:ext>
            </a:extLst>
          </p:cNvPr>
          <p:cNvSpPr/>
          <p:nvPr userDrawn="1"/>
        </p:nvSpPr>
        <p:spPr>
          <a:xfrm>
            <a:off x="916698" y="5644547"/>
            <a:ext cx="217311" cy="217311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792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BCT-inside-1column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3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A3CE296-458E-4E8F-A68F-363788EA4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A0F3-1221-4061-AFB8-0745A4115558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614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E966-7D5E-4175-AD0F-F27CE5DA0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3B2FE-8377-44D5-8513-284663B35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34AA4-710D-44B1-9BB3-40E7F11A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00E4D-0EB5-4701-8144-27781663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44D83-5C23-4CDE-864D-B1C551D8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26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17BC-E02D-4673-BDD9-571FB3FB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5373-82A4-41F4-892B-6B93B9FE0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A2BE6-8781-46F2-A87E-CADF46AE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E9FCA-6C50-4EB6-B077-986F3984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B9024-B265-46BA-8CBA-7D030E09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654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ADEC-ABB8-412C-B2EA-B0E15B2B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0BD7D-2BBB-4FA4-9A62-C4937FDD0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02877-A854-4F98-88C2-19F9F12E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E85CD-D6C7-444A-BBCA-4ADB2127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13A9A-9685-44F0-BB68-5D265BE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86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B49E-B2F0-4F8A-91B7-CE9817A3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F9851-78FD-4C33-8D8B-DEC5719E6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D4C54-804D-4D8A-B4F0-8BA58E948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F73C-D303-4265-9367-6E556706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08715-CAAD-4387-BE9E-07B74C38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15802-C64A-4568-B3A6-F8DE0481F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918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DE34-EB50-452F-AC7F-D020A569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03D8A-45CA-464D-971F-08635B355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B4ED4-9488-4102-8944-B2693D66B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39929-B456-447F-A77F-AB8CC3D88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43765-B63E-47CC-8D02-DBAECA04A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2D994-51B3-4A4B-A10B-222F87F2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6A7F3-721D-472E-8F4D-122E1EF3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0AC40-0FA8-4917-A095-1A4CBD53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09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798C-7645-4B92-9181-83BBB534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E7DA6-D9FA-473B-AF98-5EFCA2CC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21E29-3912-4467-BD04-649FA363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3D087-A96B-4B89-BF60-25B4210E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6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DC837-0993-4906-9A56-D0A7E6E0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3D36E2-B87A-4695-9BB3-88CFAA52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0077B-0952-4E90-BF07-A4C9FEF1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972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8CF8-3287-42D8-96FB-2C36708B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3F044-DB82-450E-835D-8A895A8F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7F57D-6185-416D-A470-BFCBD2B5D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60AEB-C44C-4177-A3D2-7AA81985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31C41-3CBB-4CC9-B566-872A51FB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01A00-E111-42A3-AC47-52515933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475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30D6-0399-409C-93B2-9EC190BE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52BFA8-6F23-401E-BD38-4BEAADDF7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59F98-0988-430A-8217-04F4B25EF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48938-3FFB-4776-85C9-B1BC4743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34072-7538-4646-AB25-750CEEAF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436D6-3FF4-4A70-82E8-BAF1C9DC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637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9A6B-AA90-466B-AA7D-264DDB17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7048F-74D9-4CAC-A340-9F02059BA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77997-0E1F-4ABA-9454-1416DF67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34C00-5303-4F4E-A5C8-612C746F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FEE7D-2F6B-473A-BD94-4CEDA7DF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52278" y="3138227"/>
            <a:ext cx="7132407" cy="635837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  <a:reflection blurRad="50800" stA="24000" endPos="73000" dir="5400000" sy="-100000" algn="bl" rotWithShape="0"/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49983" y="3774065"/>
            <a:ext cx="664105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for Section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774065"/>
            <a:ext cx="8630446" cy="0"/>
          </a:xfrm>
          <a:prstGeom prst="line">
            <a:avLst/>
          </a:prstGeom>
          <a:ln w="31750">
            <a:solidFill>
              <a:schemeClr val="bg1"/>
            </a:solidFill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30C92EA-11B0-4240-AFB9-F959233BD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915" y="1251054"/>
            <a:ext cx="4105552" cy="4355891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44E1C03-75F0-437D-9900-A064AA9BA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5F9D7-C5DD-40DE-A5AB-3E3CF3E60457}"/>
              </a:ext>
            </a:extLst>
          </p:cNvPr>
          <p:cNvSpPr txBox="1"/>
          <p:nvPr userDrawn="1"/>
        </p:nvSpPr>
        <p:spPr>
          <a:xfrm>
            <a:off x="1047833" y="6552660"/>
            <a:ext cx="1019884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b="0" i="0">
                <a:solidFill>
                  <a:schemeClr val="bg1">
                    <a:lumMod val="65000"/>
                  </a:schemeClr>
                </a:solidFill>
                <a:effectLst/>
                <a:latin typeface="Helvetica Neue"/>
              </a:rPr>
              <a:t>THIS MATERIAL IS CONFIDENTIAL</a:t>
            </a:r>
            <a:endParaRPr lang="en-US" sz="7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853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974944-A144-463D-BC08-256FFEB5C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4F301-E4CC-40DD-954B-854F774C5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9A71A-B8BB-4FF0-ACBA-230729C2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93A38-AA1E-4FA9-9B46-CF1AA002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A63AA-4998-4897-8F92-47E02CE9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49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16176"/>
            <a:ext cx="10363200" cy="10740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90195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tx1">
                    <a:lumMod val="25000"/>
                    <a:lumOff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876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>
                    <a:lumMod val="10000"/>
                    <a:lumOff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  <a:endParaRPr lang="en-US" dirty="0"/>
          </a:p>
        </p:txBody>
      </p:sp>
      <p:pic>
        <p:nvPicPr>
          <p:cNvPr id="8" name="Picture 7" descr="EverCommerce_Logo-white-w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" y="6382355"/>
            <a:ext cx="2240448" cy="5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3200" b="0" i="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733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5801"/>
            <a:ext cx="10972800" cy="4820364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3737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67" b="0" i="0">
                <a:solidFill>
                  <a:srgbClr val="3737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 b="0" i="0">
                <a:solidFill>
                  <a:srgbClr val="3737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133" b="0" i="0">
                <a:solidFill>
                  <a:srgbClr val="3737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133" b="0" i="0">
                <a:solidFill>
                  <a:srgbClr val="3737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These materials are private and confidential.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>
          <a:gsLst>
            <a:gs pos="0">
              <a:schemeClr val="accent4">
                <a:lumMod val="75000"/>
              </a:schemeClr>
            </a:gs>
            <a:gs pos="31000">
              <a:schemeClr val="accent1"/>
            </a:gs>
            <a:gs pos="68000">
              <a:schemeClr val="accent1"/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rgbClr val="DEE0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EverCommerce_Logo-white-wgreen.png">
            <a:extLst>
              <a:ext uri="{FF2B5EF4-FFF2-40B4-BE49-F238E27FC236}">
                <a16:creationId xmlns:a16="http://schemas.microsoft.com/office/drawing/2014/main" id="{42691E02-97E8-EC4C-A6A5-EC5AAB1A8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" y="6382355"/>
            <a:ext cx="2240448" cy="5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gradFill>
          <a:gsLst>
            <a:gs pos="0">
              <a:schemeClr val="accent3">
                <a:lumMod val="50000"/>
              </a:schemeClr>
            </a:gs>
            <a:gs pos="31000">
              <a:schemeClr val="accent2">
                <a:lumMod val="90000"/>
                <a:lumOff val="10000"/>
              </a:schemeClr>
            </a:gs>
            <a:gs pos="68000">
              <a:schemeClr val="accent2">
                <a:lumMod val="90000"/>
                <a:lumOff val="1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rgbClr val="DEE0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EverCommerce_Logo-white-wgreen.png">
            <a:extLst>
              <a:ext uri="{FF2B5EF4-FFF2-40B4-BE49-F238E27FC236}">
                <a16:creationId xmlns:a16="http://schemas.microsoft.com/office/drawing/2014/main" id="{7892C2C4-8310-C544-BCBF-929A3831BC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" y="6382355"/>
            <a:ext cx="2240448" cy="5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gradFill>
          <a:gsLst>
            <a:gs pos="0">
              <a:schemeClr val="tx2">
                <a:lumMod val="75000"/>
                <a:lumOff val="25000"/>
              </a:schemeClr>
            </a:gs>
            <a:gs pos="31000">
              <a:schemeClr val="tx2">
                <a:lumMod val="90000"/>
                <a:lumOff val="10000"/>
              </a:schemeClr>
            </a:gs>
            <a:gs pos="68000">
              <a:schemeClr val="tx2">
                <a:lumMod val="90000"/>
                <a:lumOff val="10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rgbClr val="DEE0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EverCommerce_Logo-white-wgreen.png">
            <a:extLst>
              <a:ext uri="{FF2B5EF4-FFF2-40B4-BE49-F238E27FC236}">
                <a16:creationId xmlns:a16="http://schemas.microsoft.com/office/drawing/2014/main" id="{8D6498C9-0E67-314A-BDE5-A7F2D9279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" y="6382355"/>
            <a:ext cx="2240448" cy="5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6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3785"/>
            <a:ext cx="5384800" cy="4922380"/>
          </a:xfrm>
          <a:prstGeom prst="rect">
            <a:avLst/>
          </a:prstGeom>
        </p:spPr>
        <p:txBody>
          <a:bodyPr/>
          <a:lstStyle>
            <a:lvl1pPr>
              <a:defRPr sz="26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133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3785"/>
            <a:ext cx="5384800" cy="4922380"/>
          </a:xfrm>
          <a:prstGeom prst="rect">
            <a:avLst/>
          </a:prstGeom>
        </p:spPr>
        <p:txBody>
          <a:bodyPr/>
          <a:lstStyle>
            <a:lvl1pPr>
              <a:defRPr sz="26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133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867" b="0" i="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733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8268"/>
            <a:ext cx="5386917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79103"/>
            <a:ext cx="5386917" cy="4147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133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8268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79103"/>
            <a:ext cx="5389033" cy="4147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133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3200" b="0" i="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733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C433853-4554-434E-8916-31F71BCB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These materials are private and confidential.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3200" b="0" i="0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733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72A2269-7C64-4436-9BC8-AB7C1AB2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image" Target="../media/image1.jpeg"/><Relationship Id="rId8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2" r:id="rId2"/>
    <p:sldLayoutId id="2147483733" r:id="rId3"/>
    <p:sldLayoutId id="2147483734" r:id="rId4"/>
    <p:sldLayoutId id="2147483794" r:id="rId5"/>
    <p:sldLayoutId id="2147483743" r:id="rId6"/>
    <p:sldLayoutId id="2147483744" r:id="rId7"/>
    <p:sldLayoutId id="2147483745" r:id="rId8"/>
    <p:sldLayoutId id="2147483746" r:id="rId9"/>
    <p:sldLayoutId id="2147483736" r:id="rId10"/>
    <p:sldLayoutId id="2147483789" r:id="rId11"/>
    <p:sldLayoutId id="2147483793" r:id="rId12"/>
    <p:sldLayoutId id="2147483753" r:id="rId13"/>
    <p:sldLayoutId id="2147483788" r:id="rId14"/>
    <p:sldLayoutId id="2147483790" r:id="rId15"/>
    <p:sldLayoutId id="2147483754" r:id="rId16"/>
    <p:sldLayoutId id="2147483791" r:id="rId17"/>
    <p:sldLayoutId id="2147483739" r:id="rId18"/>
    <p:sldLayoutId id="2147483748" r:id="rId19"/>
    <p:sldLayoutId id="2147483751" r:id="rId20"/>
    <p:sldLayoutId id="2147483749" r:id="rId21"/>
    <p:sldLayoutId id="2147483750" r:id="rId22"/>
    <p:sldLayoutId id="2147483740" r:id="rId23"/>
    <p:sldLayoutId id="2147483792" r:id="rId24"/>
    <p:sldLayoutId id="2147483747" r:id="rId25"/>
    <p:sldLayoutId id="2147483742" r:id="rId2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60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1" r:id="rId11"/>
    <p:sldLayoutId id="2147483773" r:id="rId12"/>
    <p:sldLayoutId id="2147483775" r:id="rId13"/>
    <p:sldLayoutId id="2147483777" r:id="rId14"/>
    <p:sldLayoutId id="2147483779" r:id="rId15"/>
    <p:sldLayoutId id="2147483781" r:id="rId16"/>
    <p:sldLayoutId id="2147483783" r:id="rId17"/>
    <p:sldLayoutId id="2147483785" r:id="rId18"/>
    <p:sldLayoutId id="2147483786" r:id="rId19"/>
    <p:sldLayoutId id="2147483787" r:id="rId20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2" y="1019697"/>
            <a:ext cx="9603275" cy="570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2E2C1BE9-B364-4F2C-B4C0-35FBD6E5D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7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820" r:id="rId25"/>
    <p:sldLayoutId id="2147483821" r:id="rId26"/>
    <p:sldLayoutId id="2147483822" r:id="rId27"/>
    <p:sldLayoutId id="2147483823" r:id="rId28"/>
    <p:sldLayoutId id="2147483824" r:id="rId29"/>
    <p:sldLayoutId id="2147483825" r:id="rId30"/>
    <p:sldLayoutId id="2147483826" r:id="rId31"/>
    <p:sldLayoutId id="2147483827" r:id="rId32"/>
    <p:sldLayoutId id="2147483828" r:id="rId33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00123-9905-4349-BD25-AE01B660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133E8-0E56-4259-BF4C-832DA73A9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67A3B-E47E-458A-8206-381D99A2F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4F7E-6568-42E4-B299-F1B35D272294}" type="datetimeFigureOut">
              <a:rPr lang="en-US" smtClean="0"/>
              <a:t>6/24/21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B0CBC-ABC0-4A47-AF01-06E3A607D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F0AB5-850A-489D-AE2E-F0BD4CAFF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BE87-7486-40A0-BE97-BB91ED05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5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C4EECE-B232-0F42-805F-7796DAD4C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6037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FD4FB6-32A8-4C48-9A03-C13CC750C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jp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3.png"/><Relationship Id="rId7" Type="http://schemas.openxmlformats.org/officeDocument/2006/relationships/image" Target="../media/image17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5.png"/><Relationship Id="rId5" Type="http://schemas.openxmlformats.org/officeDocument/2006/relationships/image" Target="../media/image165.jpg"/><Relationship Id="rId4" Type="http://schemas.openxmlformats.org/officeDocument/2006/relationships/image" Target="../media/image174.svg"/><Relationship Id="rId9" Type="http://schemas.openxmlformats.org/officeDocument/2006/relationships/image" Target="../media/image17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7.png"/><Relationship Id="rId3" Type="http://schemas.openxmlformats.org/officeDocument/2006/relationships/image" Target="../media/image174.svg"/><Relationship Id="rId7" Type="http://schemas.openxmlformats.org/officeDocument/2006/relationships/image" Target="../media/image182.svg"/><Relationship Id="rId12" Type="http://schemas.openxmlformats.org/officeDocument/2006/relationships/image" Target="../media/image186.sv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1.png"/><Relationship Id="rId11" Type="http://schemas.openxmlformats.org/officeDocument/2006/relationships/image" Target="../media/image185.png"/><Relationship Id="rId5" Type="http://schemas.openxmlformats.org/officeDocument/2006/relationships/image" Target="../media/image180.svg"/><Relationship Id="rId10" Type="http://schemas.openxmlformats.org/officeDocument/2006/relationships/image" Target="../media/image165.jpg"/><Relationship Id="rId4" Type="http://schemas.openxmlformats.org/officeDocument/2006/relationships/image" Target="../media/image179.png"/><Relationship Id="rId9" Type="http://schemas.openxmlformats.org/officeDocument/2006/relationships/image" Target="../media/image184.svg"/><Relationship Id="rId14" Type="http://schemas.openxmlformats.org/officeDocument/2006/relationships/image" Target="../media/image18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9.png"/><Relationship Id="rId3" Type="http://schemas.openxmlformats.org/officeDocument/2006/relationships/image" Target="../media/image180.svg"/><Relationship Id="rId7" Type="http://schemas.openxmlformats.org/officeDocument/2006/relationships/image" Target="../media/image182.svg"/><Relationship Id="rId12" Type="http://schemas.openxmlformats.org/officeDocument/2006/relationships/image" Target="../media/image188.sv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1.png"/><Relationship Id="rId11" Type="http://schemas.openxmlformats.org/officeDocument/2006/relationships/image" Target="../media/image187.png"/><Relationship Id="rId5" Type="http://schemas.openxmlformats.org/officeDocument/2006/relationships/image" Target="../media/image174.svg"/><Relationship Id="rId10" Type="http://schemas.openxmlformats.org/officeDocument/2006/relationships/image" Target="../media/image165.jpg"/><Relationship Id="rId4" Type="http://schemas.openxmlformats.org/officeDocument/2006/relationships/image" Target="../media/image173.png"/><Relationship Id="rId9" Type="http://schemas.openxmlformats.org/officeDocument/2006/relationships/image" Target="../media/image184.svg"/><Relationship Id="rId14" Type="http://schemas.openxmlformats.org/officeDocument/2006/relationships/image" Target="../media/image19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6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svg"/><Relationship Id="rId3" Type="http://schemas.openxmlformats.org/officeDocument/2006/relationships/image" Target="../media/image174.svg"/><Relationship Id="rId7" Type="http://schemas.openxmlformats.org/officeDocument/2006/relationships/image" Target="../media/image199.png"/><Relationship Id="rId12" Type="http://schemas.openxmlformats.org/officeDocument/2006/relationships/image" Target="../media/image204.sv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5.jpg"/><Relationship Id="rId11" Type="http://schemas.openxmlformats.org/officeDocument/2006/relationships/image" Target="../media/image203.png"/><Relationship Id="rId5" Type="http://schemas.openxmlformats.org/officeDocument/2006/relationships/image" Target="../media/image198.svg"/><Relationship Id="rId10" Type="http://schemas.openxmlformats.org/officeDocument/2006/relationships/image" Target="../media/image202.svg"/><Relationship Id="rId4" Type="http://schemas.openxmlformats.org/officeDocument/2006/relationships/image" Target="../media/image197.png"/><Relationship Id="rId9" Type="http://schemas.openxmlformats.org/officeDocument/2006/relationships/image" Target="../media/image2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D95B-FAFF-4C15-8F3D-FD4A8FF7A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Alison forsythe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39C8-A85B-4207-A9B0-B6DD2095D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President, bold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6D76-7841-4BA0-9A89-7E2EF5A3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890AD-9392-48BC-BCF2-F75D7C324A2A}"/>
              </a:ext>
            </a:extLst>
          </p:cNvPr>
          <p:cNvSpPr txBox="1"/>
          <p:nvPr/>
        </p:nvSpPr>
        <p:spPr>
          <a:xfrm>
            <a:off x="8855462" y="411010"/>
            <a:ext cx="333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9194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656ADD-EAD0-47B1-9953-2718405F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97" y="1435135"/>
            <a:ext cx="9474005" cy="44199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924C21-C776-4560-947A-18266628B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07C62-8F9C-4F5F-B886-FFC95681B125}"/>
              </a:ext>
            </a:extLst>
          </p:cNvPr>
          <p:cNvSpPr txBox="1"/>
          <p:nvPr/>
        </p:nvSpPr>
        <p:spPr>
          <a:xfrm>
            <a:off x="1759352" y="2121632"/>
            <a:ext cx="60932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" panose="02000000000000000000" pitchFamily="2" charset="0"/>
                <a:ea typeface="+mj-ea"/>
                <a:cs typeface="+mj-cs"/>
              </a:rPr>
              <a:t> •  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foundation journey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" panose="02000000000000000000" pitchFamily="2" charset="0"/>
                <a:ea typeface="+mj-ea"/>
                <a:cs typeface="+mj-cs"/>
              </a:rPr>
              <a:t>•  </a:t>
            </a:r>
            <a:r>
              <a:rPr lang="en-US" sz="3200" cap="all" dirty="0">
                <a:solidFill>
                  <a:schemeClr val="accent1"/>
                </a:solidFill>
                <a:latin typeface="Gill Sans MT" panose="020B0502020104020203"/>
                <a:ea typeface="+mj-ea"/>
                <a:cs typeface="+mj-cs"/>
              </a:rPr>
              <a:t>our leadership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" panose="02000000000000000000" pitchFamily="2" charset="0"/>
                <a:ea typeface="+mj-ea"/>
                <a:cs typeface="+mj-cs"/>
              </a:rPr>
              <a:t>•  </a:t>
            </a:r>
            <a:r>
              <a:rPr lang="en-US" sz="3200" cap="all" dirty="0">
                <a:solidFill>
                  <a:schemeClr val="accent1"/>
                </a:solidFill>
                <a:latin typeface="Gill Sans MT" panose="020B0502020104020203"/>
                <a:ea typeface="+mj-ea"/>
                <a:cs typeface="+mj-cs"/>
              </a:rPr>
              <a:t>bold group tenets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" panose="02000000000000000000" pitchFamily="2" charset="0"/>
                <a:ea typeface="+mj-ea"/>
                <a:cs typeface="+mj-cs"/>
              </a:rPr>
              <a:t>•  </a:t>
            </a:r>
            <a:r>
              <a:rPr lang="en-US" sz="3200" cap="all" dirty="0">
                <a:solidFill>
                  <a:schemeClr val="accent1"/>
                </a:solidFill>
                <a:latin typeface="Gill Sans MT" panose="020B0502020104020203"/>
                <a:ea typeface="+mj-ea"/>
                <a:cs typeface="+mj-cs"/>
              </a:rPr>
              <a:t>evercommerce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oboto" panose="02000000000000000000" pitchFamily="2" charset="0"/>
                <a:ea typeface="+mj-ea"/>
                <a:cs typeface="+mj-cs"/>
              </a:rPr>
              <a:t>•  </a:t>
            </a:r>
            <a:r>
              <a:rPr lang="en-US" sz="3200" cap="all" dirty="0">
                <a:solidFill>
                  <a:schemeClr val="accent1"/>
                </a:solidFill>
                <a:latin typeface="Gill Sans MT" panose="020B0502020104020203"/>
                <a:ea typeface="+mj-ea"/>
                <a:cs typeface="+mj-cs"/>
              </a:rPr>
              <a:t>Q&amp;A and closing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</a:b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 descr="Text, background pattern&#10;&#10;Description automatically generated">
            <a:extLst>
              <a:ext uri="{FF2B5EF4-FFF2-40B4-BE49-F238E27FC236}">
                <a16:creationId xmlns:a16="http://schemas.microsoft.com/office/drawing/2014/main" id="{9D05C818-2A18-44FE-B48C-D3CB54D0D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058"/>
          <a:stretch/>
        </p:blipFill>
        <p:spPr>
          <a:xfrm>
            <a:off x="0" y="-11742"/>
            <a:ext cx="12192000" cy="2719941"/>
          </a:xfrm>
          <a:prstGeom prst="rect">
            <a:avLst/>
          </a:prstGeom>
        </p:spPr>
      </p:pic>
      <p:sp>
        <p:nvSpPr>
          <p:cNvPr id="93" name="Title 1">
            <a:extLst>
              <a:ext uri="{FF2B5EF4-FFF2-40B4-BE49-F238E27FC236}">
                <a16:creationId xmlns:a16="http://schemas.microsoft.com/office/drawing/2014/main" id="{4D7F7670-8BEA-4E92-98C9-590C1EB71EB0}"/>
              </a:ext>
            </a:extLst>
          </p:cNvPr>
          <p:cNvSpPr txBox="1">
            <a:spLocks/>
          </p:cNvSpPr>
          <p:nvPr/>
        </p:nvSpPr>
        <p:spPr>
          <a:xfrm>
            <a:off x="987195" y="911833"/>
            <a:ext cx="10054630" cy="1011518"/>
          </a:xfrm>
          <a:prstGeom prst="rect">
            <a:avLst/>
          </a:prstGeom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FOUNDATION JOURNEY</a:t>
            </a:r>
          </a:p>
        </p:txBody>
      </p:sp>
      <p:sp>
        <p:nvSpPr>
          <p:cNvPr id="150" name="Slide Number Placeholder 2">
            <a:extLst>
              <a:ext uri="{FF2B5EF4-FFF2-40B4-BE49-F238E27FC236}">
                <a16:creationId xmlns:a16="http://schemas.microsoft.com/office/drawing/2014/main" id="{15DBF811-910F-4A54-ACD6-DFADE2AA2461}"/>
              </a:ext>
            </a:extLst>
          </p:cNvPr>
          <p:cNvSpPr txBox="1">
            <a:spLocks/>
          </p:cNvSpPr>
          <p:nvPr/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296524E-614B-4A76-BC21-D3C9E85E17AA}"/>
              </a:ext>
            </a:extLst>
          </p:cNvPr>
          <p:cNvCxnSpPr/>
          <p:nvPr/>
        </p:nvCxnSpPr>
        <p:spPr>
          <a:xfrm rot="16200000">
            <a:off x="989630" y="5146044"/>
            <a:ext cx="369988" cy="0"/>
          </a:xfrm>
          <a:prstGeom prst="line">
            <a:avLst/>
          </a:prstGeom>
          <a:ln w="12700">
            <a:solidFill>
              <a:srgbClr val="7E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98FAFC0-F806-451E-9E8E-B19A85A794DD}"/>
              </a:ext>
            </a:extLst>
          </p:cNvPr>
          <p:cNvCxnSpPr>
            <a:cxnSpLocks/>
          </p:cNvCxnSpPr>
          <p:nvPr/>
        </p:nvCxnSpPr>
        <p:spPr>
          <a:xfrm rot="16200000">
            <a:off x="2486336" y="3028558"/>
            <a:ext cx="2331" cy="3866128"/>
          </a:xfrm>
          <a:prstGeom prst="straightConnector1">
            <a:avLst/>
          </a:prstGeom>
          <a:ln w="12700">
            <a:solidFill>
              <a:srgbClr val="7E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7EF5F9A-923F-459B-8B38-7ACE30899E58}"/>
              </a:ext>
            </a:extLst>
          </p:cNvPr>
          <p:cNvCxnSpPr>
            <a:cxnSpLocks/>
          </p:cNvCxnSpPr>
          <p:nvPr/>
        </p:nvCxnSpPr>
        <p:spPr>
          <a:xfrm flipV="1">
            <a:off x="1876039" y="4495681"/>
            <a:ext cx="0" cy="468936"/>
          </a:xfrm>
          <a:prstGeom prst="line">
            <a:avLst/>
          </a:prstGeom>
          <a:ln w="12700">
            <a:solidFill>
              <a:srgbClr val="7E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56A62BA-DA66-456C-BA5B-8E8B9BE06DB3}"/>
              </a:ext>
            </a:extLst>
          </p:cNvPr>
          <p:cNvCxnSpPr>
            <a:cxnSpLocks/>
          </p:cNvCxnSpPr>
          <p:nvPr/>
        </p:nvCxnSpPr>
        <p:spPr>
          <a:xfrm flipV="1">
            <a:off x="2759231" y="4964527"/>
            <a:ext cx="0" cy="474354"/>
          </a:xfrm>
          <a:prstGeom prst="line">
            <a:avLst/>
          </a:prstGeom>
          <a:ln w="12700">
            <a:solidFill>
              <a:srgbClr val="7E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D36CCF-91D3-40AA-BFBE-2D7BB5F8FC1A}"/>
              </a:ext>
            </a:extLst>
          </p:cNvPr>
          <p:cNvCxnSpPr>
            <a:cxnSpLocks/>
          </p:cNvCxnSpPr>
          <p:nvPr/>
        </p:nvCxnSpPr>
        <p:spPr>
          <a:xfrm flipV="1">
            <a:off x="3702923" y="4572926"/>
            <a:ext cx="0" cy="391691"/>
          </a:xfrm>
          <a:prstGeom prst="line">
            <a:avLst/>
          </a:prstGeom>
          <a:ln w="12700">
            <a:solidFill>
              <a:srgbClr val="7E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E922550-4836-4213-8F2D-25B209E24697}"/>
              </a:ext>
            </a:extLst>
          </p:cNvPr>
          <p:cNvGrpSpPr/>
          <p:nvPr/>
        </p:nvGrpSpPr>
        <p:grpSpPr>
          <a:xfrm>
            <a:off x="803976" y="5439483"/>
            <a:ext cx="839754" cy="864773"/>
            <a:chOff x="803976" y="5439483"/>
            <a:chExt cx="839754" cy="864773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54C4712-4F3E-439B-A103-1B387AD1D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088" y="5439483"/>
              <a:ext cx="659334" cy="560435"/>
            </a:xfrm>
            <a:prstGeom prst="rect">
              <a:avLst/>
            </a:prstGeom>
            <a:effectLst/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7D7A51A-464D-4685-88AD-5882BFFF9454}"/>
                </a:ext>
              </a:extLst>
            </p:cNvPr>
            <p:cNvSpPr txBox="1"/>
            <p:nvPr/>
          </p:nvSpPr>
          <p:spPr>
            <a:xfrm>
              <a:off x="803976" y="6027257"/>
              <a:ext cx="8397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1981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F5934C-E96D-410A-9B57-313A8DB04A79}"/>
              </a:ext>
            </a:extLst>
          </p:cNvPr>
          <p:cNvGrpSpPr/>
          <p:nvPr/>
        </p:nvGrpSpPr>
        <p:grpSpPr>
          <a:xfrm>
            <a:off x="1517821" y="3702894"/>
            <a:ext cx="933816" cy="658151"/>
            <a:chOff x="1517821" y="3702894"/>
            <a:chExt cx="933816" cy="658151"/>
          </a:xfrm>
        </p:grpSpPr>
        <p:pic>
          <p:nvPicPr>
            <p:cNvPr id="96" name="Picture 10">
              <a:extLst>
                <a:ext uri="{FF2B5EF4-FFF2-40B4-BE49-F238E27FC236}">
                  <a16:creationId xmlns:a16="http://schemas.microsoft.com/office/drawing/2014/main" id="{118CF73D-4FB9-4129-90EB-A5BA022E5B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8" r="31296" b="1922"/>
            <a:stretch/>
          </p:blipFill>
          <p:spPr bwMode="auto">
            <a:xfrm>
              <a:off x="1535402" y="4015099"/>
              <a:ext cx="916235" cy="345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3AAA820-DBE2-4033-A4A9-80DE34001B12}"/>
                </a:ext>
              </a:extLst>
            </p:cNvPr>
            <p:cNvSpPr txBox="1"/>
            <p:nvPr/>
          </p:nvSpPr>
          <p:spPr>
            <a:xfrm>
              <a:off x="1517821" y="3702894"/>
              <a:ext cx="8397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1983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F375C6F-BB6B-4D38-94CB-165CEBC7C8AD}"/>
              </a:ext>
            </a:extLst>
          </p:cNvPr>
          <p:cNvGrpSpPr/>
          <p:nvPr/>
        </p:nvGrpSpPr>
        <p:grpSpPr>
          <a:xfrm>
            <a:off x="2152706" y="5559449"/>
            <a:ext cx="1218146" cy="748858"/>
            <a:chOff x="2152706" y="5559449"/>
            <a:chExt cx="1218146" cy="748858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60E7624-9A9B-45C3-9039-990794679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6996"/>
            <a:stretch/>
          </p:blipFill>
          <p:spPr>
            <a:xfrm>
              <a:off x="2152706" y="5559449"/>
              <a:ext cx="1218146" cy="381129"/>
            </a:xfrm>
            <a:prstGeom prst="rect">
              <a:avLst/>
            </a:prstGeom>
            <a:effectLst/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A317347-F56D-4614-9FA2-08C953D78B83}"/>
                </a:ext>
              </a:extLst>
            </p:cNvPr>
            <p:cNvSpPr txBox="1"/>
            <p:nvPr/>
          </p:nvSpPr>
          <p:spPr>
            <a:xfrm>
              <a:off x="2330502" y="6031308"/>
              <a:ext cx="8397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1999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855152-159D-4679-ABA1-DA206CCB87DA}"/>
              </a:ext>
            </a:extLst>
          </p:cNvPr>
          <p:cNvGrpSpPr/>
          <p:nvPr/>
        </p:nvGrpSpPr>
        <p:grpSpPr>
          <a:xfrm>
            <a:off x="3251947" y="3673715"/>
            <a:ext cx="839754" cy="827796"/>
            <a:chOff x="3251947" y="3673715"/>
            <a:chExt cx="839754" cy="827796"/>
          </a:xfrm>
        </p:grpSpPr>
        <p:pic>
          <p:nvPicPr>
            <p:cNvPr id="98" name="Picture 2" descr="Network Navigator™ - Cybersecurity Excellence Awards">
              <a:extLst>
                <a:ext uri="{FF2B5EF4-FFF2-40B4-BE49-F238E27FC236}">
                  <a16:creationId xmlns:a16="http://schemas.microsoft.com/office/drawing/2014/main" id="{37B18D95-38BB-4978-BD87-7050B9C7C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380" y="3981856"/>
              <a:ext cx="529181" cy="519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D09E8DB-9321-4A60-949D-5C2B1A511F4B}"/>
                </a:ext>
              </a:extLst>
            </p:cNvPr>
            <p:cNvSpPr txBox="1"/>
            <p:nvPr/>
          </p:nvSpPr>
          <p:spPr>
            <a:xfrm>
              <a:off x="3251947" y="3673715"/>
              <a:ext cx="8397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2006</a:t>
              </a:r>
            </a:p>
          </p:txBody>
        </p:sp>
      </p:grpSp>
      <p:pic>
        <p:nvPicPr>
          <p:cNvPr id="105" name="Picture 6" descr="Image result for evercommerce logo">
            <a:extLst>
              <a:ext uri="{FF2B5EF4-FFF2-40B4-BE49-F238E27FC236}">
                <a16:creationId xmlns:a16="http://schemas.microsoft.com/office/drawing/2014/main" id="{667B66AB-FBBE-4592-8DFD-ADFBBBCA7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5" b="30781"/>
          <a:stretch/>
        </p:blipFill>
        <p:spPr bwMode="auto">
          <a:xfrm>
            <a:off x="6106206" y="2905849"/>
            <a:ext cx="1521246" cy="3086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66F78344-EBCC-437C-93FE-D3EA33ABF502}"/>
              </a:ext>
            </a:extLst>
          </p:cNvPr>
          <p:cNvSpPr txBox="1"/>
          <p:nvPr/>
        </p:nvSpPr>
        <p:spPr>
          <a:xfrm>
            <a:off x="5867502" y="3078086"/>
            <a:ext cx="2015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E272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ACQUISITIONS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0CB358-8BBC-4B78-8356-5348C382306A}"/>
              </a:ext>
            </a:extLst>
          </p:cNvPr>
          <p:cNvGrpSpPr/>
          <p:nvPr/>
        </p:nvGrpSpPr>
        <p:grpSpPr>
          <a:xfrm>
            <a:off x="5245238" y="5455972"/>
            <a:ext cx="1338932" cy="849850"/>
            <a:chOff x="5245238" y="5455972"/>
            <a:chExt cx="1338932" cy="84985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1E886A-10D4-47A1-A1CC-7AAD4702DE3E}"/>
                </a:ext>
              </a:extLst>
            </p:cNvPr>
            <p:cNvSpPr txBox="1"/>
            <p:nvPr/>
          </p:nvSpPr>
          <p:spPr>
            <a:xfrm>
              <a:off x="5245238" y="6044212"/>
              <a:ext cx="13389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May 2018</a:t>
              </a: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ABE5EBAB-6BBD-4AB2-9E8A-62B34C3DD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878" y="5455972"/>
              <a:ext cx="647655" cy="550507"/>
            </a:xfrm>
            <a:prstGeom prst="rect">
              <a:avLst/>
            </a:prstGeom>
            <a:effectLst/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9D4A88-2604-4943-A9A2-020E486178F7}"/>
              </a:ext>
            </a:extLst>
          </p:cNvPr>
          <p:cNvGrpSpPr/>
          <p:nvPr/>
        </p:nvGrpSpPr>
        <p:grpSpPr>
          <a:xfrm>
            <a:off x="6176433" y="3690917"/>
            <a:ext cx="1295873" cy="714299"/>
            <a:chOff x="6905433" y="1129529"/>
            <a:chExt cx="1626031" cy="89628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8766995-0FAA-40D6-A209-24D81B1BC0F0}"/>
                </a:ext>
              </a:extLst>
            </p:cNvPr>
            <p:cNvSpPr txBox="1"/>
            <p:nvPr/>
          </p:nvSpPr>
          <p:spPr>
            <a:xfrm>
              <a:off x="6905433" y="1129529"/>
              <a:ext cx="1626031" cy="32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December 2018</a:t>
              </a:r>
            </a:p>
          </p:txBody>
        </p:sp>
        <p:pic>
          <p:nvPicPr>
            <p:cNvPr id="112" name="Picture 10">
              <a:extLst>
                <a:ext uri="{FF2B5EF4-FFF2-40B4-BE49-F238E27FC236}">
                  <a16:creationId xmlns:a16="http://schemas.microsoft.com/office/drawing/2014/main" id="{D726FDA8-00A8-4711-B7F8-2588A602C4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8" r="31296" b="1922"/>
            <a:stretch/>
          </p:blipFill>
          <p:spPr bwMode="auto">
            <a:xfrm>
              <a:off x="7070806" y="1591733"/>
              <a:ext cx="1149670" cy="434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F35F36-FD02-4C86-B2D1-A077F1B3D707}"/>
              </a:ext>
            </a:extLst>
          </p:cNvPr>
          <p:cNvGrpSpPr/>
          <p:nvPr/>
        </p:nvGrpSpPr>
        <p:grpSpPr>
          <a:xfrm>
            <a:off x="4676637" y="3678248"/>
            <a:ext cx="1338932" cy="749017"/>
            <a:chOff x="4681444" y="2020787"/>
            <a:chExt cx="1302439" cy="728601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881CB49C-96BA-4BEA-A09F-DAF29B1493A6}"/>
                </a:ext>
              </a:extLst>
            </p:cNvPr>
            <p:cNvSpPr txBox="1"/>
            <p:nvPr/>
          </p:nvSpPr>
          <p:spPr>
            <a:xfrm>
              <a:off x="4681444" y="2020787"/>
              <a:ext cx="1302439" cy="25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February 2018</a:t>
              </a: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ACF3BB12-0B33-4362-B6D8-8FA7594B5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6996"/>
            <a:stretch/>
          </p:blipFill>
          <p:spPr>
            <a:xfrm>
              <a:off x="4786156" y="2405317"/>
              <a:ext cx="1099704" cy="344071"/>
            </a:xfrm>
            <a:prstGeom prst="rect">
              <a:avLst/>
            </a:prstGeom>
            <a:effectLst/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57C889-D2A6-4499-BC36-14D16108CE29}"/>
              </a:ext>
            </a:extLst>
          </p:cNvPr>
          <p:cNvGrpSpPr/>
          <p:nvPr/>
        </p:nvGrpSpPr>
        <p:grpSpPr>
          <a:xfrm>
            <a:off x="6892907" y="5455971"/>
            <a:ext cx="1338932" cy="897404"/>
            <a:chOff x="7960380" y="3969695"/>
            <a:chExt cx="1302439" cy="87294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188FB18-1B14-4650-9AF9-CDE93048A1CA}"/>
                </a:ext>
              </a:extLst>
            </p:cNvPr>
            <p:cNvSpPr txBox="1"/>
            <p:nvPr/>
          </p:nvSpPr>
          <p:spPr>
            <a:xfrm>
              <a:off x="7960380" y="4588160"/>
              <a:ext cx="1302439" cy="25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January 2019</a:t>
              </a:r>
            </a:p>
          </p:txBody>
        </p:sp>
        <p:pic>
          <p:nvPicPr>
            <p:cNvPr id="123" name="Picture 2" descr="Network Navigator™ - Cybersecurity Excellence Awards">
              <a:extLst>
                <a:ext uri="{FF2B5EF4-FFF2-40B4-BE49-F238E27FC236}">
                  <a16:creationId xmlns:a16="http://schemas.microsoft.com/office/drawing/2014/main" id="{E95B117E-BEF8-45E5-97DF-504AFC382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9006" y="3969695"/>
              <a:ext cx="578483" cy="568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C47B28-EBDC-4240-AD75-1B0DAC109D1A}"/>
              </a:ext>
            </a:extLst>
          </p:cNvPr>
          <p:cNvGrpSpPr/>
          <p:nvPr/>
        </p:nvGrpSpPr>
        <p:grpSpPr>
          <a:xfrm>
            <a:off x="9750509" y="4268031"/>
            <a:ext cx="2025174" cy="1344604"/>
            <a:chOff x="9750509" y="4268031"/>
            <a:chExt cx="2025174" cy="1344604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E84F8756-F479-4712-9752-45C956BB2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12" b="23968"/>
            <a:stretch/>
          </p:blipFill>
          <p:spPr>
            <a:xfrm>
              <a:off x="9750509" y="4652282"/>
              <a:ext cx="2025174" cy="960353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BEE4FAA-570E-48BE-A8EA-F45C6166F066}"/>
                </a:ext>
              </a:extLst>
            </p:cNvPr>
            <p:cNvSpPr txBox="1"/>
            <p:nvPr/>
          </p:nvSpPr>
          <p:spPr>
            <a:xfrm>
              <a:off x="10051950" y="4268031"/>
              <a:ext cx="1338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March 2019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2BBA40E-DD8C-4F9D-B52B-9A7CED43E432}"/>
              </a:ext>
            </a:extLst>
          </p:cNvPr>
          <p:cNvCxnSpPr>
            <a:cxnSpLocks/>
          </p:cNvCxnSpPr>
          <p:nvPr/>
        </p:nvCxnSpPr>
        <p:spPr>
          <a:xfrm flipV="1">
            <a:off x="4561960" y="3386759"/>
            <a:ext cx="0" cy="31287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344DA53-2C37-4461-85A7-5DC3725B693E}"/>
              </a:ext>
            </a:extLst>
          </p:cNvPr>
          <p:cNvCxnSpPr>
            <a:cxnSpLocks/>
          </p:cNvCxnSpPr>
          <p:nvPr/>
        </p:nvCxnSpPr>
        <p:spPr>
          <a:xfrm flipV="1">
            <a:off x="575709" y="3386760"/>
            <a:ext cx="0" cy="31287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031F799-1F19-4348-A10A-8FCD17BD748F}"/>
              </a:ext>
            </a:extLst>
          </p:cNvPr>
          <p:cNvCxnSpPr>
            <a:cxnSpLocks/>
          </p:cNvCxnSpPr>
          <p:nvPr/>
        </p:nvCxnSpPr>
        <p:spPr>
          <a:xfrm>
            <a:off x="4569147" y="4950519"/>
            <a:ext cx="4808952" cy="0"/>
          </a:xfrm>
          <a:prstGeom prst="straightConnector1">
            <a:avLst/>
          </a:prstGeom>
          <a:ln w="12700">
            <a:solidFill>
              <a:srgbClr val="7E27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A1340E7-F8EE-4C42-AB0C-4A6081CCA2FA}"/>
              </a:ext>
            </a:extLst>
          </p:cNvPr>
          <p:cNvCxnSpPr>
            <a:cxnSpLocks/>
          </p:cNvCxnSpPr>
          <p:nvPr/>
        </p:nvCxnSpPr>
        <p:spPr>
          <a:xfrm flipV="1">
            <a:off x="9449445" y="3404176"/>
            <a:ext cx="0" cy="312870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F610EC3-AEC3-4AA2-9707-E33730966B1F}"/>
              </a:ext>
            </a:extLst>
          </p:cNvPr>
          <p:cNvCxnSpPr/>
          <p:nvPr/>
        </p:nvCxnSpPr>
        <p:spPr>
          <a:xfrm rot="16200000">
            <a:off x="5127300" y="4765904"/>
            <a:ext cx="369988" cy="0"/>
          </a:xfrm>
          <a:prstGeom prst="line">
            <a:avLst/>
          </a:prstGeom>
          <a:ln w="12700">
            <a:solidFill>
              <a:srgbClr val="7E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44A9A06-4DCB-41A7-9A73-7BF877D07B81}"/>
              </a:ext>
            </a:extLst>
          </p:cNvPr>
          <p:cNvCxnSpPr/>
          <p:nvPr/>
        </p:nvCxnSpPr>
        <p:spPr>
          <a:xfrm rot="16200000">
            <a:off x="5682508" y="5146646"/>
            <a:ext cx="369988" cy="0"/>
          </a:xfrm>
          <a:prstGeom prst="line">
            <a:avLst/>
          </a:prstGeom>
          <a:ln w="12700">
            <a:solidFill>
              <a:srgbClr val="7E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9F64A25-D986-44C5-A110-E9AD2F0B8D36}"/>
              </a:ext>
            </a:extLst>
          </p:cNvPr>
          <p:cNvCxnSpPr/>
          <p:nvPr/>
        </p:nvCxnSpPr>
        <p:spPr>
          <a:xfrm rot="16200000">
            <a:off x="6481512" y="4768508"/>
            <a:ext cx="369988" cy="0"/>
          </a:xfrm>
          <a:prstGeom prst="line">
            <a:avLst/>
          </a:prstGeom>
          <a:ln w="12700">
            <a:solidFill>
              <a:srgbClr val="7E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C73F0CD-7E56-4DFC-9F3C-953687CD2B07}"/>
              </a:ext>
            </a:extLst>
          </p:cNvPr>
          <p:cNvCxnSpPr/>
          <p:nvPr/>
        </p:nvCxnSpPr>
        <p:spPr>
          <a:xfrm rot="16200000">
            <a:off x="8160792" y="4757920"/>
            <a:ext cx="369988" cy="0"/>
          </a:xfrm>
          <a:prstGeom prst="line">
            <a:avLst/>
          </a:prstGeom>
          <a:ln w="12700">
            <a:solidFill>
              <a:srgbClr val="7E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60FEB10-9F7E-4431-9B05-DC2AD8BF1A36}"/>
              </a:ext>
            </a:extLst>
          </p:cNvPr>
          <p:cNvSpPr txBox="1"/>
          <p:nvPr/>
        </p:nvSpPr>
        <p:spPr>
          <a:xfrm>
            <a:off x="1851931" y="3066831"/>
            <a:ext cx="1227584" cy="31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E272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FOUNDED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A2A8B2-8583-4296-9E31-698AAB9F6164}"/>
              </a:ext>
            </a:extLst>
          </p:cNvPr>
          <p:cNvSpPr txBox="1"/>
          <p:nvPr/>
        </p:nvSpPr>
        <p:spPr>
          <a:xfrm>
            <a:off x="9760016" y="3066437"/>
            <a:ext cx="2015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E2728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ESTABLISHED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849BD2-27B8-4DD7-A277-D78BEBD40696}"/>
              </a:ext>
            </a:extLst>
          </p:cNvPr>
          <p:cNvSpPr txBox="1"/>
          <p:nvPr/>
        </p:nvSpPr>
        <p:spPr>
          <a:xfrm>
            <a:off x="7718871" y="3677333"/>
            <a:ext cx="1338932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June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F2336-B111-446C-99AE-AF6B520FD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4440" y="3992943"/>
            <a:ext cx="786774" cy="57237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5A58FA-0E92-4D0F-9579-C75449B52F1C}"/>
              </a:ext>
            </a:extLst>
          </p:cNvPr>
          <p:cNvCxnSpPr/>
          <p:nvPr/>
        </p:nvCxnSpPr>
        <p:spPr>
          <a:xfrm rot="16200000">
            <a:off x="7322457" y="5135513"/>
            <a:ext cx="369988" cy="0"/>
          </a:xfrm>
          <a:prstGeom prst="line">
            <a:avLst/>
          </a:prstGeom>
          <a:ln w="12700">
            <a:solidFill>
              <a:srgbClr val="7E27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raphic 109">
            <a:extLst>
              <a:ext uri="{FF2B5EF4-FFF2-40B4-BE49-F238E27FC236}">
                <a16:creationId xmlns:a16="http://schemas.microsoft.com/office/drawing/2014/main" id="{F6895B5D-3FEC-4146-9D0F-860FAF2EA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76153" y="5256499"/>
            <a:ext cx="4014916" cy="2124485"/>
          </a:xfrm>
          <a:prstGeom prst="rect">
            <a:avLst/>
          </a:prstGeom>
        </p:spPr>
      </p:pic>
      <p:pic>
        <p:nvPicPr>
          <p:cNvPr id="79" name="Picture 78" descr="Text, background pattern&#10;&#10;Description automatically generated">
            <a:extLst>
              <a:ext uri="{FF2B5EF4-FFF2-40B4-BE49-F238E27FC236}">
                <a16:creationId xmlns:a16="http://schemas.microsoft.com/office/drawing/2014/main" id="{83494B36-D9FD-4DC2-8578-FA37FC85A1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43"/>
          <a:stretch/>
        </p:blipFill>
        <p:spPr>
          <a:xfrm>
            <a:off x="0" y="-11742"/>
            <a:ext cx="12192000" cy="1522679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769DFA35-FD7F-41AB-9184-BD3EC4001FCC}"/>
              </a:ext>
            </a:extLst>
          </p:cNvPr>
          <p:cNvSpPr txBox="1">
            <a:spLocks/>
          </p:cNvSpPr>
          <p:nvPr/>
        </p:nvSpPr>
        <p:spPr>
          <a:xfrm>
            <a:off x="987195" y="681119"/>
            <a:ext cx="10054630" cy="1011518"/>
          </a:xfrm>
          <a:prstGeom prst="rect">
            <a:avLst/>
          </a:prstGeom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BOLD GROUP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9A2F7-2F6F-425B-B01C-7137A22A7B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4545">
                  <a:lumMod val="60000"/>
                  <a:lumOff val="4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82705F20-EA5D-4037-AC01-DF84276C0026}"/>
              </a:ext>
            </a:extLst>
          </p:cNvPr>
          <p:cNvSpPr txBox="1">
            <a:spLocks/>
          </p:cNvSpPr>
          <p:nvPr/>
        </p:nvSpPr>
        <p:spPr>
          <a:xfrm>
            <a:off x="975918" y="1416312"/>
            <a:ext cx="10054630" cy="1011518"/>
          </a:xfrm>
          <a:prstGeom prst="rect">
            <a:avLst/>
          </a:prstGeom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71C20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LEADERSHIP</a:t>
            </a:r>
          </a:p>
        </p:txBody>
      </p:sp>
      <p:pic>
        <p:nvPicPr>
          <p:cNvPr id="106" name="Graphic 105">
            <a:extLst>
              <a:ext uri="{FF2B5EF4-FFF2-40B4-BE49-F238E27FC236}">
                <a16:creationId xmlns:a16="http://schemas.microsoft.com/office/drawing/2014/main" id="{F74C283B-B17D-484C-8232-B1B01ACE7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3178" y="4803468"/>
            <a:ext cx="9408822" cy="2054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6A44363-DA60-4B80-AB08-B223035D3728}"/>
              </a:ext>
            </a:extLst>
          </p:cNvPr>
          <p:cNvGrpSpPr/>
          <p:nvPr/>
        </p:nvGrpSpPr>
        <p:grpSpPr>
          <a:xfrm>
            <a:off x="3295976" y="2911008"/>
            <a:ext cx="1578790" cy="423193"/>
            <a:chOff x="3291840" y="3447193"/>
            <a:chExt cx="1578790" cy="42319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7683F68-D6DE-4995-8D45-96D6CA772679}"/>
                </a:ext>
              </a:extLst>
            </p:cNvPr>
            <p:cNvSpPr txBox="1"/>
            <p:nvPr/>
          </p:nvSpPr>
          <p:spPr>
            <a:xfrm>
              <a:off x="3557979" y="3447193"/>
              <a:ext cx="1312651" cy="423193"/>
            </a:xfrm>
            <a:prstGeom prst="rect">
              <a:avLst/>
            </a:prstGeom>
            <a:noFill/>
          </p:spPr>
          <p:txBody>
            <a:bodyPr wrap="square" lIns="0" tIns="0" rIns="182872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F0324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Matt Narowski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EVP of Operations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DE6189-365E-4DAA-A9E7-2F459E80FC18}"/>
                </a:ext>
              </a:extLst>
            </p:cNvPr>
            <p:cNvGrpSpPr/>
            <p:nvPr/>
          </p:nvGrpSpPr>
          <p:grpSpPr>
            <a:xfrm>
              <a:off x="3291840" y="3550920"/>
              <a:ext cx="1498600" cy="198120"/>
              <a:chOff x="3291840" y="3550920"/>
              <a:chExt cx="1498600" cy="19812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FD58B2E-BC11-4E26-AA3B-7D1A93840CFC}"/>
                  </a:ext>
                </a:extLst>
              </p:cNvPr>
              <p:cNvSpPr/>
              <p:nvPr/>
            </p:nvSpPr>
            <p:spPr>
              <a:xfrm>
                <a:off x="3291840" y="3550920"/>
                <a:ext cx="198120" cy="198120"/>
              </a:xfrm>
              <a:prstGeom prst="ellipse">
                <a:avLst/>
              </a:prstGeom>
              <a:solidFill>
                <a:srgbClr val="A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727DB1F-D5C0-4993-A6B2-FCD2F32167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9960" y="3646170"/>
                <a:ext cx="1300480" cy="762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10DA4B-ED68-423B-904C-89FB36706994}"/>
              </a:ext>
            </a:extLst>
          </p:cNvPr>
          <p:cNvGrpSpPr/>
          <p:nvPr/>
        </p:nvGrpSpPr>
        <p:grpSpPr>
          <a:xfrm>
            <a:off x="6733608" y="2911008"/>
            <a:ext cx="1562198" cy="423193"/>
            <a:chOff x="4962539" y="3447193"/>
            <a:chExt cx="1562198" cy="42319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785191D-16D3-43F7-8704-06C4D3E92032}"/>
                </a:ext>
              </a:extLst>
            </p:cNvPr>
            <p:cNvSpPr txBox="1"/>
            <p:nvPr/>
          </p:nvSpPr>
          <p:spPr>
            <a:xfrm>
              <a:off x="5212086" y="3447193"/>
              <a:ext cx="1312651" cy="423193"/>
            </a:xfrm>
            <a:prstGeom prst="rect">
              <a:avLst/>
            </a:prstGeom>
            <a:noFill/>
          </p:spPr>
          <p:txBody>
            <a:bodyPr wrap="square" lIns="0" tIns="0" rIns="182872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F0324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Thom Meyer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 SVP of Stages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DAF4F47-F646-47DE-BA69-76D6AF227663}"/>
                </a:ext>
              </a:extLst>
            </p:cNvPr>
            <p:cNvGrpSpPr/>
            <p:nvPr/>
          </p:nvGrpSpPr>
          <p:grpSpPr>
            <a:xfrm>
              <a:off x="4962539" y="3554730"/>
              <a:ext cx="1498600" cy="198120"/>
              <a:chOff x="3291840" y="3550920"/>
              <a:chExt cx="1498600" cy="19812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F6CFD3E-A684-4AD0-91C8-C6B259847D13}"/>
                  </a:ext>
                </a:extLst>
              </p:cNvPr>
              <p:cNvSpPr/>
              <p:nvPr/>
            </p:nvSpPr>
            <p:spPr>
              <a:xfrm>
                <a:off x="3291840" y="3550920"/>
                <a:ext cx="198120" cy="198120"/>
              </a:xfrm>
              <a:prstGeom prst="ellipse">
                <a:avLst/>
              </a:prstGeom>
              <a:solidFill>
                <a:srgbClr val="A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589D8EC-AC75-45E4-B2B9-6EB8237F7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9960" y="3646170"/>
                <a:ext cx="1300480" cy="762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9A4789-68F6-4069-9260-CD27C2EAB2C1}"/>
              </a:ext>
            </a:extLst>
          </p:cNvPr>
          <p:cNvGrpSpPr/>
          <p:nvPr/>
        </p:nvGrpSpPr>
        <p:grpSpPr>
          <a:xfrm>
            <a:off x="8400771" y="2911008"/>
            <a:ext cx="1561931" cy="423193"/>
            <a:chOff x="6524737" y="3447193"/>
            <a:chExt cx="1561931" cy="42319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ECE2FF3-FA25-44B0-9E6D-F8601B59B8F3}"/>
                </a:ext>
              </a:extLst>
            </p:cNvPr>
            <p:cNvSpPr txBox="1"/>
            <p:nvPr/>
          </p:nvSpPr>
          <p:spPr>
            <a:xfrm>
              <a:off x="6774017" y="3447193"/>
              <a:ext cx="1312651" cy="423193"/>
            </a:xfrm>
            <a:prstGeom prst="rect">
              <a:avLst/>
            </a:prstGeom>
            <a:noFill/>
          </p:spPr>
          <p:txBody>
            <a:bodyPr wrap="square" lIns="0" tIns="0" rIns="182872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F0324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Travis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8F0324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Papay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F0324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charset="0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VP of Development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67915EA-616B-46DB-AEE5-34B5D7F1F130}"/>
                </a:ext>
              </a:extLst>
            </p:cNvPr>
            <p:cNvGrpSpPr/>
            <p:nvPr/>
          </p:nvGrpSpPr>
          <p:grpSpPr>
            <a:xfrm>
              <a:off x="6524737" y="3554730"/>
              <a:ext cx="1498600" cy="198120"/>
              <a:chOff x="3291840" y="3550920"/>
              <a:chExt cx="1498600" cy="19812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0EFBCE-9108-46CB-BEAE-AD135A07BD66}"/>
                  </a:ext>
                </a:extLst>
              </p:cNvPr>
              <p:cNvSpPr/>
              <p:nvPr/>
            </p:nvSpPr>
            <p:spPr>
              <a:xfrm>
                <a:off x="3291840" y="3550920"/>
                <a:ext cx="198120" cy="198120"/>
              </a:xfrm>
              <a:prstGeom prst="ellipse">
                <a:avLst/>
              </a:prstGeom>
              <a:solidFill>
                <a:srgbClr val="A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932E35D-E1A8-4638-B03E-BBD79791C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9960" y="3646170"/>
                <a:ext cx="1300480" cy="762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642BC5-8E78-4925-AFDD-0AE1DF17E4E1}"/>
              </a:ext>
            </a:extLst>
          </p:cNvPr>
          <p:cNvGrpSpPr/>
          <p:nvPr/>
        </p:nvGrpSpPr>
        <p:grpSpPr>
          <a:xfrm>
            <a:off x="10067667" y="2911008"/>
            <a:ext cx="1979480" cy="423193"/>
            <a:chOff x="8112237" y="3438485"/>
            <a:chExt cx="1979480" cy="42319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2453E64-16CE-4E8D-8C30-B4585A834945}"/>
                </a:ext>
              </a:extLst>
            </p:cNvPr>
            <p:cNvSpPr txBox="1"/>
            <p:nvPr/>
          </p:nvSpPr>
          <p:spPr>
            <a:xfrm>
              <a:off x="8383293" y="3438485"/>
              <a:ext cx="1708424" cy="423193"/>
            </a:xfrm>
            <a:prstGeom prst="rect">
              <a:avLst/>
            </a:prstGeom>
            <a:noFill/>
          </p:spPr>
          <p:txBody>
            <a:bodyPr wrap="square" lIns="0" tIns="0" rIns="182872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F0324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Greg Polley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VP of Professional Services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B20C316-921C-4480-86BE-343F8C8A12F3}"/>
                </a:ext>
              </a:extLst>
            </p:cNvPr>
            <p:cNvGrpSpPr/>
            <p:nvPr/>
          </p:nvGrpSpPr>
          <p:grpSpPr>
            <a:xfrm>
              <a:off x="8112237" y="3554730"/>
              <a:ext cx="1694140" cy="198120"/>
              <a:chOff x="3291840" y="3550920"/>
              <a:chExt cx="1694140" cy="19812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ED862B6-1F3B-4329-9719-F6F1C1F5D4D2}"/>
                  </a:ext>
                </a:extLst>
              </p:cNvPr>
              <p:cNvSpPr/>
              <p:nvPr/>
            </p:nvSpPr>
            <p:spPr>
              <a:xfrm>
                <a:off x="3291840" y="3550920"/>
                <a:ext cx="198120" cy="198120"/>
              </a:xfrm>
              <a:prstGeom prst="ellipse">
                <a:avLst/>
              </a:prstGeom>
              <a:solidFill>
                <a:srgbClr val="A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349713C-361A-4631-830D-92AFEF9862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2220" y="3646170"/>
                <a:ext cx="1533760" cy="381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67EA91-131C-4023-8A9E-B5A7FEE5FD20}"/>
              </a:ext>
            </a:extLst>
          </p:cNvPr>
          <p:cNvGrpSpPr/>
          <p:nvPr/>
        </p:nvGrpSpPr>
        <p:grpSpPr>
          <a:xfrm>
            <a:off x="5032217" y="2898388"/>
            <a:ext cx="1560251" cy="423193"/>
            <a:chOff x="9844117" y="3447193"/>
            <a:chExt cx="1560251" cy="42319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07DAA52-E5E9-4787-9898-099F6E6D0980}"/>
                </a:ext>
              </a:extLst>
            </p:cNvPr>
            <p:cNvSpPr txBox="1"/>
            <p:nvPr/>
          </p:nvSpPr>
          <p:spPr>
            <a:xfrm>
              <a:off x="10091717" y="3447193"/>
              <a:ext cx="1312651" cy="423193"/>
            </a:xfrm>
            <a:prstGeom prst="rect">
              <a:avLst/>
            </a:prstGeom>
            <a:noFill/>
          </p:spPr>
          <p:txBody>
            <a:bodyPr wrap="square" lIns="0" tIns="0" rIns="182872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F0324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Aaron Sandager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SVP of Sales 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48863AC-2F48-406A-AC4E-23D433F17522}"/>
                </a:ext>
              </a:extLst>
            </p:cNvPr>
            <p:cNvGrpSpPr/>
            <p:nvPr/>
          </p:nvGrpSpPr>
          <p:grpSpPr>
            <a:xfrm>
              <a:off x="9844117" y="3554730"/>
              <a:ext cx="1498600" cy="198120"/>
              <a:chOff x="3291840" y="3550920"/>
              <a:chExt cx="1498600" cy="19812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053E5E-2127-406E-8040-3355B3E293BD}"/>
                  </a:ext>
                </a:extLst>
              </p:cNvPr>
              <p:cNvSpPr/>
              <p:nvPr/>
            </p:nvSpPr>
            <p:spPr>
              <a:xfrm>
                <a:off x="3291840" y="3550920"/>
                <a:ext cx="198120" cy="198120"/>
              </a:xfrm>
              <a:prstGeom prst="ellipse">
                <a:avLst/>
              </a:prstGeom>
              <a:solidFill>
                <a:srgbClr val="A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57753A2-A8E8-449E-BDBB-99565E115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9960" y="3646170"/>
                <a:ext cx="1300480" cy="762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E3C32F-0EF5-4C83-89EE-BA449D637859}"/>
              </a:ext>
            </a:extLst>
          </p:cNvPr>
          <p:cNvGrpSpPr/>
          <p:nvPr/>
        </p:nvGrpSpPr>
        <p:grpSpPr>
          <a:xfrm>
            <a:off x="3238763" y="4081947"/>
            <a:ext cx="1998374" cy="423193"/>
            <a:chOff x="2988926" y="5556339"/>
            <a:chExt cx="1998374" cy="42319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5B3B5D5-6309-4E31-9660-89D5F860E263}"/>
                </a:ext>
              </a:extLst>
            </p:cNvPr>
            <p:cNvSpPr txBox="1"/>
            <p:nvPr/>
          </p:nvSpPr>
          <p:spPr>
            <a:xfrm>
              <a:off x="3258290" y="5556339"/>
              <a:ext cx="1729010" cy="423193"/>
            </a:xfrm>
            <a:prstGeom prst="rect">
              <a:avLst/>
            </a:prstGeom>
            <a:noFill/>
          </p:spPr>
          <p:txBody>
            <a:bodyPr wrap="square" lIns="0" tIns="0" rIns="182872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F0324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To be named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SVP of Product Management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70DC94E-6615-420F-8588-CEBD62D7DE39}"/>
                </a:ext>
              </a:extLst>
            </p:cNvPr>
            <p:cNvGrpSpPr/>
            <p:nvPr/>
          </p:nvGrpSpPr>
          <p:grpSpPr>
            <a:xfrm>
              <a:off x="2988926" y="5670065"/>
              <a:ext cx="1804525" cy="198120"/>
              <a:chOff x="2988926" y="5670065"/>
              <a:chExt cx="1804525" cy="198120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FC4E92A-325F-435D-BC7B-84C668AC9EA4}"/>
                  </a:ext>
                </a:extLst>
              </p:cNvPr>
              <p:cNvSpPr/>
              <p:nvPr/>
            </p:nvSpPr>
            <p:spPr>
              <a:xfrm>
                <a:off x="2988926" y="5670065"/>
                <a:ext cx="198120" cy="198120"/>
              </a:xfrm>
              <a:prstGeom prst="ellipse">
                <a:avLst/>
              </a:prstGeom>
              <a:solidFill>
                <a:srgbClr val="A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5A4D008-4664-440C-8EB1-A865EEE27C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7046" y="5765315"/>
                <a:ext cx="1606405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8DA561-5288-4194-B1CE-14452D07CE33}"/>
              </a:ext>
            </a:extLst>
          </p:cNvPr>
          <p:cNvGrpSpPr/>
          <p:nvPr/>
        </p:nvGrpSpPr>
        <p:grpSpPr>
          <a:xfrm>
            <a:off x="5288564" y="4081946"/>
            <a:ext cx="1498600" cy="584775"/>
            <a:chOff x="4962539" y="5559726"/>
            <a:chExt cx="1498600" cy="58477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9F00DEB-3ACA-4007-A592-8EA8AC6822D5}"/>
                </a:ext>
              </a:extLst>
            </p:cNvPr>
            <p:cNvSpPr txBox="1"/>
            <p:nvPr/>
          </p:nvSpPr>
          <p:spPr>
            <a:xfrm>
              <a:off x="5212086" y="5559726"/>
              <a:ext cx="1236463" cy="584775"/>
            </a:xfrm>
            <a:prstGeom prst="rect">
              <a:avLst/>
            </a:prstGeom>
            <a:noFill/>
          </p:spPr>
          <p:txBody>
            <a:bodyPr wrap="square" lIns="0" tIns="0" rIns="182872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F0324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Brent Hui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Finance Leader (dotted line)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3259E08-DE59-43DB-BC12-C51C58D76A10}"/>
                </a:ext>
              </a:extLst>
            </p:cNvPr>
            <p:cNvGrpSpPr/>
            <p:nvPr/>
          </p:nvGrpSpPr>
          <p:grpSpPr>
            <a:xfrm>
              <a:off x="4962539" y="5670065"/>
              <a:ext cx="1498600" cy="198120"/>
              <a:chOff x="2988926" y="5670065"/>
              <a:chExt cx="1498600" cy="19812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8432C3F-FE1F-4C90-8AD1-6C636794BEF3}"/>
                  </a:ext>
                </a:extLst>
              </p:cNvPr>
              <p:cNvSpPr/>
              <p:nvPr/>
            </p:nvSpPr>
            <p:spPr>
              <a:xfrm>
                <a:off x="2988926" y="5670065"/>
                <a:ext cx="198120" cy="198120"/>
              </a:xfrm>
              <a:prstGeom prst="ellipse">
                <a:avLst/>
              </a:prstGeom>
              <a:solidFill>
                <a:srgbClr val="A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EB37BE8-E16B-47D6-A941-483754A34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7046" y="5765315"/>
                <a:ext cx="1300480" cy="7620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1063C2-899A-466B-A644-379C43C2C9DC}"/>
              </a:ext>
            </a:extLst>
          </p:cNvPr>
          <p:cNvGrpSpPr/>
          <p:nvPr/>
        </p:nvGrpSpPr>
        <p:grpSpPr>
          <a:xfrm>
            <a:off x="6985284" y="4077591"/>
            <a:ext cx="1510771" cy="746358"/>
            <a:chOff x="6524737" y="5549364"/>
            <a:chExt cx="1510771" cy="74635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D659912-F6C9-4DEA-A1D5-AC59AEA762E2}"/>
                </a:ext>
              </a:extLst>
            </p:cNvPr>
            <p:cNvSpPr txBox="1"/>
            <p:nvPr/>
          </p:nvSpPr>
          <p:spPr>
            <a:xfrm>
              <a:off x="6799045" y="5549364"/>
              <a:ext cx="1236463" cy="746358"/>
            </a:xfrm>
            <a:prstGeom prst="rect">
              <a:avLst/>
            </a:prstGeom>
            <a:noFill/>
          </p:spPr>
          <p:txBody>
            <a:bodyPr wrap="square" lIns="0" tIns="0" rIns="182872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F0324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Julie Steven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Snr Director, Marketing     (dotted line)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9D324F5-3DCC-4F07-879A-BA21F34A4C29}"/>
                </a:ext>
              </a:extLst>
            </p:cNvPr>
            <p:cNvGrpSpPr/>
            <p:nvPr/>
          </p:nvGrpSpPr>
          <p:grpSpPr>
            <a:xfrm>
              <a:off x="6524737" y="5670065"/>
              <a:ext cx="1498600" cy="198120"/>
              <a:chOff x="2988926" y="5670065"/>
              <a:chExt cx="1498600" cy="198120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6E3FF0F-62D1-42FF-82EC-B21858E08ADC}"/>
                  </a:ext>
                </a:extLst>
              </p:cNvPr>
              <p:cNvSpPr/>
              <p:nvPr/>
            </p:nvSpPr>
            <p:spPr>
              <a:xfrm>
                <a:off x="2988926" y="5670065"/>
                <a:ext cx="198120" cy="198120"/>
              </a:xfrm>
              <a:prstGeom prst="ellipse">
                <a:avLst/>
              </a:prstGeom>
              <a:solidFill>
                <a:srgbClr val="A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3695982-D69F-4FB4-8D2F-F7C291923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7046" y="5765315"/>
                <a:ext cx="1300480" cy="7620"/>
              </a:xfrm>
              <a:prstGeom prst="line">
                <a:avLst/>
              </a:prstGeom>
              <a:ln w="9525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402EDD-5D58-432D-BAC7-7D196FA2219B}"/>
              </a:ext>
            </a:extLst>
          </p:cNvPr>
          <p:cNvGrpSpPr/>
          <p:nvPr/>
        </p:nvGrpSpPr>
        <p:grpSpPr>
          <a:xfrm>
            <a:off x="1088968" y="3363489"/>
            <a:ext cx="2028359" cy="507831"/>
            <a:chOff x="487679" y="3589564"/>
            <a:chExt cx="2028359" cy="5078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640493-6A8C-4893-8E0A-C31CF4621E00}"/>
                </a:ext>
              </a:extLst>
            </p:cNvPr>
            <p:cNvSpPr txBox="1"/>
            <p:nvPr/>
          </p:nvSpPr>
          <p:spPr>
            <a:xfrm>
              <a:off x="842304" y="3589564"/>
              <a:ext cx="1673734" cy="507831"/>
            </a:xfrm>
            <a:prstGeom prst="rect">
              <a:avLst/>
            </a:prstGeom>
            <a:noFill/>
          </p:spPr>
          <p:txBody>
            <a:bodyPr wrap="square" lIns="0" tIns="0" rIns="182872" bIns="0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F0324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Alison Forsythe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Gill Sans MT" panose="020B0502020104020203" pitchFamily="34" charset="0"/>
                  <a:ea typeface="ＭＳ Ｐゴシック" charset="0"/>
                  <a:cs typeface="+mn-cs"/>
                </a:rPr>
                <a:t>President, Bold Group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DFC80D5-9EB4-400E-BD1B-1D33A8771492}"/>
                </a:ext>
              </a:extLst>
            </p:cNvPr>
            <p:cNvSpPr/>
            <p:nvPr/>
          </p:nvSpPr>
          <p:spPr>
            <a:xfrm>
              <a:off x="487679" y="3733072"/>
              <a:ext cx="280235" cy="280235"/>
            </a:xfrm>
            <a:prstGeom prst="ellipse">
              <a:avLst/>
            </a:prstGeom>
            <a:solidFill>
              <a:srgbClr val="A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40EB541-3A68-4A03-9140-26989920975E}"/>
                </a:ext>
              </a:extLst>
            </p:cNvPr>
            <p:cNvCxnSpPr>
              <a:cxnSpLocks/>
            </p:cNvCxnSpPr>
            <p:nvPr/>
          </p:nvCxnSpPr>
          <p:spPr>
            <a:xfrm>
              <a:off x="754852" y="3873189"/>
              <a:ext cx="1605171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Graphic 107">
            <a:extLst>
              <a:ext uri="{FF2B5EF4-FFF2-40B4-BE49-F238E27FC236}">
                <a16:creationId xmlns:a16="http://schemas.microsoft.com/office/drawing/2014/main" id="{FFA9BA22-178E-4D3B-9665-F96D7BB285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493" y="2711855"/>
            <a:ext cx="1585275" cy="168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8B829E56-710D-4366-84F8-7CE2BBA4C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2884" y="5800428"/>
            <a:ext cx="4014916" cy="2124485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EA447ACA-AE78-4199-B683-7CC52AE68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7239" y="2486069"/>
            <a:ext cx="9540331" cy="43719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F5BFA6-8559-4B29-99B4-36ECBAC7D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3466" y="6408099"/>
            <a:ext cx="636727" cy="32285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>
                  <a:lumMod val="60000"/>
                  <a:lumOff val="4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F80BC37-FF39-4D3D-8019-75A0CC072AB9}"/>
              </a:ext>
            </a:extLst>
          </p:cNvPr>
          <p:cNvGrpSpPr/>
          <p:nvPr/>
        </p:nvGrpSpPr>
        <p:grpSpPr>
          <a:xfrm>
            <a:off x="2537825" y="2928370"/>
            <a:ext cx="7002470" cy="968205"/>
            <a:chOff x="751044" y="3091900"/>
            <a:chExt cx="7002470" cy="968205"/>
          </a:xfrm>
          <a:effectLst>
            <a:outerShdw blurRad="2159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CD97419-C9D8-4CA9-BA61-25980EB8894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360778" y="3201741"/>
              <a:ext cx="3392736" cy="858364"/>
            </a:xfrm>
            <a:prstGeom prst="roundRect">
              <a:avLst/>
            </a:prstGeom>
            <a:solidFill>
              <a:srgbClr val="686868"/>
            </a:solidFill>
            <a:ln>
              <a:noFill/>
            </a:ln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=""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6658A38-A704-4E84-97B4-E3494DE63D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044" y="3091900"/>
              <a:ext cx="3397344" cy="957889"/>
            </a:xfrm>
            <a:prstGeom prst="roundRect">
              <a:avLst/>
            </a:prstGeom>
            <a:solidFill>
              <a:srgbClr val="8F0324"/>
            </a:solidFill>
            <a:ln>
              <a:noFill/>
            </a:ln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=""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5E07E3-65DF-45FB-AA2C-AE4451BB7C7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360778" y="3093406"/>
              <a:ext cx="3392736" cy="858364"/>
            </a:xfrm>
            <a:prstGeom prst="roundRect">
              <a:avLst/>
            </a:prstGeom>
            <a:solidFill>
              <a:srgbClr val="454545"/>
            </a:solidFill>
            <a:ln>
              <a:noFill/>
            </a:ln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=""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9B74A0-1F18-4A93-9744-9AB04F983C3C}"/>
                </a:ext>
              </a:extLst>
            </p:cNvPr>
            <p:cNvSpPr txBox="1"/>
            <p:nvPr/>
          </p:nvSpPr>
          <p:spPr>
            <a:xfrm flipH="1">
              <a:off x="4541899" y="3309509"/>
              <a:ext cx="1927152" cy="589519"/>
            </a:xfrm>
            <a:prstGeom prst="rect">
              <a:avLst/>
            </a:prstGeom>
            <a:noFill/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="" xmlns:a14="http://schemas.microsoft.com/office/drawing/2010/main"/>
              </a:ext>
            </a:extLst>
          </p:spPr>
          <p:txBody>
            <a:bodyPr wrap="square" lIns="68580" tIns="34290" rIns="68580" bIns="34290" rtlCol="0">
              <a:noAutofit/>
            </a:bodyPr>
            <a:lstStyle/>
            <a:p>
              <a:pPr marL="0" marR="0" lvl="0" indent="0" algn="l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CUSTOMER EXPERIENCE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FBAA21A-8166-4BF2-BCC0-E7DDF5BFEC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044" y="3091900"/>
              <a:ext cx="3397344" cy="85836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=""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D27C52-7737-45DE-BE78-ACB63FD41603}"/>
                </a:ext>
              </a:extLst>
            </p:cNvPr>
            <p:cNvSpPr/>
            <p:nvPr/>
          </p:nvSpPr>
          <p:spPr>
            <a:xfrm>
              <a:off x="878788" y="3422441"/>
              <a:ext cx="2454981" cy="30777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8120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Apple LiGothic Medium"/>
                  <a:cs typeface="+mn-cs"/>
                  <a:sym typeface="Arial" pitchFamily="34" charset="0"/>
                </a:rPr>
                <a:t>INNOVATION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Apple LiGothic Medium"/>
                <a:cs typeface="+mn-cs"/>
              </a:endParaRPr>
            </a:p>
          </p:txBody>
        </p:sp>
        <p:pic>
          <p:nvPicPr>
            <p:cNvPr id="87" name="Graphic 86" descr="Customer review with solid fill">
              <a:extLst>
                <a:ext uri="{FF2B5EF4-FFF2-40B4-BE49-F238E27FC236}">
                  <a16:creationId xmlns:a16="http://schemas.microsoft.com/office/drawing/2014/main" id="{E09C008C-54FF-4962-9118-5DEDC57DD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64207" y="3187223"/>
              <a:ext cx="691662" cy="691662"/>
            </a:xfrm>
            <a:prstGeom prst="rect">
              <a:avLst/>
            </a:prstGeom>
            <a:effectLst/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1FBD161-FA80-4D3E-AD4C-74A8D4C59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383367" y="3198762"/>
              <a:ext cx="557581" cy="627278"/>
            </a:xfrm>
            <a:prstGeom prst="rect">
              <a:avLst/>
            </a:prstGeom>
            <a:effectLst/>
          </p:spPr>
        </p:pic>
      </p:grpSp>
      <p:pic>
        <p:nvPicPr>
          <p:cNvPr id="63" name="Picture 62" descr="Text, background pattern&#10;&#10;Description automatically generated">
            <a:extLst>
              <a:ext uri="{FF2B5EF4-FFF2-40B4-BE49-F238E27FC236}">
                <a16:creationId xmlns:a16="http://schemas.microsoft.com/office/drawing/2014/main" id="{6E2D04DC-41E3-495C-9491-A6505AD63B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43"/>
          <a:stretch/>
        </p:blipFill>
        <p:spPr>
          <a:xfrm>
            <a:off x="0" y="-11742"/>
            <a:ext cx="12192000" cy="1522679"/>
          </a:xfrm>
          <a:prstGeom prst="rect">
            <a:avLst/>
          </a:prstGeom>
        </p:spPr>
      </p:pic>
      <p:sp>
        <p:nvSpPr>
          <p:cNvPr id="64" name="Title 1">
            <a:extLst>
              <a:ext uri="{FF2B5EF4-FFF2-40B4-BE49-F238E27FC236}">
                <a16:creationId xmlns:a16="http://schemas.microsoft.com/office/drawing/2014/main" id="{BC75B059-98C4-425A-AE62-EA52254F1494}"/>
              </a:ext>
            </a:extLst>
          </p:cNvPr>
          <p:cNvSpPr txBox="1">
            <a:spLocks/>
          </p:cNvSpPr>
          <p:nvPr/>
        </p:nvSpPr>
        <p:spPr>
          <a:xfrm>
            <a:off x="987195" y="681119"/>
            <a:ext cx="10054630" cy="1011518"/>
          </a:xfrm>
          <a:prstGeom prst="rect">
            <a:avLst/>
          </a:prstGeom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BOLD GROUP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83A321A8-BEE7-41FD-B2CC-CDEE6A3CAD3D}"/>
              </a:ext>
            </a:extLst>
          </p:cNvPr>
          <p:cNvSpPr txBox="1">
            <a:spLocks/>
          </p:cNvSpPr>
          <p:nvPr/>
        </p:nvSpPr>
        <p:spPr>
          <a:xfrm>
            <a:off x="975918" y="1416312"/>
            <a:ext cx="10054630" cy="1011518"/>
          </a:xfrm>
          <a:prstGeom prst="rect">
            <a:avLst/>
          </a:prstGeom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71C20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TENETS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0DA0C0-3B8D-4165-8F26-54B5169AD12D}"/>
              </a:ext>
            </a:extLst>
          </p:cNvPr>
          <p:cNvGrpSpPr/>
          <p:nvPr/>
        </p:nvGrpSpPr>
        <p:grpSpPr>
          <a:xfrm>
            <a:off x="2546463" y="4360249"/>
            <a:ext cx="6993832" cy="915511"/>
            <a:chOff x="751044" y="4711891"/>
            <a:chExt cx="6993832" cy="915511"/>
          </a:xfrm>
          <a:effectLst>
            <a:outerShdw blurRad="2159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6521CA6-B947-4850-BBC1-8390604525B3}"/>
                </a:ext>
              </a:extLst>
            </p:cNvPr>
            <p:cNvSpPr/>
            <p:nvPr/>
          </p:nvSpPr>
          <p:spPr>
            <a:xfrm flipH="1">
              <a:off x="4369416" y="4827048"/>
              <a:ext cx="3375460" cy="795703"/>
            </a:xfrm>
            <a:prstGeom prst="roundRect">
              <a:avLst/>
            </a:prstGeom>
            <a:solidFill>
              <a:srgbClr val="8F0324"/>
            </a:solidFill>
            <a:ln>
              <a:noFill/>
            </a:ln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=""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90DF97A-8144-4DA7-A74B-A187C0B6C9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044" y="4822396"/>
              <a:ext cx="3397344" cy="805006"/>
            </a:xfrm>
            <a:prstGeom prst="roundRect">
              <a:avLst/>
            </a:prstGeom>
            <a:solidFill>
              <a:srgbClr val="686868"/>
            </a:solidFill>
            <a:ln>
              <a:noFill/>
            </a:ln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=""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8FE250-9212-4FC8-847E-A28B59544D5A}"/>
                </a:ext>
              </a:extLst>
            </p:cNvPr>
            <p:cNvSpPr/>
            <p:nvPr/>
          </p:nvSpPr>
          <p:spPr>
            <a:xfrm flipH="1">
              <a:off x="4369416" y="4716543"/>
              <a:ext cx="3375460" cy="795703"/>
            </a:xfrm>
            <a:prstGeom prst="roundRect">
              <a:avLst/>
            </a:prstGeom>
            <a:solidFill>
              <a:srgbClr val="6B021B"/>
            </a:solidFill>
            <a:ln>
              <a:noFill/>
            </a:ln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=""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DDE808F-C7BA-4FDD-BBD0-F6C6093137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044" y="4711891"/>
              <a:ext cx="3397344" cy="805006"/>
            </a:xfrm>
            <a:prstGeom prst="roundRect">
              <a:avLst/>
            </a:prstGeom>
            <a:solidFill>
              <a:srgbClr val="454545"/>
            </a:solidFill>
            <a:ln>
              <a:noFill/>
            </a:ln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=""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marL="0" marR="0" lvl="0" indent="0" algn="ctr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470530C-543E-428E-9701-D921AA511F55}"/>
                </a:ext>
              </a:extLst>
            </p:cNvPr>
            <p:cNvSpPr/>
            <p:nvPr/>
          </p:nvSpPr>
          <p:spPr>
            <a:xfrm>
              <a:off x="859874" y="5058680"/>
              <a:ext cx="24481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8120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Apple LiGothic Medium" pitchFamily="2" charset="-120"/>
                  <a:cs typeface="+mn-cs"/>
                  <a:sym typeface="Arial" pitchFamily="34" charset="0"/>
                </a:rPr>
                <a:t>EXECUTION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94DDF61-30E8-4722-8CB4-3B41842A2660}"/>
                </a:ext>
              </a:extLst>
            </p:cNvPr>
            <p:cNvSpPr txBox="1"/>
            <p:nvPr/>
          </p:nvSpPr>
          <p:spPr>
            <a:xfrm>
              <a:off x="4495238" y="5059668"/>
              <a:ext cx="1864083" cy="338554"/>
            </a:xfrm>
            <a:prstGeom prst="rect">
              <a:avLst/>
            </a:prstGeom>
            <a:noFill/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="" xmlns:a14="http://schemas.microsoft.com/office/drawing/2010/main"/>
              </a:ext>
            </a:extLst>
          </p:spPr>
          <p:txBody>
            <a:bodyPr wrap="square" lIns="68580" tIns="34290" rIns="68580" bIns="34290" rtlCol="0">
              <a:noAutofit/>
            </a:bodyPr>
            <a:lstStyle/>
            <a:p>
              <a:pPr marL="0" marR="0" lvl="0" indent="0" algn="l" defTabSz="4571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TALENT</a:t>
              </a:r>
            </a:p>
          </p:txBody>
        </p:sp>
        <p:pic>
          <p:nvPicPr>
            <p:cNvPr id="53" name="Graphic 52" descr="Postit Notes with solid fill">
              <a:extLst>
                <a:ext uri="{FF2B5EF4-FFF2-40B4-BE49-F238E27FC236}">
                  <a16:creationId xmlns:a16="http://schemas.microsoft.com/office/drawing/2014/main" id="{DE64760E-A6CC-4285-8AED-0C8814A17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79634" y="4792521"/>
              <a:ext cx="658558" cy="658558"/>
            </a:xfrm>
            <a:prstGeom prst="rect">
              <a:avLst/>
            </a:prstGeom>
            <a:effectLst/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07D6CF4E-59B3-433B-911C-ECFCEB138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965713" y="4835398"/>
              <a:ext cx="517338" cy="59106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6F2BCA5-70CB-4876-BD0E-7E486A59AA46}"/>
              </a:ext>
            </a:extLst>
          </p:cNvPr>
          <p:cNvSpPr/>
          <p:nvPr/>
        </p:nvSpPr>
        <p:spPr>
          <a:xfrm>
            <a:off x="11845635" y="1701504"/>
            <a:ext cx="3380510" cy="848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179736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EA447ACA-AE78-4199-B683-7CC52AE68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7239" y="2486069"/>
            <a:ext cx="9540331" cy="4371931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8B829E56-710D-4366-84F8-7CE2BBA4C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2884" y="5800428"/>
            <a:ext cx="4014916" cy="21244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F5BFA6-8559-4B29-99B4-36ECBAC7D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3466" y="6408099"/>
            <a:ext cx="636727" cy="322851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>
                  <a:lumMod val="60000"/>
                  <a:lumOff val="4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CD97419-C9D8-4CA9-BA61-25980EB8894E}"/>
              </a:ext>
            </a:extLst>
          </p:cNvPr>
          <p:cNvSpPr>
            <a:spLocks/>
          </p:cNvSpPr>
          <p:nvPr/>
        </p:nvSpPr>
        <p:spPr>
          <a:xfrm flipH="1">
            <a:off x="6169625" y="2938369"/>
            <a:ext cx="3401568" cy="1737360"/>
          </a:xfrm>
          <a:prstGeom prst="roundRect">
            <a:avLst/>
          </a:prstGeom>
          <a:solidFill>
            <a:srgbClr val="686868"/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6658A38-A704-4E84-97B4-E3494DE63D05}"/>
              </a:ext>
            </a:extLst>
          </p:cNvPr>
          <p:cNvSpPr>
            <a:spLocks/>
          </p:cNvSpPr>
          <p:nvPr/>
        </p:nvSpPr>
        <p:spPr>
          <a:xfrm>
            <a:off x="2561868" y="2896924"/>
            <a:ext cx="3397344" cy="1775744"/>
          </a:xfrm>
          <a:prstGeom prst="roundRect">
            <a:avLst/>
          </a:prstGeom>
          <a:solidFill>
            <a:srgbClr val="8F0324"/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5E07E3-65DF-45FB-AA2C-AE4451BB7C7C}"/>
              </a:ext>
            </a:extLst>
          </p:cNvPr>
          <p:cNvSpPr>
            <a:spLocks/>
          </p:cNvSpPr>
          <p:nvPr/>
        </p:nvSpPr>
        <p:spPr>
          <a:xfrm flipH="1">
            <a:off x="6169625" y="2830034"/>
            <a:ext cx="3401568" cy="1737360"/>
          </a:xfrm>
          <a:prstGeom prst="roundRect">
            <a:avLst/>
          </a:prstGeom>
          <a:solidFill>
            <a:srgbClr val="454545"/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B74A0-1F18-4A93-9744-9AB04F983C3C}"/>
              </a:ext>
            </a:extLst>
          </p:cNvPr>
          <p:cNvSpPr txBox="1"/>
          <p:nvPr/>
        </p:nvSpPr>
        <p:spPr>
          <a:xfrm flipH="1">
            <a:off x="6373991" y="3459457"/>
            <a:ext cx="2121575" cy="1043941"/>
          </a:xfrm>
          <a:prstGeom prst="rect">
            <a:avLst/>
          </a:prstGeom>
          <a:noFill/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txBody>
          <a:bodyPr wrap="square" lIns="68580" tIns="34290" rIns="68580" bIns="34290" rtlCol="0">
            <a:noAutofit/>
          </a:bodyPr>
          <a:lstStyle/>
          <a:p>
            <a:pPr marL="285750" marR="0" lvl="0" indent="-28575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CSM &amp; relationship building</a:t>
            </a:r>
          </a:p>
          <a:p>
            <a:pPr marL="285750" marR="0" lvl="0" indent="-28575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Extended hours</a:t>
            </a:r>
          </a:p>
          <a:p>
            <a:pPr marL="285750" marR="0" lvl="0" indent="-28575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Calendly licenses</a:t>
            </a:r>
          </a:p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BAA21A-8166-4BF2-BCC0-E7DDF5BFEC6C}"/>
              </a:ext>
            </a:extLst>
          </p:cNvPr>
          <p:cNvSpPr>
            <a:spLocks/>
          </p:cNvSpPr>
          <p:nvPr/>
        </p:nvSpPr>
        <p:spPr>
          <a:xfrm>
            <a:off x="2561868" y="2840650"/>
            <a:ext cx="3397344" cy="173736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27C52-7737-45DE-BE78-ACB63FD41603}"/>
              </a:ext>
            </a:extLst>
          </p:cNvPr>
          <p:cNvSpPr/>
          <p:nvPr/>
        </p:nvSpPr>
        <p:spPr>
          <a:xfrm>
            <a:off x="2682012" y="3407642"/>
            <a:ext cx="2454981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812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ill Sans MT" panose="020B0502020104020203" pitchFamily="34" charset="0"/>
                <a:ea typeface="Apple LiGothic Medium"/>
                <a:cs typeface="+mn-cs"/>
              </a:rPr>
              <a:t>SDLC leadership and methodology</a:t>
            </a:r>
          </a:p>
          <a:p>
            <a:pPr marL="285750" marR="0" lvl="0" indent="-285750" algn="l" defTabSz="812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Gill Sans MT" panose="020B0502020104020203" pitchFamily="34" charset="0"/>
                <a:ea typeface="Apple LiGothic Medium"/>
              </a:rPr>
              <a:t>Product strategy &amp; vision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ill Sans MT" panose="020B0502020104020203" pitchFamily="34" charset="0"/>
              <a:ea typeface="Apple LiGothic Medium"/>
              <a:cs typeface="+mn-cs"/>
            </a:endParaRPr>
          </a:p>
          <a:p>
            <a:pPr marL="0" marR="0" lvl="0" indent="0" algn="l" defTabSz="812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ill Sans MT" panose="020B0502020104020203" pitchFamily="34" charset="0"/>
              <a:ea typeface="Apple LiGothic Medium"/>
              <a:cs typeface="+mn-cs"/>
            </a:endParaRPr>
          </a:p>
        </p:txBody>
      </p:sp>
      <p:pic>
        <p:nvPicPr>
          <p:cNvPr id="87" name="Graphic 86" descr="Customer review with solid fill">
            <a:extLst>
              <a:ext uri="{FF2B5EF4-FFF2-40B4-BE49-F238E27FC236}">
                <a16:creationId xmlns:a16="http://schemas.microsoft.com/office/drawing/2014/main" id="{E09C008C-54FF-4962-9118-5DEDC57DD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3054" y="2923851"/>
            <a:ext cx="691662" cy="691662"/>
          </a:xfrm>
          <a:prstGeom prst="rect">
            <a:avLst/>
          </a:prstGeom>
          <a:effectLst/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1FBD161-FA80-4D3E-AD4C-74A8D4C59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94191" y="2947514"/>
            <a:ext cx="557581" cy="627278"/>
          </a:xfrm>
          <a:prstGeom prst="rect">
            <a:avLst/>
          </a:prstGeom>
          <a:effectLst/>
        </p:spPr>
      </p:pic>
      <p:pic>
        <p:nvPicPr>
          <p:cNvPr id="63" name="Picture 62" descr="Text, background pattern&#10;&#10;Description automatically generated">
            <a:extLst>
              <a:ext uri="{FF2B5EF4-FFF2-40B4-BE49-F238E27FC236}">
                <a16:creationId xmlns:a16="http://schemas.microsoft.com/office/drawing/2014/main" id="{6E2D04DC-41E3-495C-9491-A6505AD63B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43"/>
          <a:stretch/>
        </p:blipFill>
        <p:spPr>
          <a:xfrm>
            <a:off x="0" y="-11742"/>
            <a:ext cx="12192000" cy="1522679"/>
          </a:xfrm>
          <a:prstGeom prst="rect">
            <a:avLst/>
          </a:prstGeom>
        </p:spPr>
      </p:pic>
      <p:sp>
        <p:nvSpPr>
          <p:cNvPr id="64" name="Title 1">
            <a:extLst>
              <a:ext uri="{FF2B5EF4-FFF2-40B4-BE49-F238E27FC236}">
                <a16:creationId xmlns:a16="http://schemas.microsoft.com/office/drawing/2014/main" id="{BC75B059-98C4-425A-AE62-EA52254F1494}"/>
              </a:ext>
            </a:extLst>
          </p:cNvPr>
          <p:cNvSpPr txBox="1">
            <a:spLocks/>
          </p:cNvSpPr>
          <p:nvPr/>
        </p:nvSpPr>
        <p:spPr>
          <a:xfrm>
            <a:off x="987195" y="681119"/>
            <a:ext cx="10054630" cy="1011518"/>
          </a:xfrm>
          <a:prstGeom prst="rect">
            <a:avLst/>
          </a:prstGeom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BOLD GROUP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83A321A8-BEE7-41FD-B2CC-CDEE6A3CAD3D}"/>
              </a:ext>
            </a:extLst>
          </p:cNvPr>
          <p:cNvSpPr txBox="1">
            <a:spLocks/>
          </p:cNvSpPr>
          <p:nvPr/>
        </p:nvSpPr>
        <p:spPr>
          <a:xfrm>
            <a:off x="975918" y="1416312"/>
            <a:ext cx="10054630" cy="1011518"/>
          </a:xfrm>
          <a:prstGeom prst="rect">
            <a:avLst/>
          </a:prstGeom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671C20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TENETS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6521CA6-B947-4850-BBC1-8390604525B3}"/>
              </a:ext>
            </a:extLst>
          </p:cNvPr>
          <p:cNvSpPr/>
          <p:nvPr/>
        </p:nvSpPr>
        <p:spPr>
          <a:xfrm flipH="1">
            <a:off x="6169625" y="4981310"/>
            <a:ext cx="3401568" cy="1737360"/>
          </a:xfrm>
          <a:prstGeom prst="roundRect">
            <a:avLst/>
          </a:prstGeom>
          <a:solidFill>
            <a:srgbClr val="8F0324"/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90DF97A-8144-4DA7-A74B-A187C0B6C949}"/>
              </a:ext>
            </a:extLst>
          </p:cNvPr>
          <p:cNvSpPr>
            <a:spLocks/>
          </p:cNvSpPr>
          <p:nvPr/>
        </p:nvSpPr>
        <p:spPr>
          <a:xfrm>
            <a:off x="2598162" y="4984699"/>
            <a:ext cx="3401568" cy="1737360"/>
          </a:xfrm>
          <a:prstGeom prst="roundRect">
            <a:avLst/>
          </a:prstGeom>
          <a:solidFill>
            <a:srgbClr val="686868"/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D8FE250-9212-4FC8-847E-A28B59544D5A}"/>
              </a:ext>
            </a:extLst>
          </p:cNvPr>
          <p:cNvSpPr/>
          <p:nvPr/>
        </p:nvSpPr>
        <p:spPr>
          <a:xfrm flipH="1">
            <a:off x="6169625" y="4805221"/>
            <a:ext cx="3401568" cy="1737360"/>
          </a:xfrm>
          <a:prstGeom prst="roundRect">
            <a:avLst/>
          </a:prstGeom>
          <a:solidFill>
            <a:srgbClr val="6B021B"/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DDE808F-C7BA-4FDD-BBD0-F6C60931372F}"/>
              </a:ext>
            </a:extLst>
          </p:cNvPr>
          <p:cNvSpPr>
            <a:spLocks/>
          </p:cNvSpPr>
          <p:nvPr/>
        </p:nvSpPr>
        <p:spPr>
          <a:xfrm>
            <a:off x="2598162" y="4808609"/>
            <a:ext cx="3401568" cy="1737360"/>
          </a:xfrm>
          <a:prstGeom prst="roundRect">
            <a:avLst/>
          </a:prstGeom>
          <a:solidFill>
            <a:srgbClr val="454545"/>
          </a:solidFill>
          <a:ln>
            <a:noFill/>
          </a:ln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marL="0" marR="0" lvl="0" indent="0" algn="ctr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70530C-543E-428E-9701-D921AA511F55}"/>
              </a:ext>
            </a:extLst>
          </p:cNvPr>
          <p:cNvSpPr/>
          <p:nvPr/>
        </p:nvSpPr>
        <p:spPr>
          <a:xfrm>
            <a:off x="2722006" y="4955482"/>
            <a:ext cx="24481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12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Apple LiGothic Medium" pitchFamily="2" charset="-120"/>
                <a:cs typeface="+mn-cs"/>
                <a:sym typeface="Arial" pitchFamily="34" charset="0"/>
              </a:rPr>
              <a:t>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New Leadership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Closing time-to-value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Customer support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Identify challenges, setting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Making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/>
              </a:solidFill>
            </a:endParaRPr>
          </a:p>
          <a:p>
            <a:pPr marL="0" marR="0" lvl="0" indent="0" algn="l" defTabSz="812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Apple LiGothic Medium" pitchFamily="2" charset="-120"/>
              <a:cs typeface="+mn-cs"/>
              <a:sym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4DDF61-30E8-4722-8CB4-3B41842A2660}"/>
              </a:ext>
            </a:extLst>
          </p:cNvPr>
          <p:cNvSpPr txBox="1"/>
          <p:nvPr/>
        </p:nvSpPr>
        <p:spPr>
          <a:xfrm>
            <a:off x="6301086" y="4972218"/>
            <a:ext cx="1864083" cy="539485"/>
          </a:xfrm>
          <a:prstGeom prst="rect">
            <a:avLst/>
          </a:prstGeom>
          <a:noFill/>
          <a:effectLst>
            <a:outerShdw sx="0" sy="0" rotWithShape="0">
              <a:scrgbClr r="0" g="0" b="0"/>
            </a:outerShdw>
          </a:effectLst>
          <a:extLst>
            <a:ext uri="{E45631CC-5BF2-4c18-A39C-3461C7D3F71A}">
              <a14:hiddenSp3d xmlns:a14="http://schemas.microsoft.com/office/drawing/2010/main" xmlns=""/>
            </a:ext>
          </a:extLst>
        </p:spPr>
        <p:txBody>
          <a:bodyPr wrap="square" lIns="68580" tIns="34290" rIns="68580" bIns="34290" rtlCol="0">
            <a:noAutofit/>
          </a:bodyPr>
          <a:lstStyle/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Hiring in product, marketing, sales and engineering</a:t>
            </a:r>
          </a:p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2E6656-95F7-4FDF-A8EB-A3A679B2745F}"/>
              </a:ext>
            </a:extLst>
          </p:cNvPr>
          <p:cNvSpPr txBox="1"/>
          <p:nvPr/>
        </p:nvSpPr>
        <p:spPr>
          <a:xfrm>
            <a:off x="7957831" y="3709330"/>
            <a:ext cx="16045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Cold calling</a:t>
            </a:r>
          </a:p>
          <a:p>
            <a:pPr marL="285750" marR="0" lvl="0" indent="-28575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Exec Sponsor Program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E91737-A360-4F04-A442-28D3A51AF30B}"/>
              </a:ext>
            </a:extLst>
          </p:cNvPr>
          <p:cNvSpPr txBox="1"/>
          <p:nvPr/>
        </p:nvSpPr>
        <p:spPr>
          <a:xfrm>
            <a:off x="6293648" y="3047230"/>
            <a:ext cx="28871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CUSTOMER EXPERIENCE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C535E3-A421-4268-B5B4-251D9C329B71}"/>
              </a:ext>
            </a:extLst>
          </p:cNvPr>
          <p:cNvSpPr txBox="1"/>
          <p:nvPr/>
        </p:nvSpPr>
        <p:spPr>
          <a:xfrm>
            <a:off x="6293648" y="5874987"/>
            <a:ext cx="3268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58% increase in customer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50% increase in QA team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28164D3B-F60F-46BF-A667-9743D58370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54160" y="4960636"/>
            <a:ext cx="517338" cy="591066"/>
          </a:xfrm>
          <a:prstGeom prst="rect">
            <a:avLst/>
          </a:prstGeom>
        </p:spPr>
      </p:pic>
      <p:pic>
        <p:nvPicPr>
          <p:cNvPr id="66" name="Graphic 65" descr="Postit Notes with solid fill">
            <a:extLst>
              <a:ext uri="{FF2B5EF4-FFF2-40B4-BE49-F238E27FC236}">
                <a16:creationId xmlns:a16="http://schemas.microsoft.com/office/drawing/2014/main" id="{C779258B-5CCA-4A22-A27E-CB2EBBE6BB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27667" y="4936057"/>
            <a:ext cx="838272" cy="838272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B64CAF0-8698-416B-82D5-EE489CD23362}"/>
              </a:ext>
            </a:extLst>
          </p:cNvPr>
          <p:cNvSpPr/>
          <p:nvPr/>
        </p:nvSpPr>
        <p:spPr>
          <a:xfrm>
            <a:off x="11739994" y="1922071"/>
            <a:ext cx="3380510" cy="848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 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62C5CA-D1AF-4A63-9E1F-C70E9B4DFD71}"/>
              </a:ext>
            </a:extLst>
          </p:cNvPr>
          <p:cNvSpPr txBox="1"/>
          <p:nvPr/>
        </p:nvSpPr>
        <p:spPr>
          <a:xfrm>
            <a:off x="2722006" y="3047230"/>
            <a:ext cx="1962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12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Apple LiGothic Medium"/>
                <a:cs typeface="+mn-cs"/>
                <a:sym typeface="Arial" pitchFamily="34" charset="0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160877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1B65C434-3BAD-6047-A5CD-AE3DBE84DAFE}"/>
              </a:ext>
            </a:extLst>
          </p:cNvPr>
          <p:cNvSpPr/>
          <p:nvPr/>
        </p:nvSpPr>
        <p:spPr>
          <a:xfrm>
            <a:off x="5343428" y="3598038"/>
            <a:ext cx="1125758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Remodeling &amp; Home Improvement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9211B2DC-8999-4240-BC67-4C17C6708B0B}"/>
              </a:ext>
            </a:extLst>
          </p:cNvPr>
          <p:cNvSpPr/>
          <p:nvPr/>
        </p:nvSpPr>
        <p:spPr>
          <a:xfrm>
            <a:off x="7758956" y="3604862"/>
            <a:ext cx="1125758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 &amp; Alarm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79E3E560-3CDF-4746-977A-95D1DAE6DF1A}"/>
              </a:ext>
            </a:extLst>
          </p:cNvPr>
          <p:cNvSpPr/>
          <p:nvPr/>
        </p:nvSpPr>
        <p:spPr>
          <a:xfrm>
            <a:off x="3042988" y="3607635"/>
            <a:ext cx="1069848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SMB Marketing Solutions</a:t>
            </a: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69F6F42A-C179-454F-B9DD-08F16055F6BE}"/>
              </a:ext>
            </a:extLst>
          </p:cNvPr>
          <p:cNvSpPr/>
          <p:nvPr/>
        </p:nvSpPr>
        <p:spPr>
          <a:xfrm>
            <a:off x="8960146" y="3601696"/>
            <a:ext cx="1069848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AD792-E6AC-A24F-9F6A-03590555BCC5}"/>
              </a:ext>
            </a:extLst>
          </p:cNvPr>
          <p:cNvSpPr txBox="1"/>
          <p:nvPr/>
        </p:nvSpPr>
        <p:spPr>
          <a:xfrm>
            <a:off x="5354648" y="4140951"/>
            <a:ext cx="1124712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IMPROVEIT360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MARKETSHARP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PROFIT RHINO / </a:t>
            </a:r>
            <a:b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CALLAHAN ROACH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NATION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JOIST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ROOFSNAP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INVOICE SIMPLE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A9DD8-1100-5949-9955-DEB39CC1E30B}"/>
              </a:ext>
            </a:extLst>
          </p:cNvPr>
          <p:cNvSpPr txBox="1"/>
          <p:nvPr/>
        </p:nvSpPr>
        <p:spPr>
          <a:xfrm>
            <a:off x="1881345" y="4129285"/>
            <a:ext cx="1069848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LISTEN360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QIIGO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6AA06-385E-7544-A291-6EAB493CA85D}"/>
              </a:ext>
            </a:extLst>
          </p:cNvPr>
          <p:cNvSpPr txBox="1"/>
          <p:nvPr/>
        </p:nvSpPr>
        <p:spPr>
          <a:xfrm>
            <a:off x="758708" y="4130580"/>
            <a:ext cx="1069848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PAYSIMPLE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F00AD-ED46-5E49-8608-AA28382D3CB4}"/>
              </a:ext>
            </a:extLst>
          </p:cNvPr>
          <p:cNvSpPr txBox="1"/>
          <p:nvPr/>
        </p:nvSpPr>
        <p:spPr>
          <a:xfrm>
            <a:off x="7753133" y="4135902"/>
            <a:ext cx="1124712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BOLD </a:t>
            </a:r>
            <a:r>
              <a:rPr lang="en-US" sz="700" b="1" dirty="0">
                <a:solidFill>
                  <a:srgbClr val="25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TECHNOLOGIES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1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PERENNIAL SOFTWARE</a:t>
            </a:r>
          </a:p>
          <a:p>
            <a:pPr marL="0" marR="0" lvl="1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SECURE GLOBAL SOLUTIONS</a:t>
            </a:r>
          </a:p>
          <a:p>
            <a:pPr marL="0" marR="0" lvl="1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 INFORMATION SOFTWARE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rgbClr val="2525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SIMS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07F48C-ECBD-5A49-9EDF-6C79F0CE617E}"/>
              </a:ext>
            </a:extLst>
          </p:cNvPr>
          <p:cNvSpPr txBox="1"/>
          <p:nvPr/>
        </p:nvSpPr>
        <p:spPr>
          <a:xfrm>
            <a:off x="3051015" y="4131851"/>
            <a:ext cx="1069848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LOBBY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 HARDWARE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JIMMY MARKETING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BRIGHTER VISION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C5BF7-56B4-BB40-92BA-506A4F32F8A5}"/>
              </a:ext>
            </a:extLst>
          </p:cNvPr>
          <p:cNvSpPr txBox="1"/>
          <p:nvPr/>
        </p:nvSpPr>
        <p:spPr>
          <a:xfrm>
            <a:off x="8963233" y="4142723"/>
            <a:ext cx="1069848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ISALUS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ALLMEDS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COLLABORATEMD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GOODTHERAPY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EMHWARE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EPROVIDER SOLUTIONS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ALERTMD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UPDOX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PT HUB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A1340E4-7D62-F64B-8746-F96AF601B540}"/>
              </a:ext>
            </a:extLst>
          </p:cNvPr>
          <p:cNvSpPr txBox="1"/>
          <p:nvPr/>
        </p:nvSpPr>
        <p:spPr>
          <a:xfrm>
            <a:off x="4190981" y="4135899"/>
            <a:ext cx="1069848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 MILE RADIUS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KEYWORD CONNECTS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REM.COM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GUILDQUALITY</a:t>
            </a:r>
            <a:b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BPR/FSR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F1761D21-995D-F942-878E-442AC5DFFF03}"/>
              </a:ext>
            </a:extLst>
          </p:cNvPr>
          <p:cNvSpPr/>
          <p:nvPr/>
        </p:nvSpPr>
        <p:spPr>
          <a:xfrm>
            <a:off x="1872953" y="3604183"/>
            <a:ext cx="107361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Ent. Marketing Solutions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837D64FA-C10A-E24C-9AC2-23A516AECB37}"/>
              </a:ext>
            </a:extLst>
          </p:cNvPr>
          <p:cNvSpPr/>
          <p:nvPr/>
        </p:nvSpPr>
        <p:spPr>
          <a:xfrm>
            <a:off x="4191441" y="3603655"/>
            <a:ext cx="1069848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Generation</a:t>
            </a: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A7A555C0-3C3E-AD44-BEEA-EEFD81318062}"/>
              </a:ext>
            </a:extLst>
          </p:cNvPr>
          <p:cNvSpPr/>
          <p:nvPr/>
        </p:nvSpPr>
        <p:spPr>
          <a:xfrm>
            <a:off x="10101762" y="3601696"/>
            <a:ext cx="1069848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Fitness/ Wellness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8A5C7BC-B444-D948-8AE8-1050415A5B04}"/>
              </a:ext>
            </a:extLst>
          </p:cNvPr>
          <p:cNvSpPr txBox="1"/>
          <p:nvPr/>
        </p:nvSpPr>
        <p:spPr>
          <a:xfrm>
            <a:off x="10117498" y="4142933"/>
            <a:ext cx="1069848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CLUB OS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ASF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CLUBWISE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STUDIO DIRECTOR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SALONBIZ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Freeform 39">
            <a:extLst>
              <a:ext uri="{FF2B5EF4-FFF2-40B4-BE49-F238E27FC236}">
                <a16:creationId xmlns:a16="http://schemas.microsoft.com/office/drawing/2014/main" id="{9E5EE43E-3664-478B-828B-9EF02A78D168}"/>
              </a:ext>
            </a:extLst>
          </p:cNvPr>
          <p:cNvSpPr/>
          <p:nvPr/>
        </p:nvSpPr>
        <p:spPr>
          <a:xfrm>
            <a:off x="6547403" y="3609911"/>
            <a:ext cx="1125758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 Services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D824EB-0CA2-4A40-9216-48CA4F89E528}"/>
              </a:ext>
            </a:extLst>
          </p:cNvPr>
          <p:cNvSpPr txBox="1"/>
          <p:nvPr/>
        </p:nvSpPr>
        <p:spPr>
          <a:xfrm>
            <a:off x="6555343" y="4140951"/>
            <a:ext cx="1124712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SERVICEFUSION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BRIOSTACK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FIELDPOINT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252533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DYNASCAPE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Freeform 57">
            <a:extLst>
              <a:ext uri="{FF2B5EF4-FFF2-40B4-BE49-F238E27FC236}">
                <a16:creationId xmlns:a16="http://schemas.microsoft.com/office/drawing/2014/main" id="{A86B3207-A466-42BA-8F11-9BBC15246975}"/>
              </a:ext>
            </a:extLst>
          </p:cNvPr>
          <p:cNvSpPr/>
          <p:nvPr/>
        </p:nvSpPr>
        <p:spPr>
          <a:xfrm>
            <a:off x="5335849" y="3051510"/>
            <a:ext cx="3564896" cy="48716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1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>
                <a:tab pos="117475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Freeform 57">
            <a:extLst>
              <a:ext uri="{FF2B5EF4-FFF2-40B4-BE49-F238E27FC236}">
                <a16:creationId xmlns:a16="http://schemas.microsoft.com/office/drawing/2014/main" id="{2132DBE5-6AB6-45B9-A834-953C48067A57}"/>
              </a:ext>
            </a:extLst>
          </p:cNvPr>
          <p:cNvSpPr/>
          <p:nvPr/>
        </p:nvSpPr>
        <p:spPr>
          <a:xfrm>
            <a:off x="8957470" y="3060963"/>
            <a:ext cx="1069848" cy="48716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1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>
                <a:tab pos="117475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Freeform 57">
            <a:extLst>
              <a:ext uri="{FF2B5EF4-FFF2-40B4-BE49-F238E27FC236}">
                <a16:creationId xmlns:a16="http://schemas.microsoft.com/office/drawing/2014/main" id="{57677CB7-5B1F-4F6A-831A-CBAE311E65D4}"/>
              </a:ext>
            </a:extLst>
          </p:cNvPr>
          <p:cNvSpPr/>
          <p:nvPr/>
        </p:nvSpPr>
        <p:spPr>
          <a:xfrm>
            <a:off x="10101762" y="3060112"/>
            <a:ext cx="1069848" cy="48716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1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>
                <a:tab pos="117475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Freeform 57">
            <a:extLst>
              <a:ext uri="{FF2B5EF4-FFF2-40B4-BE49-F238E27FC236}">
                <a16:creationId xmlns:a16="http://schemas.microsoft.com/office/drawing/2014/main" id="{C78D27EB-090F-470F-8348-A23BF924A1C0}"/>
              </a:ext>
            </a:extLst>
          </p:cNvPr>
          <p:cNvSpPr/>
          <p:nvPr/>
        </p:nvSpPr>
        <p:spPr>
          <a:xfrm>
            <a:off x="1892755" y="3054139"/>
            <a:ext cx="3386369" cy="48716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680" tIns="65680" rIns="65680" bIns="65680" numCol="1" spcCol="1270" anchor="ctr" anchorCtr="0">
            <a:noAutofit/>
          </a:bodyPr>
          <a:lstStyle/>
          <a:p>
            <a:pPr marL="0" marR="0" lvl="1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>
                <a:tab pos="117475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52533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004E3DE-E250-4239-8D35-FAE140D9ABBF}"/>
              </a:ext>
            </a:extLst>
          </p:cNvPr>
          <p:cNvSpPr txBox="1">
            <a:spLocks/>
          </p:cNvSpPr>
          <p:nvPr/>
        </p:nvSpPr>
        <p:spPr>
          <a:xfrm>
            <a:off x="8900745" y="1673103"/>
            <a:ext cx="3167063" cy="1378407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52533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EverCommerce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2533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the leading technology platform providing integrated SaaS solutions for service SMBs.</a:t>
            </a:r>
          </a:p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52533">
                  <a:lumMod val="90000"/>
                  <a:lumOff val="1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FC23438C-4222-4DEE-960C-6956B8DD8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940" y="2956278"/>
            <a:ext cx="1304449" cy="69695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D156472-340F-45DC-9FE5-920D3C569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944" y="2952030"/>
            <a:ext cx="1457964" cy="73593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CB6AD4D-06C7-4EF8-9FF2-9946C8522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360" y="2879519"/>
            <a:ext cx="1660340" cy="887098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73C47150-D9F5-49FF-8C5D-8A5DAF279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220" y="2952030"/>
            <a:ext cx="1304449" cy="696950"/>
          </a:xfrm>
          <a:prstGeom prst="rect">
            <a:avLst/>
          </a:prstGeom>
        </p:spPr>
      </p:pic>
      <p:pic>
        <p:nvPicPr>
          <p:cNvPr id="1032" name="Picture 8" descr="Home - EverCommerce">
            <a:extLst>
              <a:ext uri="{FF2B5EF4-FFF2-40B4-BE49-F238E27FC236}">
                <a16:creationId xmlns:a16="http://schemas.microsoft.com/office/drawing/2014/main" id="{6A8EFDB3-FE00-40AF-B851-ACF921E0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18" y="2656756"/>
            <a:ext cx="2857483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B3D6E39-D710-4953-9D3F-6E1ED7313C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138" y="3639528"/>
            <a:ext cx="893161" cy="431372"/>
          </a:xfrm>
          <a:prstGeom prst="rect">
            <a:avLst/>
          </a:prstGeom>
        </p:spPr>
      </p:pic>
      <p:pic>
        <p:nvPicPr>
          <p:cNvPr id="36" name="Picture 35" descr="Text, background pattern&#10;&#10;Description automatically generated">
            <a:extLst>
              <a:ext uri="{FF2B5EF4-FFF2-40B4-BE49-F238E27FC236}">
                <a16:creationId xmlns:a16="http://schemas.microsoft.com/office/drawing/2014/main" id="{DCCB5523-C4CF-41FC-B540-28F5D5E557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43"/>
          <a:stretch/>
        </p:blipFill>
        <p:spPr>
          <a:xfrm>
            <a:off x="0" y="-11742"/>
            <a:ext cx="12192000" cy="1522679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DA3E0384-4B71-4984-8A0D-630F93136F94}"/>
              </a:ext>
            </a:extLst>
          </p:cNvPr>
          <p:cNvSpPr txBox="1">
            <a:spLocks/>
          </p:cNvSpPr>
          <p:nvPr/>
        </p:nvSpPr>
        <p:spPr>
          <a:xfrm>
            <a:off x="1068685" y="729666"/>
            <a:ext cx="10054630" cy="1011518"/>
          </a:xfrm>
          <a:prstGeom prst="rect">
            <a:avLst/>
          </a:prstGeom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000" dirty="0">
                <a:solidFill>
                  <a:prstClr val="white"/>
                </a:solidFill>
                <a:latin typeface="Gill Sans MT" panose="020B0502020104020203" pitchFamily="34" charset="0"/>
              </a:rPr>
              <a:t>POWERING THE SERVICE 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B829D069-583A-448F-889D-B19A469B3E38}"/>
              </a:ext>
            </a:extLst>
          </p:cNvPr>
          <p:cNvSpPr txBox="1">
            <a:spLocks/>
          </p:cNvSpPr>
          <p:nvPr/>
        </p:nvSpPr>
        <p:spPr>
          <a:xfrm>
            <a:off x="1132716" y="1401245"/>
            <a:ext cx="10054630" cy="1011518"/>
          </a:xfrm>
          <a:prstGeom prst="rect">
            <a:avLst/>
          </a:prstGeom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7200" dirty="0">
                <a:solidFill>
                  <a:srgbClr val="671C20"/>
                </a:solidFill>
                <a:latin typeface="Gill Sans MT" panose="020B0502020104020203" pitchFamily="34" charset="0"/>
              </a:rPr>
              <a:t>ECONOMY</a:t>
            </a: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B55EFBDB-2E30-41F9-8100-772A60D1B046}"/>
              </a:ext>
            </a:extLst>
          </p:cNvPr>
          <p:cNvSpPr txBox="1">
            <a:spLocks/>
          </p:cNvSpPr>
          <p:nvPr/>
        </p:nvSpPr>
        <p:spPr>
          <a:xfrm>
            <a:off x="143466" y="6408099"/>
            <a:ext cx="636727" cy="3228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D22F896-40B5-4ADD-8801-0D06FADFA095}" type="slidenum">
              <a:rPr lang="en-US" smtClean="0">
                <a:solidFill>
                  <a:srgbClr val="454545">
                    <a:lumMod val="60000"/>
                    <a:lumOff val="40000"/>
                  </a:srgbClr>
                </a:solidFill>
                <a:latin typeface="Gill Sans MT" panose="020B0502020104020203"/>
              </a:rPr>
              <a:pPr>
                <a:defRPr/>
              </a:pPr>
              <a:t>7</a:t>
            </a:fld>
            <a:endParaRPr lang="en-US" dirty="0">
              <a:solidFill>
                <a:srgbClr val="454545">
                  <a:lumMod val="60000"/>
                  <a:lumOff val="40000"/>
                </a:srgbClr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2099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6191FF-E32F-4014-9C12-61DEE231197D}"/>
              </a:ext>
            </a:extLst>
          </p:cNvPr>
          <p:cNvSpPr txBox="1"/>
          <p:nvPr/>
        </p:nvSpPr>
        <p:spPr>
          <a:xfrm>
            <a:off x="1692322" y="2508155"/>
            <a:ext cx="8570794" cy="1631216"/>
          </a:xfrm>
          <a:prstGeom prst="rect">
            <a:avLst/>
          </a:prstGeom>
          <a:noFill/>
          <a:effectLst>
            <a:outerShdw blurRad="50800" dist="1270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80292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6752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8629691D-F421-4CD5-9057-29106630F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6924" y="4974037"/>
            <a:ext cx="5043828" cy="26689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6A7BB-7D3B-4F8C-B24E-78264B920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54545">
                    <a:lumMod val="60000"/>
                    <a:lumOff val="4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54545">
                  <a:lumMod val="60000"/>
                  <a:lumOff val="4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D92AA-9C2C-4E42-915E-B56A3F2B8180}"/>
              </a:ext>
            </a:extLst>
          </p:cNvPr>
          <p:cNvSpPr txBox="1"/>
          <p:nvPr/>
        </p:nvSpPr>
        <p:spPr>
          <a:xfrm>
            <a:off x="4856597" y="4819322"/>
            <a:ext cx="23853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F0324"/>
                </a:solidFill>
                <a:effectLst/>
                <a:uLnTx/>
                <a:uFillTx/>
                <a:latin typeface="Gill Sans MT" panose="020B0502020104020203"/>
                <a:ea typeface="ＭＳ Ｐゴシック"/>
                <a:cs typeface="+mn-cs"/>
              </a:rPr>
              <a:t>Industry Trends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F0324"/>
                </a:solidFill>
                <a:effectLst/>
                <a:uLnTx/>
                <a:uFillTx/>
                <a:latin typeface="Gill Sans MT" panose="020B0502020104020203"/>
                <a:ea typeface="ＭＳ Ｐゴシック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F0324"/>
                </a:solidFill>
                <a:effectLst/>
                <a:uLnTx/>
                <a:uFillTx/>
                <a:latin typeface="Gill Sans MT" panose="020B0502020104020203"/>
                <a:ea typeface="ＭＳ Ｐゴシック"/>
                <a:cs typeface="+mn-cs"/>
              </a:rPr>
              <a:t>idea here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8F0324"/>
              </a:solidFill>
              <a:effectLst/>
              <a:uLnTx/>
              <a:uFillTx/>
              <a:latin typeface="Gill Sans MT" panose="020B0502020104020203"/>
              <a:ea typeface="ＭＳ Ｐゴシック"/>
              <a:cs typeface="CiscoSansTT" panose="020B050302020102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42A9B-9ABE-47C9-9D24-E6F3A36536FA}"/>
              </a:ext>
            </a:extLst>
          </p:cNvPr>
          <p:cNvSpPr txBox="1"/>
          <p:nvPr/>
        </p:nvSpPr>
        <p:spPr>
          <a:xfrm>
            <a:off x="1447268" y="4433133"/>
            <a:ext cx="24751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F0324"/>
                </a:solidFill>
                <a:effectLst/>
                <a:uLnTx/>
                <a:uFillTx/>
                <a:latin typeface="Gill Sans MT" panose="020B0502020104020203"/>
                <a:ea typeface="ＭＳ Ｐゴシック"/>
                <a:cs typeface="+mn-cs"/>
              </a:rPr>
              <a:t>Market Leader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F0324"/>
                </a:solidFill>
                <a:effectLst/>
                <a:uLnTx/>
                <a:uFillTx/>
                <a:latin typeface="Gill Sans MT" panose="020B0502020104020203"/>
                <a:ea typeface="ＭＳ Ｐゴシック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F0324"/>
                </a:solidFill>
                <a:effectLst/>
                <a:uLnTx/>
                <a:uFillTx/>
                <a:latin typeface="Gill Sans MT" panose="020B0502020104020203"/>
                <a:ea typeface="ＭＳ Ｐゴシック"/>
                <a:cs typeface="+mn-cs"/>
              </a:rPr>
              <a:t>idea here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8F0324"/>
              </a:solidFill>
              <a:effectLst/>
              <a:uLnTx/>
              <a:uFillTx/>
              <a:latin typeface="Gill Sans MT" panose="020B0502020104020203"/>
              <a:ea typeface="ＭＳ Ｐゴシック"/>
              <a:cs typeface="CiscoSansTT" panose="020B05030202010203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D231B-AA6E-4FE4-A457-2172D25E9089}"/>
              </a:ext>
            </a:extLst>
          </p:cNvPr>
          <p:cNvSpPr txBox="1"/>
          <p:nvPr/>
        </p:nvSpPr>
        <p:spPr>
          <a:xfrm>
            <a:off x="8317417" y="4540345"/>
            <a:ext cx="242731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F0324"/>
                </a:solidFill>
                <a:effectLst/>
                <a:uLnTx/>
                <a:uFillTx/>
                <a:latin typeface="Gill Sans MT" panose="020B0502020104020203"/>
                <a:ea typeface="ＭＳ Ｐゴシック"/>
                <a:cs typeface="CiscoSansTT" panose="020B0503020201020303" pitchFamily="34" charset="0"/>
              </a:rPr>
              <a:t>Thought Leader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F0324"/>
                </a:solidFill>
                <a:effectLst/>
                <a:uLnTx/>
                <a:uFillTx/>
                <a:latin typeface="Gill Sans MT" panose="020B0502020104020203"/>
                <a:ea typeface="ＭＳ Ｐゴシック"/>
                <a:cs typeface="CiscoSansTT" panose="020B0503020201020303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F0324"/>
                </a:solidFill>
                <a:effectLst/>
                <a:uLnTx/>
                <a:uFillTx/>
                <a:latin typeface="Gill Sans MT" panose="020B0502020104020203"/>
                <a:ea typeface="ＭＳ Ｐゴシック"/>
                <a:cs typeface="CiscoSansTT" panose="020B0503020201020303" pitchFamily="34" charset="0"/>
              </a:rPr>
              <a:t>idea here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srgbClr val="8F0324"/>
              </a:solidFill>
              <a:effectLst/>
              <a:uLnTx/>
              <a:uFillTx/>
              <a:latin typeface="Gill Sans MT" panose="020B0502020104020203"/>
              <a:ea typeface="ＭＳ Ｐゴシック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E679F9-874A-47E8-BC19-681C054433DD}"/>
              </a:ext>
            </a:extLst>
          </p:cNvPr>
          <p:cNvGrpSpPr/>
          <p:nvPr/>
        </p:nvGrpSpPr>
        <p:grpSpPr>
          <a:xfrm>
            <a:off x="920589" y="5850269"/>
            <a:ext cx="10461891" cy="386595"/>
            <a:chOff x="504825" y="4245863"/>
            <a:chExt cx="8134350" cy="386595"/>
          </a:xfrm>
        </p:grpSpPr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F051EE0E-7184-4A12-8834-EE6EF81C5008}"/>
                </a:ext>
              </a:extLst>
            </p:cNvPr>
            <p:cNvSpPr/>
            <p:nvPr/>
          </p:nvSpPr>
          <p:spPr>
            <a:xfrm>
              <a:off x="504825" y="4256538"/>
              <a:ext cx="8134350" cy="37592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ED56DE-B30F-4841-B753-4A647B007666}"/>
                </a:ext>
              </a:extLst>
            </p:cNvPr>
            <p:cNvSpPr/>
            <p:nvPr/>
          </p:nvSpPr>
          <p:spPr>
            <a:xfrm>
              <a:off x="1927011" y="4245863"/>
              <a:ext cx="53422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/>
                  <a:ea typeface="ＭＳ Ｐゴシック" charset="0"/>
                  <a:cs typeface="+mn-cs"/>
                </a:rPr>
                <a:t>TRANSFORMATION &amp; INNOVATION</a:t>
              </a:r>
            </a:p>
          </p:txBody>
        </p: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A06B2377-6359-46D2-BC9E-AE4601083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398" y="680721"/>
            <a:ext cx="10751161" cy="3765708"/>
          </a:xfrm>
          <a:prstGeom prst="rect">
            <a:avLst/>
          </a:prstGeom>
        </p:spPr>
      </p:pic>
      <p:pic>
        <p:nvPicPr>
          <p:cNvPr id="19" name="Picture 18" descr="Text, background pattern&#10;&#10;Description automatically generated">
            <a:extLst>
              <a:ext uri="{FF2B5EF4-FFF2-40B4-BE49-F238E27FC236}">
                <a16:creationId xmlns:a16="http://schemas.microsoft.com/office/drawing/2014/main" id="{53B0F377-9DD4-4B2E-AC56-428E6D70C2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5" b="66443"/>
          <a:stretch/>
        </p:blipFill>
        <p:spPr>
          <a:xfrm>
            <a:off x="0" y="-11117"/>
            <a:ext cx="12192000" cy="106554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6887088-72AA-455E-8FD0-5A17069965AD}"/>
              </a:ext>
            </a:extLst>
          </p:cNvPr>
          <p:cNvSpPr txBox="1">
            <a:spLocks/>
          </p:cNvSpPr>
          <p:nvPr/>
        </p:nvSpPr>
        <p:spPr>
          <a:xfrm>
            <a:off x="987195" y="307828"/>
            <a:ext cx="10054630" cy="1011518"/>
          </a:xfrm>
          <a:prstGeom prst="rect">
            <a:avLst/>
          </a:prstGeom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THOUGHT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3A01F2F-C334-4AC1-8B84-47D86142F984}"/>
              </a:ext>
            </a:extLst>
          </p:cNvPr>
          <p:cNvSpPr txBox="1">
            <a:spLocks/>
          </p:cNvSpPr>
          <p:nvPr/>
        </p:nvSpPr>
        <p:spPr>
          <a:xfrm>
            <a:off x="1068685" y="999053"/>
            <a:ext cx="10054630" cy="814217"/>
          </a:xfrm>
          <a:prstGeom prst="rect">
            <a:avLst/>
          </a:prstGeom>
          <a:effectLst>
            <a:outerShdw blurRad="50800" dist="381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71C20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LEADERSHIP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9595051-4F9B-4997-9912-E410975B7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9095" y="1868485"/>
            <a:ext cx="2385307" cy="2385307"/>
          </a:xfrm>
          <a:prstGeom prst="rect">
            <a:avLst/>
          </a:prstGeom>
          <a:effectLst>
            <a:outerShdw blurRad="1651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2E18E18-3F77-45EB-BC56-21320D16EE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98604" y="2297117"/>
            <a:ext cx="2385307" cy="2385307"/>
          </a:xfrm>
          <a:prstGeom prst="rect">
            <a:avLst/>
          </a:prstGeom>
          <a:effectLst>
            <a:outerShdw blurRad="1651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3BE0A3A-CD02-4B41-AFC6-2A7C3315F1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59425" y="2020022"/>
            <a:ext cx="2385307" cy="2385307"/>
          </a:xfrm>
          <a:prstGeom prst="rect">
            <a:avLst/>
          </a:prstGeom>
          <a:effectLst>
            <a:outerShdw blurRad="1651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9D33F3A9-FF43-4DFB-B575-C84581C6E0D1}"/>
              </a:ext>
            </a:extLst>
          </p:cNvPr>
          <p:cNvSpPr/>
          <p:nvPr/>
        </p:nvSpPr>
        <p:spPr>
          <a:xfrm>
            <a:off x="5168900" y="3539067"/>
            <a:ext cx="353483" cy="353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A282DD1-62F0-4FE6-97DA-F004E932D7E6}"/>
              </a:ext>
            </a:extLst>
          </p:cNvPr>
          <p:cNvSpPr/>
          <p:nvPr/>
        </p:nvSpPr>
        <p:spPr>
          <a:xfrm>
            <a:off x="5661027" y="3280943"/>
            <a:ext cx="353483" cy="353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066D324-5DA0-42C4-A65B-33CA02D2C174}"/>
              </a:ext>
            </a:extLst>
          </p:cNvPr>
          <p:cNvSpPr/>
          <p:nvPr/>
        </p:nvSpPr>
        <p:spPr>
          <a:xfrm>
            <a:off x="6645229" y="3002600"/>
            <a:ext cx="353483" cy="353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22CDD48-EB8B-44DB-8FDA-D727E9622A28}"/>
              </a:ext>
            </a:extLst>
          </p:cNvPr>
          <p:cNvSpPr/>
          <p:nvPr/>
        </p:nvSpPr>
        <p:spPr>
          <a:xfrm>
            <a:off x="6264489" y="3457684"/>
            <a:ext cx="353483" cy="3534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56523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jpg"/></Relationships>
</file>

<file path=ppt/theme/theme1.xml><?xml version="1.0" encoding="utf-8"?>
<a:theme xmlns:a="http://schemas.openxmlformats.org/drawingml/2006/main" name="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05E5A6-57BC-407D-B52D-702BC3431BCF}" vid="{51D96AC9-789F-4BB6-96DC-629AB5B9C8EE}"/>
    </a:ext>
  </a:extLst>
</a:theme>
</file>

<file path=ppt/theme/theme2.xml><?xml version="1.0" encoding="utf-8"?>
<a:theme xmlns:a="http://schemas.openxmlformats.org/drawingml/2006/main" name="1_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Group_PPT_Template_2021.potx" id="{63FA7075-06BA-4547-B99B-94558497712F}" vid="{3D46F2B9-DD9F-40A3-A736-5C300C56DB2D}"/>
    </a:ext>
  </a:extLst>
</a:theme>
</file>

<file path=ppt/theme/theme3.xml><?xml version="1.0" encoding="utf-8"?>
<a:theme xmlns:a="http://schemas.openxmlformats.org/drawingml/2006/main" name="2_Gallery">
  <a:themeElements>
    <a:clrScheme name="Bold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6B021B"/>
      </a:accent1>
      <a:accent2>
        <a:srgbClr val="8F0324"/>
      </a:accent2>
      <a:accent3>
        <a:srgbClr val="C00000"/>
      </a:accent3>
      <a:accent4>
        <a:srgbClr val="3F6D34"/>
      </a:accent4>
      <a:accent5>
        <a:srgbClr val="114980"/>
      </a:accent5>
      <a:accent6>
        <a:srgbClr val="4C788C"/>
      </a:accent6>
      <a:hlink>
        <a:srgbClr val="AFA597"/>
      </a:hlink>
      <a:folHlink>
        <a:srgbClr val="CCC5BC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-741" r="-26827" b="2518"/>
          </a:stretch>
        </a:blipFill>
        <a:effectLst>
          <a:outerShdw blurRad="152400" dist="889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oldGroup_PPT_Template_2021.potx" id="{63FA7075-06BA-4547-B99B-94558497712F}" vid="{3D46F2B9-DD9F-40A3-A736-5C300C56DB2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EC NEW3">
      <a:dk1>
        <a:srgbClr val="252533"/>
      </a:dk1>
      <a:lt1>
        <a:sysClr val="window" lastClr="FFFFFF"/>
      </a:lt1>
      <a:dk2>
        <a:srgbClr val="252533"/>
      </a:dk2>
      <a:lt2>
        <a:srgbClr val="F8F8F8"/>
      </a:lt2>
      <a:accent1>
        <a:srgbClr val="178E5E"/>
      </a:accent1>
      <a:accent2>
        <a:srgbClr val="0D2D4E"/>
      </a:accent2>
      <a:accent3>
        <a:srgbClr val="27A2FF"/>
      </a:accent3>
      <a:accent4>
        <a:srgbClr val="2CEA9E"/>
      </a:accent4>
      <a:accent5>
        <a:srgbClr val="FD6024"/>
      </a:accent5>
      <a:accent6>
        <a:srgbClr val="E23A1F"/>
      </a:accent6>
      <a:hlink>
        <a:srgbClr val="27A2FF"/>
      </a:hlink>
      <a:folHlink>
        <a:srgbClr val="914A94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5000"/>
            <a:lumOff val="75000"/>
          </a:schemeClr>
        </a:solidFill>
        <a:ln>
          <a:noFill/>
        </a:ln>
        <a:effectLst/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_PPT_Template_2.12.2018-3" id="{E9F2B2C7-F48C-453D-9031-21869D55C7FD}" vid="{E8A9B99A-09E5-4C81-B9CB-E73C4C3F93F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8FDB2E423844D91B51A4EE7C467D8" ma:contentTypeVersion="26" ma:contentTypeDescription="Create a new document." ma:contentTypeScope="" ma:versionID="fbde3c444f0cb21ab8b2299b42250f66">
  <xsd:schema xmlns:xsd="http://www.w3.org/2001/XMLSchema" xmlns:xs="http://www.w3.org/2001/XMLSchema" xmlns:p="http://schemas.microsoft.com/office/2006/metadata/properties" xmlns:ns2="06833ec7-bc81-4bdc-822a-9db94dab13b1" xmlns:ns3="628d6d76-8410-4f89-b8f5-1ec9c11a97db" targetNamespace="http://schemas.microsoft.com/office/2006/metadata/properties" ma:root="true" ma:fieldsID="ba72bd5118a818abec928c66b553b576" ns2:_="" ns3:_="">
    <xsd:import namespace="06833ec7-bc81-4bdc-822a-9db94dab13b1"/>
    <xsd:import namespace="628d6d76-8410-4f89-b8f5-1ec9c11a9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ec7-bc81-4bdc-822a-9db94dab1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6d76-8410-4f89-b8f5-1ec9c11a9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0C6DFC-1C6B-4D24-89B0-46E4BEF121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541601-766D-4FA8-B988-B691CA3EA941}">
  <ds:schemaRefs>
    <ds:schemaRef ds:uri="06fe213b-c74f-4131-9b5b-8128d34ec639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79a4875-7e94-4565-be4c-6c6dee2436d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F51EB1-C8C4-4948-AF9B-0CFA05CC3D3B}"/>
</file>

<file path=docProps/app.xml><?xml version="1.0" encoding="utf-8"?>
<Properties xmlns="http://schemas.openxmlformats.org/officeDocument/2006/extended-properties" xmlns:vt="http://schemas.openxmlformats.org/officeDocument/2006/docPropsVTypes">
  <Template>Bold Group 2021 - White BG - Template</Template>
  <TotalTime>3449</TotalTime>
  <Words>421</Words>
  <Application>Microsoft Macintosh PowerPoint</Application>
  <PresentationFormat>Widescreen</PresentationFormat>
  <Paragraphs>159</Paragraphs>
  <Slides>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Light</vt:lpstr>
      <vt:lpstr>CiscoSansTT ExtraLight</vt:lpstr>
      <vt:lpstr>Gill Sans MT</vt:lpstr>
      <vt:lpstr>Helvetica Neue</vt:lpstr>
      <vt:lpstr>News Gothic MT</vt:lpstr>
      <vt:lpstr>Open Sans</vt:lpstr>
      <vt:lpstr>Open Sans Light</vt:lpstr>
      <vt:lpstr>Roboto</vt:lpstr>
      <vt:lpstr>Source Sans Pro</vt:lpstr>
      <vt:lpstr>Gallery</vt:lpstr>
      <vt:lpstr>1_Gallery</vt:lpstr>
      <vt:lpstr>2_Gallery</vt:lpstr>
      <vt:lpstr>Office Theme</vt:lpstr>
      <vt:lpstr>1_Office Theme</vt:lpstr>
      <vt:lpstr>Alison forsythe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Steven</dc:creator>
  <cp:lastModifiedBy>Alison Forsythe</cp:lastModifiedBy>
  <cp:revision>48</cp:revision>
  <dcterms:created xsi:type="dcterms:W3CDTF">2021-03-18T20:06:04Z</dcterms:created>
  <dcterms:modified xsi:type="dcterms:W3CDTF">2021-06-24T19:13:44Z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0x010100E188FDB2E423844D91B51A4EE7C467D8</vt:lpwstr>
  </property>
  <property fmtid="{D5CDD505-2E9C-101B-9397-08002B2CF9AE}" pid="3" name="Order">
    <vt:r8>7400</vt:r8>
  </property>
  <property fmtid="{D5CDD505-2E9C-101B-9397-08002B2CF9AE}" pid="4" name="_ExtendedDescription">
    <vt:lpwstr/>
  </property>
</Properties>
</file>