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tags/tag2.xml" ContentType="application/vnd.openxmlformats-officedocument.presentationml.tags+xml"/>
  <Override PartName="/ppt/tags/tag3.xml" ContentType="application/vnd.openxmlformats-officedocument.presentationml.tags+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ppt/charts/chart4.xml" ContentType="application/vnd.openxmlformats-officedocument.drawingml.chart+xml"/>
  <Override PartName="/ppt/charts/style4.xml" ContentType="application/vnd.ms-office.chartstyle+xml"/>
  <Override PartName="/ppt/charts/colors4.xml" ContentType="application/vnd.ms-office.chartcolorstyle+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rts/chart5.xml" ContentType="application/vnd.openxmlformats-officedocument.drawingml.chart+xml"/>
  <Override PartName="/ppt/charts/style5.xml" ContentType="application/vnd.ms-office.chartstyle+xml"/>
  <Override PartName="/ppt/charts/colors5.xml" ContentType="application/vnd.ms-office.chartcolorstyle+xml"/>
  <Override PartName="/ppt/charts/chart6.xml" ContentType="application/vnd.openxmlformats-officedocument.drawingml.chart+xml"/>
  <Override PartName="/ppt/charts/style6.xml" ContentType="application/vnd.ms-office.chartstyle+xml"/>
  <Override PartName="/ppt/charts/colors6.xml" ContentType="application/vnd.ms-office.chartcolorstyle+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theme/theme3.xml" ContentType="application/vnd.openxmlformats-officedocument.theme+xml"/>
  <Override PartName="/ppt/charts/chart7.xml" ContentType="application/vnd.openxmlformats-officedocument.drawingml.chart+xml"/>
  <Override PartName="/ppt/charts/style7.xml" ContentType="application/vnd.ms-office.chartstyle+xml"/>
  <Override PartName="/ppt/charts/colors7.xml" ContentType="application/vnd.ms-office.chartcolorstyle+xml"/>
  <Override PartName="/ppt/charts/chart8.xml" ContentType="application/vnd.openxmlformats-officedocument.drawingml.chart+xml"/>
  <Override PartName="/ppt/charts/style8.xml" ContentType="application/vnd.ms-office.chartstyle+xml"/>
  <Override PartName="/ppt/charts/colors8.xml" ContentType="application/vnd.ms-office.chartcolorstyle+xml"/>
  <Override PartName="/ppt/charts/chart9.xml" ContentType="application/vnd.openxmlformats-officedocument.drawingml.chart+xml"/>
  <Override PartName="/ppt/charts/style9.xml" ContentType="application/vnd.ms-office.chartstyle+xml"/>
  <Override PartName="/ppt/charts/colors9.xml" ContentType="application/vnd.ms-office.chartcolorstyle+xml"/>
  <Override PartName="/ppt/theme/theme4.xml" ContentType="application/vnd.openxmlformats-officedocument.theme+xml"/>
  <Override PartName="/ppt/theme/theme5.xml" ContentType="application/vnd.openxmlformats-officedocument.theme+xml"/>
  <Override PartName="/ppt/tags/tag4.xml" ContentType="application/vnd.openxmlformats-officedocument.presentationml.tags+xml"/>
  <Override PartName="/ppt/notesSlides/notesSlide1.xml" ContentType="application/vnd.openxmlformats-officedocument.presentationml.notesSlide+xml"/>
  <Override PartName="/ppt/tags/tag5.xml" ContentType="application/vnd.openxmlformats-officedocument.presentationml.tags+xml"/>
  <Override PartName="/ppt/notesSlides/notesSlide2.xml" ContentType="application/vnd.openxmlformats-officedocument.presentationml.notesSlide+xml"/>
  <Override PartName="/ppt/tags/tag6.xml" ContentType="application/vnd.openxmlformats-officedocument.presentationml.tags+xml"/>
  <Override PartName="/ppt/notesSlides/notesSlide3.xml" ContentType="application/vnd.openxmlformats-officedocument.presentationml.notesSlide+xml"/>
  <Override PartName="/ppt/tags/tag7.xml" ContentType="application/vnd.openxmlformats-officedocument.presentationml.tags+xml"/>
  <Override PartName="/ppt/notesSlides/notesSlide4.xml" ContentType="application/vnd.openxmlformats-officedocument.presentationml.notesSlide+xml"/>
  <Override PartName="/ppt/notesSlides/notesSlide5.xml" ContentType="application/vnd.openxmlformats-officedocument.presentationml.notesSlide+xml"/>
  <Override PartName="/ppt/tags/tag8.xml" ContentType="application/vnd.openxmlformats-officedocument.presentationml.tags+xml"/>
  <Override PartName="/ppt/notesSlides/notesSlide6.xml" ContentType="application/vnd.openxmlformats-officedocument.presentationml.notesSlide+xml"/>
  <Override PartName="/ppt/tags/tag9.xml" ContentType="application/vnd.openxmlformats-officedocument.presentationml.tags+xml"/>
  <Override PartName="/ppt/notesSlides/notesSlide7.xml" ContentType="application/vnd.openxmlformats-officedocument.presentationml.notesSlide+xml"/>
  <Override PartName="/ppt/tags/tag10.xml" ContentType="application/vnd.openxmlformats-officedocument.presentationml.tags+xml"/>
  <Override PartName="/ppt/notesSlides/notesSlide8.xml" ContentType="application/vnd.openxmlformats-officedocument.presentationml.notesSlide+xml"/>
  <Override PartName="/ppt/tags/tag11.xml" ContentType="application/vnd.openxmlformats-officedocument.presentationml.tags+xml"/>
  <Override PartName="/ppt/notesSlides/notesSlide9.xml" ContentType="application/vnd.openxmlformats-officedocument.presentationml.notesSlide+xml"/>
  <Override PartName="/ppt/notesSlides/notesSlide10.xml" ContentType="application/vnd.openxmlformats-officedocument.presentationml.notesSlide+xml"/>
  <Override PartName="/ppt/tags/tag12.xml" ContentType="application/vnd.openxmlformats-officedocument.presentationml.tags+xml"/>
  <Override PartName="/ppt/tags/tag13.xml" ContentType="application/vnd.openxmlformats-officedocument.presentationml.tags+xml"/>
  <Override PartName="/ppt/notesSlides/notesSlide11.xml" ContentType="application/vnd.openxmlformats-officedocument.presentationml.notesSlide+xml"/>
  <Override PartName="/ppt/tags/tag14.xml" ContentType="application/vnd.openxmlformats-officedocument.presentationml.tags+xml"/>
  <Override PartName="/ppt/tags/tag15.xml" ContentType="application/vnd.openxmlformats-officedocument.presentationml.tags+xml"/>
  <Override PartName="/ppt/notesSlides/notesSlide12.xml" ContentType="application/vnd.openxmlformats-officedocument.presentationml.notesSlide+xml"/>
  <Override PartName="/ppt/tags/tag16.xml" ContentType="application/vnd.openxmlformats-officedocument.presentationml.tags+xml"/>
  <Override PartName="/ppt/notesSlides/notesSlide13.xml" ContentType="application/vnd.openxmlformats-officedocument.presentationml.notesSlide+xml"/>
  <Override PartName="/ppt/tags/tag17.xml" ContentType="application/vnd.openxmlformats-officedocument.presentationml.tags+xml"/>
  <Override PartName="/ppt/notesSlides/notesSlide14.xml" ContentType="application/vnd.openxmlformats-officedocument.presentationml.notesSlide+xml"/>
  <Override PartName="/ppt/tags/tag18.xml" ContentType="application/vnd.openxmlformats-officedocument.presentationml.tags+xml"/>
  <Override PartName="/ppt/notesSlides/notesSlide15.xml" ContentType="application/vnd.openxmlformats-officedocument.presentationml.notesSlide+xml"/>
  <Override PartName="/ppt/tags/tag19.xml" ContentType="application/vnd.openxmlformats-officedocument.presentationml.tags+xml"/>
  <Override PartName="/ppt/notesSlides/notesSlide16.xml" ContentType="application/vnd.openxmlformats-officedocument.presentationml.notesSlide+xml"/>
  <Override PartName="/ppt/tags/tag20.xml" ContentType="application/vnd.openxmlformats-officedocument.presentationml.tags+xml"/>
  <Override PartName="/ppt/notesSlides/notesSlide17.xml" ContentType="application/vnd.openxmlformats-officedocument.presentationml.notesSlide+xml"/>
  <Override PartName="/ppt/tags/tag21.xml" ContentType="application/vnd.openxmlformats-officedocument.presentationml.tags+xml"/>
  <Override PartName="/ppt/notesSlides/notesSlide18.xml" ContentType="application/vnd.openxmlformats-officedocument.presentationml.notesSlide+xml"/>
  <Override PartName="/ppt/tags/tag22.xml" ContentType="application/vnd.openxmlformats-officedocument.presentationml.tags+xml"/>
  <Override PartName="/ppt/notesSlides/notesSlide19.xml" ContentType="application/vnd.openxmlformats-officedocument.presentationml.notesSlide+xml"/>
  <Override PartName="/ppt/tags/tag23.xml" ContentType="application/vnd.openxmlformats-officedocument.presentationml.tags+xml"/>
  <Override PartName="/ppt/notesSlides/notesSlide20.xml" ContentType="application/vnd.openxmlformats-officedocument.presentationml.notesSlide+xml"/>
  <Override PartName="/ppt/tags/tag24.xml" ContentType="application/vnd.openxmlformats-officedocument.presentationml.tags+xml"/>
  <Override PartName="/ppt/notesSlides/notesSlide21.xml" ContentType="application/vnd.openxmlformats-officedocument.presentationml.notesSlide+xml"/>
  <Override PartName="/ppt/tags/tag25.xml" ContentType="application/vnd.openxmlformats-officedocument.presentationml.tags+xml"/>
  <Override PartName="/ppt/notesSlides/notesSlide22.xml" ContentType="application/vnd.openxmlformats-officedocument.presentationml.notesSlide+xml"/>
  <Override PartName="/ppt/tags/tag26.xml" ContentType="application/vnd.openxmlformats-officedocument.presentationml.tags+xml"/>
  <Override PartName="/ppt/notesSlides/notesSlide2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tags/tag27.xml" ContentType="application/vnd.openxmlformats-officedocument.presentationml.tags+xml"/>
  <Override PartName="/ppt/notesSlides/notesSlide2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5" r:id="rId4"/>
    <p:sldMasterId id="2147483798" r:id="rId5"/>
    <p:sldMasterId id="2147483845" r:id="rId6"/>
  </p:sldMasterIdLst>
  <p:notesMasterIdLst>
    <p:notesMasterId r:id="rId36"/>
  </p:notesMasterIdLst>
  <p:handoutMasterIdLst>
    <p:handoutMasterId r:id="rId37"/>
  </p:handoutMasterIdLst>
  <p:sldIdLst>
    <p:sldId id="3585" r:id="rId7"/>
    <p:sldId id="3586" r:id="rId8"/>
    <p:sldId id="268" r:id="rId9"/>
    <p:sldId id="3597" r:id="rId10"/>
    <p:sldId id="258" r:id="rId11"/>
    <p:sldId id="1406" r:id="rId12"/>
    <p:sldId id="3589" r:id="rId13"/>
    <p:sldId id="3573" r:id="rId14"/>
    <p:sldId id="3590" r:id="rId15"/>
    <p:sldId id="3591" r:id="rId16"/>
    <p:sldId id="3592" r:id="rId17"/>
    <p:sldId id="3571" r:id="rId18"/>
    <p:sldId id="3580" r:id="rId19"/>
    <p:sldId id="3577" r:id="rId20"/>
    <p:sldId id="3579" r:id="rId21"/>
    <p:sldId id="3576" r:id="rId22"/>
    <p:sldId id="3593" r:id="rId23"/>
    <p:sldId id="3596" r:id="rId24"/>
    <p:sldId id="3594" r:id="rId25"/>
    <p:sldId id="265" r:id="rId26"/>
    <p:sldId id="3595" r:id="rId27"/>
    <p:sldId id="267" r:id="rId28"/>
    <p:sldId id="269" r:id="rId29"/>
    <p:sldId id="3583" r:id="rId30"/>
    <p:sldId id="280" r:id="rId31"/>
    <p:sldId id="3581" r:id="rId32"/>
    <p:sldId id="3575" r:id="rId33"/>
    <p:sldId id="3584" r:id="rId34"/>
    <p:sldId id="291" r:id="rId35"/>
  </p:sldIdLst>
  <p:sldSz cx="12192000" cy="6858000"/>
  <p:notesSz cx="6858000" cy="9144000"/>
  <p:custDataLst>
    <p:tags r:id="rId38"/>
  </p:custData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10C9E68-E2FF-42EE-816C-D827ABB8062A}">
          <p14:sldIdLst>
            <p14:sldId id="3585"/>
            <p14:sldId id="3586"/>
            <p14:sldId id="268"/>
            <p14:sldId id="3597"/>
            <p14:sldId id="258"/>
            <p14:sldId id="1406"/>
            <p14:sldId id="3589"/>
          </p14:sldIdLst>
        </p14:section>
        <p14:section name="Introducing Managely" id="{4D8BF9F8-0AC3-4A9A-9C80-EB62746E02E2}">
          <p14:sldIdLst>
            <p14:sldId id="3573"/>
            <p14:sldId id="3590"/>
            <p14:sldId id="3591"/>
            <p14:sldId id="3592"/>
          </p14:sldIdLst>
        </p14:section>
        <p14:section name="Design philosophies" id="{811698BB-F8CA-4239-9D28-33F6811195DA}">
          <p14:sldIdLst>
            <p14:sldId id="3571"/>
            <p14:sldId id="3580"/>
          </p14:sldIdLst>
        </p14:section>
        <p14:section name="Integrations / partners" id="{542D6124-4B0D-453E-A0A7-D046335DEF89}">
          <p14:sldIdLst>
            <p14:sldId id="3577"/>
            <p14:sldId id="3579"/>
          </p14:sldIdLst>
        </p14:section>
        <p14:section name="CONCLUSION" id="{BF33520F-F433-46CB-BA4C-DAA01DC0253F}">
          <p14:sldIdLst>
            <p14:sldId id="3576"/>
            <p14:sldId id="3593"/>
            <p14:sldId id="3596"/>
            <p14:sldId id="3594"/>
            <p14:sldId id="265"/>
            <p14:sldId id="3595"/>
            <p14:sldId id="267"/>
            <p14:sldId id="269"/>
            <p14:sldId id="3583"/>
            <p14:sldId id="280"/>
            <p14:sldId id="3581"/>
            <p14:sldId id="3575"/>
            <p14:sldId id="3584"/>
            <p14:sldId id="291"/>
          </p14:sldIdLst>
        </p14:section>
      </p14:sectionLst>
    </p:ex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B8A8A8"/>
    <a:srgbClr val="CACACA"/>
    <a:srgbClr val="802929"/>
    <a:srgbClr val="A20000"/>
    <a:srgbClr val="416F35"/>
    <a:srgbClr val="393949"/>
    <a:srgbClr val="124B80"/>
    <a:srgbClr val="124A80"/>
    <a:srgbClr val="77797B"/>
    <a:srgbClr val="00579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6BA8771-2CB4-C1F3-2173-9987A16838E8}" v="8" dt="2023-03-16T17:32:55.245"/>
    <p1510:client id="{155B5CA7-4F6A-44EE-A4D3-52855B9F8049}" v="122" dt="2023-03-16T17:19:26.863"/>
    <p1510:client id="{82A81CCE-92AD-A35E-8045-CD7EAC8AFE57}" v="1" dt="2023-04-28T16:01:02.544"/>
    <p1510:client id="{BDDFE435-6B3D-684B-8707-B7B579C6E959}" v="3524" dt="2023-03-16T17:46:24.68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94694"/>
  </p:normalViewPr>
  <p:slideViewPr>
    <p:cSldViewPr snapToGrid="0">
      <p:cViewPr varScale="1">
        <p:scale>
          <a:sx n="121" d="100"/>
          <a:sy n="121" d="100"/>
        </p:scale>
        <p:origin x="744" y="176"/>
      </p:cViewPr>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presProps" Target="presProps.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tableStyles" Target="tableStyles.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slide" Target="slides/slide23.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handoutMaster" Target="handoutMasters/handoutMaster1.xml"/><Relationship Id="rId40"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notesMaster" Target="notesMasters/notesMaster1.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microsoft.com/office/2015/10/relationships/revisionInfo" Target="revisionInfo.xml"/><Relationship Id="rId8" Type="http://schemas.openxmlformats.org/officeDocument/2006/relationships/slide" Target="slides/slide2.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tags" Target="tags/tag1.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3" Type="http://schemas.openxmlformats.org/officeDocument/2006/relationships/package" Target="../embeddings/Microsoft_Excel_Worksheet2.xlsx"/><Relationship Id="rId2" Type="http://schemas.microsoft.com/office/2011/relationships/chartColorStyle" Target="colors3.xml"/><Relationship Id="rId1" Type="http://schemas.microsoft.com/office/2011/relationships/chartStyle" Target="style3.xml"/></Relationships>
</file>

<file path=ppt/charts/_rels/chart4.xml.rels><?xml version="1.0" encoding="UTF-8" standalone="yes"?>
<Relationships xmlns="http://schemas.openxmlformats.org/package/2006/relationships"><Relationship Id="rId3" Type="http://schemas.openxmlformats.org/officeDocument/2006/relationships/package" Target="../embeddings/Microsoft_Excel_Worksheet3.xlsx"/><Relationship Id="rId2" Type="http://schemas.microsoft.com/office/2011/relationships/chartColorStyle" Target="colors4.xml"/><Relationship Id="rId1" Type="http://schemas.microsoft.com/office/2011/relationships/chartStyle" Target="style4.xml"/></Relationships>
</file>

<file path=ppt/charts/_rels/chart5.xml.rels><?xml version="1.0" encoding="UTF-8" standalone="yes"?>
<Relationships xmlns="http://schemas.openxmlformats.org/package/2006/relationships"><Relationship Id="rId3" Type="http://schemas.openxmlformats.org/officeDocument/2006/relationships/package" Target="../embeddings/Microsoft_Excel_Worksheet4.xlsx"/><Relationship Id="rId2" Type="http://schemas.microsoft.com/office/2011/relationships/chartColorStyle" Target="colors5.xml"/><Relationship Id="rId1" Type="http://schemas.microsoft.com/office/2011/relationships/chartStyle" Target="style5.xml"/></Relationships>
</file>

<file path=ppt/charts/_rels/chart6.xml.rels><?xml version="1.0" encoding="UTF-8" standalone="yes"?>
<Relationships xmlns="http://schemas.openxmlformats.org/package/2006/relationships"><Relationship Id="rId3" Type="http://schemas.openxmlformats.org/officeDocument/2006/relationships/package" Target="../embeddings/Microsoft_Excel_Worksheet5.xlsx"/><Relationship Id="rId2" Type="http://schemas.microsoft.com/office/2011/relationships/chartColorStyle" Target="colors6.xml"/><Relationship Id="rId1" Type="http://schemas.microsoft.com/office/2011/relationships/chartStyle" Target="style6.xml"/></Relationships>
</file>

<file path=ppt/charts/_rels/chart7.xml.rels><?xml version="1.0" encoding="UTF-8" standalone="yes"?>
<Relationships xmlns="http://schemas.openxmlformats.org/package/2006/relationships"><Relationship Id="rId3" Type="http://schemas.openxmlformats.org/officeDocument/2006/relationships/package" Target="../embeddings/Microsoft_Excel_Worksheet6.xlsx"/><Relationship Id="rId2" Type="http://schemas.microsoft.com/office/2011/relationships/chartColorStyle" Target="colors7.xml"/><Relationship Id="rId1" Type="http://schemas.microsoft.com/office/2011/relationships/chartStyle" Target="style7.xml"/></Relationships>
</file>

<file path=ppt/charts/_rels/chart8.xml.rels><?xml version="1.0" encoding="UTF-8" standalone="yes"?>
<Relationships xmlns="http://schemas.openxmlformats.org/package/2006/relationships"><Relationship Id="rId3" Type="http://schemas.openxmlformats.org/officeDocument/2006/relationships/package" Target="../embeddings/Microsoft_Excel_Worksheet7.xlsx"/><Relationship Id="rId2" Type="http://schemas.microsoft.com/office/2011/relationships/chartColorStyle" Target="colors8.xml"/><Relationship Id="rId1" Type="http://schemas.microsoft.com/office/2011/relationships/chartStyle" Target="style8.xml"/></Relationships>
</file>

<file path=ppt/charts/_rels/chart9.xml.rels><?xml version="1.0" encoding="UTF-8" standalone="yes"?>
<Relationships xmlns="http://schemas.openxmlformats.org/package/2006/relationships"><Relationship Id="rId3" Type="http://schemas.openxmlformats.org/officeDocument/2006/relationships/package" Target="../embeddings/Microsoft_Excel_Worksheet8.xlsx"/><Relationship Id="rId2" Type="http://schemas.microsoft.com/office/2011/relationships/chartColorStyle" Target="colors9.xml"/><Relationship Id="rId1" Type="http://schemas.microsoft.com/office/2011/relationships/chartStyle" Target="style9.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128"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r>
              <a:rPr lang="en-US" b="0"/>
              <a:t>Chart Title</a:t>
            </a:r>
          </a:p>
        </c:rich>
      </c:tx>
      <c:overlay val="0"/>
      <c:spPr>
        <a:noFill/>
        <a:ln>
          <a:noFill/>
        </a:ln>
        <a:effectLst/>
      </c:spPr>
      <c:txPr>
        <a:bodyPr rot="0" spcFirstLastPara="1" vertOverflow="ellipsis" vert="horz" wrap="square" anchor="ctr" anchorCtr="1"/>
        <a:lstStyle/>
        <a:p>
          <a:pPr>
            <a:defRPr sz="2128"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endParaRPr lang="en-US"/>
        </a:p>
      </c:txPr>
    </c:title>
    <c:autoTitleDeleted val="0"/>
    <c:view3D>
      <c:rotX val="15"/>
      <c:rotY val="20"/>
      <c:depthPercent val="100"/>
      <c:rAngAx val="1"/>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bar3DChart>
        <c:barDir val="col"/>
        <c:grouping val="percentStacked"/>
        <c:varyColors val="0"/>
        <c:ser>
          <c:idx val="0"/>
          <c:order val="0"/>
          <c:tx>
            <c:strRef>
              <c:f>Sheet1!$B$1</c:f>
              <c:strCache>
                <c:ptCount val="1"/>
                <c:pt idx="0">
                  <c:v>Series 1</c:v>
                </c:pt>
              </c:strCache>
            </c:strRef>
          </c:tx>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a:outerShdw blurRad="57150" dist="19050" dir="5400000" algn="ctr" rotWithShape="0">
                <a:srgbClr val="000000">
                  <a:alpha val="63000"/>
                </a:srgbClr>
              </a:outerShdw>
            </a:effectLst>
            <a:sp3d/>
          </c:spPr>
          <c:invertIfNegative val="0"/>
          <c:cat>
            <c:strRef>
              <c:f>Sheet1!$A$2:$A$5</c:f>
              <c:strCache>
                <c:ptCount val="4"/>
                <c:pt idx="0">
                  <c:v>Category 1</c:v>
                </c:pt>
                <c:pt idx="1">
                  <c:v>Category 2</c:v>
                </c:pt>
                <c:pt idx="2">
                  <c:v>Category 3</c:v>
                </c:pt>
                <c:pt idx="3">
                  <c:v>Category 4</c:v>
                </c:pt>
              </c:strCache>
            </c:strRef>
          </c:cat>
          <c:val>
            <c:numRef>
              <c:f>Sheet1!$B$2:$B$5</c:f>
              <c:numCache>
                <c:formatCode>General</c:formatCode>
                <c:ptCount val="4"/>
                <c:pt idx="0">
                  <c:v>4.3</c:v>
                </c:pt>
                <c:pt idx="1">
                  <c:v>2.5</c:v>
                </c:pt>
                <c:pt idx="2">
                  <c:v>3.5</c:v>
                </c:pt>
                <c:pt idx="3">
                  <c:v>4.5</c:v>
                </c:pt>
              </c:numCache>
            </c:numRef>
          </c:val>
          <c:extLst>
            <c:ext xmlns:c16="http://schemas.microsoft.com/office/drawing/2014/chart" uri="{C3380CC4-5D6E-409C-BE32-E72D297353CC}">
              <c16:uniqueId val="{00000000-6CAC-4221-AE8F-54E162D45C62}"/>
            </c:ext>
          </c:extLst>
        </c:ser>
        <c:ser>
          <c:idx val="1"/>
          <c:order val="1"/>
          <c:tx>
            <c:strRef>
              <c:f>Sheet1!$C$1</c:f>
              <c:strCache>
                <c:ptCount val="1"/>
                <c:pt idx="0">
                  <c:v>Series 2</c:v>
                </c:pt>
              </c:strCache>
            </c:strRef>
          </c:tx>
          <c:spPr>
            <a:gradFill rotWithShape="1">
              <a:gsLst>
                <a:gs pos="0">
                  <a:schemeClr val="accent2">
                    <a:satMod val="103000"/>
                    <a:lumMod val="102000"/>
                    <a:tint val="94000"/>
                  </a:schemeClr>
                </a:gs>
                <a:gs pos="50000">
                  <a:schemeClr val="accent2">
                    <a:satMod val="110000"/>
                    <a:lumMod val="100000"/>
                    <a:shade val="100000"/>
                  </a:schemeClr>
                </a:gs>
                <a:gs pos="100000">
                  <a:schemeClr val="accent2">
                    <a:lumMod val="99000"/>
                    <a:satMod val="120000"/>
                    <a:shade val="78000"/>
                  </a:schemeClr>
                </a:gs>
              </a:gsLst>
              <a:lin ang="5400000" scaled="0"/>
            </a:gradFill>
            <a:ln>
              <a:noFill/>
            </a:ln>
            <a:effectLst>
              <a:outerShdw blurRad="57150" dist="19050" dir="5400000" algn="ctr" rotWithShape="0">
                <a:srgbClr val="000000">
                  <a:alpha val="63000"/>
                </a:srgbClr>
              </a:outerShdw>
            </a:effectLst>
            <a:sp3d/>
          </c:spPr>
          <c:invertIfNegative val="0"/>
          <c:cat>
            <c:strRef>
              <c:f>Sheet1!$A$2:$A$5</c:f>
              <c:strCache>
                <c:ptCount val="4"/>
                <c:pt idx="0">
                  <c:v>Category 1</c:v>
                </c:pt>
                <c:pt idx="1">
                  <c:v>Category 2</c:v>
                </c:pt>
                <c:pt idx="2">
                  <c:v>Category 3</c:v>
                </c:pt>
                <c:pt idx="3">
                  <c:v>Category 4</c:v>
                </c:pt>
              </c:strCache>
            </c:strRef>
          </c:cat>
          <c:val>
            <c:numRef>
              <c:f>Sheet1!$C$2:$C$5</c:f>
              <c:numCache>
                <c:formatCode>General</c:formatCode>
                <c:ptCount val="4"/>
                <c:pt idx="0">
                  <c:v>2.4</c:v>
                </c:pt>
                <c:pt idx="1">
                  <c:v>4.4000000000000004</c:v>
                </c:pt>
                <c:pt idx="2">
                  <c:v>1.8</c:v>
                </c:pt>
                <c:pt idx="3">
                  <c:v>2.8</c:v>
                </c:pt>
              </c:numCache>
            </c:numRef>
          </c:val>
          <c:extLst>
            <c:ext xmlns:c16="http://schemas.microsoft.com/office/drawing/2014/chart" uri="{C3380CC4-5D6E-409C-BE32-E72D297353CC}">
              <c16:uniqueId val="{00000001-6CAC-4221-AE8F-54E162D45C62}"/>
            </c:ext>
          </c:extLst>
        </c:ser>
        <c:ser>
          <c:idx val="2"/>
          <c:order val="2"/>
          <c:tx>
            <c:strRef>
              <c:f>Sheet1!$D$1</c:f>
              <c:strCache>
                <c:ptCount val="1"/>
                <c:pt idx="0">
                  <c:v>Series 3</c:v>
                </c:pt>
              </c:strCache>
            </c:strRef>
          </c:tx>
          <c:spPr>
            <a:gradFill rotWithShape="1">
              <a:gsLst>
                <a:gs pos="0">
                  <a:schemeClr val="accent3">
                    <a:satMod val="103000"/>
                    <a:lumMod val="102000"/>
                    <a:tint val="94000"/>
                  </a:schemeClr>
                </a:gs>
                <a:gs pos="50000">
                  <a:schemeClr val="accent3">
                    <a:satMod val="110000"/>
                    <a:lumMod val="100000"/>
                    <a:shade val="100000"/>
                  </a:schemeClr>
                </a:gs>
                <a:gs pos="100000">
                  <a:schemeClr val="accent3">
                    <a:lumMod val="99000"/>
                    <a:satMod val="120000"/>
                    <a:shade val="78000"/>
                  </a:schemeClr>
                </a:gs>
              </a:gsLst>
              <a:lin ang="5400000" scaled="0"/>
            </a:gradFill>
            <a:ln>
              <a:noFill/>
            </a:ln>
            <a:effectLst>
              <a:outerShdw blurRad="57150" dist="19050" dir="5400000" algn="ctr" rotWithShape="0">
                <a:srgbClr val="000000">
                  <a:alpha val="63000"/>
                </a:srgbClr>
              </a:outerShdw>
            </a:effectLst>
            <a:sp3d/>
          </c:spPr>
          <c:invertIfNegative val="0"/>
          <c:cat>
            <c:strRef>
              <c:f>Sheet1!$A$2:$A$5</c:f>
              <c:strCache>
                <c:ptCount val="4"/>
                <c:pt idx="0">
                  <c:v>Category 1</c:v>
                </c:pt>
                <c:pt idx="1">
                  <c:v>Category 2</c:v>
                </c:pt>
                <c:pt idx="2">
                  <c:v>Category 3</c:v>
                </c:pt>
                <c:pt idx="3">
                  <c:v>Category 4</c:v>
                </c:pt>
              </c:strCache>
            </c:strRef>
          </c:cat>
          <c:val>
            <c:numRef>
              <c:f>Sheet1!$D$2:$D$5</c:f>
              <c:numCache>
                <c:formatCode>General</c:formatCode>
                <c:ptCount val="4"/>
                <c:pt idx="0">
                  <c:v>2</c:v>
                </c:pt>
                <c:pt idx="1">
                  <c:v>2</c:v>
                </c:pt>
                <c:pt idx="2">
                  <c:v>3</c:v>
                </c:pt>
                <c:pt idx="3">
                  <c:v>5</c:v>
                </c:pt>
              </c:numCache>
            </c:numRef>
          </c:val>
          <c:extLst>
            <c:ext xmlns:c16="http://schemas.microsoft.com/office/drawing/2014/chart" uri="{C3380CC4-5D6E-409C-BE32-E72D297353CC}">
              <c16:uniqueId val="{00000002-6CAC-4221-AE8F-54E162D45C62}"/>
            </c:ext>
          </c:extLst>
        </c:ser>
        <c:dLbls>
          <c:showLegendKey val="0"/>
          <c:showVal val="0"/>
          <c:showCatName val="0"/>
          <c:showSerName val="0"/>
          <c:showPercent val="0"/>
          <c:showBubbleSize val="0"/>
        </c:dLbls>
        <c:gapWidth val="150"/>
        <c:shape val="box"/>
        <c:axId val="1558639439"/>
        <c:axId val="1558642351"/>
        <c:axId val="0"/>
      </c:bar3DChart>
      <c:catAx>
        <c:axId val="1558639439"/>
        <c:scaling>
          <c:orientation val="minMax"/>
        </c:scaling>
        <c:delete val="0"/>
        <c:axPos val="b"/>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crossAx val="1558642351"/>
        <c:crosses val="autoZero"/>
        <c:auto val="1"/>
        <c:lblAlgn val="ctr"/>
        <c:lblOffset val="100"/>
        <c:noMultiLvlLbl val="0"/>
      </c:catAx>
      <c:valAx>
        <c:axId val="1558642351"/>
        <c:scaling>
          <c:orientation val="minMax"/>
        </c:scaling>
        <c:delete val="0"/>
        <c:axPos val="l"/>
        <c:majorGridlines>
          <c:spPr>
            <a:ln w="9525" cap="flat" cmpd="sng" algn="ctr">
              <a:solidFill>
                <a:schemeClr val="dk1">
                  <a:lumMod val="50000"/>
                  <a:lumOff val="50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crossAx val="1558639439"/>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200" b="1" i="0" u="none" strike="noStrike" kern="1200" baseline="0">
                <a:solidFill>
                  <a:schemeClr val="dk1">
                    <a:lumMod val="65000"/>
                    <a:lumOff val="35000"/>
                  </a:schemeClr>
                </a:solidFill>
                <a:latin typeface="+mn-lt"/>
                <a:ea typeface="+mn-ea"/>
                <a:cs typeface="+mn-cs"/>
              </a:defRPr>
            </a:pPr>
            <a:r>
              <a:rPr lang="en-US" b="0"/>
              <a:t>Sales</a:t>
            </a:r>
          </a:p>
        </c:rich>
      </c:tx>
      <c:overlay val="0"/>
      <c:spPr>
        <a:noFill/>
        <a:ln>
          <a:noFill/>
        </a:ln>
        <a:effectLst/>
      </c:spPr>
      <c:txPr>
        <a:bodyPr rot="0" spcFirstLastPara="1" vertOverflow="ellipsis" vert="horz" wrap="square" anchor="ctr" anchorCtr="1"/>
        <a:lstStyle/>
        <a:p>
          <a:pPr>
            <a:defRPr sz="2200" b="1" i="0" u="none" strike="noStrike" kern="1200" baseline="0">
              <a:solidFill>
                <a:schemeClr val="dk1">
                  <a:lumMod val="65000"/>
                  <a:lumOff val="35000"/>
                </a:schemeClr>
              </a:solidFill>
              <a:latin typeface="+mn-lt"/>
              <a:ea typeface="+mn-ea"/>
              <a:cs typeface="+mn-cs"/>
            </a:defRPr>
          </a:pPr>
          <a:endParaRPr lang="en-US"/>
        </a:p>
      </c:txPr>
    </c:title>
    <c:autoTitleDeleted val="0"/>
    <c:plotArea>
      <c:layout/>
      <c:pieChart>
        <c:varyColors val="1"/>
        <c:ser>
          <c:idx val="0"/>
          <c:order val="0"/>
          <c:tx>
            <c:strRef>
              <c:f>Sheet1!$B$1</c:f>
              <c:strCache>
                <c:ptCount val="1"/>
                <c:pt idx="0">
                  <c:v>Sales</c:v>
                </c:pt>
              </c:strCache>
            </c:strRef>
          </c:tx>
          <c:dPt>
            <c:idx val="0"/>
            <c:bubble3D val="0"/>
            <c:spPr>
              <a:solidFill>
                <a:schemeClr val="accent1"/>
              </a:solidFill>
              <a:ln>
                <a:noFill/>
              </a:ln>
              <a:effectLst>
                <a:outerShdw blurRad="317500" algn="ctr" rotWithShape="0">
                  <a:prstClr val="black">
                    <a:alpha val="25000"/>
                  </a:prstClr>
                </a:outerShdw>
              </a:effectLst>
            </c:spPr>
            <c:extLst>
              <c:ext xmlns:c16="http://schemas.microsoft.com/office/drawing/2014/chart" uri="{C3380CC4-5D6E-409C-BE32-E72D297353CC}">
                <c16:uniqueId val="{00000004-1638-4D0D-8FF9-EBD507DA6889}"/>
              </c:ext>
            </c:extLst>
          </c:dPt>
          <c:dPt>
            <c:idx val="1"/>
            <c:bubble3D val="0"/>
            <c:spPr>
              <a:solidFill>
                <a:schemeClr val="accent3"/>
              </a:solidFill>
              <a:ln>
                <a:noFill/>
              </a:ln>
              <a:effectLst>
                <a:outerShdw blurRad="317500" algn="ctr" rotWithShape="0">
                  <a:prstClr val="black">
                    <a:alpha val="25000"/>
                  </a:prstClr>
                </a:outerShdw>
              </a:effectLst>
            </c:spPr>
            <c:extLst>
              <c:ext xmlns:c16="http://schemas.microsoft.com/office/drawing/2014/chart" uri="{C3380CC4-5D6E-409C-BE32-E72D297353CC}">
                <c16:uniqueId val="{00000005-1638-4D0D-8FF9-EBD507DA6889}"/>
              </c:ext>
            </c:extLst>
          </c:dPt>
          <c:dPt>
            <c:idx val="2"/>
            <c:bubble3D val="0"/>
            <c:spPr>
              <a:solidFill>
                <a:schemeClr val="accent5"/>
              </a:solidFill>
              <a:ln>
                <a:noFill/>
              </a:ln>
              <a:effectLst>
                <a:outerShdw blurRad="317500" algn="ctr" rotWithShape="0">
                  <a:prstClr val="black">
                    <a:alpha val="25000"/>
                  </a:prstClr>
                </a:outerShdw>
              </a:effectLst>
            </c:spPr>
            <c:extLst>
              <c:ext xmlns:c16="http://schemas.microsoft.com/office/drawing/2014/chart" uri="{C3380CC4-5D6E-409C-BE32-E72D297353CC}">
                <c16:uniqueId val="{00000002-1638-4D0D-8FF9-EBD507DA6889}"/>
              </c:ext>
            </c:extLst>
          </c:dPt>
          <c:dPt>
            <c:idx val="3"/>
            <c:bubble3D val="0"/>
            <c:spPr>
              <a:solidFill>
                <a:schemeClr val="accent1">
                  <a:lumMod val="60000"/>
                </a:schemeClr>
              </a:solidFill>
              <a:ln>
                <a:noFill/>
              </a:ln>
              <a:effectLst>
                <a:outerShdw blurRad="317500" algn="ctr" rotWithShape="0">
                  <a:prstClr val="black">
                    <a:alpha val="25000"/>
                  </a:prstClr>
                </a:outerShdw>
              </a:effectLst>
            </c:spPr>
            <c:extLst>
              <c:ext xmlns:c16="http://schemas.microsoft.com/office/drawing/2014/chart" uri="{C3380CC4-5D6E-409C-BE32-E72D297353CC}">
                <c16:uniqueId val="{00000003-1638-4D0D-8FF9-EBD507DA6889}"/>
              </c:ext>
            </c:extLst>
          </c:dPt>
          <c:dLbls>
            <c:dLbl>
              <c:idx val="0"/>
              <c:tx>
                <c:rich>
                  <a:bodyPr/>
                  <a:lstStyle/>
                  <a:p>
                    <a:fld id="{EAB0146A-A77A-4369-98AB-E6EF81DD3EB3}" type="CATEGORYNAME">
                      <a:rPr lang="en-US" b="0"/>
                      <a:pPr/>
                      <a:t>[CATEGORY NAME]</a:t>
                    </a:fld>
                    <a:r>
                      <a:rPr lang="en-US" b="0" baseline="0"/>
                      <a:t>
</a:t>
                    </a:r>
                    <a:fld id="{602E2550-0FDB-4179-A290-3B1F81F61584}" type="PERCENTAGE">
                      <a:rPr lang="en-US" b="0" baseline="0"/>
                      <a:pPr/>
                      <a:t>[PERCENTAGE]</a:t>
                    </a:fld>
                    <a:endParaRPr lang="en-US" b="0" baseline="0"/>
                  </a:p>
                </c:rich>
              </c:tx>
              <c:dLblPos val="inEnd"/>
              <c:showLegendKey val="0"/>
              <c:showVal val="0"/>
              <c:showCatName val="1"/>
              <c:showSerName val="0"/>
              <c:showPercent val="1"/>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4-1638-4D0D-8FF9-EBD507DA6889}"/>
                </c:ext>
              </c:extLst>
            </c:dLbl>
            <c:dLbl>
              <c:idx val="1"/>
              <c:tx>
                <c:rich>
                  <a:bodyPr/>
                  <a:lstStyle/>
                  <a:p>
                    <a:fld id="{D26C1AC3-8927-4221-AD02-A71BF3A61CE3}" type="CATEGORYNAME">
                      <a:rPr lang="en-US" b="0"/>
                      <a:pPr/>
                      <a:t>[CATEGORY NAME]</a:t>
                    </a:fld>
                    <a:r>
                      <a:rPr lang="en-US" b="0" baseline="0"/>
                      <a:t>
</a:t>
                    </a:r>
                    <a:fld id="{763715BA-BA57-4633-B637-928D86B6AC3B}" type="PERCENTAGE">
                      <a:rPr lang="en-US" b="0" baseline="0"/>
                      <a:pPr/>
                      <a:t>[PERCENTAGE]</a:t>
                    </a:fld>
                    <a:endParaRPr lang="en-US" b="0" baseline="0"/>
                  </a:p>
                </c:rich>
              </c:tx>
              <c:dLblPos val="inEnd"/>
              <c:showLegendKey val="0"/>
              <c:showVal val="0"/>
              <c:showCatName val="1"/>
              <c:showSerName val="0"/>
              <c:showPercent val="1"/>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5-1638-4D0D-8FF9-EBD507DA6889}"/>
                </c:ext>
              </c:extLst>
            </c:dLbl>
            <c:dLbl>
              <c:idx val="2"/>
              <c:tx>
                <c:rich>
                  <a:bodyPr/>
                  <a:lstStyle/>
                  <a:p>
                    <a:fld id="{CE33D7D3-09CE-43F8-BD2C-9417A8A5E4EE}" type="CATEGORYNAME">
                      <a:rPr lang="en-US" b="0"/>
                      <a:pPr/>
                      <a:t>[CATEGORY NAME]</a:t>
                    </a:fld>
                    <a:r>
                      <a:rPr lang="en-US" b="0" baseline="0"/>
                      <a:t>
</a:t>
                    </a:r>
                    <a:fld id="{3BCB2E36-18B5-401A-8181-BAE94C4121B2}" type="PERCENTAGE">
                      <a:rPr lang="en-US" b="0" baseline="0"/>
                      <a:pPr/>
                      <a:t>[PERCENTAGE]</a:t>
                    </a:fld>
                    <a:endParaRPr lang="en-US" b="0" baseline="0"/>
                  </a:p>
                </c:rich>
              </c:tx>
              <c:dLblPos val="inEnd"/>
              <c:showLegendKey val="0"/>
              <c:showVal val="0"/>
              <c:showCatName val="1"/>
              <c:showSerName val="0"/>
              <c:showPercent val="1"/>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2-1638-4D0D-8FF9-EBD507DA6889}"/>
                </c:ext>
              </c:extLst>
            </c:dLbl>
            <c:dLbl>
              <c:idx val="3"/>
              <c:tx>
                <c:rich>
                  <a:bodyPr/>
                  <a:lstStyle/>
                  <a:p>
                    <a:fld id="{75C2A148-4B1E-4915-8DDA-F4C927BB29BD}" type="CATEGORYNAME">
                      <a:rPr lang="en-US" b="0"/>
                      <a:pPr/>
                      <a:t>[CATEGORY NAME]</a:t>
                    </a:fld>
                    <a:r>
                      <a:rPr lang="en-US" b="0" baseline="0"/>
                      <a:t>
</a:t>
                    </a:r>
                    <a:fld id="{761A0E11-6509-4B86-87DE-4FEC266D3C0E}" type="PERCENTAGE">
                      <a:rPr lang="en-US" b="0" baseline="0"/>
                      <a:pPr/>
                      <a:t>[PERCENTAGE]</a:t>
                    </a:fld>
                    <a:endParaRPr lang="en-US" b="0" baseline="0"/>
                  </a:p>
                </c:rich>
              </c:tx>
              <c:dLblPos val="inEnd"/>
              <c:showLegendKey val="0"/>
              <c:showVal val="0"/>
              <c:showCatName val="1"/>
              <c:showSerName val="0"/>
              <c:showPercent val="1"/>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3-1638-4D0D-8FF9-EBD507DA6889}"/>
                </c:ext>
              </c:extLst>
            </c:dLbl>
            <c:spPr>
              <a:noFill/>
              <a:ln>
                <a:noFill/>
              </a:ln>
              <a:effectLst/>
            </c:spPr>
            <c:txPr>
              <a:bodyPr rot="0" spcFirstLastPara="1" vertOverflow="ellipsis" vert="horz" wrap="square" lIns="38100" tIns="19050" rIns="38100" bIns="19050" anchor="ctr" anchorCtr="1">
                <a:spAutoFit/>
              </a:bodyPr>
              <a:lstStyle/>
              <a:p>
                <a:pPr>
                  <a:defRPr sz="1197" b="1" i="0" u="none" strike="noStrike" kern="1200" baseline="0">
                    <a:solidFill>
                      <a:schemeClr val="lt1"/>
                    </a:solidFill>
                    <a:latin typeface="+mn-lt"/>
                    <a:ea typeface="+mn-ea"/>
                    <a:cs typeface="+mn-cs"/>
                  </a:defRPr>
                </a:pPr>
                <a:endParaRPr lang="en-US"/>
              </a:p>
            </c:txPr>
            <c:dLblPos val="inEnd"/>
            <c:showLegendKey val="0"/>
            <c:showVal val="0"/>
            <c:showCatName val="1"/>
            <c:showSerName val="0"/>
            <c:showPercent val="1"/>
            <c:showBubbleSize val="0"/>
            <c:showLeaderLines val="1"/>
            <c:leaderLines>
              <c:spPr>
                <a:ln w="9525" cap="flat" cmpd="sng" algn="ctr">
                  <a:solidFill>
                    <a:schemeClr val="dk1">
                      <a:lumMod val="35000"/>
                      <a:lumOff val="65000"/>
                    </a:schemeClr>
                  </a:solidFill>
                  <a:round/>
                </a:ln>
                <a:effectLst/>
              </c:spPr>
            </c:leaderLines>
            <c:extLst>
              <c:ext xmlns:c15="http://schemas.microsoft.com/office/drawing/2012/chart" uri="{CE6537A1-D6FC-4f65-9D91-7224C49458BB}"/>
            </c:extLst>
          </c:dLbls>
          <c:cat>
            <c:strRef>
              <c:f>Sheet1!$A$2:$A$5</c:f>
              <c:strCache>
                <c:ptCount val="4"/>
                <c:pt idx="0">
                  <c:v>1st Qtr</c:v>
                </c:pt>
                <c:pt idx="1">
                  <c:v>2nd Qtr</c:v>
                </c:pt>
                <c:pt idx="2">
                  <c:v>3rd Qtr</c:v>
                </c:pt>
                <c:pt idx="3">
                  <c:v>4th Qtr</c:v>
                </c:pt>
              </c:strCache>
            </c:strRef>
          </c:cat>
          <c:val>
            <c:numRef>
              <c:f>Sheet1!$B$2:$B$5</c:f>
              <c:numCache>
                <c:formatCode>General</c:formatCode>
                <c:ptCount val="4"/>
                <c:pt idx="0">
                  <c:v>8.1999999999999993</c:v>
                </c:pt>
                <c:pt idx="1">
                  <c:v>3.2</c:v>
                </c:pt>
                <c:pt idx="2">
                  <c:v>1.4</c:v>
                </c:pt>
                <c:pt idx="3">
                  <c:v>1.2</c:v>
                </c:pt>
              </c:numCache>
            </c:numRef>
          </c:val>
          <c:extLst>
            <c:ext xmlns:c16="http://schemas.microsoft.com/office/drawing/2014/chart" uri="{C3380CC4-5D6E-409C-BE32-E72D297353CC}">
              <c16:uniqueId val="{00000000-1638-4D0D-8FF9-EBD507DA6889}"/>
            </c:ext>
          </c:extLst>
        </c:ser>
        <c:dLbls>
          <c:dLblPos val="inEnd"/>
          <c:showLegendKey val="0"/>
          <c:showVal val="0"/>
          <c:showCatName val="0"/>
          <c:showSerName val="0"/>
          <c:showPercent val="1"/>
          <c:showBubbleSize val="0"/>
          <c:showLeaderLines val="1"/>
        </c:dLbls>
        <c:firstSliceAng val="0"/>
      </c:pieChart>
      <c:spPr>
        <a:noFill/>
        <a:ln>
          <a:noFill/>
        </a:ln>
        <a:effectLst/>
      </c:spPr>
    </c:plotArea>
    <c:legend>
      <c:legendPos val="b"/>
      <c:overlay val="0"/>
      <c:spPr>
        <a:solidFill>
          <a:schemeClr val="lt1">
            <a:alpha val="78000"/>
          </a:schemeClr>
        </a:solidFill>
        <a:ln>
          <a:noFill/>
        </a:ln>
        <a:effectLst/>
      </c:spPr>
      <c:txPr>
        <a:bodyPr rot="0" spcFirstLastPara="1" vertOverflow="ellipsis" vert="horz" wrap="square" anchor="ctr" anchorCtr="1"/>
        <a:lstStyle/>
        <a:p>
          <a:pPr>
            <a:defRPr sz="1197" b="0" i="0" u="none" strike="noStrike" kern="1200" baseline="0">
              <a:solidFill>
                <a:schemeClr val="dk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pattFill prst="dkDnDiag">
      <a:fgClr>
        <a:schemeClr val="lt1">
          <a:lumMod val="95000"/>
        </a:schemeClr>
      </a:fgClr>
      <a:bgClr>
        <a:schemeClr val="lt1"/>
      </a:bgClr>
    </a:pattFill>
    <a:ln w="9525" cap="flat" cmpd="sng" algn="ctr">
      <a:solidFill>
        <a:schemeClr val="dk1">
          <a:lumMod val="15000"/>
          <a:lumOff val="85000"/>
        </a:schemeClr>
      </a:solidFill>
      <a:round/>
    </a:ln>
    <a:effectLst/>
  </c:spPr>
  <c:txPr>
    <a:bodyPr/>
    <a:lstStyle/>
    <a:p>
      <a:pPr>
        <a:defRPr/>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128"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r>
              <a:rPr lang="en-US" b="0"/>
              <a:t>Chart Title</a:t>
            </a:r>
          </a:p>
        </c:rich>
      </c:tx>
      <c:overlay val="0"/>
      <c:spPr>
        <a:noFill/>
        <a:ln>
          <a:noFill/>
        </a:ln>
        <a:effectLst/>
      </c:spPr>
      <c:txPr>
        <a:bodyPr rot="0" spcFirstLastPara="1" vertOverflow="ellipsis" vert="horz" wrap="square" anchor="ctr" anchorCtr="1"/>
        <a:lstStyle/>
        <a:p>
          <a:pPr>
            <a:defRPr sz="2128"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endParaRPr lang="en-US"/>
        </a:p>
      </c:txPr>
    </c:title>
    <c:autoTitleDeleted val="0"/>
    <c:view3D>
      <c:rotX val="15"/>
      <c:rotY val="20"/>
      <c:depthPercent val="100"/>
      <c:rAngAx val="1"/>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bar3DChart>
        <c:barDir val="col"/>
        <c:grouping val="percentStacked"/>
        <c:varyColors val="0"/>
        <c:ser>
          <c:idx val="0"/>
          <c:order val="0"/>
          <c:tx>
            <c:strRef>
              <c:f>Sheet1!$B$1</c:f>
              <c:strCache>
                <c:ptCount val="1"/>
                <c:pt idx="0">
                  <c:v>Series 1</c:v>
                </c:pt>
              </c:strCache>
            </c:strRef>
          </c:tx>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a:outerShdw blurRad="57150" dist="19050" dir="5400000" algn="ctr" rotWithShape="0">
                <a:srgbClr val="000000">
                  <a:alpha val="63000"/>
                </a:srgbClr>
              </a:outerShdw>
            </a:effectLst>
            <a:sp3d/>
          </c:spPr>
          <c:invertIfNegative val="0"/>
          <c:cat>
            <c:strRef>
              <c:f>Sheet1!$A$2:$A$5</c:f>
              <c:strCache>
                <c:ptCount val="4"/>
                <c:pt idx="0">
                  <c:v>Category 1</c:v>
                </c:pt>
                <c:pt idx="1">
                  <c:v>Category 2</c:v>
                </c:pt>
                <c:pt idx="2">
                  <c:v>Category 3</c:v>
                </c:pt>
                <c:pt idx="3">
                  <c:v>Category 4</c:v>
                </c:pt>
              </c:strCache>
            </c:strRef>
          </c:cat>
          <c:val>
            <c:numRef>
              <c:f>Sheet1!$B$2:$B$5</c:f>
              <c:numCache>
                <c:formatCode>General</c:formatCode>
                <c:ptCount val="4"/>
                <c:pt idx="0">
                  <c:v>4.3</c:v>
                </c:pt>
                <c:pt idx="1">
                  <c:v>2.5</c:v>
                </c:pt>
                <c:pt idx="2">
                  <c:v>3.5</c:v>
                </c:pt>
                <c:pt idx="3">
                  <c:v>4.5</c:v>
                </c:pt>
              </c:numCache>
            </c:numRef>
          </c:val>
          <c:extLst>
            <c:ext xmlns:c16="http://schemas.microsoft.com/office/drawing/2014/chart" uri="{C3380CC4-5D6E-409C-BE32-E72D297353CC}">
              <c16:uniqueId val="{00000000-6CAC-4221-AE8F-54E162D45C62}"/>
            </c:ext>
          </c:extLst>
        </c:ser>
        <c:ser>
          <c:idx val="1"/>
          <c:order val="1"/>
          <c:tx>
            <c:strRef>
              <c:f>Sheet1!$C$1</c:f>
              <c:strCache>
                <c:ptCount val="1"/>
                <c:pt idx="0">
                  <c:v>Series 2</c:v>
                </c:pt>
              </c:strCache>
            </c:strRef>
          </c:tx>
          <c:spPr>
            <a:gradFill rotWithShape="1">
              <a:gsLst>
                <a:gs pos="0">
                  <a:schemeClr val="accent2">
                    <a:satMod val="103000"/>
                    <a:lumMod val="102000"/>
                    <a:tint val="94000"/>
                  </a:schemeClr>
                </a:gs>
                <a:gs pos="50000">
                  <a:schemeClr val="accent2">
                    <a:satMod val="110000"/>
                    <a:lumMod val="100000"/>
                    <a:shade val="100000"/>
                  </a:schemeClr>
                </a:gs>
                <a:gs pos="100000">
                  <a:schemeClr val="accent2">
                    <a:lumMod val="99000"/>
                    <a:satMod val="120000"/>
                    <a:shade val="78000"/>
                  </a:schemeClr>
                </a:gs>
              </a:gsLst>
              <a:lin ang="5400000" scaled="0"/>
            </a:gradFill>
            <a:ln>
              <a:noFill/>
            </a:ln>
            <a:effectLst>
              <a:outerShdw blurRad="57150" dist="19050" dir="5400000" algn="ctr" rotWithShape="0">
                <a:srgbClr val="000000">
                  <a:alpha val="63000"/>
                </a:srgbClr>
              </a:outerShdw>
            </a:effectLst>
            <a:sp3d/>
          </c:spPr>
          <c:invertIfNegative val="0"/>
          <c:cat>
            <c:strRef>
              <c:f>Sheet1!$A$2:$A$5</c:f>
              <c:strCache>
                <c:ptCount val="4"/>
                <c:pt idx="0">
                  <c:v>Category 1</c:v>
                </c:pt>
                <c:pt idx="1">
                  <c:v>Category 2</c:v>
                </c:pt>
                <c:pt idx="2">
                  <c:v>Category 3</c:v>
                </c:pt>
                <c:pt idx="3">
                  <c:v>Category 4</c:v>
                </c:pt>
              </c:strCache>
            </c:strRef>
          </c:cat>
          <c:val>
            <c:numRef>
              <c:f>Sheet1!$C$2:$C$5</c:f>
              <c:numCache>
                <c:formatCode>General</c:formatCode>
                <c:ptCount val="4"/>
                <c:pt idx="0">
                  <c:v>2.4</c:v>
                </c:pt>
                <c:pt idx="1">
                  <c:v>4.4000000000000004</c:v>
                </c:pt>
                <c:pt idx="2">
                  <c:v>1.8</c:v>
                </c:pt>
                <c:pt idx="3">
                  <c:v>2.8</c:v>
                </c:pt>
              </c:numCache>
            </c:numRef>
          </c:val>
          <c:extLst>
            <c:ext xmlns:c16="http://schemas.microsoft.com/office/drawing/2014/chart" uri="{C3380CC4-5D6E-409C-BE32-E72D297353CC}">
              <c16:uniqueId val="{00000001-6CAC-4221-AE8F-54E162D45C62}"/>
            </c:ext>
          </c:extLst>
        </c:ser>
        <c:ser>
          <c:idx val="2"/>
          <c:order val="2"/>
          <c:tx>
            <c:strRef>
              <c:f>Sheet1!$D$1</c:f>
              <c:strCache>
                <c:ptCount val="1"/>
                <c:pt idx="0">
                  <c:v>Series 3</c:v>
                </c:pt>
              </c:strCache>
            </c:strRef>
          </c:tx>
          <c:spPr>
            <a:gradFill rotWithShape="1">
              <a:gsLst>
                <a:gs pos="0">
                  <a:schemeClr val="accent3">
                    <a:satMod val="103000"/>
                    <a:lumMod val="102000"/>
                    <a:tint val="94000"/>
                  </a:schemeClr>
                </a:gs>
                <a:gs pos="50000">
                  <a:schemeClr val="accent3">
                    <a:satMod val="110000"/>
                    <a:lumMod val="100000"/>
                    <a:shade val="100000"/>
                  </a:schemeClr>
                </a:gs>
                <a:gs pos="100000">
                  <a:schemeClr val="accent3">
                    <a:lumMod val="99000"/>
                    <a:satMod val="120000"/>
                    <a:shade val="78000"/>
                  </a:schemeClr>
                </a:gs>
              </a:gsLst>
              <a:lin ang="5400000" scaled="0"/>
            </a:gradFill>
            <a:ln>
              <a:noFill/>
            </a:ln>
            <a:effectLst>
              <a:outerShdw blurRad="57150" dist="19050" dir="5400000" algn="ctr" rotWithShape="0">
                <a:srgbClr val="000000">
                  <a:alpha val="63000"/>
                </a:srgbClr>
              </a:outerShdw>
            </a:effectLst>
            <a:sp3d/>
          </c:spPr>
          <c:invertIfNegative val="0"/>
          <c:cat>
            <c:strRef>
              <c:f>Sheet1!$A$2:$A$5</c:f>
              <c:strCache>
                <c:ptCount val="4"/>
                <c:pt idx="0">
                  <c:v>Category 1</c:v>
                </c:pt>
                <c:pt idx="1">
                  <c:v>Category 2</c:v>
                </c:pt>
                <c:pt idx="2">
                  <c:v>Category 3</c:v>
                </c:pt>
                <c:pt idx="3">
                  <c:v>Category 4</c:v>
                </c:pt>
              </c:strCache>
            </c:strRef>
          </c:cat>
          <c:val>
            <c:numRef>
              <c:f>Sheet1!$D$2:$D$5</c:f>
              <c:numCache>
                <c:formatCode>General</c:formatCode>
                <c:ptCount val="4"/>
                <c:pt idx="0">
                  <c:v>2</c:v>
                </c:pt>
                <c:pt idx="1">
                  <c:v>2</c:v>
                </c:pt>
                <c:pt idx="2">
                  <c:v>3</c:v>
                </c:pt>
                <c:pt idx="3">
                  <c:v>5</c:v>
                </c:pt>
              </c:numCache>
            </c:numRef>
          </c:val>
          <c:extLst>
            <c:ext xmlns:c16="http://schemas.microsoft.com/office/drawing/2014/chart" uri="{C3380CC4-5D6E-409C-BE32-E72D297353CC}">
              <c16:uniqueId val="{00000002-6CAC-4221-AE8F-54E162D45C62}"/>
            </c:ext>
          </c:extLst>
        </c:ser>
        <c:dLbls>
          <c:showLegendKey val="0"/>
          <c:showVal val="0"/>
          <c:showCatName val="0"/>
          <c:showSerName val="0"/>
          <c:showPercent val="0"/>
          <c:showBubbleSize val="0"/>
        </c:dLbls>
        <c:gapWidth val="150"/>
        <c:shape val="box"/>
        <c:axId val="1558639439"/>
        <c:axId val="1558642351"/>
        <c:axId val="0"/>
      </c:bar3DChart>
      <c:catAx>
        <c:axId val="1558639439"/>
        <c:scaling>
          <c:orientation val="minMax"/>
        </c:scaling>
        <c:delete val="0"/>
        <c:axPos val="b"/>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crossAx val="1558642351"/>
        <c:crosses val="autoZero"/>
        <c:auto val="1"/>
        <c:lblAlgn val="ctr"/>
        <c:lblOffset val="100"/>
        <c:noMultiLvlLbl val="0"/>
      </c:catAx>
      <c:valAx>
        <c:axId val="1558642351"/>
        <c:scaling>
          <c:orientation val="minMax"/>
        </c:scaling>
        <c:delete val="0"/>
        <c:axPos val="l"/>
        <c:majorGridlines>
          <c:spPr>
            <a:ln w="9525" cap="flat" cmpd="sng" algn="ctr">
              <a:solidFill>
                <a:schemeClr val="dk1">
                  <a:lumMod val="50000"/>
                  <a:lumOff val="50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crossAx val="1558639439"/>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a:ln>
      <a:noFill/>
    </a:ln>
    <a:effectLst/>
  </c:spPr>
  <c:txPr>
    <a:bodyPr/>
    <a:lstStyle/>
    <a:p>
      <a:pPr>
        <a:defRPr/>
      </a:pPr>
      <a:endParaRPr lang="en-US"/>
    </a:p>
  </c:txPr>
  <c:externalData r:id="rId3">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200" b="1" i="0" u="none" strike="noStrike" kern="1200" baseline="0">
                <a:solidFill>
                  <a:schemeClr val="dk1">
                    <a:lumMod val="65000"/>
                    <a:lumOff val="35000"/>
                  </a:schemeClr>
                </a:solidFill>
                <a:latin typeface="+mn-lt"/>
                <a:ea typeface="+mn-ea"/>
                <a:cs typeface="+mn-cs"/>
              </a:defRPr>
            </a:pPr>
            <a:r>
              <a:rPr lang="en-US" b="0"/>
              <a:t>Sales</a:t>
            </a:r>
          </a:p>
        </c:rich>
      </c:tx>
      <c:overlay val="0"/>
      <c:spPr>
        <a:noFill/>
        <a:ln>
          <a:noFill/>
        </a:ln>
        <a:effectLst/>
      </c:spPr>
      <c:txPr>
        <a:bodyPr rot="0" spcFirstLastPara="1" vertOverflow="ellipsis" vert="horz" wrap="square" anchor="ctr" anchorCtr="1"/>
        <a:lstStyle/>
        <a:p>
          <a:pPr>
            <a:defRPr sz="2200" b="1" i="0" u="none" strike="noStrike" kern="1200" baseline="0">
              <a:solidFill>
                <a:schemeClr val="dk1">
                  <a:lumMod val="65000"/>
                  <a:lumOff val="35000"/>
                </a:schemeClr>
              </a:solidFill>
              <a:latin typeface="+mn-lt"/>
              <a:ea typeface="+mn-ea"/>
              <a:cs typeface="+mn-cs"/>
            </a:defRPr>
          </a:pPr>
          <a:endParaRPr lang="en-US"/>
        </a:p>
      </c:txPr>
    </c:title>
    <c:autoTitleDeleted val="0"/>
    <c:plotArea>
      <c:layout/>
      <c:pieChart>
        <c:varyColors val="1"/>
        <c:ser>
          <c:idx val="0"/>
          <c:order val="0"/>
          <c:tx>
            <c:strRef>
              <c:f>Sheet1!$B$1</c:f>
              <c:strCache>
                <c:ptCount val="1"/>
                <c:pt idx="0">
                  <c:v>Sales</c:v>
                </c:pt>
              </c:strCache>
            </c:strRef>
          </c:tx>
          <c:dPt>
            <c:idx val="0"/>
            <c:bubble3D val="0"/>
            <c:spPr>
              <a:solidFill>
                <a:schemeClr val="accent1"/>
              </a:solidFill>
              <a:ln>
                <a:noFill/>
              </a:ln>
              <a:effectLst>
                <a:outerShdw blurRad="317500" algn="ctr" rotWithShape="0">
                  <a:prstClr val="black">
                    <a:alpha val="25000"/>
                  </a:prstClr>
                </a:outerShdw>
              </a:effectLst>
            </c:spPr>
            <c:extLst>
              <c:ext xmlns:c16="http://schemas.microsoft.com/office/drawing/2014/chart" uri="{C3380CC4-5D6E-409C-BE32-E72D297353CC}">
                <c16:uniqueId val="{00000004-1638-4D0D-8FF9-EBD507DA6889}"/>
              </c:ext>
            </c:extLst>
          </c:dPt>
          <c:dPt>
            <c:idx val="1"/>
            <c:bubble3D val="0"/>
            <c:spPr>
              <a:solidFill>
                <a:schemeClr val="accent3"/>
              </a:solidFill>
              <a:ln>
                <a:noFill/>
              </a:ln>
              <a:effectLst>
                <a:outerShdw blurRad="317500" algn="ctr" rotWithShape="0">
                  <a:prstClr val="black">
                    <a:alpha val="25000"/>
                  </a:prstClr>
                </a:outerShdw>
              </a:effectLst>
            </c:spPr>
            <c:extLst>
              <c:ext xmlns:c16="http://schemas.microsoft.com/office/drawing/2014/chart" uri="{C3380CC4-5D6E-409C-BE32-E72D297353CC}">
                <c16:uniqueId val="{00000005-1638-4D0D-8FF9-EBD507DA6889}"/>
              </c:ext>
            </c:extLst>
          </c:dPt>
          <c:dPt>
            <c:idx val="2"/>
            <c:bubble3D val="0"/>
            <c:spPr>
              <a:solidFill>
                <a:schemeClr val="accent5"/>
              </a:solidFill>
              <a:ln>
                <a:noFill/>
              </a:ln>
              <a:effectLst>
                <a:outerShdw blurRad="317500" algn="ctr" rotWithShape="0">
                  <a:prstClr val="black">
                    <a:alpha val="25000"/>
                  </a:prstClr>
                </a:outerShdw>
              </a:effectLst>
            </c:spPr>
            <c:extLst>
              <c:ext xmlns:c16="http://schemas.microsoft.com/office/drawing/2014/chart" uri="{C3380CC4-5D6E-409C-BE32-E72D297353CC}">
                <c16:uniqueId val="{00000002-1638-4D0D-8FF9-EBD507DA6889}"/>
              </c:ext>
            </c:extLst>
          </c:dPt>
          <c:dPt>
            <c:idx val="3"/>
            <c:bubble3D val="0"/>
            <c:spPr>
              <a:solidFill>
                <a:schemeClr val="accent1">
                  <a:lumMod val="60000"/>
                </a:schemeClr>
              </a:solidFill>
              <a:ln>
                <a:noFill/>
              </a:ln>
              <a:effectLst>
                <a:outerShdw blurRad="317500" algn="ctr" rotWithShape="0">
                  <a:prstClr val="black">
                    <a:alpha val="25000"/>
                  </a:prstClr>
                </a:outerShdw>
              </a:effectLst>
            </c:spPr>
            <c:extLst>
              <c:ext xmlns:c16="http://schemas.microsoft.com/office/drawing/2014/chart" uri="{C3380CC4-5D6E-409C-BE32-E72D297353CC}">
                <c16:uniqueId val="{00000003-1638-4D0D-8FF9-EBD507DA6889}"/>
              </c:ext>
            </c:extLst>
          </c:dPt>
          <c:dLbls>
            <c:dLbl>
              <c:idx val="0"/>
              <c:tx>
                <c:rich>
                  <a:bodyPr/>
                  <a:lstStyle/>
                  <a:p>
                    <a:fld id="{EAB0146A-A77A-4369-98AB-E6EF81DD3EB3}" type="CATEGORYNAME">
                      <a:rPr lang="en-US" b="0"/>
                      <a:pPr/>
                      <a:t>[CATEGORY NAME]</a:t>
                    </a:fld>
                    <a:r>
                      <a:rPr lang="en-US" b="0" baseline="0"/>
                      <a:t>
</a:t>
                    </a:r>
                    <a:fld id="{602E2550-0FDB-4179-A290-3B1F81F61584}" type="PERCENTAGE">
                      <a:rPr lang="en-US" b="0" baseline="0"/>
                      <a:pPr/>
                      <a:t>[PERCENTAGE]</a:t>
                    </a:fld>
                    <a:endParaRPr lang="en-US" b="0" baseline="0"/>
                  </a:p>
                </c:rich>
              </c:tx>
              <c:dLblPos val="inEnd"/>
              <c:showLegendKey val="0"/>
              <c:showVal val="0"/>
              <c:showCatName val="1"/>
              <c:showSerName val="0"/>
              <c:showPercent val="1"/>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4-1638-4D0D-8FF9-EBD507DA6889}"/>
                </c:ext>
              </c:extLst>
            </c:dLbl>
            <c:dLbl>
              <c:idx val="1"/>
              <c:tx>
                <c:rich>
                  <a:bodyPr/>
                  <a:lstStyle/>
                  <a:p>
                    <a:fld id="{D26C1AC3-8927-4221-AD02-A71BF3A61CE3}" type="CATEGORYNAME">
                      <a:rPr lang="en-US" b="0"/>
                      <a:pPr/>
                      <a:t>[CATEGORY NAME]</a:t>
                    </a:fld>
                    <a:r>
                      <a:rPr lang="en-US" b="0" baseline="0"/>
                      <a:t>
</a:t>
                    </a:r>
                    <a:fld id="{763715BA-BA57-4633-B637-928D86B6AC3B}" type="PERCENTAGE">
                      <a:rPr lang="en-US" b="0" baseline="0"/>
                      <a:pPr/>
                      <a:t>[PERCENTAGE]</a:t>
                    </a:fld>
                    <a:endParaRPr lang="en-US" b="0" baseline="0"/>
                  </a:p>
                </c:rich>
              </c:tx>
              <c:dLblPos val="inEnd"/>
              <c:showLegendKey val="0"/>
              <c:showVal val="0"/>
              <c:showCatName val="1"/>
              <c:showSerName val="0"/>
              <c:showPercent val="1"/>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5-1638-4D0D-8FF9-EBD507DA6889}"/>
                </c:ext>
              </c:extLst>
            </c:dLbl>
            <c:dLbl>
              <c:idx val="2"/>
              <c:tx>
                <c:rich>
                  <a:bodyPr/>
                  <a:lstStyle/>
                  <a:p>
                    <a:fld id="{CE33D7D3-09CE-43F8-BD2C-9417A8A5E4EE}" type="CATEGORYNAME">
                      <a:rPr lang="en-US" b="0"/>
                      <a:pPr/>
                      <a:t>[CATEGORY NAME]</a:t>
                    </a:fld>
                    <a:r>
                      <a:rPr lang="en-US" b="0" baseline="0"/>
                      <a:t>
</a:t>
                    </a:r>
                    <a:fld id="{3BCB2E36-18B5-401A-8181-BAE94C4121B2}" type="PERCENTAGE">
                      <a:rPr lang="en-US" b="0" baseline="0"/>
                      <a:pPr/>
                      <a:t>[PERCENTAGE]</a:t>
                    </a:fld>
                    <a:endParaRPr lang="en-US" b="0" baseline="0"/>
                  </a:p>
                </c:rich>
              </c:tx>
              <c:dLblPos val="inEnd"/>
              <c:showLegendKey val="0"/>
              <c:showVal val="0"/>
              <c:showCatName val="1"/>
              <c:showSerName val="0"/>
              <c:showPercent val="1"/>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2-1638-4D0D-8FF9-EBD507DA6889}"/>
                </c:ext>
              </c:extLst>
            </c:dLbl>
            <c:dLbl>
              <c:idx val="3"/>
              <c:tx>
                <c:rich>
                  <a:bodyPr/>
                  <a:lstStyle/>
                  <a:p>
                    <a:fld id="{75C2A148-4B1E-4915-8DDA-F4C927BB29BD}" type="CATEGORYNAME">
                      <a:rPr lang="en-US" b="0"/>
                      <a:pPr/>
                      <a:t>[CATEGORY NAME]</a:t>
                    </a:fld>
                    <a:r>
                      <a:rPr lang="en-US" b="0" baseline="0"/>
                      <a:t>
</a:t>
                    </a:r>
                    <a:fld id="{761A0E11-6509-4B86-87DE-4FEC266D3C0E}" type="PERCENTAGE">
                      <a:rPr lang="en-US" b="0" baseline="0"/>
                      <a:pPr/>
                      <a:t>[PERCENTAGE]</a:t>
                    </a:fld>
                    <a:endParaRPr lang="en-US" b="0" baseline="0"/>
                  </a:p>
                </c:rich>
              </c:tx>
              <c:dLblPos val="inEnd"/>
              <c:showLegendKey val="0"/>
              <c:showVal val="0"/>
              <c:showCatName val="1"/>
              <c:showSerName val="0"/>
              <c:showPercent val="1"/>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3-1638-4D0D-8FF9-EBD507DA6889}"/>
                </c:ext>
              </c:extLst>
            </c:dLbl>
            <c:spPr>
              <a:noFill/>
              <a:ln>
                <a:noFill/>
              </a:ln>
              <a:effectLst/>
            </c:spPr>
            <c:txPr>
              <a:bodyPr rot="0" spcFirstLastPara="1" vertOverflow="ellipsis" vert="horz" wrap="square" lIns="38100" tIns="19050" rIns="38100" bIns="19050" anchor="ctr" anchorCtr="1">
                <a:spAutoFit/>
              </a:bodyPr>
              <a:lstStyle/>
              <a:p>
                <a:pPr>
                  <a:defRPr sz="1197" b="1" i="0" u="none" strike="noStrike" kern="1200" baseline="0">
                    <a:solidFill>
                      <a:schemeClr val="lt1"/>
                    </a:solidFill>
                    <a:latin typeface="+mn-lt"/>
                    <a:ea typeface="+mn-ea"/>
                    <a:cs typeface="+mn-cs"/>
                  </a:defRPr>
                </a:pPr>
                <a:endParaRPr lang="en-US"/>
              </a:p>
            </c:txPr>
            <c:dLblPos val="inEnd"/>
            <c:showLegendKey val="0"/>
            <c:showVal val="0"/>
            <c:showCatName val="1"/>
            <c:showSerName val="0"/>
            <c:showPercent val="1"/>
            <c:showBubbleSize val="0"/>
            <c:showLeaderLines val="1"/>
            <c:leaderLines>
              <c:spPr>
                <a:ln w="9525" cap="flat" cmpd="sng" algn="ctr">
                  <a:solidFill>
                    <a:schemeClr val="dk1">
                      <a:lumMod val="35000"/>
                      <a:lumOff val="65000"/>
                    </a:schemeClr>
                  </a:solidFill>
                  <a:round/>
                </a:ln>
                <a:effectLst/>
              </c:spPr>
            </c:leaderLines>
            <c:extLst>
              <c:ext xmlns:c15="http://schemas.microsoft.com/office/drawing/2012/chart" uri="{CE6537A1-D6FC-4f65-9D91-7224C49458BB}"/>
            </c:extLst>
          </c:dLbls>
          <c:cat>
            <c:strRef>
              <c:f>Sheet1!$A$2:$A$5</c:f>
              <c:strCache>
                <c:ptCount val="4"/>
                <c:pt idx="0">
                  <c:v>1st Qtr</c:v>
                </c:pt>
                <c:pt idx="1">
                  <c:v>2nd Qtr</c:v>
                </c:pt>
                <c:pt idx="2">
                  <c:v>3rd Qtr</c:v>
                </c:pt>
                <c:pt idx="3">
                  <c:v>4th Qtr</c:v>
                </c:pt>
              </c:strCache>
            </c:strRef>
          </c:cat>
          <c:val>
            <c:numRef>
              <c:f>Sheet1!$B$2:$B$5</c:f>
              <c:numCache>
                <c:formatCode>General</c:formatCode>
                <c:ptCount val="4"/>
                <c:pt idx="0">
                  <c:v>8.1999999999999993</c:v>
                </c:pt>
                <c:pt idx="1">
                  <c:v>3.2</c:v>
                </c:pt>
                <c:pt idx="2">
                  <c:v>1.4</c:v>
                </c:pt>
                <c:pt idx="3">
                  <c:v>1.2</c:v>
                </c:pt>
              </c:numCache>
            </c:numRef>
          </c:val>
          <c:extLst>
            <c:ext xmlns:c16="http://schemas.microsoft.com/office/drawing/2014/chart" uri="{C3380CC4-5D6E-409C-BE32-E72D297353CC}">
              <c16:uniqueId val="{00000000-1638-4D0D-8FF9-EBD507DA6889}"/>
            </c:ext>
          </c:extLst>
        </c:ser>
        <c:dLbls>
          <c:dLblPos val="inEnd"/>
          <c:showLegendKey val="0"/>
          <c:showVal val="0"/>
          <c:showCatName val="0"/>
          <c:showSerName val="0"/>
          <c:showPercent val="1"/>
          <c:showBubbleSize val="0"/>
          <c:showLeaderLines val="1"/>
        </c:dLbls>
        <c:firstSliceAng val="0"/>
      </c:pieChart>
      <c:spPr>
        <a:noFill/>
        <a:ln>
          <a:noFill/>
        </a:ln>
        <a:effectLst/>
      </c:spPr>
    </c:plotArea>
    <c:legend>
      <c:legendPos val="b"/>
      <c:overlay val="0"/>
      <c:spPr>
        <a:solidFill>
          <a:schemeClr val="lt1">
            <a:alpha val="78000"/>
          </a:schemeClr>
        </a:solidFill>
        <a:ln>
          <a:noFill/>
        </a:ln>
        <a:effectLst/>
      </c:spPr>
      <c:txPr>
        <a:bodyPr rot="0" spcFirstLastPara="1" vertOverflow="ellipsis" vert="horz" wrap="square" anchor="ctr" anchorCtr="1"/>
        <a:lstStyle/>
        <a:p>
          <a:pPr>
            <a:defRPr sz="1197" b="0" i="0" u="none" strike="noStrike" kern="1200" baseline="0">
              <a:solidFill>
                <a:schemeClr val="dk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pattFill prst="dkDnDiag">
      <a:fgClr>
        <a:schemeClr val="lt1">
          <a:lumMod val="95000"/>
        </a:schemeClr>
      </a:fgClr>
      <a:bgClr>
        <a:schemeClr val="lt1"/>
      </a:bgClr>
    </a:pattFill>
    <a:ln w="9525" cap="flat" cmpd="sng" algn="ctr">
      <a:solidFill>
        <a:schemeClr val="dk1">
          <a:lumMod val="15000"/>
          <a:lumOff val="85000"/>
        </a:schemeClr>
      </a:solidFill>
      <a:round/>
    </a:ln>
    <a:effectLst/>
  </c:spPr>
  <c:txPr>
    <a:bodyPr/>
    <a:lstStyle/>
    <a:p>
      <a:pPr>
        <a:defRPr/>
      </a:pPr>
      <a:endParaRPr lang="en-US"/>
    </a:p>
  </c:txPr>
  <c:externalData r:id="rId3">
    <c:autoUpdate val="0"/>
  </c:externalData>
</c:chartSpace>
</file>

<file path=ppt/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128"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r>
              <a:rPr lang="en-US" b="0"/>
              <a:t>Chart Title</a:t>
            </a:r>
          </a:p>
        </c:rich>
      </c:tx>
      <c:overlay val="0"/>
      <c:spPr>
        <a:noFill/>
        <a:ln>
          <a:noFill/>
        </a:ln>
        <a:effectLst/>
      </c:spPr>
      <c:txPr>
        <a:bodyPr rot="0" spcFirstLastPara="1" vertOverflow="ellipsis" vert="horz" wrap="square" anchor="ctr" anchorCtr="1"/>
        <a:lstStyle/>
        <a:p>
          <a:pPr>
            <a:defRPr sz="2128"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endParaRPr lang="en-US"/>
        </a:p>
      </c:txPr>
    </c:title>
    <c:autoTitleDeleted val="0"/>
    <c:view3D>
      <c:rotX val="15"/>
      <c:rotY val="20"/>
      <c:depthPercent val="100"/>
      <c:rAngAx val="1"/>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bar3DChart>
        <c:barDir val="col"/>
        <c:grouping val="percentStacked"/>
        <c:varyColors val="0"/>
        <c:ser>
          <c:idx val="0"/>
          <c:order val="0"/>
          <c:tx>
            <c:strRef>
              <c:f>Sheet1!$B$1</c:f>
              <c:strCache>
                <c:ptCount val="1"/>
                <c:pt idx="0">
                  <c:v>Series 1</c:v>
                </c:pt>
              </c:strCache>
            </c:strRef>
          </c:tx>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a:outerShdw blurRad="57150" dist="19050" dir="5400000" algn="ctr" rotWithShape="0">
                <a:srgbClr val="000000">
                  <a:alpha val="63000"/>
                </a:srgbClr>
              </a:outerShdw>
            </a:effectLst>
            <a:sp3d/>
          </c:spPr>
          <c:invertIfNegative val="0"/>
          <c:cat>
            <c:strRef>
              <c:f>Sheet1!$A$2:$A$5</c:f>
              <c:strCache>
                <c:ptCount val="4"/>
                <c:pt idx="0">
                  <c:v>Category 1</c:v>
                </c:pt>
                <c:pt idx="1">
                  <c:v>Category 2</c:v>
                </c:pt>
                <c:pt idx="2">
                  <c:v>Category 3</c:v>
                </c:pt>
                <c:pt idx="3">
                  <c:v>Category 4</c:v>
                </c:pt>
              </c:strCache>
            </c:strRef>
          </c:cat>
          <c:val>
            <c:numRef>
              <c:f>Sheet1!$B$2:$B$5</c:f>
              <c:numCache>
                <c:formatCode>General</c:formatCode>
                <c:ptCount val="4"/>
                <c:pt idx="0">
                  <c:v>4.3</c:v>
                </c:pt>
                <c:pt idx="1">
                  <c:v>2.5</c:v>
                </c:pt>
                <c:pt idx="2">
                  <c:v>3.5</c:v>
                </c:pt>
                <c:pt idx="3">
                  <c:v>4.5</c:v>
                </c:pt>
              </c:numCache>
            </c:numRef>
          </c:val>
          <c:extLst>
            <c:ext xmlns:c16="http://schemas.microsoft.com/office/drawing/2014/chart" uri="{C3380CC4-5D6E-409C-BE32-E72D297353CC}">
              <c16:uniqueId val="{00000000-6CAC-4221-AE8F-54E162D45C62}"/>
            </c:ext>
          </c:extLst>
        </c:ser>
        <c:ser>
          <c:idx val="1"/>
          <c:order val="1"/>
          <c:tx>
            <c:strRef>
              <c:f>Sheet1!$C$1</c:f>
              <c:strCache>
                <c:ptCount val="1"/>
                <c:pt idx="0">
                  <c:v>Series 2</c:v>
                </c:pt>
              </c:strCache>
            </c:strRef>
          </c:tx>
          <c:spPr>
            <a:gradFill rotWithShape="1">
              <a:gsLst>
                <a:gs pos="0">
                  <a:schemeClr val="accent2">
                    <a:satMod val="103000"/>
                    <a:lumMod val="102000"/>
                    <a:tint val="94000"/>
                  </a:schemeClr>
                </a:gs>
                <a:gs pos="50000">
                  <a:schemeClr val="accent2">
                    <a:satMod val="110000"/>
                    <a:lumMod val="100000"/>
                    <a:shade val="100000"/>
                  </a:schemeClr>
                </a:gs>
                <a:gs pos="100000">
                  <a:schemeClr val="accent2">
                    <a:lumMod val="99000"/>
                    <a:satMod val="120000"/>
                    <a:shade val="78000"/>
                  </a:schemeClr>
                </a:gs>
              </a:gsLst>
              <a:lin ang="5400000" scaled="0"/>
            </a:gradFill>
            <a:ln>
              <a:noFill/>
            </a:ln>
            <a:effectLst>
              <a:outerShdw blurRad="57150" dist="19050" dir="5400000" algn="ctr" rotWithShape="0">
                <a:srgbClr val="000000">
                  <a:alpha val="63000"/>
                </a:srgbClr>
              </a:outerShdw>
            </a:effectLst>
            <a:sp3d/>
          </c:spPr>
          <c:invertIfNegative val="0"/>
          <c:cat>
            <c:strRef>
              <c:f>Sheet1!$A$2:$A$5</c:f>
              <c:strCache>
                <c:ptCount val="4"/>
                <c:pt idx="0">
                  <c:v>Category 1</c:v>
                </c:pt>
                <c:pt idx="1">
                  <c:v>Category 2</c:v>
                </c:pt>
                <c:pt idx="2">
                  <c:v>Category 3</c:v>
                </c:pt>
                <c:pt idx="3">
                  <c:v>Category 4</c:v>
                </c:pt>
              </c:strCache>
            </c:strRef>
          </c:cat>
          <c:val>
            <c:numRef>
              <c:f>Sheet1!$C$2:$C$5</c:f>
              <c:numCache>
                <c:formatCode>General</c:formatCode>
                <c:ptCount val="4"/>
                <c:pt idx="0">
                  <c:v>2.4</c:v>
                </c:pt>
                <c:pt idx="1">
                  <c:v>4.4000000000000004</c:v>
                </c:pt>
                <c:pt idx="2">
                  <c:v>1.8</c:v>
                </c:pt>
                <c:pt idx="3">
                  <c:v>2.8</c:v>
                </c:pt>
              </c:numCache>
            </c:numRef>
          </c:val>
          <c:extLst>
            <c:ext xmlns:c16="http://schemas.microsoft.com/office/drawing/2014/chart" uri="{C3380CC4-5D6E-409C-BE32-E72D297353CC}">
              <c16:uniqueId val="{00000001-6CAC-4221-AE8F-54E162D45C62}"/>
            </c:ext>
          </c:extLst>
        </c:ser>
        <c:ser>
          <c:idx val="2"/>
          <c:order val="2"/>
          <c:tx>
            <c:strRef>
              <c:f>Sheet1!$D$1</c:f>
              <c:strCache>
                <c:ptCount val="1"/>
                <c:pt idx="0">
                  <c:v>Series 3</c:v>
                </c:pt>
              </c:strCache>
            </c:strRef>
          </c:tx>
          <c:spPr>
            <a:gradFill rotWithShape="1">
              <a:gsLst>
                <a:gs pos="0">
                  <a:schemeClr val="accent3">
                    <a:satMod val="103000"/>
                    <a:lumMod val="102000"/>
                    <a:tint val="94000"/>
                  </a:schemeClr>
                </a:gs>
                <a:gs pos="50000">
                  <a:schemeClr val="accent3">
                    <a:satMod val="110000"/>
                    <a:lumMod val="100000"/>
                    <a:shade val="100000"/>
                  </a:schemeClr>
                </a:gs>
                <a:gs pos="100000">
                  <a:schemeClr val="accent3">
                    <a:lumMod val="99000"/>
                    <a:satMod val="120000"/>
                    <a:shade val="78000"/>
                  </a:schemeClr>
                </a:gs>
              </a:gsLst>
              <a:lin ang="5400000" scaled="0"/>
            </a:gradFill>
            <a:ln>
              <a:noFill/>
            </a:ln>
            <a:effectLst>
              <a:outerShdw blurRad="57150" dist="19050" dir="5400000" algn="ctr" rotWithShape="0">
                <a:srgbClr val="000000">
                  <a:alpha val="63000"/>
                </a:srgbClr>
              </a:outerShdw>
            </a:effectLst>
            <a:sp3d/>
          </c:spPr>
          <c:invertIfNegative val="0"/>
          <c:cat>
            <c:strRef>
              <c:f>Sheet1!$A$2:$A$5</c:f>
              <c:strCache>
                <c:ptCount val="4"/>
                <c:pt idx="0">
                  <c:v>Category 1</c:v>
                </c:pt>
                <c:pt idx="1">
                  <c:v>Category 2</c:v>
                </c:pt>
                <c:pt idx="2">
                  <c:v>Category 3</c:v>
                </c:pt>
                <c:pt idx="3">
                  <c:v>Category 4</c:v>
                </c:pt>
              </c:strCache>
            </c:strRef>
          </c:cat>
          <c:val>
            <c:numRef>
              <c:f>Sheet1!$D$2:$D$5</c:f>
              <c:numCache>
                <c:formatCode>General</c:formatCode>
                <c:ptCount val="4"/>
                <c:pt idx="0">
                  <c:v>2</c:v>
                </c:pt>
                <c:pt idx="1">
                  <c:v>2</c:v>
                </c:pt>
                <c:pt idx="2">
                  <c:v>3</c:v>
                </c:pt>
                <c:pt idx="3">
                  <c:v>5</c:v>
                </c:pt>
              </c:numCache>
            </c:numRef>
          </c:val>
          <c:extLst>
            <c:ext xmlns:c16="http://schemas.microsoft.com/office/drawing/2014/chart" uri="{C3380CC4-5D6E-409C-BE32-E72D297353CC}">
              <c16:uniqueId val="{00000002-6CAC-4221-AE8F-54E162D45C62}"/>
            </c:ext>
          </c:extLst>
        </c:ser>
        <c:dLbls>
          <c:showLegendKey val="0"/>
          <c:showVal val="0"/>
          <c:showCatName val="0"/>
          <c:showSerName val="0"/>
          <c:showPercent val="0"/>
          <c:showBubbleSize val="0"/>
        </c:dLbls>
        <c:gapWidth val="150"/>
        <c:shape val="box"/>
        <c:axId val="1558639439"/>
        <c:axId val="1558642351"/>
        <c:axId val="0"/>
      </c:bar3DChart>
      <c:catAx>
        <c:axId val="1558639439"/>
        <c:scaling>
          <c:orientation val="minMax"/>
        </c:scaling>
        <c:delete val="0"/>
        <c:axPos val="b"/>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crossAx val="1558642351"/>
        <c:crosses val="autoZero"/>
        <c:auto val="1"/>
        <c:lblAlgn val="ctr"/>
        <c:lblOffset val="100"/>
        <c:noMultiLvlLbl val="0"/>
      </c:catAx>
      <c:valAx>
        <c:axId val="1558642351"/>
        <c:scaling>
          <c:orientation val="minMax"/>
        </c:scaling>
        <c:delete val="0"/>
        <c:axPos val="l"/>
        <c:majorGridlines>
          <c:spPr>
            <a:ln w="9525" cap="flat" cmpd="sng" algn="ctr">
              <a:solidFill>
                <a:schemeClr val="dk1">
                  <a:lumMod val="50000"/>
                  <a:lumOff val="50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crossAx val="1558639439"/>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a:ln>
      <a:noFill/>
    </a:ln>
    <a:effectLst/>
  </c:spPr>
  <c:txPr>
    <a:bodyPr/>
    <a:lstStyle/>
    <a:p>
      <a:pPr>
        <a:defRPr/>
      </a:pPr>
      <a:endParaRPr lang="en-US"/>
    </a:p>
  </c:txPr>
  <c:externalData r:id="rId3">
    <c:autoUpdate val="0"/>
  </c:externalData>
</c:chartSpace>
</file>

<file path=ppt/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200" b="1" i="0" u="none" strike="noStrike" kern="1200" baseline="0">
                <a:solidFill>
                  <a:schemeClr val="dk1">
                    <a:lumMod val="65000"/>
                    <a:lumOff val="35000"/>
                  </a:schemeClr>
                </a:solidFill>
                <a:latin typeface="+mn-lt"/>
                <a:ea typeface="+mn-ea"/>
                <a:cs typeface="+mn-cs"/>
              </a:defRPr>
            </a:pPr>
            <a:r>
              <a:rPr lang="en-US" b="0"/>
              <a:t>Sales</a:t>
            </a:r>
          </a:p>
        </c:rich>
      </c:tx>
      <c:overlay val="0"/>
      <c:spPr>
        <a:noFill/>
        <a:ln>
          <a:noFill/>
        </a:ln>
        <a:effectLst/>
      </c:spPr>
      <c:txPr>
        <a:bodyPr rot="0" spcFirstLastPara="1" vertOverflow="ellipsis" vert="horz" wrap="square" anchor="ctr" anchorCtr="1"/>
        <a:lstStyle/>
        <a:p>
          <a:pPr>
            <a:defRPr sz="2200" b="1" i="0" u="none" strike="noStrike" kern="1200" baseline="0">
              <a:solidFill>
                <a:schemeClr val="dk1">
                  <a:lumMod val="65000"/>
                  <a:lumOff val="35000"/>
                </a:schemeClr>
              </a:solidFill>
              <a:latin typeface="+mn-lt"/>
              <a:ea typeface="+mn-ea"/>
              <a:cs typeface="+mn-cs"/>
            </a:defRPr>
          </a:pPr>
          <a:endParaRPr lang="en-US"/>
        </a:p>
      </c:txPr>
    </c:title>
    <c:autoTitleDeleted val="0"/>
    <c:plotArea>
      <c:layout/>
      <c:pieChart>
        <c:varyColors val="1"/>
        <c:ser>
          <c:idx val="0"/>
          <c:order val="0"/>
          <c:tx>
            <c:strRef>
              <c:f>Sheet1!$B$1</c:f>
              <c:strCache>
                <c:ptCount val="1"/>
                <c:pt idx="0">
                  <c:v>Sales</c:v>
                </c:pt>
              </c:strCache>
            </c:strRef>
          </c:tx>
          <c:dPt>
            <c:idx val="0"/>
            <c:bubble3D val="0"/>
            <c:spPr>
              <a:solidFill>
                <a:schemeClr val="accent1"/>
              </a:solidFill>
              <a:ln>
                <a:noFill/>
              </a:ln>
              <a:effectLst>
                <a:outerShdw blurRad="317500" algn="ctr" rotWithShape="0">
                  <a:prstClr val="black">
                    <a:alpha val="25000"/>
                  </a:prstClr>
                </a:outerShdw>
              </a:effectLst>
            </c:spPr>
            <c:extLst>
              <c:ext xmlns:c16="http://schemas.microsoft.com/office/drawing/2014/chart" uri="{C3380CC4-5D6E-409C-BE32-E72D297353CC}">
                <c16:uniqueId val="{00000004-1638-4D0D-8FF9-EBD507DA6889}"/>
              </c:ext>
            </c:extLst>
          </c:dPt>
          <c:dPt>
            <c:idx val="1"/>
            <c:bubble3D val="0"/>
            <c:spPr>
              <a:solidFill>
                <a:schemeClr val="accent3"/>
              </a:solidFill>
              <a:ln>
                <a:noFill/>
              </a:ln>
              <a:effectLst>
                <a:outerShdw blurRad="317500" algn="ctr" rotWithShape="0">
                  <a:prstClr val="black">
                    <a:alpha val="25000"/>
                  </a:prstClr>
                </a:outerShdw>
              </a:effectLst>
            </c:spPr>
            <c:extLst>
              <c:ext xmlns:c16="http://schemas.microsoft.com/office/drawing/2014/chart" uri="{C3380CC4-5D6E-409C-BE32-E72D297353CC}">
                <c16:uniqueId val="{00000005-1638-4D0D-8FF9-EBD507DA6889}"/>
              </c:ext>
            </c:extLst>
          </c:dPt>
          <c:dPt>
            <c:idx val="2"/>
            <c:bubble3D val="0"/>
            <c:spPr>
              <a:solidFill>
                <a:schemeClr val="accent5"/>
              </a:solidFill>
              <a:ln>
                <a:noFill/>
              </a:ln>
              <a:effectLst>
                <a:outerShdw blurRad="317500" algn="ctr" rotWithShape="0">
                  <a:prstClr val="black">
                    <a:alpha val="25000"/>
                  </a:prstClr>
                </a:outerShdw>
              </a:effectLst>
            </c:spPr>
            <c:extLst>
              <c:ext xmlns:c16="http://schemas.microsoft.com/office/drawing/2014/chart" uri="{C3380CC4-5D6E-409C-BE32-E72D297353CC}">
                <c16:uniqueId val="{00000002-1638-4D0D-8FF9-EBD507DA6889}"/>
              </c:ext>
            </c:extLst>
          </c:dPt>
          <c:dPt>
            <c:idx val="3"/>
            <c:bubble3D val="0"/>
            <c:spPr>
              <a:solidFill>
                <a:schemeClr val="accent1">
                  <a:lumMod val="60000"/>
                </a:schemeClr>
              </a:solidFill>
              <a:ln>
                <a:noFill/>
              </a:ln>
              <a:effectLst>
                <a:outerShdw blurRad="317500" algn="ctr" rotWithShape="0">
                  <a:prstClr val="black">
                    <a:alpha val="25000"/>
                  </a:prstClr>
                </a:outerShdw>
              </a:effectLst>
            </c:spPr>
            <c:extLst>
              <c:ext xmlns:c16="http://schemas.microsoft.com/office/drawing/2014/chart" uri="{C3380CC4-5D6E-409C-BE32-E72D297353CC}">
                <c16:uniqueId val="{00000003-1638-4D0D-8FF9-EBD507DA6889}"/>
              </c:ext>
            </c:extLst>
          </c:dPt>
          <c:dLbls>
            <c:dLbl>
              <c:idx val="0"/>
              <c:tx>
                <c:rich>
                  <a:bodyPr/>
                  <a:lstStyle/>
                  <a:p>
                    <a:fld id="{EAB0146A-A77A-4369-98AB-E6EF81DD3EB3}" type="CATEGORYNAME">
                      <a:rPr lang="en-US" b="0"/>
                      <a:pPr/>
                      <a:t>[CATEGORY NAME]</a:t>
                    </a:fld>
                    <a:r>
                      <a:rPr lang="en-US" b="0" baseline="0"/>
                      <a:t>
</a:t>
                    </a:r>
                    <a:fld id="{602E2550-0FDB-4179-A290-3B1F81F61584}" type="PERCENTAGE">
                      <a:rPr lang="en-US" b="0" baseline="0"/>
                      <a:pPr/>
                      <a:t>[PERCENTAGE]</a:t>
                    </a:fld>
                    <a:endParaRPr lang="en-US" b="0" baseline="0"/>
                  </a:p>
                </c:rich>
              </c:tx>
              <c:dLblPos val="inEnd"/>
              <c:showLegendKey val="0"/>
              <c:showVal val="0"/>
              <c:showCatName val="1"/>
              <c:showSerName val="0"/>
              <c:showPercent val="1"/>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4-1638-4D0D-8FF9-EBD507DA6889}"/>
                </c:ext>
              </c:extLst>
            </c:dLbl>
            <c:dLbl>
              <c:idx val="1"/>
              <c:tx>
                <c:rich>
                  <a:bodyPr/>
                  <a:lstStyle/>
                  <a:p>
                    <a:fld id="{D26C1AC3-8927-4221-AD02-A71BF3A61CE3}" type="CATEGORYNAME">
                      <a:rPr lang="en-US" b="0"/>
                      <a:pPr/>
                      <a:t>[CATEGORY NAME]</a:t>
                    </a:fld>
                    <a:r>
                      <a:rPr lang="en-US" b="0" baseline="0"/>
                      <a:t>
</a:t>
                    </a:r>
                    <a:fld id="{763715BA-BA57-4633-B637-928D86B6AC3B}" type="PERCENTAGE">
                      <a:rPr lang="en-US" b="0" baseline="0"/>
                      <a:pPr/>
                      <a:t>[PERCENTAGE]</a:t>
                    </a:fld>
                    <a:endParaRPr lang="en-US" b="0" baseline="0"/>
                  </a:p>
                </c:rich>
              </c:tx>
              <c:dLblPos val="inEnd"/>
              <c:showLegendKey val="0"/>
              <c:showVal val="0"/>
              <c:showCatName val="1"/>
              <c:showSerName val="0"/>
              <c:showPercent val="1"/>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5-1638-4D0D-8FF9-EBD507DA6889}"/>
                </c:ext>
              </c:extLst>
            </c:dLbl>
            <c:dLbl>
              <c:idx val="2"/>
              <c:tx>
                <c:rich>
                  <a:bodyPr/>
                  <a:lstStyle/>
                  <a:p>
                    <a:fld id="{CE33D7D3-09CE-43F8-BD2C-9417A8A5E4EE}" type="CATEGORYNAME">
                      <a:rPr lang="en-US" b="0"/>
                      <a:pPr/>
                      <a:t>[CATEGORY NAME]</a:t>
                    </a:fld>
                    <a:r>
                      <a:rPr lang="en-US" b="0" baseline="0"/>
                      <a:t>
</a:t>
                    </a:r>
                    <a:fld id="{3BCB2E36-18B5-401A-8181-BAE94C4121B2}" type="PERCENTAGE">
                      <a:rPr lang="en-US" b="0" baseline="0"/>
                      <a:pPr/>
                      <a:t>[PERCENTAGE]</a:t>
                    </a:fld>
                    <a:endParaRPr lang="en-US" b="0" baseline="0"/>
                  </a:p>
                </c:rich>
              </c:tx>
              <c:dLblPos val="inEnd"/>
              <c:showLegendKey val="0"/>
              <c:showVal val="0"/>
              <c:showCatName val="1"/>
              <c:showSerName val="0"/>
              <c:showPercent val="1"/>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2-1638-4D0D-8FF9-EBD507DA6889}"/>
                </c:ext>
              </c:extLst>
            </c:dLbl>
            <c:dLbl>
              <c:idx val="3"/>
              <c:tx>
                <c:rich>
                  <a:bodyPr/>
                  <a:lstStyle/>
                  <a:p>
                    <a:fld id="{75C2A148-4B1E-4915-8DDA-F4C927BB29BD}" type="CATEGORYNAME">
                      <a:rPr lang="en-US" b="0"/>
                      <a:pPr/>
                      <a:t>[CATEGORY NAME]</a:t>
                    </a:fld>
                    <a:r>
                      <a:rPr lang="en-US" b="0" baseline="0"/>
                      <a:t>
</a:t>
                    </a:r>
                    <a:fld id="{761A0E11-6509-4B86-87DE-4FEC266D3C0E}" type="PERCENTAGE">
                      <a:rPr lang="en-US" b="0" baseline="0"/>
                      <a:pPr/>
                      <a:t>[PERCENTAGE]</a:t>
                    </a:fld>
                    <a:endParaRPr lang="en-US" b="0" baseline="0"/>
                  </a:p>
                </c:rich>
              </c:tx>
              <c:dLblPos val="inEnd"/>
              <c:showLegendKey val="0"/>
              <c:showVal val="0"/>
              <c:showCatName val="1"/>
              <c:showSerName val="0"/>
              <c:showPercent val="1"/>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3-1638-4D0D-8FF9-EBD507DA6889}"/>
                </c:ext>
              </c:extLst>
            </c:dLbl>
            <c:spPr>
              <a:noFill/>
              <a:ln>
                <a:noFill/>
              </a:ln>
              <a:effectLst/>
            </c:spPr>
            <c:txPr>
              <a:bodyPr rot="0" spcFirstLastPara="1" vertOverflow="ellipsis" vert="horz" wrap="square" lIns="38100" tIns="19050" rIns="38100" bIns="19050" anchor="ctr" anchorCtr="1">
                <a:spAutoFit/>
              </a:bodyPr>
              <a:lstStyle/>
              <a:p>
                <a:pPr>
                  <a:defRPr sz="1197" b="1" i="0" u="none" strike="noStrike" kern="1200" baseline="0">
                    <a:solidFill>
                      <a:schemeClr val="lt1"/>
                    </a:solidFill>
                    <a:latin typeface="+mn-lt"/>
                    <a:ea typeface="+mn-ea"/>
                    <a:cs typeface="+mn-cs"/>
                  </a:defRPr>
                </a:pPr>
                <a:endParaRPr lang="en-US"/>
              </a:p>
            </c:txPr>
            <c:dLblPos val="inEnd"/>
            <c:showLegendKey val="0"/>
            <c:showVal val="0"/>
            <c:showCatName val="1"/>
            <c:showSerName val="0"/>
            <c:showPercent val="1"/>
            <c:showBubbleSize val="0"/>
            <c:showLeaderLines val="1"/>
            <c:leaderLines>
              <c:spPr>
                <a:ln w="9525" cap="flat" cmpd="sng" algn="ctr">
                  <a:solidFill>
                    <a:schemeClr val="dk1">
                      <a:lumMod val="35000"/>
                      <a:lumOff val="65000"/>
                    </a:schemeClr>
                  </a:solidFill>
                  <a:round/>
                </a:ln>
                <a:effectLst/>
              </c:spPr>
            </c:leaderLines>
            <c:extLst>
              <c:ext xmlns:c15="http://schemas.microsoft.com/office/drawing/2012/chart" uri="{CE6537A1-D6FC-4f65-9D91-7224C49458BB}"/>
            </c:extLst>
          </c:dLbls>
          <c:cat>
            <c:strRef>
              <c:f>Sheet1!$A$2:$A$5</c:f>
              <c:strCache>
                <c:ptCount val="4"/>
                <c:pt idx="0">
                  <c:v>1st Qtr</c:v>
                </c:pt>
                <c:pt idx="1">
                  <c:v>2nd Qtr</c:v>
                </c:pt>
                <c:pt idx="2">
                  <c:v>3rd Qtr</c:v>
                </c:pt>
                <c:pt idx="3">
                  <c:v>4th Qtr</c:v>
                </c:pt>
              </c:strCache>
            </c:strRef>
          </c:cat>
          <c:val>
            <c:numRef>
              <c:f>Sheet1!$B$2:$B$5</c:f>
              <c:numCache>
                <c:formatCode>General</c:formatCode>
                <c:ptCount val="4"/>
                <c:pt idx="0">
                  <c:v>8.1999999999999993</c:v>
                </c:pt>
                <c:pt idx="1">
                  <c:v>3.2</c:v>
                </c:pt>
                <c:pt idx="2">
                  <c:v>1.4</c:v>
                </c:pt>
                <c:pt idx="3">
                  <c:v>1.2</c:v>
                </c:pt>
              </c:numCache>
            </c:numRef>
          </c:val>
          <c:extLst>
            <c:ext xmlns:c16="http://schemas.microsoft.com/office/drawing/2014/chart" uri="{C3380CC4-5D6E-409C-BE32-E72D297353CC}">
              <c16:uniqueId val="{00000000-1638-4D0D-8FF9-EBD507DA6889}"/>
            </c:ext>
          </c:extLst>
        </c:ser>
        <c:dLbls>
          <c:dLblPos val="inEnd"/>
          <c:showLegendKey val="0"/>
          <c:showVal val="0"/>
          <c:showCatName val="0"/>
          <c:showSerName val="0"/>
          <c:showPercent val="1"/>
          <c:showBubbleSize val="0"/>
          <c:showLeaderLines val="1"/>
        </c:dLbls>
        <c:firstSliceAng val="0"/>
      </c:pieChart>
      <c:spPr>
        <a:noFill/>
        <a:ln>
          <a:noFill/>
        </a:ln>
        <a:effectLst/>
      </c:spPr>
    </c:plotArea>
    <c:legend>
      <c:legendPos val="b"/>
      <c:overlay val="0"/>
      <c:spPr>
        <a:solidFill>
          <a:schemeClr val="lt1">
            <a:alpha val="78000"/>
          </a:schemeClr>
        </a:solidFill>
        <a:ln>
          <a:noFill/>
        </a:ln>
        <a:effectLst/>
      </c:spPr>
      <c:txPr>
        <a:bodyPr rot="0" spcFirstLastPara="1" vertOverflow="ellipsis" vert="horz" wrap="square" anchor="ctr" anchorCtr="1"/>
        <a:lstStyle/>
        <a:p>
          <a:pPr>
            <a:defRPr sz="1197" b="0" i="0" u="none" strike="noStrike" kern="1200" baseline="0">
              <a:solidFill>
                <a:schemeClr val="dk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pattFill prst="dkDnDiag">
      <a:fgClr>
        <a:schemeClr val="lt1">
          <a:lumMod val="95000"/>
        </a:schemeClr>
      </a:fgClr>
      <a:bgClr>
        <a:schemeClr val="lt1"/>
      </a:bgClr>
    </a:pattFill>
    <a:ln w="9525" cap="flat" cmpd="sng" algn="ctr">
      <a:solidFill>
        <a:schemeClr val="dk1">
          <a:lumMod val="15000"/>
          <a:lumOff val="85000"/>
        </a:schemeClr>
      </a:solidFill>
      <a:round/>
    </a:ln>
    <a:effectLst/>
  </c:spPr>
  <c:txPr>
    <a:bodyPr/>
    <a:lstStyle/>
    <a:p>
      <a:pPr>
        <a:defRPr/>
      </a:pPr>
      <a:endParaRPr lang="en-US"/>
    </a:p>
  </c:txPr>
  <c:externalData r:id="rId3">
    <c:autoUpdate val="0"/>
  </c:externalData>
</c:chartSpace>
</file>

<file path=ppt/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128"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r>
              <a:rPr lang="en-US" b="0"/>
              <a:t>Chart Title</a:t>
            </a:r>
          </a:p>
        </c:rich>
      </c:tx>
      <c:overlay val="0"/>
      <c:spPr>
        <a:noFill/>
        <a:ln>
          <a:noFill/>
        </a:ln>
        <a:effectLst/>
      </c:spPr>
      <c:txPr>
        <a:bodyPr rot="0" spcFirstLastPara="1" vertOverflow="ellipsis" vert="horz" wrap="square" anchor="ctr" anchorCtr="1"/>
        <a:lstStyle/>
        <a:p>
          <a:pPr>
            <a:defRPr sz="2128"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endParaRPr lang="en-US"/>
        </a:p>
      </c:txPr>
    </c:title>
    <c:autoTitleDeleted val="0"/>
    <c:view3D>
      <c:rotX val="15"/>
      <c:rotY val="20"/>
      <c:depthPercent val="100"/>
      <c:rAngAx val="1"/>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bar3DChart>
        <c:barDir val="col"/>
        <c:grouping val="percentStacked"/>
        <c:varyColors val="0"/>
        <c:ser>
          <c:idx val="0"/>
          <c:order val="0"/>
          <c:tx>
            <c:strRef>
              <c:f>Sheet1!$B$1</c:f>
              <c:strCache>
                <c:ptCount val="1"/>
                <c:pt idx="0">
                  <c:v>Series 1</c:v>
                </c:pt>
              </c:strCache>
            </c:strRef>
          </c:tx>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a:outerShdw blurRad="57150" dist="19050" dir="5400000" algn="ctr" rotWithShape="0">
                <a:srgbClr val="000000">
                  <a:alpha val="63000"/>
                </a:srgbClr>
              </a:outerShdw>
            </a:effectLst>
            <a:sp3d/>
          </c:spPr>
          <c:invertIfNegative val="0"/>
          <c:cat>
            <c:strRef>
              <c:f>Sheet1!$A$2:$A$5</c:f>
              <c:strCache>
                <c:ptCount val="4"/>
                <c:pt idx="0">
                  <c:v>Category 1</c:v>
                </c:pt>
                <c:pt idx="1">
                  <c:v>Category 2</c:v>
                </c:pt>
                <c:pt idx="2">
                  <c:v>Category 3</c:v>
                </c:pt>
                <c:pt idx="3">
                  <c:v>Category 4</c:v>
                </c:pt>
              </c:strCache>
            </c:strRef>
          </c:cat>
          <c:val>
            <c:numRef>
              <c:f>Sheet1!$B$2:$B$5</c:f>
              <c:numCache>
                <c:formatCode>General</c:formatCode>
                <c:ptCount val="4"/>
                <c:pt idx="0">
                  <c:v>4.3</c:v>
                </c:pt>
                <c:pt idx="1">
                  <c:v>2.5</c:v>
                </c:pt>
                <c:pt idx="2">
                  <c:v>3.5</c:v>
                </c:pt>
                <c:pt idx="3">
                  <c:v>4.5</c:v>
                </c:pt>
              </c:numCache>
            </c:numRef>
          </c:val>
          <c:extLst>
            <c:ext xmlns:c16="http://schemas.microsoft.com/office/drawing/2014/chart" uri="{C3380CC4-5D6E-409C-BE32-E72D297353CC}">
              <c16:uniqueId val="{00000000-9164-4217-9465-3A91B8820E83}"/>
            </c:ext>
          </c:extLst>
        </c:ser>
        <c:ser>
          <c:idx val="1"/>
          <c:order val="1"/>
          <c:tx>
            <c:strRef>
              <c:f>Sheet1!$C$1</c:f>
              <c:strCache>
                <c:ptCount val="1"/>
                <c:pt idx="0">
                  <c:v>Series 2</c:v>
                </c:pt>
              </c:strCache>
            </c:strRef>
          </c:tx>
          <c:spPr>
            <a:gradFill rotWithShape="1">
              <a:gsLst>
                <a:gs pos="0">
                  <a:schemeClr val="accent2">
                    <a:satMod val="103000"/>
                    <a:lumMod val="102000"/>
                    <a:tint val="94000"/>
                  </a:schemeClr>
                </a:gs>
                <a:gs pos="50000">
                  <a:schemeClr val="accent2">
                    <a:satMod val="110000"/>
                    <a:lumMod val="100000"/>
                    <a:shade val="100000"/>
                  </a:schemeClr>
                </a:gs>
                <a:gs pos="100000">
                  <a:schemeClr val="accent2">
                    <a:lumMod val="99000"/>
                    <a:satMod val="120000"/>
                    <a:shade val="78000"/>
                  </a:schemeClr>
                </a:gs>
              </a:gsLst>
              <a:lin ang="5400000" scaled="0"/>
            </a:gradFill>
            <a:ln>
              <a:noFill/>
            </a:ln>
            <a:effectLst>
              <a:outerShdw blurRad="57150" dist="19050" dir="5400000" algn="ctr" rotWithShape="0">
                <a:srgbClr val="000000">
                  <a:alpha val="63000"/>
                </a:srgbClr>
              </a:outerShdw>
            </a:effectLst>
            <a:sp3d/>
          </c:spPr>
          <c:invertIfNegative val="0"/>
          <c:cat>
            <c:strRef>
              <c:f>Sheet1!$A$2:$A$5</c:f>
              <c:strCache>
                <c:ptCount val="4"/>
                <c:pt idx="0">
                  <c:v>Category 1</c:v>
                </c:pt>
                <c:pt idx="1">
                  <c:v>Category 2</c:v>
                </c:pt>
                <c:pt idx="2">
                  <c:v>Category 3</c:v>
                </c:pt>
                <c:pt idx="3">
                  <c:v>Category 4</c:v>
                </c:pt>
              </c:strCache>
            </c:strRef>
          </c:cat>
          <c:val>
            <c:numRef>
              <c:f>Sheet1!$C$2:$C$5</c:f>
              <c:numCache>
                <c:formatCode>General</c:formatCode>
                <c:ptCount val="4"/>
                <c:pt idx="0">
                  <c:v>2.4</c:v>
                </c:pt>
                <c:pt idx="1">
                  <c:v>4.4000000000000004</c:v>
                </c:pt>
                <c:pt idx="2">
                  <c:v>1.8</c:v>
                </c:pt>
                <c:pt idx="3">
                  <c:v>2.8</c:v>
                </c:pt>
              </c:numCache>
            </c:numRef>
          </c:val>
          <c:extLst>
            <c:ext xmlns:c16="http://schemas.microsoft.com/office/drawing/2014/chart" uri="{C3380CC4-5D6E-409C-BE32-E72D297353CC}">
              <c16:uniqueId val="{00000001-9164-4217-9465-3A91B8820E83}"/>
            </c:ext>
          </c:extLst>
        </c:ser>
        <c:ser>
          <c:idx val="2"/>
          <c:order val="2"/>
          <c:tx>
            <c:strRef>
              <c:f>Sheet1!$D$1</c:f>
              <c:strCache>
                <c:ptCount val="1"/>
                <c:pt idx="0">
                  <c:v>Series 3</c:v>
                </c:pt>
              </c:strCache>
            </c:strRef>
          </c:tx>
          <c:spPr>
            <a:gradFill rotWithShape="1">
              <a:gsLst>
                <a:gs pos="0">
                  <a:schemeClr val="accent3">
                    <a:satMod val="103000"/>
                    <a:lumMod val="102000"/>
                    <a:tint val="94000"/>
                  </a:schemeClr>
                </a:gs>
                <a:gs pos="50000">
                  <a:schemeClr val="accent3">
                    <a:satMod val="110000"/>
                    <a:lumMod val="100000"/>
                    <a:shade val="100000"/>
                  </a:schemeClr>
                </a:gs>
                <a:gs pos="100000">
                  <a:schemeClr val="accent3">
                    <a:lumMod val="99000"/>
                    <a:satMod val="120000"/>
                    <a:shade val="78000"/>
                  </a:schemeClr>
                </a:gs>
              </a:gsLst>
              <a:lin ang="5400000" scaled="0"/>
            </a:gradFill>
            <a:ln>
              <a:noFill/>
            </a:ln>
            <a:effectLst>
              <a:outerShdw blurRad="57150" dist="19050" dir="5400000" algn="ctr" rotWithShape="0">
                <a:srgbClr val="000000">
                  <a:alpha val="63000"/>
                </a:srgbClr>
              </a:outerShdw>
            </a:effectLst>
            <a:sp3d/>
          </c:spPr>
          <c:invertIfNegative val="0"/>
          <c:cat>
            <c:strRef>
              <c:f>Sheet1!$A$2:$A$5</c:f>
              <c:strCache>
                <c:ptCount val="4"/>
                <c:pt idx="0">
                  <c:v>Category 1</c:v>
                </c:pt>
                <c:pt idx="1">
                  <c:v>Category 2</c:v>
                </c:pt>
                <c:pt idx="2">
                  <c:v>Category 3</c:v>
                </c:pt>
                <c:pt idx="3">
                  <c:v>Category 4</c:v>
                </c:pt>
              </c:strCache>
            </c:strRef>
          </c:cat>
          <c:val>
            <c:numRef>
              <c:f>Sheet1!$D$2:$D$5</c:f>
              <c:numCache>
                <c:formatCode>General</c:formatCode>
                <c:ptCount val="4"/>
                <c:pt idx="0">
                  <c:v>2</c:v>
                </c:pt>
                <c:pt idx="1">
                  <c:v>2</c:v>
                </c:pt>
                <c:pt idx="2">
                  <c:v>3</c:v>
                </c:pt>
                <c:pt idx="3">
                  <c:v>5</c:v>
                </c:pt>
              </c:numCache>
            </c:numRef>
          </c:val>
          <c:extLst>
            <c:ext xmlns:c16="http://schemas.microsoft.com/office/drawing/2014/chart" uri="{C3380CC4-5D6E-409C-BE32-E72D297353CC}">
              <c16:uniqueId val="{00000002-9164-4217-9465-3A91B8820E83}"/>
            </c:ext>
          </c:extLst>
        </c:ser>
        <c:dLbls>
          <c:showLegendKey val="0"/>
          <c:showVal val="0"/>
          <c:showCatName val="0"/>
          <c:showSerName val="0"/>
          <c:showPercent val="0"/>
          <c:showBubbleSize val="0"/>
        </c:dLbls>
        <c:gapWidth val="150"/>
        <c:shape val="box"/>
        <c:axId val="1558639439"/>
        <c:axId val="1558642351"/>
        <c:axId val="0"/>
      </c:bar3DChart>
      <c:catAx>
        <c:axId val="1558639439"/>
        <c:scaling>
          <c:orientation val="minMax"/>
        </c:scaling>
        <c:delete val="0"/>
        <c:axPos val="b"/>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crossAx val="1558642351"/>
        <c:crosses val="autoZero"/>
        <c:auto val="1"/>
        <c:lblAlgn val="ctr"/>
        <c:lblOffset val="100"/>
        <c:noMultiLvlLbl val="0"/>
      </c:catAx>
      <c:valAx>
        <c:axId val="1558642351"/>
        <c:scaling>
          <c:orientation val="minMax"/>
        </c:scaling>
        <c:delete val="0"/>
        <c:axPos val="l"/>
        <c:majorGridlines>
          <c:spPr>
            <a:ln w="9525" cap="flat" cmpd="sng" algn="ctr">
              <a:solidFill>
                <a:schemeClr val="dk1">
                  <a:lumMod val="50000"/>
                  <a:lumOff val="50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crossAx val="1558639439"/>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a:ln>
      <a:noFill/>
    </a:ln>
    <a:effectLst/>
  </c:spPr>
  <c:txPr>
    <a:bodyPr/>
    <a:lstStyle/>
    <a:p>
      <a:pPr>
        <a:defRPr/>
      </a:pPr>
      <a:endParaRPr lang="en-US"/>
    </a:p>
  </c:txPr>
  <c:externalData r:id="rId3">
    <c:autoUpdate val="0"/>
  </c:externalData>
</c:chartSpace>
</file>

<file path=ppt/charts/chart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128"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r>
              <a:rPr lang="en-US" b="0"/>
              <a:t>Chart Title</a:t>
            </a:r>
          </a:p>
        </c:rich>
      </c:tx>
      <c:overlay val="0"/>
      <c:spPr>
        <a:noFill/>
        <a:ln>
          <a:noFill/>
        </a:ln>
        <a:effectLst/>
      </c:spPr>
      <c:txPr>
        <a:bodyPr rot="0" spcFirstLastPara="1" vertOverflow="ellipsis" vert="horz" wrap="square" anchor="ctr" anchorCtr="1"/>
        <a:lstStyle/>
        <a:p>
          <a:pPr>
            <a:defRPr sz="2128"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endParaRPr lang="en-US"/>
        </a:p>
      </c:txPr>
    </c:title>
    <c:autoTitleDeleted val="0"/>
    <c:view3D>
      <c:rotX val="15"/>
      <c:rotY val="20"/>
      <c:depthPercent val="100"/>
      <c:rAngAx val="1"/>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bar3DChart>
        <c:barDir val="col"/>
        <c:grouping val="percentStacked"/>
        <c:varyColors val="0"/>
        <c:ser>
          <c:idx val="0"/>
          <c:order val="0"/>
          <c:tx>
            <c:strRef>
              <c:f>Sheet1!$B$1</c:f>
              <c:strCache>
                <c:ptCount val="1"/>
                <c:pt idx="0">
                  <c:v>Series 1</c:v>
                </c:pt>
              </c:strCache>
            </c:strRef>
          </c:tx>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a:outerShdw blurRad="57150" dist="19050" dir="5400000" algn="ctr" rotWithShape="0">
                <a:srgbClr val="000000">
                  <a:alpha val="63000"/>
                </a:srgbClr>
              </a:outerShdw>
            </a:effectLst>
            <a:sp3d/>
          </c:spPr>
          <c:invertIfNegative val="0"/>
          <c:cat>
            <c:strRef>
              <c:f>Sheet1!$A$2:$A$5</c:f>
              <c:strCache>
                <c:ptCount val="4"/>
                <c:pt idx="0">
                  <c:v>Category 1</c:v>
                </c:pt>
                <c:pt idx="1">
                  <c:v>Category 2</c:v>
                </c:pt>
                <c:pt idx="2">
                  <c:v>Category 3</c:v>
                </c:pt>
                <c:pt idx="3">
                  <c:v>Category 4</c:v>
                </c:pt>
              </c:strCache>
            </c:strRef>
          </c:cat>
          <c:val>
            <c:numRef>
              <c:f>Sheet1!$B$2:$B$5</c:f>
              <c:numCache>
                <c:formatCode>General</c:formatCode>
                <c:ptCount val="4"/>
                <c:pt idx="0">
                  <c:v>4.3</c:v>
                </c:pt>
                <c:pt idx="1">
                  <c:v>2.5</c:v>
                </c:pt>
                <c:pt idx="2">
                  <c:v>3.5</c:v>
                </c:pt>
                <c:pt idx="3">
                  <c:v>4.5</c:v>
                </c:pt>
              </c:numCache>
            </c:numRef>
          </c:val>
          <c:extLst>
            <c:ext xmlns:c16="http://schemas.microsoft.com/office/drawing/2014/chart" uri="{C3380CC4-5D6E-409C-BE32-E72D297353CC}">
              <c16:uniqueId val="{00000000-6CAC-4221-AE8F-54E162D45C62}"/>
            </c:ext>
          </c:extLst>
        </c:ser>
        <c:ser>
          <c:idx val="1"/>
          <c:order val="1"/>
          <c:tx>
            <c:strRef>
              <c:f>Sheet1!$C$1</c:f>
              <c:strCache>
                <c:ptCount val="1"/>
                <c:pt idx="0">
                  <c:v>Series 2</c:v>
                </c:pt>
              </c:strCache>
            </c:strRef>
          </c:tx>
          <c:spPr>
            <a:gradFill rotWithShape="1">
              <a:gsLst>
                <a:gs pos="0">
                  <a:schemeClr val="accent2">
                    <a:satMod val="103000"/>
                    <a:lumMod val="102000"/>
                    <a:tint val="94000"/>
                  </a:schemeClr>
                </a:gs>
                <a:gs pos="50000">
                  <a:schemeClr val="accent2">
                    <a:satMod val="110000"/>
                    <a:lumMod val="100000"/>
                    <a:shade val="100000"/>
                  </a:schemeClr>
                </a:gs>
                <a:gs pos="100000">
                  <a:schemeClr val="accent2">
                    <a:lumMod val="99000"/>
                    <a:satMod val="120000"/>
                    <a:shade val="78000"/>
                  </a:schemeClr>
                </a:gs>
              </a:gsLst>
              <a:lin ang="5400000" scaled="0"/>
            </a:gradFill>
            <a:ln>
              <a:noFill/>
            </a:ln>
            <a:effectLst>
              <a:outerShdw blurRad="57150" dist="19050" dir="5400000" algn="ctr" rotWithShape="0">
                <a:srgbClr val="000000">
                  <a:alpha val="63000"/>
                </a:srgbClr>
              </a:outerShdw>
            </a:effectLst>
            <a:sp3d/>
          </c:spPr>
          <c:invertIfNegative val="0"/>
          <c:cat>
            <c:strRef>
              <c:f>Sheet1!$A$2:$A$5</c:f>
              <c:strCache>
                <c:ptCount val="4"/>
                <c:pt idx="0">
                  <c:v>Category 1</c:v>
                </c:pt>
                <c:pt idx="1">
                  <c:v>Category 2</c:v>
                </c:pt>
                <c:pt idx="2">
                  <c:v>Category 3</c:v>
                </c:pt>
                <c:pt idx="3">
                  <c:v>Category 4</c:v>
                </c:pt>
              </c:strCache>
            </c:strRef>
          </c:cat>
          <c:val>
            <c:numRef>
              <c:f>Sheet1!$C$2:$C$5</c:f>
              <c:numCache>
                <c:formatCode>General</c:formatCode>
                <c:ptCount val="4"/>
                <c:pt idx="0">
                  <c:v>2.4</c:v>
                </c:pt>
                <c:pt idx="1">
                  <c:v>4.4000000000000004</c:v>
                </c:pt>
                <c:pt idx="2">
                  <c:v>1.8</c:v>
                </c:pt>
                <c:pt idx="3">
                  <c:v>2.8</c:v>
                </c:pt>
              </c:numCache>
            </c:numRef>
          </c:val>
          <c:extLst>
            <c:ext xmlns:c16="http://schemas.microsoft.com/office/drawing/2014/chart" uri="{C3380CC4-5D6E-409C-BE32-E72D297353CC}">
              <c16:uniqueId val="{00000001-6CAC-4221-AE8F-54E162D45C62}"/>
            </c:ext>
          </c:extLst>
        </c:ser>
        <c:ser>
          <c:idx val="2"/>
          <c:order val="2"/>
          <c:tx>
            <c:strRef>
              <c:f>Sheet1!$D$1</c:f>
              <c:strCache>
                <c:ptCount val="1"/>
                <c:pt idx="0">
                  <c:v>Series 3</c:v>
                </c:pt>
              </c:strCache>
            </c:strRef>
          </c:tx>
          <c:spPr>
            <a:gradFill rotWithShape="1">
              <a:gsLst>
                <a:gs pos="0">
                  <a:schemeClr val="accent3">
                    <a:satMod val="103000"/>
                    <a:lumMod val="102000"/>
                    <a:tint val="94000"/>
                  </a:schemeClr>
                </a:gs>
                <a:gs pos="50000">
                  <a:schemeClr val="accent3">
                    <a:satMod val="110000"/>
                    <a:lumMod val="100000"/>
                    <a:shade val="100000"/>
                  </a:schemeClr>
                </a:gs>
                <a:gs pos="100000">
                  <a:schemeClr val="accent3">
                    <a:lumMod val="99000"/>
                    <a:satMod val="120000"/>
                    <a:shade val="78000"/>
                  </a:schemeClr>
                </a:gs>
              </a:gsLst>
              <a:lin ang="5400000" scaled="0"/>
            </a:gradFill>
            <a:ln>
              <a:noFill/>
            </a:ln>
            <a:effectLst>
              <a:outerShdw blurRad="57150" dist="19050" dir="5400000" algn="ctr" rotWithShape="0">
                <a:srgbClr val="000000">
                  <a:alpha val="63000"/>
                </a:srgbClr>
              </a:outerShdw>
            </a:effectLst>
            <a:sp3d/>
          </c:spPr>
          <c:invertIfNegative val="0"/>
          <c:cat>
            <c:strRef>
              <c:f>Sheet1!$A$2:$A$5</c:f>
              <c:strCache>
                <c:ptCount val="4"/>
                <c:pt idx="0">
                  <c:v>Category 1</c:v>
                </c:pt>
                <c:pt idx="1">
                  <c:v>Category 2</c:v>
                </c:pt>
                <c:pt idx="2">
                  <c:v>Category 3</c:v>
                </c:pt>
                <c:pt idx="3">
                  <c:v>Category 4</c:v>
                </c:pt>
              </c:strCache>
            </c:strRef>
          </c:cat>
          <c:val>
            <c:numRef>
              <c:f>Sheet1!$D$2:$D$5</c:f>
              <c:numCache>
                <c:formatCode>General</c:formatCode>
                <c:ptCount val="4"/>
                <c:pt idx="0">
                  <c:v>2</c:v>
                </c:pt>
                <c:pt idx="1">
                  <c:v>2</c:v>
                </c:pt>
                <c:pt idx="2">
                  <c:v>3</c:v>
                </c:pt>
                <c:pt idx="3">
                  <c:v>5</c:v>
                </c:pt>
              </c:numCache>
            </c:numRef>
          </c:val>
          <c:extLst>
            <c:ext xmlns:c16="http://schemas.microsoft.com/office/drawing/2014/chart" uri="{C3380CC4-5D6E-409C-BE32-E72D297353CC}">
              <c16:uniqueId val="{00000002-6CAC-4221-AE8F-54E162D45C62}"/>
            </c:ext>
          </c:extLst>
        </c:ser>
        <c:dLbls>
          <c:showLegendKey val="0"/>
          <c:showVal val="0"/>
          <c:showCatName val="0"/>
          <c:showSerName val="0"/>
          <c:showPercent val="0"/>
          <c:showBubbleSize val="0"/>
        </c:dLbls>
        <c:gapWidth val="150"/>
        <c:shape val="box"/>
        <c:axId val="1558639439"/>
        <c:axId val="1558642351"/>
        <c:axId val="0"/>
      </c:bar3DChart>
      <c:catAx>
        <c:axId val="1558639439"/>
        <c:scaling>
          <c:orientation val="minMax"/>
        </c:scaling>
        <c:delete val="0"/>
        <c:axPos val="b"/>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crossAx val="1558642351"/>
        <c:crosses val="autoZero"/>
        <c:auto val="1"/>
        <c:lblAlgn val="ctr"/>
        <c:lblOffset val="100"/>
        <c:noMultiLvlLbl val="0"/>
      </c:catAx>
      <c:valAx>
        <c:axId val="1558642351"/>
        <c:scaling>
          <c:orientation val="minMax"/>
        </c:scaling>
        <c:delete val="0"/>
        <c:axPos val="l"/>
        <c:majorGridlines>
          <c:spPr>
            <a:ln w="9525" cap="flat" cmpd="sng" algn="ctr">
              <a:solidFill>
                <a:schemeClr val="dk1">
                  <a:lumMod val="50000"/>
                  <a:lumOff val="50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crossAx val="1558639439"/>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a:ln>
      <a:noFill/>
    </a:ln>
    <a:effectLst/>
  </c:spPr>
  <c:txPr>
    <a:bodyPr/>
    <a:lstStyle/>
    <a:p>
      <a:pPr>
        <a:defRPr/>
      </a:pPr>
      <a:endParaRPr lang="en-US"/>
    </a:p>
  </c:txPr>
  <c:externalData r:id="rId3">
    <c:autoUpdate val="0"/>
  </c:externalData>
</c:chartSpace>
</file>

<file path=ppt/charts/chart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200" b="1" i="0" u="none" strike="noStrike" kern="1200" baseline="0">
                <a:solidFill>
                  <a:schemeClr val="dk1">
                    <a:lumMod val="65000"/>
                    <a:lumOff val="35000"/>
                  </a:schemeClr>
                </a:solidFill>
                <a:latin typeface="+mn-lt"/>
                <a:ea typeface="+mn-ea"/>
                <a:cs typeface="+mn-cs"/>
              </a:defRPr>
            </a:pPr>
            <a:r>
              <a:rPr lang="en-US" b="0"/>
              <a:t>Sales</a:t>
            </a:r>
          </a:p>
        </c:rich>
      </c:tx>
      <c:overlay val="0"/>
      <c:spPr>
        <a:noFill/>
        <a:ln>
          <a:noFill/>
        </a:ln>
        <a:effectLst/>
      </c:spPr>
      <c:txPr>
        <a:bodyPr rot="0" spcFirstLastPara="1" vertOverflow="ellipsis" vert="horz" wrap="square" anchor="ctr" anchorCtr="1"/>
        <a:lstStyle/>
        <a:p>
          <a:pPr>
            <a:defRPr sz="2200" b="1" i="0" u="none" strike="noStrike" kern="1200" baseline="0">
              <a:solidFill>
                <a:schemeClr val="dk1">
                  <a:lumMod val="65000"/>
                  <a:lumOff val="35000"/>
                </a:schemeClr>
              </a:solidFill>
              <a:latin typeface="+mn-lt"/>
              <a:ea typeface="+mn-ea"/>
              <a:cs typeface="+mn-cs"/>
            </a:defRPr>
          </a:pPr>
          <a:endParaRPr lang="en-US"/>
        </a:p>
      </c:txPr>
    </c:title>
    <c:autoTitleDeleted val="0"/>
    <c:plotArea>
      <c:layout/>
      <c:pieChart>
        <c:varyColors val="1"/>
        <c:ser>
          <c:idx val="0"/>
          <c:order val="0"/>
          <c:tx>
            <c:strRef>
              <c:f>Sheet1!$B$1</c:f>
              <c:strCache>
                <c:ptCount val="1"/>
                <c:pt idx="0">
                  <c:v>Sales</c:v>
                </c:pt>
              </c:strCache>
            </c:strRef>
          </c:tx>
          <c:dPt>
            <c:idx val="0"/>
            <c:bubble3D val="0"/>
            <c:spPr>
              <a:solidFill>
                <a:schemeClr val="accent1"/>
              </a:solidFill>
              <a:ln>
                <a:noFill/>
              </a:ln>
              <a:effectLst>
                <a:outerShdw blurRad="317500" algn="ctr" rotWithShape="0">
                  <a:prstClr val="black">
                    <a:alpha val="25000"/>
                  </a:prstClr>
                </a:outerShdw>
              </a:effectLst>
            </c:spPr>
            <c:extLst>
              <c:ext xmlns:c16="http://schemas.microsoft.com/office/drawing/2014/chart" uri="{C3380CC4-5D6E-409C-BE32-E72D297353CC}">
                <c16:uniqueId val="{00000004-1638-4D0D-8FF9-EBD507DA6889}"/>
              </c:ext>
            </c:extLst>
          </c:dPt>
          <c:dPt>
            <c:idx val="1"/>
            <c:bubble3D val="0"/>
            <c:spPr>
              <a:solidFill>
                <a:schemeClr val="accent3"/>
              </a:solidFill>
              <a:ln>
                <a:noFill/>
              </a:ln>
              <a:effectLst>
                <a:outerShdw blurRad="317500" algn="ctr" rotWithShape="0">
                  <a:prstClr val="black">
                    <a:alpha val="25000"/>
                  </a:prstClr>
                </a:outerShdw>
              </a:effectLst>
            </c:spPr>
            <c:extLst>
              <c:ext xmlns:c16="http://schemas.microsoft.com/office/drawing/2014/chart" uri="{C3380CC4-5D6E-409C-BE32-E72D297353CC}">
                <c16:uniqueId val="{00000005-1638-4D0D-8FF9-EBD507DA6889}"/>
              </c:ext>
            </c:extLst>
          </c:dPt>
          <c:dPt>
            <c:idx val="2"/>
            <c:bubble3D val="0"/>
            <c:spPr>
              <a:solidFill>
                <a:schemeClr val="accent5"/>
              </a:solidFill>
              <a:ln>
                <a:noFill/>
              </a:ln>
              <a:effectLst>
                <a:outerShdw blurRad="317500" algn="ctr" rotWithShape="0">
                  <a:prstClr val="black">
                    <a:alpha val="25000"/>
                  </a:prstClr>
                </a:outerShdw>
              </a:effectLst>
            </c:spPr>
            <c:extLst>
              <c:ext xmlns:c16="http://schemas.microsoft.com/office/drawing/2014/chart" uri="{C3380CC4-5D6E-409C-BE32-E72D297353CC}">
                <c16:uniqueId val="{00000002-1638-4D0D-8FF9-EBD507DA6889}"/>
              </c:ext>
            </c:extLst>
          </c:dPt>
          <c:dPt>
            <c:idx val="3"/>
            <c:bubble3D val="0"/>
            <c:spPr>
              <a:solidFill>
                <a:schemeClr val="accent1">
                  <a:lumMod val="60000"/>
                </a:schemeClr>
              </a:solidFill>
              <a:ln>
                <a:noFill/>
              </a:ln>
              <a:effectLst>
                <a:outerShdw blurRad="317500" algn="ctr" rotWithShape="0">
                  <a:prstClr val="black">
                    <a:alpha val="25000"/>
                  </a:prstClr>
                </a:outerShdw>
              </a:effectLst>
            </c:spPr>
            <c:extLst>
              <c:ext xmlns:c16="http://schemas.microsoft.com/office/drawing/2014/chart" uri="{C3380CC4-5D6E-409C-BE32-E72D297353CC}">
                <c16:uniqueId val="{00000003-1638-4D0D-8FF9-EBD507DA6889}"/>
              </c:ext>
            </c:extLst>
          </c:dPt>
          <c:dLbls>
            <c:dLbl>
              <c:idx val="0"/>
              <c:tx>
                <c:rich>
                  <a:bodyPr/>
                  <a:lstStyle/>
                  <a:p>
                    <a:fld id="{EAB0146A-A77A-4369-98AB-E6EF81DD3EB3}" type="CATEGORYNAME">
                      <a:rPr lang="en-US" b="0"/>
                      <a:pPr/>
                      <a:t>[CATEGORY NAME]</a:t>
                    </a:fld>
                    <a:r>
                      <a:rPr lang="en-US" b="0" baseline="0"/>
                      <a:t>
</a:t>
                    </a:r>
                    <a:fld id="{602E2550-0FDB-4179-A290-3B1F81F61584}" type="PERCENTAGE">
                      <a:rPr lang="en-US" b="0" baseline="0"/>
                      <a:pPr/>
                      <a:t>[PERCENTAGE]</a:t>
                    </a:fld>
                    <a:endParaRPr lang="en-US" b="0" baseline="0"/>
                  </a:p>
                </c:rich>
              </c:tx>
              <c:dLblPos val="inEnd"/>
              <c:showLegendKey val="0"/>
              <c:showVal val="0"/>
              <c:showCatName val="1"/>
              <c:showSerName val="0"/>
              <c:showPercent val="1"/>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4-1638-4D0D-8FF9-EBD507DA6889}"/>
                </c:ext>
              </c:extLst>
            </c:dLbl>
            <c:dLbl>
              <c:idx val="1"/>
              <c:tx>
                <c:rich>
                  <a:bodyPr/>
                  <a:lstStyle/>
                  <a:p>
                    <a:fld id="{D26C1AC3-8927-4221-AD02-A71BF3A61CE3}" type="CATEGORYNAME">
                      <a:rPr lang="en-US" b="0"/>
                      <a:pPr/>
                      <a:t>[CATEGORY NAME]</a:t>
                    </a:fld>
                    <a:r>
                      <a:rPr lang="en-US" b="0" baseline="0"/>
                      <a:t>
</a:t>
                    </a:r>
                    <a:fld id="{763715BA-BA57-4633-B637-928D86B6AC3B}" type="PERCENTAGE">
                      <a:rPr lang="en-US" b="0" baseline="0"/>
                      <a:pPr/>
                      <a:t>[PERCENTAGE]</a:t>
                    </a:fld>
                    <a:endParaRPr lang="en-US" b="0" baseline="0"/>
                  </a:p>
                </c:rich>
              </c:tx>
              <c:dLblPos val="inEnd"/>
              <c:showLegendKey val="0"/>
              <c:showVal val="0"/>
              <c:showCatName val="1"/>
              <c:showSerName val="0"/>
              <c:showPercent val="1"/>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5-1638-4D0D-8FF9-EBD507DA6889}"/>
                </c:ext>
              </c:extLst>
            </c:dLbl>
            <c:dLbl>
              <c:idx val="2"/>
              <c:tx>
                <c:rich>
                  <a:bodyPr/>
                  <a:lstStyle/>
                  <a:p>
                    <a:fld id="{CE33D7D3-09CE-43F8-BD2C-9417A8A5E4EE}" type="CATEGORYNAME">
                      <a:rPr lang="en-US" b="0"/>
                      <a:pPr/>
                      <a:t>[CATEGORY NAME]</a:t>
                    </a:fld>
                    <a:r>
                      <a:rPr lang="en-US" b="0" baseline="0"/>
                      <a:t>
</a:t>
                    </a:r>
                    <a:fld id="{3BCB2E36-18B5-401A-8181-BAE94C4121B2}" type="PERCENTAGE">
                      <a:rPr lang="en-US" b="0" baseline="0"/>
                      <a:pPr/>
                      <a:t>[PERCENTAGE]</a:t>
                    </a:fld>
                    <a:endParaRPr lang="en-US" b="0" baseline="0"/>
                  </a:p>
                </c:rich>
              </c:tx>
              <c:dLblPos val="inEnd"/>
              <c:showLegendKey val="0"/>
              <c:showVal val="0"/>
              <c:showCatName val="1"/>
              <c:showSerName val="0"/>
              <c:showPercent val="1"/>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2-1638-4D0D-8FF9-EBD507DA6889}"/>
                </c:ext>
              </c:extLst>
            </c:dLbl>
            <c:dLbl>
              <c:idx val="3"/>
              <c:tx>
                <c:rich>
                  <a:bodyPr/>
                  <a:lstStyle/>
                  <a:p>
                    <a:fld id="{75C2A148-4B1E-4915-8DDA-F4C927BB29BD}" type="CATEGORYNAME">
                      <a:rPr lang="en-US" b="0"/>
                      <a:pPr/>
                      <a:t>[CATEGORY NAME]</a:t>
                    </a:fld>
                    <a:r>
                      <a:rPr lang="en-US" b="0" baseline="0"/>
                      <a:t>
</a:t>
                    </a:r>
                    <a:fld id="{761A0E11-6509-4B86-87DE-4FEC266D3C0E}" type="PERCENTAGE">
                      <a:rPr lang="en-US" b="0" baseline="0"/>
                      <a:pPr/>
                      <a:t>[PERCENTAGE]</a:t>
                    </a:fld>
                    <a:endParaRPr lang="en-US" b="0" baseline="0"/>
                  </a:p>
                </c:rich>
              </c:tx>
              <c:dLblPos val="inEnd"/>
              <c:showLegendKey val="0"/>
              <c:showVal val="0"/>
              <c:showCatName val="1"/>
              <c:showSerName val="0"/>
              <c:showPercent val="1"/>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3-1638-4D0D-8FF9-EBD507DA6889}"/>
                </c:ext>
              </c:extLst>
            </c:dLbl>
            <c:spPr>
              <a:noFill/>
              <a:ln>
                <a:noFill/>
              </a:ln>
              <a:effectLst/>
            </c:spPr>
            <c:txPr>
              <a:bodyPr rot="0" spcFirstLastPara="1" vertOverflow="ellipsis" vert="horz" wrap="square" lIns="38100" tIns="19050" rIns="38100" bIns="19050" anchor="ctr" anchorCtr="1">
                <a:spAutoFit/>
              </a:bodyPr>
              <a:lstStyle/>
              <a:p>
                <a:pPr>
                  <a:defRPr sz="1197" b="1" i="0" u="none" strike="noStrike" kern="1200" baseline="0">
                    <a:solidFill>
                      <a:schemeClr val="lt1"/>
                    </a:solidFill>
                    <a:latin typeface="+mn-lt"/>
                    <a:ea typeface="+mn-ea"/>
                    <a:cs typeface="+mn-cs"/>
                  </a:defRPr>
                </a:pPr>
                <a:endParaRPr lang="en-US"/>
              </a:p>
            </c:txPr>
            <c:dLblPos val="inEnd"/>
            <c:showLegendKey val="0"/>
            <c:showVal val="0"/>
            <c:showCatName val="1"/>
            <c:showSerName val="0"/>
            <c:showPercent val="1"/>
            <c:showBubbleSize val="0"/>
            <c:showLeaderLines val="1"/>
            <c:leaderLines>
              <c:spPr>
                <a:ln w="9525" cap="flat" cmpd="sng" algn="ctr">
                  <a:solidFill>
                    <a:schemeClr val="dk1">
                      <a:lumMod val="35000"/>
                      <a:lumOff val="65000"/>
                    </a:schemeClr>
                  </a:solidFill>
                  <a:round/>
                </a:ln>
                <a:effectLst/>
              </c:spPr>
            </c:leaderLines>
            <c:extLst>
              <c:ext xmlns:c15="http://schemas.microsoft.com/office/drawing/2012/chart" uri="{CE6537A1-D6FC-4f65-9D91-7224C49458BB}"/>
            </c:extLst>
          </c:dLbls>
          <c:cat>
            <c:strRef>
              <c:f>Sheet1!$A$2:$A$5</c:f>
              <c:strCache>
                <c:ptCount val="4"/>
                <c:pt idx="0">
                  <c:v>1st Qtr</c:v>
                </c:pt>
                <c:pt idx="1">
                  <c:v>2nd Qtr</c:v>
                </c:pt>
                <c:pt idx="2">
                  <c:v>3rd Qtr</c:v>
                </c:pt>
                <c:pt idx="3">
                  <c:v>4th Qtr</c:v>
                </c:pt>
              </c:strCache>
            </c:strRef>
          </c:cat>
          <c:val>
            <c:numRef>
              <c:f>Sheet1!$B$2:$B$5</c:f>
              <c:numCache>
                <c:formatCode>General</c:formatCode>
                <c:ptCount val="4"/>
                <c:pt idx="0">
                  <c:v>8.1999999999999993</c:v>
                </c:pt>
                <c:pt idx="1">
                  <c:v>3.2</c:v>
                </c:pt>
                <c:pt idx="2">
                  <c:v>1.4</c:v>
                </c:pt>
                <c:pt idx="3">
                  <c:v>1.2</c:v>
                </c:pt>
              </c:numCache>
            </c:numRef>
          </c:val>
          <c:extLst>
            <c:ext xmlns:c16="http://schemas.microsoft.com/office/drawing/2014/chart" uri="{C3380CC4-5D6E-409C-BE32-E72D297353CC}">
              <c16:uniqueId val="{00000000-1638-4D0D-8FF9-EBD507DA6889}"/>
            </c:ext>
          </c:extLst>
        </c:ser>
        <c:dLbls>
          <c:dLblPos val="inEnd"/>
          <c:showLegendKey val="0"/>
          <c:showVal val="0"/>
          <c:showCatName val="0"/>
          <c:showSerName val="0"/>
          <c:showPercent val="1"/>
          <c:showBubbleSize val="0"/>
          <c:showLeaderLines val="1"/>
        </c:dLbls>
        <c:firstSliceAng val="0"/>
      </c:pieChart>
      <c:spPr>
        <a:noFill/>
        <a:ln>
          <a:noFill/>
        </a:ln>
        <a:effectLst/>
      </c:spPr>
    </c:plotArea>
    <c:legend>
      <c:legendPos val="b"/>
      <c:overlay val="0"/>
      <c:spPr>
        <a:solidFill>
          <a:schemeClr val="lt1">
            <a:alpha val="78000"/>
          </a:schemeClr>
        </a:solidFill>
        <a:ln>
          <a:noFill/>
        </a:ln>
        <a:effectLst/>
      </c:spPr>
      <c:txPr>
        <a:bodyPr rot="0" spcFirstLastPara="1" vertOverflow="ellipsis" vert="horz" wrap="square" anchor="ctr" anchorCtr="1"/>
        <a:lstStyle/>
        <a:p>
          <a:pPr>
            <a:defRPr sz="1197" b="0" i="0" u="none" strike="noStrike" kern="1200" baseline="0">
              <a:solidFill>
                <a:schemeClr val="dk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pattFill prst="dkDnDiag">
      <a:fgClr>
        <a:schemeClr val="lt1">
          <a:lumMod val="95000"/>
        </a:schemeClr>
      </a:fgClr>
      <a:bgClr>
        <a:schemeClr val="lt1"/>
      </a:bgClr>
    </a:pattFill>
    <a:ln w="9525" cap="flat" cmpd="sng" algn="ctr">
      <a:solidFill>
        <a:schemeClr val="dk1">
          <a:lumMod val="15000"/>
          <a:lumOff val="85000"/>
        </a:schemeClr>
      </a:solidFill>
      <a:round/>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1">
  <a:schemeClr val="accent1"/>
  <a:schemeClr val="accent3"/>
  <a:schemeClr val="accent5"/>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4.xml><?xml version="1.0" encoding="utf-8"?>
<cs:colorStyle xmlns:cs="http://schemas.microsoft.com/office/drawing/2012/chartStyle" xmlns:a="http://schemas.openxmlformats.org/drawingml/2006/main" meth="cycle" id="11">
  <a:schemeClr val="accent1"/>
  <a:schemeClr val="accent3"/>
  <a:schemeClr val="accent5"/>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6.xml><?xml version="1.0" encoding="utf-8"?>
<cs:colorStyle xmlns:cs="http://schemas.microsoft.com/office/drawing/2012/chartStyle" xmlns:a="http://schemas.openxmlformats.org/drawingml/2006/main" meth="cycle" id="11">
  <a:schemeClr val="accent1"/>
  <a:schemeClr val="accent3"/>
  <a:schemeClr val="accent5"/>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9.xml><?xml version="1.0" encoding="utf-8"?>
<cs:colorStyle xmlns:cs="http://schemas.microsoft.com/office/drawing/2012/chartStyle" xmlns:a="http://schemas.openxmlformats.org/drawingml/2006/main" meth="cycle" id="11">
  <a:schemeClr val="accent1"/>
  <a:schemeClr val="accent3"/>
  <a:schemeClr val="accent5"/>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94">
  <cs:axisTitle>
    <cs:lnRef idx="0"/>
    <cs:fillRef idx="0"/>
    <cs:effectRef idx="0"/>
    <cs:fontRef idx="minor">
      <a:schemeClr val="lt1">
        <a:lumMod val="85000"/>
      </a:schemeClr>
    </cs:fontRef>
    <cs:defRPr sz="1197" b="1" kern="1200" cap="all"/>
  </cs:axisTitle>
  <cs:categoryAxis>
    <cs:lnRef idx="0"/>
    <cs:fillRef idx="0"/>
    <cs:effectRef idx="0"/>
    <cs:fontRef idx="minor">
      <a:schemeClr val="lt1">
        <a:lumMod val="85000"/>
      </a:schemeClr>
    </cs:fontRef>
    <cs:spPr/>
    <cs:defRPr sz="1197"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330" kern="1200"/>
  </cs:chartArea>
  <cs:dataLabel>
    <cs:lnRef idx="0"/>
    <cs:fillRef idx="0"/>
    <cs:effectRef idx="0"/>
    <cs:fontRef idx="minor">
      <a:schemeClr val="lt1">
        <a:lumMod val="85000"/>
      </a:schemeClr>
    </cs:fontRef>
    <cs:defRPr sz="1197" kern="1200"/>
  </cs:dataLabel>
  <cs:dataLabelCallout>
    <cs:lnRef idx="0"/>
    <cs:fillRef idx="0"/>
    <cs:effectRef idx="0"/>
    <cs:fontRef idx="minor">
      <a:schemeClr val="dk1">
        <a:lumMod val="65000"/>
        <a:lumOff val="35000"/>
      </a:schemeClr>
    </cs:fontRef>
    <cs:spPr>
      <a:solidFill>
        <a:schemeClr val="lt1"/>
      </a:solidFill>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lt1">
        <a:lumMod val="85000"/>
      </a:schemeClr>
    </cs:fontRef>
    <cs:spPr>
      <a:ln w="9525">
        <a:solidFill>
          <a:schemeClr val="lt1">
            <a:lumMod val="95000"/>
            <a:alpha val="54000"/>
          </a:schemeClr>
        </a:solidFill>
      </a:ln>
    </cs:spPr>
    <cs:defRPr sz="1197" kern="1200"/>
  </cs:dataTable>
  <cs:downBar>
    <cs:lnRef idx="0"/>
    <cs:fillRef idx="0"/>
    <cs:effectRef idx="0"/>
    <cs:fontRef idx="minor">
      <a:schemeClr val="tx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tx1"/>
    </cs:fontRef>
    <cs:spPr>
      <a:ln w="9525">
        <a:solidFill>
          <a:schemeClr val="lt1">
            <a:lumMod val="95000"/>
            <a:alpha val="54000"/>
          </a:schemeClr>
        </a:solidFill>
        <a:prstDash val="dash"/>
      </a:ln>
    </cs:spPr>
  </cs:dropLine>
  <cs:errorBar>
    <cs:lnRef idx="0"/>
    <cs:fillRef idx="0"/>
    <cs:effectRef idx="0"/>
    <cs:fontRef idx="minor">
      <a:schemeClr val="tx1"/>
    </cs:fontRef>
    <cs:spPr>
      <a:ln w="9525" cap="flat" cmpd="sng" algn="ctr">
        <a:solidFill>
          <a:schemeClr val="lt1">
            <a:lumMod val="95000"/>
          </a:schemeClr>
        </a:solidFill>
        <a:round/>
      </a:ln>
    </cs:spPr>
  </cs:errorBar>
  <cs:floor>
    <cs:lnRef idx="0"/>
    <cs:fillRef idx="0"/>
    <cs:effectRef idx="0"/>
    <cs:fontRef idx="minor">
      <a:schemeClr val="tx1"/>
    </cs:fontRef>
  </cs:floor>
  <cs:gridlineMajor>
    <cs:lnRef idx="0"/>
    <cs:fillRef idx="0"/>
    <cs:effectRef idx="0"/>
    <cs:fontRef idx="minor">
      <a:schemeClr val="tx1"/>
    </cs:fontRef>
    <cs:spPr>
      <a:ln w="9525" cap="flat" cmpd="sng" algn="ctr">
        <a:solidFill>
          <a:schemeClr val="dk1">
            <a:lumMod val="50000"/>
            <a:lumOff val="50000"/>
          </a:schemeClr>
        </a:solidFill>
        <a:round/>
      </a:ln>
    </cs:spPr>
  </cs:gridlineMajor>
  <cs:gridlineMinor>
    <cs:lnRef idx="0"/>
    <cs:fillRef idx="0"/>
    <cs:effectRef idx="0"/>
    <cs:fontRef idx="minor">
      <a:schemeClr val="tx1"/>
    </cs:fontRef>
    <cs:spPr>
      <a:ln>
        <a:solidFill>
          <a:schemeClr val="dk1">
            <a:lumMod val="60000"/>
            <a:lumOff val="40000"/>
          </a:schemeClr>
        </a:solidFill>
      </a:ln>
    </cs:spPr>
  </cs:gridlineMinor>
  <cs:hiLoLine>
    <cs:lnRef idx="0"/>
    <cs:fillRef idx="0"/>
    <cs:effectRef idx="0"/>
    <cs:fontRef idx="minor">
      <a:schemeClr val="tx1"/>
    </cs:fontRef>
    <cs:spPr>
      <a:ln w="9525">
        <a:solidFill>
          <a:schemeClr val="lt1">
            <a:lumMod val="95000"/>
            <a:alpha val="54000"/>
          </a:schemeClr>
        </a:solidFill>
        <a:prstDash val="dash"/>
      </a:ln>
    </cs:spPr>
  </cs:hiLoLine>
  <cs:leaderLine>
    <cs:lnRef idx="0"/>
    <cs:fillRef idx="0"/>
    <cs:effectRef idx="0"/>
    <cs:fontRef idx="minor">
      <a:schemeClr val="tx1"/>
    </cs:fontRef>
    <cs:spPr>
      <a:ln w="9525">
        <a:solidFill>
          <a:schemeClr val="lt1">
            <a:lumMod val="95000"/>
            <a:alpha val="54000"/>
          </a:schemeClr>
        </a:solidFill>
      </a:ln>
    </cs:spPr>
  </cs:leaderLine>
  <cs:legend>
    <cs:lnRef idx="0"/>
    <cs:fillRef idx="0"/>
    <cs:effectRef idx="0"/>
    <cs:fontRef idx="minor">
      <a:schemeClr val="lt1">
        <a:lumMod val="85000"/>
      </a:schemeClr>
    </cs:fontRef>
    <cs:defRPr sz="1197" kern="1200"/>
  </cs:legend>
  <cs:plotArea>
    <cs:lnRef idx="0"/>
    <cs:fillRef idx="0"/>
    <cs:effectRef idx="0"/>
    <cs:fontRef idx="minor">
      <a:schemeClr val="tx1"/>
    </cs:fontRef>
  </cs:plotArea>
  <cs:plotArea3D>
    <cs:lnRef idx="0"/>
    <cs:fillRef idx="0"/>
    <cs:effectRef idx="0"/>
    <cs:fontRef idx="minor">
      <a:schemeClr val="tx1"/>
    </cs:fontRef>
  </cs:plotArea3D>
  <cs:seriesAxis>
    <cs:lnRef idx="0"/>
    <cs:fillRef idx="0"/>
    <cs:effectRef idx="0"/>
    <cs:fontRef idx="minor">
      <a:schemeClr val="lt1">
        <a:lumMod val="85000"/>
      </a:schemeClr>
    </cs:fontRef>
    <cs:spPr/>
    <cs:defRPr sz="1197"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2128"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tx1"/>
    </cs:fontRef>
    <cs:spPr>
      <a:ln w="19050" cap="rnd">
        <a:solidFill>
          <a:schemeClr val="phClr"/>
        </a:solidFill>
      </a:ln>
    </cs:spPr>
  </cs:trendline>
  <cs:trendlineLabel>
    <cs:lnRef idx="0"/>
    <cs:fillRef idx="0"/>
    <cs:effectRef idx="0"/>
    <cs:fontRef idx="minor">
      <a:schemeClr val="lt1">
        <a:lumMod val="85000"/>
      </a:schemeClr>
    </cs:fontRef>
    <cs:defRPr sz="1197" kern="1200"/>
  </cs:trendlineLabel>
  <cs:upBar>
    <cs:lnRef idx="0"/>
    <cs:fillRef idx="0"/>
    <cs:effectRef idx="0"/>
    <cs:fontRef idx="minor">
      <a:schemeClr val="tx1"/>
    </cs:fontRef>
    <cs:spPr>
      <a:solidFill>
        <a:schemeClr val="lt1"/>
      </a:solidFill>
      <a:ln w="9525">
        <a:solidFill>
          <a:schemeClr val="lt1">
            <a:lumMod val="95000"/>
            <a:alpha val="54000"/>
          </a:schemeClr>
        </a:solidFill>
      </a:ln>
    </cs:spPr>
  </cs:upBar>
  <cs:valueAxis>
    <cs:lnRef idx="0"/>
    <cs:fillRef idx="0"/>
    <cs:effectRef idx="0"/>
    <cs:fontRef idx="minor">
      <a:schemeClr val="lt1">
        <a:lumMod val="85000"/>
      </a:schemeClr>
    </cs:fontRef>
    <cs:defRPr sz="1197" kern="1200"/>
  </cs:valueAxis>
  <cs:wall>
    <cs:lnRef idx="0"/>
    <cs:fillRef idx="0"/>
    <cs:effectRef idx="0"/>
    <cs:fontRef idx="minor">
      <a:schemeClr val="tx1"/>
    </cs:fontRef>
  </cs:wall>
</cs:chartStyle>
</file>

<file path=ppt/charts/style2.xml><?xml version="1.0" encoding="utf-8"?>
<cs:chartStyle xmlns:cs="http://schemas.microsoft.com/office/drawing/2012/chartStyle" xmlns:a="http://schemas.openxmlformats.org/drawingml/2006/main" id="261">
  <cs:axisTitle>
    <cs:lnRef idx="0"/>
    <cs:fillRef idx="0"/>
    <cs:effectRef idx="0"/>
    <cs:fontRef idx="minor">
      <a:schemeClr val="dk1">
        <a:lumMod val="65000"/>
        <a:lumOff val="35000"/>
      </a:schemeClr>
    </cs:fontRef>
    <cs:defRPr sz="1197" kern="1200"/>
  </cs:axisTitle>
  <cs:categoryAxis>
    <cs:lnRef idx="0"/>
    <cs:fillRef idx="0"/>
    <cs:effectRef idx="0"/>
    <cs:fontRef idx="minor">
      <a:schemeClr val="dk1">
        <a:lumMod val="65000"/>
        <a:lumOff val="35000"/>
      </a:schemeClr>
    </cs:fontRef>
    <cs:defRPr sz="1197" kern="1200"/>
  </cs:categoryAxis>
  <cs:chartArea>
    <cs:lnRef idx="0"/>
    <cs:fillRef idx="0"/>
    <cs:effectRef idx="0"/>
    <cs:fontRef idx="minor">
      <a:schemeClr val="dk1"/>
    </cs:fontRef>
    <cs:spPr>
      <a:pattFill prst="dkDnDiag">
        <a:fgClr>
          <a:schemeClr val="lt1">
            <a:lumMod val="95000"/>
          </a:schemeClr>
        </a:fgClr>
        <a:bgClr>
          <a:schemeClr val="lt1"/>
        </a:bgClr>
      </a:pattFill>
      <a:ln w="9525" cap="flat" cmpd="sng" algn="ctr">
        <a:solidFill>
          <a:schemeClr val="dk1">
            <a:lumMod val="15000"/>
            <a:lumOff val="85000"/>
          </a:schemeClr>
        </a:solidFill>
        <a:round/>
      </a:ln>
    </cs:spPr>
    <cs:defRPr sz="1197" kern="1200"/>
  </cs:chartArea>
  <cs:dataLabel>
    <cs:lnRef idx="0"/>
    <cs:fillRef idx="0"/>
    <cs:effectRef idx="0"/>
    <cs:fontRef idx="minor">
      <a:schemeClr val="lt1"/>
    </cs:fontRef>
    <cs:defRPr sz="1197" b="1" i="0" u="none" strike="noStrike" kern="1200" baseline="0"/>
  </cs:dataLabel>
  <cs:dataLabelCallout>
    <cs:lnRef idx="0"/>
    <cs:fillRef idx="0"/>
    <cs:effectRef idx="0"/>
    <cs:fontRef idx="minor">
      <a:schemeClr val="dk1">
        <a:lumMod val="65000"/>
        <a:lumOff val="35000"/>
      </a:schemeClr>
    </cs:fontRef>
    <cs:spPr>
      <a:solidFill>
        <a:schemeClr val="lt1">
          <a:alpha val="75000"/>
        </a:schemeClr>
      </a:solidFill>
      <a:ln w="9525">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a:effectLst>
        <a:outerShdw blurRad="317500" algn="ctr" rotWithShape="0">
          <a:prstClr val="black">
            <a:alpha val="25000"/>
          </a:prstClr>
        </a:outerShdw>
      </a:effectLst>
    </cs:spPr>
  </cs:dataPoint>
  <cs:dataPoint3D>
    <cs:lnRef idx="0"/>
    <cs:fillRef idx="0">
      <cs:styleClr val="auto"/>
    </cs:fillRef>
    <cs:effectRef idx="0"/>
    <cs:fontRef idx="minor">
      <a:schemeClr val="dk1"/>
    </cs:fontRef>
    <cs:spPr>
      <a:solidFill>
        <a:schemeClr val="phClr"/>
      </a:solidFill>
      <a:effectLst>
        <a:outerShdw blurRad="88900" sx="102000" sy="102000" algn="ctr" rotWithShape="0">
          <a:prstClr val="black">
            <a:alpha val="20000"/>
          </a:prstClr>
        </a:outerShdw>
      </a:effectLst>
      <a:scene3d>
        <a:camera prst="orthographicFront"/>
        <a:lightRig rig="threePt" dir="t"/>
      </a:scene3d>
      <a:sp3d prstMaterial="matte"/>
    </cs:spPr>
  </cs:dataPoint3D>
  <cs:dataPointLine>
    <cs:lnRef idx="0">
      <cs:styleClr val="auto"/>
    </cs:lnRef>
    <cs:fillRef idx="0"/>
    <cs:effectRef idx="0"/>
    <cs:fontRef idx="minor">
      <a:schemeClr val="dk1"/>
    </cs:fontRef>
    <cs:spPr>
      <a:ln w="28575" cap="rnd">
        <a:solidFill>
          <a:schemeClr val="phClr"/>
        </a:solidFill>
        <a:round/>
      </a:ln>
    </cs:spPr>
  </cs:dataPointLine>
  <cs:dataPointMarker>
    <cs:lnRef idx="0"/>
    <cs:fillRef idx="0">
      <cs:styleClr val="auto"/>
    </cs:fillRef>
    <cs:effectRef idx="0"/>
    <cs:fontRef idx="minor">
      <a:schemeClr val="dk1"/>
    </cs:fontRef>
    <cs:spPr>
      <a:solidFill>
        <a:schemeClr val="phClr"/>
      </a:solidFill>
      <a:ln w="9525">
        <a:solidFill>
          <a:schemeClr val="lt1"/>
        </a:solidFill>
      </a:ln>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65000"/>
        <a:lumOff val="35000"/>
      </a:schemeClr>
    </cs:fontRef>
    <cs:spPr>
      <a:noFill/>
      <a:ln w="9525" cap="flat" cmpd="sng" algn="ctr">
        <a:solidFill>
          <a:schemeClr val="dk1">
            <a:lumMod val="15000"/>
            <a:lumOff val="85000"/>
          </a:schemeClr>
        </a:solidFill>
        <a:round/>
      </a:ln>
    </cs:spPr>
    <cs:defRPr sz="1197" kern="1200"/>
  </cs:dataTable>
  <cs:downBar>
    <cs:lnRef idx="0"/>
    <cs:fillRef idx="0"/>
    <cs:effectRef idx="0"/>
    <cs:fontRef idx="minor">
      <a:schemeClr val="dk1"/>
    </cs:fontRef>
    <cs:spPr>
      <a:solidFill>
        <a:schemeClr val="dk1">
          <a:lumMod val="75000"/>
          <a:lumOff val="25000"/>
        </a:schemeClr>
      </a:solidFill>
      <a:ln w="9525" cap="flat" cmpd="sng" algn="ctr">
        <a:solidFill>
          <a:schemeClr val="dk1">
            <a:lumMod val="65000"/>
            <a:lumOff val="35000"/>
          </a:schemeClr>
        </a:solidFill>
        <a:round/>
      </a:ln>
    </cs:spPr>
  </cs:downBar>
  <cs:dropLine>
    <cs:lnRef idx="0"/>
    <cs:fillRef idx="0"/>
    <cs:effectRef idx="0"/>
    <cs:fontRef idx="minor">
      <a:schemeClr val="dk1"/>
    </cs:fontRef>
    <cs:spPr>
      <a:ln w="9525" cap="flat" cmpd="sng" algn="ctr">
        <a:solidFill>
          <a:schemeClr val="dk1">
            <a:lumMod val="35000"/>
            <a:lumOff val="65000"/>
          </a:schemeClr>
        </a:solidFill>
        <a:round/>
      </a:ln>
    </cs:spPr>
  </cs:dropLine>
  <cs:errorBar>
    <cs:lnRef idx="0"/>
    <cs:fillRef idx="0"/>
    <cs:effectRef idx="0"/>
    <cs:fontRef idx="minor">
      <a:schemeClr val="dk1"/>
    </cs:fontRef>
    <cs:spPr>
      <a:ln w="9525" cap="flat" cmpd="sng" algn="ctr">
        <a:solidFill>
          <a:schemeClr val="dk1">
            <a:lumMod val="65000"/>
            <a:lumOff val="35000"/>
          </a:schemeClr>
        </a:solidFill>
        <a:round/>
      </a:ln>
    </cs:spPr>
  </cs:errorBar>
  <cs:floor>
    <cs:lnRef idx="0"/>
    <cs:fillRef idx="0"/>
    <cs:effectRef idx="0"/>
    <cs:fontRef idx="minor">
      <a:schemeClr val="dk1"/>
    </cs:fontRef>
    <cs:spPr>
      <a:noFill/>
      <a:ln>
        <a:noFill/>
      </a:ln>
    </cs:spPr>
  </cs:floor>
  <cs:gridlineMajor>
    <cs:lnRef idx="0"/>
    <cs:fillRef idx="0"/>
    <cs:effectRef idx="0"/>
    <cs:fontRef idx="minor">
      <a:schemeClr val="dk1"/>
    </cs:fontRef>
    <cs:spPr>
      <a:ln w="9525" cap="flat" cmpd="sng" algn="ctr">
        <a:solidFill>
          <a:schemeClr val="dk1">
            <a:lumMod val="15000"/>
            <a:lumOff val="85000"/>
          </a:schemeClr>
        </a:solidFill>
        <a:round/>
      </a:ln>
    </cs:spPr>
  </cs:gridlineMajor>
  <cs:gridlineMinor>
    <cs:lnRef idx="0"/>
    <cs:fillRef idx="0"/>
    <cs:effectRef idx="0"/>
    <cs:fontRef idx="minor">
      <a:schemeClr val="dk1"/>
    </cs:fontRef>
    <cs:spPr>
      <a:ln w="9525" cap="flat" cmpd="sng" algn="ctr">
        <a:solidFill>
          <a:schemeClr val="dk1">
            <a:lumMod val="5000"/>
            <a:lumOff val="95000"/>
          </a:schemeClr>
        </a:solidFill>
        <a:round/>
      </a:ln>
    </cs:spPr>
  </cs:gridlineMinor>
  <cs:hiLoLine>
    <cs:lnRef idx="0"/>
    <cs:fillRef idx="0"/>
    <cs:effectRef idx="0"/>
    <cs:fontRef idx="minor">
      <a:schemeClr val="dk1"/>
    </cs:fontRef>
    <cs:spPr>
      <a:ln w="9525" cap="flat" cmpd="sng" algn="ctr">
        <a:solidFill>
          <a:schemeClr val="dk1">
            <a:lumMod val="50000"/>
            <a:lumOff val="50000"/>
          </a:schemeClr>
        </a:solidFill>
        <a:round/>
      </a:ln>
    </cs:spPr>
  </cs:hiLoLine>
  <cs:leaderLine>
    <cs:lnRef idx="0"/>
    <cs:fillRef idx="0"/>
    <cs:effectRef idx="0"/>
    <cs:fontRef idx="minor">
      <a:schemeClr val="dk1"/>
    </cs:fontRef>
    <cs:spPr>
      <a:ln w="9525" cap="flat" cmpd="sng" algn="ctr">
        <a:solidFill>
          <a:schemeClr val="dk1">
            <a:lumMod val="35000"/>
            <a:lumOff val="65000"/>
          </a:schemeClr>
        </a:solidFill>
        <a:round/>
      </a:ln>
    </cs:spPr>
  </cs:leaderLine>
  <cs:legend>
    <cs:lnRef idx="0"/>
    <cs:fillRef idx="0"/>
    <cs:effectRef idx="0"/>
    <cs:fontRef idx="minor">
      <a:schemeClr val="dk1">
        <a:lumMod val="65000"/>
        <a:lumOff val="35000"/>
      </a:schemeClr>
    </cs:fontRef>
    <cs:spPr>
      <a:solidFill>
        <a:schemeClr val="lt1">
          <a:alpha val="78000"/>
        </a:schemeClr>
      </a:solidFill>
    </cs:spPr>
    <cs:defRPr sz="1197"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dk1">
        <a:lumMod val="65000"/>
        <a:lumOff val="35000"/>
      </a:schemeClr>
    </cs:fontRef>
    <cs:defRPr sz="1197" kern="1200"/>
  </cs:seriesAxis>
  <cs:seriesLine>
    <cs:lnRef idx="0"/>
    <cs:fillRef idx="0"/>
    <cs:effectRef idx="0"/>
    <cs:fontRef idx="minor">
      <a:schemeClr val="dk1"/>
    </cs:fontRef>
    <cs:spPr>
      <a:ln w="9525" cap="flat" cmpd="sng" algn="ctr">
        <a:solidFill>
          <a:schemeClr val="dk1">
            <a:lumMod val="35000"/>
            <a:lumOff val="65000"/>
          </a:schemeClr>
        </a:solidFill>
        <a:round/>
      </a:ln>
    </cs:spPr>
  </cs:seriesLine>
  <cs:title>
    <cs:lnRef idx="0"/>
    <cs:fillRef idx="0"/>
    <cs:effectRef idx="0"/>
    <cs:fontRef idx="minor">
      <a:schemeClr val="dk1">
        <a:lumMod val="65000"/>
        <a:lumOff val="35000"/>
      </a:schemeClr>
    </cs:fontRef>
    <cs:defRPr sz="2200" b="1" kern="1200" baseline="0"/>
  </cs:title>
  <cs:trendline>
    <cs:lnRef idx="0">
      <cs:styleClr val="auto"/>
    </cs:lnRef>
    <cs:fillRef idx="0"/>
    <cs:effectRef idx="0"/>
    <cs:fontRef idx="minor">
      <a:schemeClr val="dk1"/>
    </cs:fontRef>
    <cs:spPr>
      <a:ln w="19050" cap="rnd">
        <a:solidFill>
          <a:schemeClr val="phClr"/>
        </a:solidFill>
        <a:prstDash val="sysDash"/>
      </a:ln>
    </cs:spPr>
  </cs:trendline>
  <cs:trendlineLabel>
    <cs:lnRef idx="0"/>
    <cs:fillRef idx="0"/>
    <cs:effectRef idx="0"/>
    <cs:fontRef idx="minor">
      <a:schemeClr val="dk1">
        <a:lumMod val="65000"/>
        <a:lumOff val="35000"/>
      </a:schemeClr>
    </cs:fontRef>
    <cs:defRPr sz="1197" kern="1200"/>
  </cs:trendlineLabel>
  <cs:upBar>
    <cs:lnRef idx="0"/>
    <cs:fillRef idx="0"/>
    <cs:effectRef idx="0"/>
    <cs:fontRef idx="minor">
      <a:schemeClr val="dk1"/>
    </cs:fontRef>
    <cs:spPr>
      <a:solidFill>
        <a:schemeClr val="lt1"/>
      </a:solidFill>
      <a:ln w="9525" cap="flat" cmpd="sng" algn="ctr">
        <a:solidFill>
          <a:schemeClr val="dk1">
            <a:lumMod val="65000"/>
            <a:lumOff val="35000"/>
          </a:schemeClr>
        </a:solidFill>
        <a:round/>
      </a:ln>
    </cs:spPr>
  </cs:upBar>
  <cs:valueAxis>
    <cs:lnRef idx="0"/>
    <cs:fillRef idx="0"/>
    <cs:effectRef idx="0"/>
    <cs:fontRef idx="minor">
      <a:schemeClr val="dk1">
        <a:lumMod val="65000"/>
        <a:lumOff val="35000"/>
      </a:schemeClr>
    </cs:fontRef>
    <cs:defRPr sz="1197" kern="1200"/>
  </cs:valueAxis>
  <cs:wall>
    <cs:lnRef idx="0"/>
    <cs:fillRef idx="0"/>
    <cs:effectRef idx="0"/>
    <cs:fontRef idx="minor">
      <a:schemeClr val="dk1"/>
    </cs:fontRef>
  </cs:wall>
</cs:chartStyle>
</file>

<file path=ppt/charts/style3.xml><?xml version="1.0" encoding="utf-8"?>
<cs:chartStyle xmlns:cs="http://schemas.microsoft.com/office/drawing/2012/chartStyle" xmlns:a="http://schemas.openxmlformats.org/drawingml/2006/main" id="294">
  <cs:axisTitle>
    <cs:lnRef idx="0"/>
    <cs:fillRef idx="0"/>
    <cs:effectRef idx="0"/>
    <cs:fontRef idx="minor">
      <a:schemeClr val="lt1">
        <a:lumMod val="85000"/>
      </a:schemeClr>
    </cs:fontRef>
    <cs:defRPr sz="1197" b="1" kern="1200" cap="all"/>
  </cs:axisTitle>
  <cs:categoryAxis>
    <cs:lnRef idx="0"/>
    <cs:fillRef idx="0"/>
    <cs:effectRef idx="0"/>
    <cs:fontRef idx="minor">
      <a:schemeClr val="lt1">
        <a:lumMod val="85000"/>
      </a:schemeClr>
    </cs:fontRef>
    <cs:spPr/>
    <cs:defRPr sz="1197"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330" kern="1200"/>
  </cs:chartArea>
  <cs:dataLabel>
    <cs:lnRef idx="0"/>
    <cs:fillRef idx="0"/>
    <cs:effectRef idx="0"/>
    <cs:fontRef idx="minor">
      <a:schemeClr val="lt1">
        <a:lumMod val="85000"/>
      </a:schemeClr>
    </cs:fontRef>
    <cs:defRPr sz="1197" kern="1200"/>
  </cs:dataLabel>
  <cs:dataLabelCallout>
    <cs:lnRef idx="0"/>
    <cs:fillRef idx="0"/>
    <cs:effectRef idx="0"/>
    <cs:fontRef idx="minor">
      <a:schemeClr val="dk1">
        <a:lumMod val="65000"/>
        <a:lumOff val="35000"/>
      </a:schemeClr>
    </cs:fontRef>
    <cs:spPr>
      <a:solidFill>
        <a:schemeClr val="lt1"/>
      </a:solidFill>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lt1">
        <a:lumMod val="85000"/>
      </a:schemeClr>
    </cs:fontRef>
    <cs:spPr>
      <a:ln w="9525">
        <a:solidFill>
          <a:schemeClr val="lt1">
            <a:lumMod val="95000"/>
            <a:alpha val="54000"/>
          </a:schemeClr>
        </a:solidFill>
      </a:ln>
    </cs:spPr>
    <cs:defRPr sz="1197" kern="1200"/>
  </cs:dataTable>
  <cs:downBar>
    <cs:lnRef idx="0"/>
    <cs:fillRef idx="0"/>
    <cs:effectRef idx="0"/>
    <cs:fontRef idx="minor">
      <a:schemeClr val="tx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tx1"/>
    </cs:fontRef>
    <cs:spPr>
      <a:ln w="9525">
        <a:solidFill>
          <a:schemeClr val="lt1">
            <a:lumMod val="95000"/>
            <a:alpha val="54000"/>
          </a:schemeClr>
        </a:solidFill>
        <a:prstDash val="dash"/>
      </a:ln>
    </cs:spPr>
  </cs:dropLine>
  <cs:errorBar>
    <cs:lnRef idx="0"/>
    <cs:fillRef idx="0"/>
    <cs:effectRef idx="0"/>
    <cs:fontRef idx="minor">
      <a:schemeClr val="tx1"/>
    </cs:fontRef>
    <cs:spPr>
      <a:ln w="9525" cap="flat" cmpd="sng" algn="ctr">
        <a:solidFill>
          <a:schemeClr val="lt1">
            <a:lumMod val="95000"/>
          </a:schemeClr>
        </a:solidFill>
        <a:round/>
      </a:ln>
    </cs:spPr>
  </cs:errorBar>
  <cs:floor>
    <cs:lnRef idx="0"/>
    <cs:fillRef idx="0"/>
    <cs:effectRef idx="0"/>
    <cs:fontRef idx="minor">
      <a:schemeClr val="tx1"/>
    </cs:fontRef>
  </cs:floor>
  <cs:gridlineMajor>
    <cs:lnRef idx="0"/>
    <cs:fillRef idx="0"/>
    <cs:effectRef idx="0"/>
    <cs:fontRef idx="minor">
      <a:schemeClr val="tx1"/>
    </cs:fontRef>
    <cs:spPr>
      <a:ln w="9525" cap="flat" cmpd="sng" algn="ctr">
        <a:solidFill>
          <a:schemeClr val="dk1">
            <a:lumMod val="50000"/>
            <a:lumOff val="50000"/>
          </a:schemeClr>
        </a:solidFill>
        <a:round/>
      </a:ln>
    </cs:spPr>
  </cs:gridlineMajor>
  <cs:gridlineMinor>
    <cs:lnRef idx="0"/>
    <cs:fillRef idx="0"/>
    <cs:effectRef idx="0"/>
    <cs:fontRef idx="minor">
      <a:schemeClr val="tx1"/>
    </cs:fontRef>
    <cs:spPr>
      <a:ln>
        <a:solidFill>
          <a:schemeClr val="dk1">
            <a:lumMod val="60000"/>
            <a:lumOff val="40000"/>
          </a:schemeClr>
        </a:solidFill>
      </a:ln>
    </cs:spPr>
  </cs:gridlineMinor>
  <cs:hiLoLine>
    <cs:lnRef idx="0"/>
    <cs:fillRef idx="0"/>
    <cs:effectRef idx="0"/>
    <cs:fontRef idx="minor">
      <a:schemeClr val="tx1"/>
    </cs:fontRef>
    <cs:spPr>
      <a:ln w="9525">
        <a:solidFill>
          <a:schemeClr val="lt1">
            <a:lumMod val="95000"/>
            <a:alpha val="54000"/>
          </a:schemeClr>
        </a:solidFill>
        <a:prstDash val="dash"/>
      </a:ln>
    </cs:spPr>
  </cs:hiLoLine>
  <cs:leaderLine>
    <cs:lnRef idx="0"/>
    <cs:fillRef idx="0"/>
    <cs:effectRef idx="0"/>
    <cs:fontRef idx="minor">
      <a:schemeClr val="tx1"/>
    </cs:fontRef>
    <cs:spPr>
      <a:ln w="9525">
        <a:solidFill>
          <a:schemeClr val="lt1">
            <a:lumMod val="95000"/>
            <a:alpha val="54000"/>
          </a:schemeClr>
        </a:solidFill>
      </a:ln>
    </cs:spPr>
  </cs:leaderLine>
  <cs:legend>
    <cs:lnRef idx="0"/>
    <cs:fillRef idx="0"/>
    <cs:effectRef idx="0"/>
    <cs:fontRef idx="minor">
      <a:schemeClr val="lt1">
        <a:lumMod val="85000"/>
      </a:schemeClr>
    </cs:fontRef>
    <cs:defRPr sz="1197" kern="1200"/>
  </cs:legend>
  <cs:plotArea>
    <cs:lnRef idx="0"/>
    <cs:fillRef idx="0"/>
    <cs:effectRef idx="0"/>
    <cs:fontRef idx="minor">
      <a:schemeClr val="tx1"/>
    </cs:fontRef>
  </cs:plotArea>
  <cs:plotArea3D>
    <cs:lnRef idx="0"/>
    <cs:fillRef idx="0"/>
    <cs:effectRef idx="0"/>
    <cs:fontRef idx="minor">
      <a:schemeClr val="tx1"/>
    </cs:fontRef>
  </cs:plotArea3D>
  <cs:seriesAxis>
    <cs:lnRef idx="0"/>
    <cs:fillRef idx="0"/>
    <cs:effectRef idx="0"/>
    <cs:fontRef idx="minor">
      <a:schemeClr val="lt1">
        <a:lumMod val="85000"/>
      </a:schemeClr>
    </cs:fontRef>
    <cs:spPr/>
    <cs:defRPr sz="1197"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2128"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tx1"/>
    </cs:fontRef>
    <cs:spPr>
      <a:ln w="19050" cap="rnd">
        <a:solidFill>
          <a:schemeClr val="phClr"/>
        </a:solidFill>
      </a:ln>
    </cs:spPr>
  </cs:trendline>
  <cs:trendlineLabel>
    <cs:lnRef idx="0"/>
    <cs:fillRef idx="0"/>
    <cs:effectRef idx="0"/>
    <cs:fontRef idx="minor">
      <a:schemeClr val="lt1">
        <a:lumMod val="85000"/>
      </a:schemeClr>
    </cs:fontRef>
    <cs:defRPr sz="1197" kern="1200"/>
  </cs:trendlineLabel>
  <cs:upBar>
    <cs:lnRef idx="0"/>
    <cs:fillRef idx="0"/>
    <cs:effectRef idx="0"/>
    <cs:fontRef idx="minor">
      <a:schemeClr val="tx1"/>
    </cs:fontRef>
    <cs:spPr>
      <a:solidFill>
        <a:schemeClr val="lt1"/>
      </a:solidFill>
      <a:ln w="9525">
        <a:solidFill>
          <a:schemeClr val="lt1">
            <a:lumMod val="95000"/>
            <a:alpha val="54000"/>
          </a:schemeClr>
        </a:solidFill>
      </a:ln>
    </cs:spPr>
  </cs:upBar>
  <cs:valueAxis>
    <cs:lnRef idx="0"/>
    <cs:fillRef idx="0"/>
    <cs:effectRef idx="0"/>
    <cs:fontRef idx="minor">
      <a:schemeClr val="lt1">
        <a:lumMod val="85000"/>
      </a:schemeClr>
    </cs:fontRef>
    <cs:defRPr sz="1197" kern="1200"/>
  </cs:valueAxis>
  <cs:wall>
    <cs:lnRef idx="0"/>
    <cs:fillRef idx="0"/>
    <cs:effectRef idx="0"/>
    <cs:fontRef idx="minor">
      <a:schemeClr val="tx1"/>
    </cs:fontRef>
  </cs:wall>
</cs:chartStyle>
</file>

<file path=ppt/charts/style4.xml><?xml version="1.0" encoding="utf-8"?>
<cs:chartStyle xmlns:cs="http://schemas.microsoft.com/office/drawing/2012/chartStyle" xmlns:a="http://schemas.openxmlformats.org/drawingml/2006/main" id="261">
  <cs:axisTitle>
    <cs:lnRef idx="0"/>
    <cs:fillRef idx="0"/>
    <cs:effectRef idx="0"/>
    <cs:fontRef idx="minor">
      <a:schemeClr val="dk1">
        <a:lumMod val="65000"/>
        <a:lumOff val="35000"/>
      </a:schemeClr>
    </cs:fontRef>
    <cs:defRPr sz="1197" kern="1200"/>
  </cs:axisTitle>
  <cs:categoryAxis>
    <cs:lnRef idx="0"/>
    <cs:fillRef idx="0"/>
    <cs:effectRef idx="0"/>
    <cs:fontRef idx="minor">
      <a:schemeClr val="dk1">
        <a:lumMod val="65000"/>
        <a:lumOff val="35000"/>
      </a:schemeClr>
    </cs:fontRef>
    <cs:defRPr sz="1197" kern="1200"/>
  </cs:categoryAxis>
  <cs:chartArea>
    <cs:lnRef idx="0"/>
    <cs:fillRef idx="0"/>
    <cs:effectRef idx="0"/>
    <cs:fontRef idx="minor">
      <a:schemeClr val="dk1"/>
    </cs:fontRef>
    <cs:spPr>
      <a:pattFill prst="dkDnDiag">
        <a:fgClr>
          <a:schemeClr val="lt1">
            <a:lumMod val="95000"/>
          </a:schemeClr>
        </a:fgClr>
        <a:bgClr>
          <a:schemeClr val="lt1"/>
        </a:bgClr>
      </a:pattFill>
      <a:ln w="9525" cap="flat" cmpd="sng" algn="ctr">
        <a:solidFill>
          <a:schemeClr val="dk1">
            <a:lumMod val="15000"/>
            <a:lumOff val="85000"/>
          </a:schemeClr>
        </a:solidFill>
        <a:round/>
      </a:ln>
    </cs:spPr>
    <cs:defRPr sz="1197" kern="1200"/>
  </cs:chartArea>
  <cs:dataLabel>
    <cs:lnRef idx="0"/>
    <cs:fillRef idx="0"/>
    <cs:effectRef idx="0"/>
    <cs:fontRef idx="minor">
      <a:schemeClr val="lt1"/>
    </cs:fontRef>
    <cs:defRPr sz="1197" b="1" i="0" u="none" strike="noStrike" kern="1200" baseline="0"/>
  </cs:dataLabel>
  <cs:dataLabelCallout>
    <cs:lnRef idx="0"/>
    <cs:fillRef idx="0"/>
    <cs:effectRef idx="0"/>
    <cs:fontRef idx="minor">
      <a:schemeClr val="dk1">
        <a:lumMod val="65000"/>
        <a:lumOff val="35000"/>
      </a:schemeClr>
    </cs:fontRef>
    <cs:spPr>
      <a:solidFill>
        <a:schemeClr val="lt1">
          <a:alpha val="75000"/>
        </a:schemeClr>
      </a:solidFill>
      <a:ln w="9525">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a:effectLst>
        <a:outerShdw blurRad="317500" algn="ctr" rotWithShape="0">
          <a:prstClr val="black">
            <a:alpha val="25000"/>
          </a:prstClr>
        </a:outerShdw>
      </a:effectLst>
    </cs:spPr>
  </cs:dataPoint>
  <cs:dataPoint3D>
    <cs:lnRef idx="0"/>
    <cs:fillRef idx="0">
      <cs:styleClr val="auto"/>
    </cs:fillRef>
    <cs:effectRef idx="0"/>
    <cs:fontRef idx="minor">
      <a:schemeClr val="dk1"/>
    </cs:fontRef>
    <cs:spPr>
      <a:solidFill>
        <a:schemeClr val="phClr"/>
      </a:solidFill>
      <a:effectLst>
        <a:outerShdw blurRad="88900" sx="102000" sy="102000" algn="ctr" rotWithShape="0">
          <a:prstClr val="black">
            <a:alpha val="20000"/>
          </a:prstClr>
        </a:outerShdw>
      </a:effectLst>
      <a:scene3d>
        <a:camera prst="orthographicFront"/>
        <a:lightRig rig="threePt" dir="t"/>
      </a:scene3d>
      <a:sp3d prstMaterial="matte"/>
    </cs:spPr>
  </cs:dataPoint3D>
  <cs:dataPointLine>
    <cs:lnRef idx="0">
      <cs:styleClr val="auto"/>
    </cs:lnRef>
    <cs:fillRef idx="0"/>
    <cs:effectRef idx="0"/>
    <cs:fontRef idx="minor">
      <a:schemeClr val="dk1"/>
    </cs:fontRef>
    <cs:spPr>
      <a:ln w="28575" cap="rnd">
        <a:solidFill>
          <a:schemeClr val="phClr"/>
        </a:solidFill>
        <a:round/>
      </a:ln>
    </cs:spPr>
  </cs:dataPointLine>
  <cs:dataPointMarker>
    <cs:lnRef idx="0"/>
    <cs:fillRef idx="0">
      <cs:styleClr val="auto"/>
    </cs:fillRef>
    <cs:effectRef idx="0"/>
    <cs:fontRef idx="minor">
      <a:schemeClr val="dk1"/>
    </cs:fontRef>
    <cs:spPr>
      <a:solidFill>
        <a:schemeClr val="phClr"/>
      </a:solidFill>
      <a:ln w="9525">
        <a:solidFill>
          <a:schemeClr val="lt1"/>
        </a:solidFill>
      </a:ln>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65000"/>
        <a:lumOff val="35000"/>
      </a:schemeClr>
    </cs:fontRef>
    <cs:spPr>
      <a:noFill/>
      <a:ln w="9525" cap="flat" cmpd="sng" algn="ctr">
        <a:solidFill>
          <a:schemeClr val="dk1">
            <a:lumMod val="15000"/>
            <a:lumOff val="85000"/>
          </a:schemeClr>
        </a:solidFill>
        <a:round/>
      </a:ln>
    </cs:spPr>
    <cs:defRPr sz="1197" kern="1200"/>
  </cs:dataTable>
  <cs:downBar>
    <cs:lnRef idx="0"/>
    <cs:fillRef idx="0"/>
    <cs:effectRef idx="0"/>
    <cs:fontRef idx="minor">
      <a:schemeClr val="dk1"/>
    </cs:fontRef>
    <cs:spPr>
      <a:solidFill>
        <a:schemeClr val="dk1">
          <a:lumMod val="75000"/>
          <a:lumOff val="25000"/>
        </a:schemeClr>
      </a:solidFill>
      <a:ln w="9525" cap="flat" cmpd="sng" algn="ctr">
        <a:solidFill>
          <a:schemeClr val="dk1">
            <a:lumMod val="65000"/>
            <a:lumOff val="35000"/>
          </a:schemeClr>
        </a:solidFill>
        <a:round/>
      </a:ln>
    </cs:spPr>
  </cs:downBar>
  <cs:dropLine>
    <cs:lnRef idx="0"/>
    <cs:fillRef idx="0"/>
    <cs:effectRef idx="0"/>
    <cs:fontRef idx="minor">
      <a:schemeClr val="dk1"/>
    </cs:fontRef>
    <cs:spPr>
      <a:ln w="9525" cap="flat" cmpd="sng" algn="ctr">
        <a:solidFill>
          <a:schemeClr val="dk1">
            <a:lumMod val="35000"/>
            <a:lumOff val="65000"/>
          </a:schemeClr>
        </a:solidFill>
        <a:round/>
      </a:ln>
    </cs:spPr>
  </cs:dropLine>
  <cs:errorBar>
    <cs:lnRef idx="0"/>
    <cs:fillRef idx="0"/>
    <cs:effectRef idx="0"/>
    <cs:fontRef idx="minor">
      <a:schemeClr val="dk1"/>
    </cs:fontRef>
    <cs:spPr>
      <a:ln w="9525" cap="flat" cmpd="sng" algn="ctr">
        <a:solidFill>
          <a:schemeClr val="dk1">
            <a:lumMod val="65000"/>
            <a:lumOff val="35000"/>
          </a:schemeClr>
        </a:solidFill>
        <a:round/>
      </a:ln>
    </cs:spPr>
  </cs:errorBar>
  <cs:floor>
    <cs:lnRef idx="0"/>
    <cs:fillRef idx="0"/>
    <cs:effectRef idx="0"/>
    <cs:fontRef idx="minor">
      <a:schemeClr val="dk1"/>
    </cs:fontRef>
    <cs:spPr>
      <a:noFill/>
      <a:ln>
        <a:noFill/>
      </a:ln>
    </cs:spPr>
  </cs:floor>
  <cs:gridlineMajor>
    <cs:lnRef idx="0"/>
    <cs:fillRef idx="0"/>
    <cs:effectRef idx="0"/>
    <cs:fontRef idx="minor">
      <a:schemeClr val="dk1"/>
    </cs:fontRef>
    <cs:spPr>
      <a:ln w="9525" cap="flat" cmpd="sng" algn="ctr">
        <a:solidFill>
          <a:schemeClr val="dk1">
            <a:lumMod val="15000"/>
            <a:lumOff val="85000"/>
          </a:schemeClr>
        </a:solidFill>
        <a:round/>
      </a:ln>
    </cs:spPr>
  </cs:gridlineMajor>
  <cs:gridlineMinor>
    <cs:lnRef idx="0"/>
    <cs:fillRef idx="0"/>
    <cs:effectRef idx="0"/>
    <cs:fontRef idx="minor">
      <a:schemeClr val="dk1"/>
    </cs:fontRef>
    <cs:spPr>
      <a:ln w="9525" cap="flat" cmpd="sng" algn="ctr">
        <a:solidFill>
          <a:schemeClr val="dk1">
            <a:lumMod val="5000"/>
            <a:lumOff val="95000"/>
          </a:schemeClr>
        </a:solidFill>
        <a:round/>
      </a:ln>
    </cs:spPr>
  </cs:gridlineMinor>
  <cs:hiLoLine>
    <cs:lnRef idx="0"/>
    <cs:fillRef idx="0"/>
    <cs:effectRef idx="0"/>
    <cs:fontRef idx="minor">
      <a:schemeClr val="dk1"/>
    </cs:fontRef>
    <cs:spPr>
      <a:ln w="9525" cap="flat" cmpd="sng" algn="ctr">
        <a:solidFill>
          <a:schemeClr val="dk1">
            <a:lumMod val="50000"/>
            <a:lumOff val="50000"/>
          </a:schemeClr>
        </a:solidFill>
        <a:round/>
      </a:ln>
    </cs:spPr>
  </cs:hiLoLine>
  <cs:leaderLine>
    <cs:lnRef idx="0"/>
    <cs:fillRef idx="0"/>
    <cs:effectRef idx="0"/>
    <cs:fontRef idx="minor">
      <a:schemeClr val="dk1"/>
    </cs:fontRef>
    <cs:spPr>
      <a:ln w="9525" cap="flat" cmpd="sng" algn="ctr">
        <a:solidFill>
          <a:schemeClr val="dk1">
            <a:lumMod val="35000"/>
            <a:lumOff val="65000"/>
          </a:schemeClr>
        </a:solidFill>
        <a:round/>
      </a:ln>
    </cs:spPr>
  </cs:leaderLine>
  <cs:legend>
    <cs:lnRef idx="0"/>
    <cs:fillRef idx="0"/>
    <cs:effectRef idx="0"/>
    <cs:fontRef idx="minor">
      <a:schemeClr val="dk1">
        <a:lumMod val="65000"/>
        <a:lumOff val="35000"/>
      </a:schemeClr>
    </cs:fontRef>
    <cs:spPr>
      <a:solidFill>
        <a:schemeClr val="lt1">
          <a:alpha val="78000"/>
        </a:schemeClr>
      </a:solidFill>
    </cs:spPr>
    <cs:defRPr sz="1197"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dk1">
        <a:lumMod val="65000"/>
        <a:lumOff val="35000"/>
      </a:schemeClr>
    </cs:fontRef>
    <cs:defRPr sz="1197" kern="1200"/>
  </cs:seriesAxis>
  <cs:seriesLine>
    <cs:lnRef idx="0"/>
    <cs:fillRef idx="0"/>
    <cs:effectRef idx="0"/>
    <cs:fontRef idx="minor">
      <a:schemeClr val="dk1"/>
    </cs:fontRef>
    <cs:spPr>
      <a:ln w="9525" cap="flat" cmpd="sng" algn="ctr">
        <a:solidFill>
          <a:schemeClr val="dk1">
            <a:lumMod val="35000"/>
            <a:lumOff val="65000"/>
          </a:schemeClr>
        </a:solidFill>
        <a:round/>
      </a:ln>
    </cs:spPr>
  </cs:seriesLine>
  <cs:title>
    <cs:lnRef idx="0"/>
    <cs:fillRef idx="0"/>
    <cs:effectRef idx="0"/>
    <cs:fontRef idx="minor">
      <a:schemeClr val="dk1">
        <a:lumMod val="65000"/>
        <a:lumOff val="35000"/>
      </a:schemeClr>
    </cs:fontRef>
    <cs:defRPr sz="2200" b="1" kern="1200" baseline="0"/>
  </cs:title>
  <cs:trendline>
    <cs:lnRef idx="0">
      <cs:styleClr val="auto"/>
    </cs:lnRef>
    <cs:fillRef idx="0"/>
    <cs:effectRef idx="0"/>
    <cs:fontRef idx="minor">
      <a:schemeClr val="dk1"/>
    </cs:fontRef>
    <cs:spPr>
      <a:ln w="19050" cap="rnd">
        <a:solidFill>
          <a:schemeClr val="phClr"/>
        </a:solidFill>
        <a:prstDash val="sysDash"/>
      </a:ln>
    </cs:spPr>
  </cs:trendline>
  <cs:trendlineLabel>
    <cs:lnRef idx="0"/>
    <cs:fillRef idx="0"/>
    <cs:effectRef idx="0"/>
    <cs:fontRef idx="minor">
      <a:schemeClr val="dk1">
        <a:lumMod val="65000"/>
        <a:lumOff val="35000"/>
      </a:schemeClr>
    </cs:fontRef>
    <cs:defRPr sz="1197" kern="1200"/>
  </cs:trendlineLabel>
  <cs:upBar>
    <cs:lnRef idx="0"/>
    <cs:fillRef idx="0"/>
    <cs:effectRef idx="0"/>
    <cs:fontRef idx="minor">
      <a:schemeClr val="dk1"/>
    </cs:fontRef>
    <cs:spPr>
      <a:solidFill>
        <a:schemeClr val="lt1"/>
      </a:solidFill>
      <a:ln w="9525" cap="flat" cmpd="sng" algn="ctr">
        <a:solidFill>
          <a:schemeClr val="dk1">
            <a:lumMod val="65000"/>
            <a:lumOff val="35000"/>
          </a:schemeClr>
        </a:solidFill>
        <a:round/>
      </a:ln>
    </cs:spPr>
  </cs:upBar>
  <cs:valueAxis>
    <cs:lnRef idx="0"/>
    <cs:fillRef idx="0"/>
    <cs:effectRef idx="0"/>
    <cs:fontRef idx="minor">
      <a:schemeClr val="dk1">
        <a:lumMod val="65000"/>
        <a:lumOff val="35000"/>
      </a:schemeClr>
    </cs:fontRef>
    <cs:defRPr sz="1197" kern="1200"/>
  </cs:valueAxis>
  <cs:wall>
    <cs:lnRef idx="0"/>
    <cs:fillRef idx="0"/>
    <cs:effectRef idx="0"/>
    <cs:fontRef idx="minor">
      <a:schemeClr val="dk1"/>
    </cs:fontRef>
  </cs:wall>
</cs:chartStyle>
</file>

<file path=ppt/charts/style5.xml><?xml version="1.0" encoding="utf-8"?>
<cs:chartStyle xmlns:cs="http://schemas.microsoft.com/office/drawing/2012/chartStyle" xmlns:a="http://schemas.openxmlformats.org/drawingml/2006/main" id="294">
  <cs:axisTitle>
    <cs:lnRef idx="0"/>
    <cs:fillRef idx="0"/>
    <cs:effectRef idx="0"/>
    <cs:fontRef idx="minor">
      <a:schemeClr val="lt1">
        <a:lumMod val="85000"/>
      </a:schemeClr>
    </cs:fontRef>
    <cs:defRPr sz="1197" b="1" kern="1200" cap="all"/>
  </cs:axisTitle>
  <cs:categoryAxis>
    <cs:lnRef idx="0"/>
    <cs:fillRef idx="0"/>
    <cs:effectRef idx="0"/>
    <cs:fontRef idx="minor">
      <a:schemeClr val="lt1">
        <a:lumMod val="85000"/>
      </a:schemeClr>
    </cs:fontRef>
    <cs:spPr/>
    <cs:defRPr sz="1197"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330" kern="1200"/>
  </cs:chartArea>
  <cs:dataLabel>
    <cs:lnRef idx="0"/>
    <cs:fillRef idx="0"/>
    <cs:effectRef idx="0"/>
    <cs:fontRef idx="minor">
      <a:schemeClr val="lt1">
        <a:lumMod val="85000"/>
      </a:schemeClr>
    </cs:fontRef>
    <cs:defRPr sz="1197" kern="1200"/>
  </cs:dataLabel>
  <cs:dataLabelCallout>
    <cs:lnRef idx="0"/>
    <cs:fillRef idx="0"/>
    <cs:effectRef idx="0"/>
    <cs:fontRef idx="minor">
      <a:schemeClr val="dk1">
        <a:lumMod val="65000"/>
        <a:lumOff val="35000"/>
      </a:schemeClr>
    </cs:fontRef>
    <cs:spPr>
      <a:solidFill>
        <a:schemeClr val="lt1"/>
      </a:solidFill>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lt1">
        <a:lumMod val="85000"/>
      </a:schemeClr>
    </cs:fontRef>
    <cs:spPr>
      <a:ln w="9525">
        <a:solidFill>
          <a:schemeClr val="lt1">
            <a:lumMod val="95000"/>
            <a:alpha val="54000"/>
          </a:schemeClr>
        </a:solidFill>
      </a:ln>
    </cs:spPr>
    <cs:defRPr sz="1197" kern="1200"/>
  </cs:dataTable>
  <cs:downBar>
    <cs:lnRef idx="0"/>
    <cs:fillRef idx="0"/>
    <cs:effectRef idx="0"/>
    <cs:fontRef idx="minor">
      <a:schemeClr val="tx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tx1"/>
    </cs:fontRef>
    <cs:spPr>
      <a:ln w="9525">
        <a:solidFill>
          <a:schemeClr val="lt1">
            <a:lumMod val="95000"/>
            <a:alpha val="54000"/>
          </a:schemeClr>
        </a:solidFill>
        <a:prstDash val="dash"/>
      </a:ln>
    </cs:spPr>
  </cs:dropLine>
  <cs:errorBar>
    <cs:lnRef idx="0"/>
    <cs:fillRef idx="0"/>
    <cs:effectRef idx="0"/>
    <cs:fontRef idx="minor">
      <a:schemeClr val="tx1"/>
    </cs:fontRef>
    <cs:spPr>
      <a:ln w="9525" cap="flat" cmpd="sng" algn="ctr">
        <a:solidFill>
          <a:schemeClr val="lt1">
            <a:lumMod val="95000"/>
          </a:schemeClr>
        </a:solidFill>
        <a:round/>
      </a:ln>
    </cs:spPr>
  </cs:errorBar>
  <cs:floor>
    <cs:lnRef idx="0"/>
    <cs:fillRef idx="0"/>
    <cs:effectRef idx="0"/>
    <cs:fontRef idx="minor">
      <a:schemeClr val="tx1"/>
    </cs:fontRef>
  </cs:floor>
  <cs:gridlineMajor>
    <cs:lnRef idx="0"/>
    <cs:fillRef idx="0"/>
    <cs:effectRef idx="0"/>
    <cs:fontRef idx="minor">
      <a:schemeClr val="tx1"/>
    </cs:fontRef>
    <cs:spPr>
      <a:ln w="9525" cap="flat" cmpd="sng" algn="ctr">
        <a:solidFill>
          <a:schemeClr val="dk1">
            <a:lumMod val="50000"/>
            <a:lumOff val="50000"/>
          </a:schemeClr>
        </a:solidFill>
        <a:round/>
      </a:ln>
    </cs:spPr>
  </cs:gridlineMajor>
  <cs:gridlineMinor>
    <cs:lnRef idx="0"/>
    <cs:fillRef idx="0"/>
    <cs:effectRef idx="0"/>
    <cs:fontRef idx="minor">
      <a:schemeClr val="tx1"/>
    </cs:fontRef>
    <cs:spPr>
      <a:ln>
        <a:solidFill>
          <a:schemeClr val="dk1">
            <a:lumMod val="60000"/>
            <a:lumOff val="40000"/>
          </a:schemeClr>
        </a:solidFill>
      </a:ln>
    </cs:spPr>
  </cs:gridlineMinor>
  <cs:hiLoLine>
    <cs:lnRef idx="0"/>
    <cs:fillRef idx="0"/>
    <cs:effectRef idx="0"/>
    <cs:fontRef idx="minor">
      <a:schemeClr val="tx1"/>
    </cs:fontRef>
    <cs:spPr>
      <a:ln w="9525">
        <a:solidFill>
          <a:schemeClr val="lt1">
            <a:lumMod val="95000"/>
            <a:alpha val="54000"/>
          </a:schemeClr>
        </a:solidFill>
        <a:prstDash val="dash"/>
      </a:ln>
    </cs:spPr>
  </cs:hiLoLine>
  <cs:leaderLine>
    <cs:lnRef idx="0"/>
    <cs:fillRef idx="0"/>
    <cs:effectRef idx="0"/>
    <cs:fontRef idx="minor">
      <a:schemeClr val="tx1"/>
    </cs:fontRef>
    <cs:spPr>
      <a:ln w="9525">
        <a:solidFill>
          <a:schemeClr val="lt1">
            <a:lumMod val="95000"/>
            <a:alpha val="54000"/>
          </a:schemeClr>
        </a:solidFill>
      </a:ln>
    </cs:spPr>
  </cs:leaderLine>
  <cs:legend>
    <cs:lnRef idx="0"/>
    <cs:fillRef idx="0"/>
    <cs:effectRef idx="0"/>
    <cs:fontRef idx="minor">
      <a:schemeClr val="lt1">
        <a:lumMod val="85000"/>
      </a:schemeClr>
    </cs:fontRef>
    <cs:defRPr sz="1197" kern="1200"/>
  </cs:legend>
  <cs:plotArea>
    <cs:lnRef idx="0"/>
    <cs:fillRef idx="0"/>
    <cs:effectRef idx="0"/>
    <cs:fontRef idx="minor">
      <a:schemeClr val="tx1"/>
    </cs:fontRef>
  </cs:plotArea>
  <cs:plotArea3D>
    <cs:lnRef idx="0"/>
    <cs:fillRef idx="0"/>
    <cs:effectRef idx="0"/>
    <cs:fontRef idx="minor">
      <a:schemeClr val="tx1"/>
    </cs:fontRef>
  </cs:plotArea3D>
  <cs:seriesAxis>
    <cs:lnRef idx="0"/>
    <cs:fillRef idx="0"/>
    <cs:effectRef idx="0"/>
    <cs:fontRef idx="minor">
      <a:schemeClr val="lt1">
        <a:lumMod val="85000"/>
      </a:schemeClr>
    </cs:fontRef>
    <cs:spPr/>
    <cs:defRPr sz="1197"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2128"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tx1"/>
    </cs:fontRef>
    <cs:spPr>
      <a:ln w="19050" cap="rnd">
        <a:solidFill>
          <a:schemeClr val="phClr"/>
        </a:solidFill>
      </a:ln>
    </cs:spPr>
  </cs:trendline>
  <cs:trendlineLabel>
    <cs:lnRef idx="0"/>
    <cs:fillRef idx="0"/>
    <cs:effectRef idx="0"/>
    <cs:fontRef idx="minor">
      <a:schemeClr val="lt1">
        <a:lumMod val="85000"/>
      </a:schemeClr>
    </cs:fontRef>
    <cs:defRPr sz="1197" kern="1200"/>
  </cs:trendlineLabel>
  <cs:upBar>
    <cs:lnRef idx="0"/>
    <cs:fillRef idx="0"/>
    <cs:effectRef idx="0"/>
    <cs:fontRef idx="minor">
      <a:schemeClr val="tx1"/>
    </cs:fontRef>
    <cs:spPr>
      <a:solidFill>
        <a:schemeClr val="lt1"/>
      </a:solidFill>
      <a:ln w="9525">
        <a:solidFill>
          <a:schemeClr val="lt1">
            <a:lumMod val="95000"/>
            <a:alpha val="54000"/>
          </a:schemeClr>
        </a:solidFill>
      </a:ln>
    </cs:spPr>
  </cs:upBar>
  <cs:valueAxis>
    <cs:lnRef idx="0"/>
    <cs:fillRef idx="0"/>
    <cs:effectRef idx="0"/>
    <cs:fontRef idx="minor">
      <a:schemeClr val="lt1">
        <a:lumMod val="85000"/>
      </a:schemeClr>
    </cs:fontRef>
    <cs:defRPr sz="1197" kern="1200"/>
  </cs:valueAxis>
  <cs:wall>
    <cs:lnRef idx="0"/>
    <cs:fillRef idx="0"/>
    <cs:effectRef idx="0"/>
    <cs:fontRef idx="minor">
      <a:schemeClr val="tx1"/>
    </cs:fontRef>
  </cs:wall>
</cs:chartStyle>
</file>

<file path=ppt/charts/style6.xml><?xml version="1.0" encoding="utf-8"?>
<cs:chartStyle xmlns:cs="http://schemas.microsoft.com/office/drawing/2012/chartStyle" xmlns:a="http://schemas.openxmlformats.org/drawingml/2006/main" id="261">
  <cs:axisTitle>
    <cs:lnRef idx="0"/>
    <cs:fillRef idx="0"/>
    <cs:effectRef idx="0"/>
    <cs:fontRef idx="minor">
      <a:schemeClr val="dk1">
        <a:lumMod val="65000"/>
        <a:lumOff val="35000"/>
      </a:schemeClr>
    </cs:fontRef>
    <cs:defRPr sz="1197" kern="1200"/>
  </cs:axisTitle>
  <cs:categoryAxis>
    <cs:lnRef idx="0"/>
    <cs:fillRef idx="0"/>
    <cs:effectRef idx="0"/>
    <cs:fontRef idx="minor">
      <a:schemeClr val="dk1">
        <a:lumMod val="65000"/>
        <a:lumOff val="35000"/>
      </a:schemeClr>
    </cs:fontRef>
    <cs:defRPr sz="1197" kern="1200"/>
  </cs:categoryAxis>
  <cs:chartArea>
    <cs:lnRef idx="0"/>
    <cs:fillRef idx="0"/>
    <cs:effectRef idx="0"/>
    <cs:fontRef idx="minor">
      <a:schemeClr val="dk1"/>
    </cs:fontRef>
    <cs:spPr>
      <a:pattFill prst="dkDnDiag">
        <a:fgClr>
          <a:schemeClr val="lt1">
            <a:lumMod val="95000"/>
          </a:schemeClr>
        </a:fgClr>
        <a:bgClr>
          <a:schemeClr val="lt1"/>
        </a:bgClr>
      </a:pattFill>
      <a:ln w="9525" cap="flat" cmpd="sng" algn="ctr">
        <a:solidFill>
          <a:schemeClr val="dk1">
            <a:lumMod val="15000"/>
            <a:lumOff val="85000"/>
          </a:schemeClr>
        </a:solidFill>
        <a:round/>
      </a:ln>
    </cs:spPr>
    <cs:defRPr sz="1197" kern="1200"/>
  </cs:chartArea>
  <cs:dataLabel>
    <cs:lnRef idx="0"/>
    <cs:fillRef idx="0"/>
    <cs:effectRef idx="0"/>
    <cs:fontRef idx="minor">
      <a:schemeClr val="lt1"/>
    </cs:fontRef>
    <cs:defRPr sz="1197" b="1" i="0" u="none" strike="noStrike" kern="1200" baseline="0"/>
  </cs:dataLabel>
  <cs:dataLabelCallout>
    <cs:lnRef idx="0"/>
    <cs:fillRef idx="0"/>
    <cs:effectRef idx="0"/>
    <cs:fontRef idx="minor">
      <a:schemeClr val="dk1">
        <a:lumMod val="65000"/>
        <a:lumOff val="35000"/>
      </a:schemeClr>
    </cs:fontRef>
    <cs:spPr>
      <a:solidFill>
        <a:schemeClr val="lt1">
          <a:alpha val="75000"/>
        </a:schemeClr>
      </a:solidFill>
      <a:ln w="9525">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a:effectLst>
        <a:outerShdw blurRad="317500" algn="ctr" rotWithShape="0">
          <a:prstClr val="black">
            <a:alpha val="25000"/>
          </a:prstClr>
        </a:outerShdw>
      </a:effectLst>
    </cs:spPr>
  </cs:dataPoint>
  <cs:dataPoint3D>
    <cs:lnRef idx="0"/>
    <cs:fillRef idx="0">
      <cs:styleClr val="auto"/>
    </cs:fillRef>
    <cs:effectRef idx="0"/>
    <cs:fontRef idx="minor">
      <a:schemeClr val="dk1"/>
    </cs:fontRef>
    <cs:spPr>
      <a:solidFill>
        <a:schemeClr val="phClr"/>
      </a:solidFill>
      <a:effectLst>
        <a:outerShdw blurRad="88900" sx="102000" sy="102000" algn="ctr" rotWithShape="0">
          <a:prstClr val="black">
            <a:alpha val="20000"/>
          </a:prstClr>
        </a:outerShdw>
      </a:effectLst>
      <a:scene3d>
        <a:camera prst="orthographicFront"/>
        <a:lightRig rig="threePt" dir="t"/>
      </a:scene3d>
      <a:sp3d prstMaterial="matte"/>
    </cs:spPr>
  </cs:dataPoint3D>
  <cs:dataPointLine>
    <cs:lnRef idx="0">
      <cs:styleClr val="auto"/>
    </cs:lnRef>
    <cs:fillRef idx="0"/>
    <cs:effectRef idx="0"/>
    <cs:fontRef idx="minor">
      <a:schemeClr val="dk1"/>
    </cs:fontRef>
    <cs:spPr>
      <a:ln w="28575" cap="rnd">
        <a:solidFill>
          <a:schemeClr val="phClr"/>
        </a:solidFill>
        <a:round/>
      </a:ln>
    </cs:spPr>
  </cs:dataPointLine>
  <cs:dataPointMarker>
    <cs:lnRef idx="0"/>
    <cs:fillRef idx="0">
      <cs:styleClr val="auto"/>
    </cs:fillRef>
    <cs:effectRef idx="0"/>
    <cs:fontRef idx="minor">
      <a:schemeClr val="dk1"/>
    </cs:fontRef>
    <cs:spPr>
      <a:solidFill>
        <a:schemeClr val="phClr"/>
      </a:solidFill>
      <a:ln w="9525">
        <a:solidFill>
          <a:schemeClr val="lt1"/>
        </a:solidFill>
      </a:ln>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65000"/>
        <a:lumOff val="35000"/>
      </a:schemeClr>
    </cs:fontRef>
    <cs:spPr>
      <a:noFill/>
      <a:ln w="9525" cap="flat" cmpd="sng" algn="ctr">
        <a:solidFill>
          <a:schemeClr val="dk1">
            <a:lumMod val="15000"/>
            <a:lumOff val="85000"/>
          </a:schemeClr>
        </a:solidFill>
        <a:round/>
      </a:ln>
    </cs:spPr>
    <cs:defRPr sz="1197" kern="1200"/>
  </cs:dataTable>
  <cs:downBar>
    <cs:lnRef idx="0"/>
    <cs:fillRef idx="0"/>
    <cs:effectRef idx="0"/>
    <cs:fontRef idx="minor">
      <a:schemeClr val="dk1"/>
    </cs:fontRef>
    <cs:spPr>
      <a:solidFill>
        <a:schemeClr val="dk1">
          <a:lumMod val="75000"/>
          <a:lumOff val="25000"/>
        </a:schemeClr>
      </a:solidFill>
      <a:ln w="9525" cap="flat" cmpd="sng" algn="ctr">
        <a:solidFill>
          <a:schemeClr val="dk1">
            <a:lumMod val="65000"/>
            <a:lumOff val="35000"/>
          </a:schemeClr>
        </a:solidFill>
        <a:round/>
      </a:ln>
    </cs:spPr>
  </cs:downBar>
  <cs:dropLine>
    <cs:lnRef idx="0"/>
    <cs:fillRef idx="0"/>
    <cs:effectRef idx="0"/>
    <cs:fontRef idx="minor">
      <a:schemeClr val="dk1"/>
    </cs:fontRef>
    <cs:spPr>
      <a:ln w="9525" cap="flat" cmpd="sng" algn="ctr">
        <a:solidFill>
          <a:schemeClr val="dk1">
            <a:lumMod val="35000"/>
            <a:lumOff val="65000"/>
          </a:schemeClr>
        </a:solidFill>
        <a:round/>
      </a:ln>
    </cs:spPr>
  </cs:dropLine>
  <cs:errorBar>
    <cs:lnRef idx="0"/>
    <cs:fillRef idx="0"/>
    <cs:effectRef idx="0"/>
    <cs:fontRef idx="minor">
      <a:schemeClr val="dk1"/>
    </cs:fontRef>
    <cs:spPr>
      <a:ln w="9525" cap="flat" cmpd="sng" algn="ctr">
        <a:solidFill>
          <a:schemeClr val="dk1">
            <a:lumMod val="65000"/>
            <a:lumOff val="35000"/>
          </a:schemeClr>
        </a:solidFill>
        <a:round/>
      </a:ln>
    </cs:spPr>
  </cs:errorBar>
  <cs:floor>
    <cs:lnRef idx="0"/>
    <cs:fillRef idx="0"/>
    <cs:effectRef idx="0"/>
    <cs:fontRef idx="minor">
      <a:schemeClr val="dk1"/>
    </cs:fontRef>
    <cs:spPr>
      <a:noFill/>
      <a:ln>
        <a:noFill/>
      </a:ln>
    </cs:spPr>
  </cs:floor>
  <cs:gridlineMajor>
    <cs:lnRef idx="0"/>
    <cs:fillRef idx="0"/>
    <cs:effectRef idx="0"/>
    <cs:fontRef idx="minor">
      <a:schemeClr val="dk1"/>
    </cs:fontRef>
    <cs:spPr>
      <a:ln w="9525" cap="flat" cmpd="sng" algn="ctr">
        <a:solidFill>
          <a:schemeClr val="dk1">
            <a:lumMod val="15000"/>
            <a:lumOff val="85000"/>
          </a:schemeClr>
        </a:solidFill>
        <a:round/>
      </a:ln>
    </cs:spPr>
  </cs:gridlineMajor>
  <cs:gridlineMinor>
    <cs:lnRef idx="0"/>
    <cs:fillRef idx="0"/>
    <cs:effectRef idx="0"/>
    <cs:fontRef idx="minor">
      <a:schemeClr val="dk1"/>
    </cs:fontRef>
    <cs:spPr>
      <a:ln w="9525" cap="flat" cmpd="sng" algn="ctr">
        <a:solidFill>
          <a:schemeClr val="dk1">
            <a:lumMod val="5000"/>
            <a:lumOff val="95000"/>
          </a:schemeClr>
        </a:solidFill>
        <a:round/>
      </a:ln>
    </cs:spPr>
  </cs:gridlineMinor>
  <cs:hiLoLine>
    <cs:lnRef idx="0"/>
    <cs:fillRef idx="0"/>
    <cs:effectRef idx="0"/>
    <cs:fontRef idx="minor">
      <a:schemeClr val="dk1"/>
    </cs:fontRef>
    <cs:spPr>
      <a:ln w="9525" cap="flat" cmpd="sng" algn="ctr">
        <a:solidFill>
          <a:schemeClr val="dk1">
            <a:lumMod val="50000"/>
            <a:lumOff val="50000"/>
          </a:schemeClr>
        </a:solidFill>
        <a:round/>
      </a:ln>
    </cs:spPr>
  </cs:hiLoLine>
  <cs:leaderLine>
    <cs:lnRef idx="0"/>
    <cs:fillRef idx="0"/>
    <cs:effectRef idx="0"/>
    <cs:fontRef idx="minor">
      <a:schemeClr val="dk1"/>
    </cs:fontRef>
    <cs:spPr>
      <a:ln w="9525" cap="flat" cmpd="sng" algn="ctr">
        <a:solidFill>
          <a:schemeClr val="dk1">
            <a:lumMod val="35000"/>
            <a:lumOff val="65000"/>
          </a:schemeClr>
        </a:solidFill>
        <a:round/>
      </a:ln>
    </cs:spPr>
  </cs:leaderLine>
  <cs:legend>
    <cs:lnRef idx="0"/>
    <cs:fillRef idx="0"/>
    <cs:effectRef idx="0"/>
    <cs:fontRef idx="minor">
      <a:schemeClr val="dk1">
        <a:lumMod val="65000"/>
        <a:lumOff val="35000"/>
      </a:schemeClr>
    </cs:fontRef>
    <cs:spPr>
      <a:solidFill>
        <a:schemeClr val="lt1">
          <a:alpha val="78000"/>
        </a:schemeClr>
      </a:solidFill>
    </cs:spPr>
    <cs:defRPr sz="1197"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dk1">
        <a:lumMod val="65000"/>
        <a:lumOff val="35000"/>
      </a:schemeClr>
    </cs:fontRef>
    <cs:defRPr sz="1197" kern="1200"/>
  </cs:seriesAxis>
  <cs:seriesLine>
    <cs:lnRef idx="0"/>
    <cs:fillRef idx="0"/>
    <cs:effectRef idx="0"/>
    <cs:fontRef idx="minor">
      <a:schemeClr val="dk1"/>
    </cs:fontRef>
    <cs:spPr>
      <a:ln w="9525" cap="flat" cmpd="sng" algn="ctr">
        <a:solidFill>
          <a:schemeClr val="dk1">
            <a:lumMod val="35000"/>
            <a:lumOff val="65000"/>
          </a:schemeClr>
        </a:solidFill>
        <a:round/>
      </a:ln>
    </cs:spPr>
  </cs:seriesLine>
  <cs:title>
    <cs:lnRef idx="0"/>
    <cs:fillRef idx="0"/>
    <cs:effectRef idx="0"/>
    <cs:fontRef idx="minor">
      <a:schemeClr val="dk1">
        <a:lumMod val="65000"/>
        <a:lumOff val="35000"/>
      </a:schemeClr>
    </cs:fontRef>
    <cs:defRPr sz="2200" b="1" kern="1200" baseline="0"/>
  </cs:title>
  <cs:trendline>
    <cs:lnRef idx="0">
      <cs:styleClr val="auto"/>
    </cs:lnRef>
    <cs:fillRef idx="0"/>
    <cs:effectRef idx="0"/>
    <cs:fontRef idx="minor">
      <a:schemeClr val="dk1"/>
    </cs:fontRef>
    <cs:spPr>
      <a:ln w="19050" cap="rnd">
        <a:solidFill>
          <a:schemeClr val="phClr"/>
        </a:solidFill>
        <a:prstDash val="sysDash"/>
      </a:ln>
    </cs:spPr>
  </cs:trendline>
  <cs:trendlineLabel>
    <cs:lnRef idx="0"/>
    <cs:fillRef idx="0"/>
    <cs:effectRef idx="0"/>
    <cs:fontRef idx="minor">
      <a:schemeClr val="dk1">
        <a:lumMod val="65000"/>
        <a:lumOff val="35000"/>
      </a:schemeClr>
    </cs:fontRef>
    <cs:defRPr sz="1197" kern="1200"/>
  </cs:trendlineLabel>
  <cs:upBar>
    <cs:lnRef idx="0"/>
    <cs:fillRef idx="0"/>
    <cs:effectRef idx="0"/>
    <cs:fontRef idx="minor">
      <a:schemeClr val="dk1"/>
    </cs:fontRef>
    <cs:spPr>
      <a:solidFill>
        <a:schemeClr val="lt1"/>
      </a:solidFill>
      <a:ln w="9525" cap="flat" cmpd="sng" algn="ctr">
        <a:solidFill>
          <a:schemeClr val="dk1">
            <a:lumMod val="65000"/>
            <a:lumOff val="35000"/>
          </a:schemeClr>
        </a:solidFill>
        <a:round/>
      </a:ln>
    </cs:spPr>
  </cs:upBar>
  <cs:valueAxis>
    <cs:lnRef idx="0"/>
    <cs:fillRef idx="0"/>
    <cs:effectRef idx="0"/>
    <cs:fontRef idx="minor">
      <a:schemeClr val="dk1">
        <a:lumMod val="65000"/>
        <a:lumOff val="35000"/>
      </a:schemeClr>
    </cs:fontRef>
    <cs:defRPr sz="1197" kern="1200"/>
  </cs:valueAxis>
  <cs:wall>
    <cs:lnRef idx="0"/>
    <cs:fillRef idx="0"/>
    <cs:effectRef idx="0"/>
    <cs:fontRef idx="minor">
      <a:schemeClr val="dk1"/>
    </cs:fontRef>
  </cs:wall>
</cs:chartStyle>
</file>

<file path=ppt/charts/style7.xml><?xml version="1.0" encoding="utf-8"?>
<cs:chartStyle xmlns:cs="http://schemas.microsoft.com/office/drawing/2012/chartStyle" xmlns:a="http://schemas.openxmlformats.org/drawingml/2006/main" id="294">
  <cs:axisTitle>
    <cs:lnRef idx="0"/>
    <cs:fillRef idx="0"/>
    <cs:effectRef idx="0"/>
    <cs:fontRef idx="minor">
      <a:schemeClr val="lt1">
        <a:lumMod val="85000"/>
      </a:schemeClr>
    </cs:fontRef>
    <cs:defRPr sz="1197" b="1" kern="1200" cap="all"/>
  </cs:axisTitle>
  <cs:categoryAxis>
    <cs:lnRef idx="0"/>
    <cs:fillRef idx="0"/>
    <cs:effectRef idx="0"/>
    <cs:fontRef idx="minor">
      <a:schemeClr val="lt1">
        <a:lumMod val="85000"/>
      </a:schemeClr>
    </cs:fontRef>
    <cs:spPr/>
    <cs:defRPr sz="1197"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330" kern="1200"/>
  </cs:chartArea>
  <cs:dataLabel>
    <cs:lnRef idx="0"/>
    <cs:fillRef idx="0"/>
    <cs:effectRef idx="0"/>
    <cs:fontRef idx="minor">
      <a:schemeClr val="lt1">
        <a:lumMod val="85000"/>
      </a:schemeClr>
    </cs:fontRef>
    <cs:defRPr sz="1197" kern="1200"/>
  </cs:dataLabel>
  <cs:dataLabelCallout>
    <cs:lnRef idx="0"/>
    <cs:fillRef idx="0"/>
    <cs:effectRef idx="0"/>
    <cs:fontRef idx="minor">
      <a:schemeClr val="dk1">
        <a:lumMod val="65000"/>
        <a:lumOff val="35000"/>
      </a:schemeClr>
    </cs:fontRef>
    <cs:spPr>
      <a:solidFill>
        <a:schemeClr val="lt1"/>
      </a:solidFill>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lt1">
        <a:lumMod val="85000"/>
      </a:schemeClr>
    </cs:fontRef>
    <cs:spPr>
      <a:ln w="9525">
        <a:solidFill>
          <a:schemeClr val="lt1">
            <a:lumMod val="95000"/>
            <a:alpha val="54000"/>
          </a:schemeClr>
        </a:solidFill>
      </a:ln>
    </cs:spPr>
    <cs:defRPr sz="1197" kern="1200"/>
  </cs:dataTable>
  <cs:downBar>
    <cs:lnRef idx="0"/>
    <cs:fillRef idx="0"/>
    <cs:effectRef idx="0"/>
    <cs:fontRef idx="minor">
      <a:schemeClr val="tx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tx1"/>
    </cs:fontRef>
    <cs:spPr>
      <a:ln w="9525">
        <a:solidFill>
          <a:schemeClr val="lt1">
            <a:lumMod val="95000"/>
            <a:alpha val="54000"/>
          </a:schemeClr>
        </a:solidFill>
        <a:prstDash val="dash"/>
      </a:ln>
    </cs:spPr>
  </cs:dropLine>
  <cs:errorBar>
    <cs:lnRef idx="0"/>
    <cs:fillRef idx="0"/>
    <cs:effectRef idx="0"/>
    <cs:fontRef idx="minor">
      <a:schemeClr val="tx1"/>
    </cs:fontRef>
    <cs:spPr>
      <a:ln w="9525" cap="flat" cmpd="sng" algn="ctr">
        <a:solidFill>
          <a:schemeClr val="lt1">
            <a:lumMod val="95000"/>
          </a:schemeClr>
        </a:solidFill>
        <a:round/>
      </a:ln>
    </cs:spPr>
  </cs:errorBar>
  <cs:floor>
    <cs:lnRef idx="0"/>
    <cs:fillRef idx="0"/>
    <cs:effectRef idx="0"/>
    <cs:fontRef idx="minor">
      <a:schemeClr val="tx1"/>
    </cs:fontRef>
  </cs:floor>
  <cs:gridlineMajor>
    <cs:lnRef idx="0"/>
    <cs:fillRef idx="0"/>
    <cs:effectRef idx="0"/>
    <cs:fontRef idx="minor">
      <a:schemeClr val="tx1"/>
    </cs:fontRef>
    <cs:spPr>
      <a:ln w="9525" cap="flat" cmpd="sng" algn="ctr">
        <a:solidFill>
          <a:schemeClr val="dk1">
            <a:lumMod val="50000"/>
            <a:lumOff val="50000"/>
          </a:schemeClr>
        </a:solidFill>
        <a:round/>
      </a:ln>
    </cs:spPr>
  </cs:gridlineMajor>
  <cs:gridlineMinor>
    <cs:lnRef idx="0"/>
    <cs:fillRef idx="0"/>
    <cs:effectRef idx="0"/>
    <cs:fontRef idx="minor">
      <a:schemeClr val="tx1"/>
    </cs:fontRef>
    <cs:spPr>
      <a:ln>
        <a:solidFill>
          <a:schemeClr val="dk1">
            <a:lumMod val="60000"/>
            <a:lumOff val="40000"/>
          </a:schemeClr>
        </a:solidFill>
      </a:ln>
    </cs:spPr>
  </cs:gridlineMinor>
  <cs:hiLoLine>
    <cs:lnRef idx="0"/>
    <cs:fillRef idx="0"/>
    <cs:effectRef idx="0"/>
    <cs:fontRef idx="minor">
      <a:schemeClr val="tx1"/>
    </cs:fontRef>
    <cs:spPr>
      <a:ln w="9525">
        <a:solidFill>
          <a:schemeClr val="lt1">
            <a:lumMod val="95000"/>
            <a:alpha val="54000"/>
          </a:schemeClr>
        </a:solidFill>
        <a:prstDash val="dash"/>
      </a:ln>
    </cs:spPr>
  </cs:hiLoLine>
  <cs:leaderLine>
    <cs:lnRef idx="0"/>
    <cs:fillRef idx="0"/>
    <cs:effectRef idx="0"/>
    <cs:fontRef idx="minor">
      <a:schemeClr val="tx1"/>
    </cs:fontRef>
    <cs:spPr>
      <a:ln w="9525">
        <a:solidFill>
          <a:schemeClr val="lt1">
            <a:lumMod val="95000"/>
            <a:alpha val="54000"/>
          </a:schemeClr>
        </a:solidFill>
      </a:ln>
    </cs:spPr>
  </cs:leaderLine>
  <cs:legend>
    <cs:lnRef idx="0"/>
    <cs:fillRef idx="0"/>
    <cs:effectRef idx="0"/>
    <cs:fontRef idx="minor">
      <a:schemeClr val="lt1">
        <a:lumMod val="85000"/>
      </a:schemeClr>
    </cs:fontRef>
    <cs:defRPr sz="1197" kern="1200"/>
  </cs:legend>
  <cs:plotArea>
    <cs:lnRef idx="0"/>
    <cs:fillRef idx="0"/>
    <cs:effectRef idx="0"/>
    <cs:fontRef idx="minor">
      <a:schemeClr val="tx1"/>
    </cs:fontRef>
  </cs:plotArea>
  <cs:plotArea3D>
    <cs:lnRef idx="0"/>
    <cs:fillRef idx="0"/>
    <cs:effectRef idx="0"/>
    <cs:fontRef idx="minor">
      <a:schemeClr val="tx1"/>
    </cs:fontRef>
  </cs:plotArea3D>
  <cs:seriesAxis>
    <cs:lnRef idx="0"/>
    <cs:fillRef idx="0"/>
    <cs:effectRef idx="0"/>
    <cs:fontRef idx="minor">
      <a:schemeClr val="lt1">
        <a:lumMod val="85000"/>
      </a:schemeClr>
    </cs:fontRef>
    <cs:spPr/>
    <cs:defRPr sz="1197"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2128"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tx1"/>
    </cs:fontRef>
    <cs:spPr>
      <a:ln w="19050" cap="rnd">
        <a:solidFill>
          <a:schemeClr val="phClr"/>
        </a:solidFill>
      </a:ln>
    </cs:spPr>
  </cs:trendline>
  <cs:trendlineLabel>
    <cs:lnRef idx="0"/>
    <cs:fillRef idx="0"/>
    <cs:effectRef idx="0"/>
    <cs:fontRef idx="minor">
      <a:schemeClr val="lt1">
        <a:lumMod val="85000"/>
      </a:schemeClr>
    </cs:fontRef>
    <cs:defRPr sz="1197" kern="1200"/>
  </cs:trendlineLabel>
  <cs:upBar>
    <cs:lnRef idx="0"/>
    <cs:fillRef idx="0"/>
    <cs:effectRef idx="0"/>
    <cs:fontRef idx="minor">
      <a:schemeClr val="tx1"/>
    </cs:fontRef>
    <cs:spPr>
      <a:solidFill>
        <a:schemeClr val="lt1"/>
      </a:solidFill>
      <a:ln w="9525">
        <a:solidFill>
          <a:schemeClr val="lt1">
            <a:lumMod val="95000"/>
            <a:alpha val="54000"/>
          </a:schemeClr>
        </a:solidFill>
      </a:ln>
    </cs:spPr>
  </cs:upBar>
  <cs:valueAxis>
    <cs:lnRef idx="0"/>
    <cs:fillRef idx="0"/>
    <cs:effectRef idx="0"/>
    <cs:fontRef idx="minor">
      <a:schemeClr val="lt1">
        <a:lumMod val="85000"/>
      </a:schemeClr>
    </cs:fontRef>
    <cs:defRPr sz="1197" kern="1200"/>
  </cs:valueAxis>
  <cs:wall>
    <cs:lnRef idx="0"/>
    <cs:fillRef idx="0"/>
    <cs:effectRef idx="0"/>
    <cs:fontRef idx="minor">
      <a:schemeClr val="tx1"/>
    </cs:fontRef>
  </cs:wall>
</cs:chartStyle>
</file>

<file path=ppt/charts/style8.xml><?xml version="1.0" encoding="utf-8"?>
<cs:chartStyle xmlns:cs="http://schemas.microsoft.com/office/drawing/2012/chartStyle" xmlns:a="http://schemas.openxmlformats.org/drawingml/2006/main" id="294">
  <cs:axisTitle>
    <cs:lnRef idx="0"/>
    <cs:fillRef idx="0"/>
    <cs:effectRef idx="0"/>
    <cs:fontRef idx="minor">
      <a:schemeClr val="lt1">
        <a:lumMod val="85000"/>
      </a:schemeClr>
    </cs:fontRef>
    <cs:defRPr sz="1197" b="1" kern="1200" cap="all"/>
  </cs:axisTitle>
  <cs:categoryAxis>
    <cs:lnRef idx="0"/>
    <cs:fillRef idx="0"/>
    <cs:effectRef idx="0"/>
    <cs:fontRef idx="minor">
      <a:schemeClr val="lt1">
        <a:lumMod val="85000"/>
      </a:schemeClr>
    </cs:fontRef>
    <cs:spPr/>
    <cs:defRPr sz="1197"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330" kern="1200"/>
  </cs:chartArea>
  <cs:dataLabel>
    <cs:lnRef idx="0"/>
    <cs:fillRef idx="0"/>
    <cs:effectRef idx="0"/>
    <cs:fontRef idx="minor">
      <a:schemeClr val="lt1">
        <a:lumMod val="85000"/>
      </a:schemeClr>
    </cs:fontRef>
    <cs:defRPr sz="1197" kern="1200"/>
  </cs:dataLabel>
  <cs:dataLabelCallout>
    <cs:lnRef idx="0"/>
    <cs:fillRef idx="0"/>
    <cs:effectRef idx="0"/>
    <cs:fontRef idx="minor">
      <a:schemeClr val="dk1">
        <a:lumMod val="65000"/>
        <a:lumOff val="35000"/>
      </a:schemeClr>
    </cs:fontRef>
    <cs:spPr>
      <a:solidFill>
        <a:schemeClr val="lt1"/>
      </a:solidFill>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lt1">
        <a:lumMod val="85000"/>
      </a:schemeClr>
    </cs:fontRef>
    <cs:spPr>
      <a:ln w="9525">
        <a:solidFill>
          <a:schemeClr val="lt1">
            <a:lumMod val="95000"/>
            <a:alpha val="54000"/>
          </a:schemeClr>
        </a:solidFill>
      </a:ln>
    </cs:spPr>
    <cs:defRPr sz="1197" kern="1200"/>
  </cs:dataTable>
  <cs:downBar>
    <cs:lnRef idx="0"/>
    <cs:fillRef idx="0"/>
    <cs:effectRef idx="0"/>
    <cs:fontRef idx="minor">
      <a:schemeClr val="tx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tx1"/>
    </cs:fontRef>
    <cs:spPr>
      <a:ln w="9525">
        <a:solidFill>
          <a:schemeClr val="lt1">
            <a:lumMod val="95000"/>
            <a:alpha val="54000"/>
          </a:schemeClr>
        </a:solidFill>
        <a:prstDash val="dash"/>
      </a:ln>
    </cs:spPr>
  </cs:dropLine>
  <cs:errorBar>
    <cs:lnRef idx="0"/>
    <cs:fillRef idx="0"/>
    <cs:effectRef idx="0"/>
    <cs:fontRef idx="minor">
      <a:schemeClr val="tx1"/>
    </cs:fontRef>
    <cs:spPr>
      <a:ln w="9525" cap="flat" cmpd="sng" algn="ctr">
        <a:solidFill>
          <a:schemeClr val="lt1">
            <a:lumMod val="95000"/>
          </a:schemeClr>
        </a:solidFill>
        <a:round/>
      </a:ln>
    </cs:spPr>
  </cs:errorBar>
  <cs:floor>
    <cs:lnRef idx="0"/>
    <cs:fillRef idx="0"/>
    <cs:effectRef idx="0"/>
    <cs:fontRef idx="minor">
      <a:schemeClr val="tx1"/>
    </cs:fontRef>
  </cs:floor>
  <cs:gridlineMajor>
    <cs:lnRef idx="0"/>
    <cs:fillRef idx="0"/>
    <cs:effectRef idx="0"/>
    <cs:fontRef idx="minor">
      <a:schemeClr val="tx1"/>
    </cs:fontRef>
    <cs:spPr>
      <a:ln w="9525" cap="flat" cmpd="sng" algn="ctr">
        <a:solidFill>
          <a:schemeClr val="dk1">
            <a:lumMod val="50000"/>
            <a:lumOff val="50000"/>
          </a:schemeClr>
        </a:solidFill>
        <a:round/>
      </a:ln>
    </cs:spPr>
  </cs:gridlineMajor>
  <cs:gridlineMinor>
    <cs:lnRef idx="0"/>
    <cs:fillRef idx="0"/>
    <cs:effectRef idx="0"/>
    <cs:fontRef idx="minor">
      <a:schemeClr val="tx1"/>
    </cs:fontRef>
    <cs:spPr>
      <a:ln>
        <a:solidFill>
          <a:schemeClr val="dk1">
            <a:lumMod val="60000"/>
            <a:lumOff val="40000"/>
          </a:schemeClr>
        </a:solidFill>
      </a:ln>
    </cs:spPr>
  </cs:gridlineMinor>
  <cs:hiLoLine>
    <cs:lnRef idx="0"/>
    <cs:fillRef idx="0"/>
    <cs:effectRef idx="0"/>
    <cs:fontRef idx="minor">
      <a:schemeClr val="tx1"/>
    </cs:fontRef>
    <cs:spPr>
      <a:ln w="9525">
        <a:solidFill>
          <a:schemeClr val="lt1">
            <a:lumMod val="95000"/>
            <a:alpha val="54000"/>
          </a:schemeClr>
        </a:solidFill>
        <a:prstDash val="dash"/>
      </a:ln>
    </cs:spPr>
  </cs:hiLoLine>
  <cs:leaderLine>
    <cs:lnRef idx="0"/>
    <cs:fillRef idx="0"/>
    <cs:effectRef idx="0"/>
    <cs:fontRef idx="minor">
      <a:schemeClr val="tx1"/>
    </cs:fontRef>
    <cs:spPr>
      <a:ln w="9525">
        <a:solidFill>
          <a:schemeClr val="lt1">
            <a:lumMod val="95000"/>
            <a:alpha val="54000"/>
          </a:schemeClr>
        </a:solidFill>
      </a:ln>
    </cs:spPr>
  </cs:leaderLine>
  <cs:legend>
    <cs:lnRef idx="0"/>
    <cs:fillRef idx="0"/>
    <cs:effectRef idx="0"/>
    <cs:fontRef idx="minor">
      <a:schemeClr val="lt1">
        <a:lumMod val="85000"/>
      </a:schemeClr>
    </cs:fontRef>
    <cs:defRPr sz="1197" kern="1200"/>
  </cs:legend>
  <cs:plotArea>
    <cs:lnRef idx="0"/>
    <cs:fillRef idx="0"/>
    <cs:effectRef idx="0"/>
    <cs:fontRef idx="minor">
      <a:schemeClr val="tx1"/>
    </cs:fontRef>
  </cs:plotArea>
  <cs:plotArea3D>
    <cs:lnRef idx="0"/>
    <cs:fillRef idx="0"/>
    <cs:effectRef idx="0"/>
    <cs:fontRef idx="minor">
      <a:schemeClr val="tx1"/>
    </cs:fontRef>
  </cs:plotArea3D>
  <cs:seriesAxis>
    <cs:lnRef idx="0"/>
    <cs:fillRef idx="0"/>
    <cs:effectRef idx="0"/>
    <cs:fontRef idx="minor">
      <a:schemeClr val="lt1">
        <a:lumMod val="85000"/>
      </a:schemeClr>
    </cs:fontRef>
    <cs:spPr/>
    <cs:defRPr sz="1197"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2128"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tx1"/>
    </cs:fontRef>
    <cs:spPr>
      <a:ln w="19050" cap="rnd">
        <a:solidFill>
          <a:schemeClr val="phClr"/>
        </a:solidFill>
      </a:ln>
    </cs:spPr>
  </cs:trendline>
  <cs:trendlineLabel>
    <cs:lnRef idx="0"/>
    <cs:fillRef idx="0"/>
    <cs:effectRef idx="0"/>
    <cs:fontRef idx="minor">
      <a:schemeClr val="lt1">
        <a:lumMod val="85000"/>
      </a:schemeClr>
    </cs:fontRef>
    <cs:defRPr sz="1197" kern="1200"/>
  </cs:trendlineLabel>
  <cs:upBar>
    <cs:lnRef idx="0"/>
    <cs:fillRef idx="0"/>
    <cs:effectRef idx="0"/>
    <cs:fontRef idx="minor">
      <a:schemeClr val="tx1"/>
    </cs:fontRef>
    <cs:spPr>
      <a:solidFill>
        <a:schemeClr val="lt1"/>
      </a:solidFill>
      <a:ln w="9525">
        <a:solidFill>
          <a:schemeClr val="lt1">
            <a:lumMod val="95000"/>
            <a:alpha val="54000"/>
          </a:schemeClr>
        </a:solidFill>
      </a:ln>
    </cs:spPr>
  </cs:upBar>
  <cs:valueAxis>
    <cs:lnRef idx="0"/>
    <cs:fillRef idx="0"/>
    <cs:effectRef idx="0"/>
    <cs:fontRef idx="minor">
      <a:schemeClr val="lt1">
        <a:lumMod val="85000"/>
      </a:schemeClr>
    </cs:fontRef>
    <cs:defRPr sz="1197" kern="1200"/>
  </cs:valueAxis>
  <cs:wall>
    <cs:lnRef idx="0"/>
    <cs:fillRef idx="0"/>
    <cs:effectRef idx="0"/>
    <cs:fontRef idx="minor">
      <a:schemeClr val="tx1"/>
    </cs:fontRef>
  </cs:wall>
</cs:chartStyle>
</file>

<file path=ppt/charts/style9.xml><?xml version="1.0" encoding="utf-8"?>
<cs:chartStyle xmlns:cs="http://schemas.microsoft.com/office/drawing/2012/chartStyle" xmlns:a="http://schemas.openxmlformats.org/drawingml/2006/main" id="261">
  <cs:axisTitle>
    <cs:lnRef idx="0"/>
    <cs:fillRef idx="0"/>
    <cs:effectRef idx="0"/>
    <cs:fontRef idx="minor">
      <a:schemeClr val="dk1">
        <a:lumMod val="65000"/>
        <a:lumOff val="35000"/>
      </a:schemeClr>
    </cs:fontRef>
    <cs:defRPr sz="1197" kern="1200"/>
  </cs:axisTitle>
  <cs:categoryAxis>
    <cs:lnRef idx="0"/>
    <cs:fillRef idx="0"/>
    <cs:effectRef idx="0"/>
    <cs:fontRef idx="minor">
      <a:schemeClr val="dk1">
        <a:lumMod val="65000"/>
        <a:lumOff val="35000"/>
      </a:schemeClr>
    </cs:fontRef>
    <cs:defRPr sz="1197" kern="1200"/>
  </cs:categoryAxis>
  <cs:chartArea>
    <cs:lnRef idx="0"/>
    <cs:fillRef idx="0"/>
    <cs:effectRef idx="0"/>
    <cs:fontRef idx="minor">
      <a:schemeClr val="dk1"/>
    </cs:fontRef>
    <cs:spPr>
      <a:pattFill prst="dkDnDiag">
        <a:fgClr>
          <a:schemeClr val="lt1">
            <a:lumMod val="95000"/>
          </a:schemeClr>
        </a:fgClr>
        <a:bgClr>
          <a:schemeClr val="lt1"/>
        </a:bgClr>
      </a:pattFill>
      <a:ln w="9525" cap="flat" cmpd="sng" algn="ctr">
        <a:solidFill>
          <a:schemeClr val="dk1">
            <a:lumMod val="15000"/>
            <a:lumOff val="85000"/>
          </a:schemeClr>
        </a:solidFill>
        <a:round/>
      </a:ln>
    </cs:spPr>
    <cs:defRPr sz="1197" kern="1200"/>
  </cs:chartArea>
  <cs:dataLabel>
    <cs:lnRef idx="0"/>
    <cs:fillRef idx="0"/>
    <cs:effectRef idx="0"/>
    <cs:fontRef idx="minor">
      <a:schemeClr val="lt1"/>
    </cs:fontRef>
    <cs:defRPr sz="1197" b="1" i="0" u="none" strike="noStrike" kern="1200" baseline="0"/>
  </cs:dataLabel>
  <cs:dataLabelCallout>
    <cs:lnRef idx="0"/>
    <cs:fillRef idx="0"/>
    <cs:effectRef idx="0"/>
    <cs:fontRef idx="minor">
      <a:schemeClr val="dk1">
        <a:lumMod val="65000"/>
        <a:lumOff val="35000"/>
      </a:schemeClr>
    </cs:fontRef>
    <cs:spPr>
      <a:solidFill>
        <a:schemeClr val="lt1">
          <a:alpha val="75000"/>
        </a:schemeClr>
      </a:solidFill>
      <a:ln w="9525">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a:effectLst>
        <a:outerShdw blurRad="317500" algn="ctr" rotWithShape="0">
          <a:prstClr val="black">
            <a:alpha val="25000"/>
          </a:prstClr>
        </a:outerShdw>
      </a:effectLst>
    </cs:spPr>
  </cs:dataPoint>
  <cs:dataPoint3D>
    <cs:lnRef idx="0"/>
    <cs:fillRef idx="0">
      <cs:styleClr val="auto"/>
    </cs:fillRef>
    <cs:effectRef idx="0"/>
    <cs:fontRef idx="minor">
      <a:schemeClr val="dk1"/>
    </cs:fontRef>
    <cs:spPr>
      <a:solidFill>
        <a:schemeClr val="phClr"/>
      </a:solidFill>
      <a:effectLst>
        <a:outerShdw blurRad="88900" sx="102000" sy="102000" algn="ctr" rotWithShape="0">
          <a:prstClr val="black">
            <a:alpha val="20000"/>
          </a:prstClr>
        </a:outerShdw>
      </a:effectLst>
      <a:scene3d>
        <a:camera prst="orthographicFront"/>
        <a:lightRig rig="threePt" dir="t"/>
      </a:scene3d>
      <a:sp3d prstMaterial="matte"/>
    </cs:spPr>
  </cs:dataPoint3D>
  <cs:dataPointLine>
    <cs:lnRef idx="0">
      <cs:styleClr val="auto"/>
    </cs:lnRef>
    <cs:fillRef idx="0"/>
    <cs:effectRef idx="0"/>
    <cs:fontRef idx="minor">
      <a:schemeClr val="dk1"/>
    </cs:fontRef>
    <cs:spPr>
      <a:ln w="28575" cap="rnd">
        <a:solidFill>
          <a:schemeClr val="phClr"/>
        </a:solidFill>
        <a:round/>
      </a:ln>
    </cs:spPr>
  </cs:dataPointLine>
  <cs:dataPointMarker>
    <cs:lnRef idx="0"/>
    <cs:fillRef idx="0">
      <cs:styleClr val="auto"/>
    </cs:fillRef>
    <cs:effectRef idx="0"/>
    <cs:fontRef idx="minor">
      <a:schemeClr val="dk1"/>
    </cs:fontRef>
    <cs:spPr>
      <a:solidFill>
        <a:schemeClr val="phClr"/>
      </a:solidFill>
      <a:ln w="9525">
        <a:solidFill>
          <a:schemeClr val="lt1"/>
        </a:solidFill>
      </a:ln>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65000"/>
        <a:lumOff val="35000"/>
      </a:schemeClr>
    </cs:fontRef>
    <cs:spPr>
      <a:noFill/>
      <a:ln w="9525" cap="flat" cmpd="sng" algn="ctr">
        <a:solidFill>
          <a:schemeClr val="dk1">
            <a:lumMod val="15000"/>
            <a:lumOff val="85000"/>
          </a:schemeClr>
        </a:solidFill>
        <a:round/>
      </a:ln>
    </cs:spPr>
    <cs:defRPr sz="1197" kern="1200"/>
  </cs:dataTable>
  <cs:downBar>
    <cs:lnRef idx="0"/>
    <cs:fillRef idx="0"/>
    <cs:effectRef idx="0"/>
    <cs:fontRef idx="minor">
      <a:schemeClr val="dk1"/>
    </cs:fontRef>
    <cs:spPr>
      <a:solidFill>
        <a:schemeClr val="dk1">
          <a:lumMod val="75000"/>
          <a:lumOff val="25000"/>
        </a:schemeClr>
      </a:solidFill>
      <a:ln w="9525" cap="flat" cmpd="sng" algn="ctr">
        <a:solidFill>
          <a:schemeClr val="dk1">
            <a:lumMod val="65000"/>
            <a:lumOff val="35000"/>
          </a:schemeClr>
        </a:solidFill>
        <a:round/>
      </a:ln>
    </cs:spPr>
  </cs:downBar>
  <cs:dropLine>
    <cs:lnRef idx="0"/>
    <cs:fillRef idx="0"/>
    <cs:effectRef idx="0"/>
    <cs:fontRef idx="minor">
      <a:schemeClr val="dk1"/>
    </cs:fontRef>
    <cs:spPr>
      <a:ln w="9525" cap="flat" cmpd="sng" algn="ctr">
        <a:solidFill>
          <a:schemeClr val="dk1">
            <a:lumMod val="35000"/>
            <a:lumOff val="65000"/>
          </a:schemeClr>
        </a:solidFill>
        <a:round/>
      </a:ln>
    </cs:spPr>
  </cs:dropLine>
  <cs:errorBar>
    <cs:lnRef idx="0"/>
    <cs:fillRef idx="0"/>
    <cs:effectRef idx="0"/>
    <cs:fontRef idx="minor">
      <a:schemeClr val="dk1"/>
    </cs:fontRef>
    <cs:spPr>
      <a:ln w="9525" cap="flat" cmpd="sng" algn="ctr">
        <a:solidFill>
          <a:schemeClr val="dk1">
            <a:lumMod val="65000"/>
            <a:lumOff val="35000"/>
          </a:schemeClr>
        </a:solidFill>
        <a:round/>
      </a:ln>
    </cs:spPr>
  </cs:errorBar>
  <cs:floor>
    <cs:lnRef idx="0"/>
    <cs:fillRef idx="0"/>
    <cs:effectRef idx="0"/>
    <cs:fontRef idx="minor">
      <a:schemeClr val="dk1"/>
    </cs:fontRef>
    <cs:spPr>
      <a:noFill/>
      <a:ln>
        <a:noFill/>
      </a:ln>
    </cs:spPr>
  </cs:floor>
  <cs:gridlineMajor>
    <cs:lnRef idx="0"/>
    <cs:fillRef idx="0"/>
    <cs:effectRef idx="0"/>
    <cs:fontRef idx="minor">
      <a:schemeClr val="dk1"/>
    </cs:fontRef>
    <cs:spPr>
      <a:ln w="9525" cap="flat" cmpd="sng" algn="ctr">
        <a:solidFill>
          <a:schemeClr val="dk1">
            <a:lumMod val="15000"/>
            <a:lumOff val="85000"/>
          </a:schemeClr>
        </a:solidFill>
        <a:round/>
      </a:ln>
    </cs:spPr>
  </cs:gridlineMajor>
  <cs:gridlineMinor>
    <cs:lnRef idx="0"/>
    <cs:fillRef idx="0"/>
    <cs:effectRef idx="0"/>
    <cs:fontRef idx="minor">
      <a:schemeClr val="dk1"/>
    </cs:fontRef>
    <cs:spPr>
      <a:ln w="9525" cap="flat" cmpd="sng" algn="ctr">
        <a:solidFill>
          <a:schemeClr val="dk1">
            <a:lumMod val="5000"/>
            <a:lumOff val="95000"/>
          </a:schemeClr>
        </a:solidFill>
        <a:round/>
      </a:ln>
    </cs:spPr>
  </cs:gridlineMinor>
  <cs:hiLoLine>
    <cs:lnRef idx="0"/>
    <cs:fillRef idx="0"/>
    <cs:effectRef idx="0"/>
    <cs:fontRef idx="minor">
      <a:schemeClr val="dk1"/>
    </cs:fontRef>
    <cs:spPr>
      <a:ln w="9525" cap="flat" cmpd="sng" algn="ctr">
        <a:solidFill>
          <a:schemeClr val="dk1">
            <a:lumMod val="50000"/>
            <a:lumOff val="50000"/>
          </a:schemeClr>
        </a:solidFill>
        <a:round/>
      </a:ln>
    </cs:spPr>
  </cs:hiLoLine>
  <cs:leaderLine>
    <cs:lnRef idx="0"/>
    <cs:fillRef idx="0"/>
    <cs:effectRef idx="0"/>
    <cs:fontRef idx="minor">
      <a:schemeClr val="dk1"/>
    </cs:fontRef>
    <cs:spPr>
      <a:ln w="9525" cap="flat" cmpd="sng" algn="ctr">
        <a:solidFill>
          <a:schemeClr val="dk1">
            <a:lumMod val="35000"/>
            <a:lumOff val="65000"/>
          </a:schemeClr>
        </a:solidFill>
        <a:round/>
      </a:ln>
    </cs:spPr>
  </cs:leaderLine>
  <cs:legend>
    <cs:lnRef idx="0"/>
    <cs:fillRef idx="0"/>
    <cs:effectRef idx="0"/>
    <cs:fontRef idx="minor">
      <a:schemeClr val="dk1">
        <a:lumMod val="65000"/>
        <a:lumOff val="35000"/>
      </a:schemeClr>
    </cs:fontRef>
    <cs:spPr>
      <a:solidFill>
        <a:schemeClr val="lt1">
          <a:alpha val="78000"/>
        </a:schemeClr>
      </a:solidFill>
    </cs:spPr>
    <cs:defRPr sz="1197"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dk1">
        <a:lumMod val="65000"/>
        <a:lumOff val="35000"/>
      </a:schemeClr>
    </cs:fontRef>
    <cs:defRPr sz="1197" kern="1200"/>
  </cs:seriesAxis>
  <cs:seriesLine>
    <cs:lnRef idx="0"/>
    <cs:fillRef idx="0"/>
    <cs:effectRef idx="0"/>
    <cs:fontRef idx="minor">
      <a:schemeClr val="dk1"/>
    </cs:fontRef>
    <cs:spPr>
      <a:ln w="9525" cap="flat" cmpd="sng" algn="ctr">
        <a:solidFill>
          <a:schemeClr val="dk1">
            <a:lumMod val="35000"/>
            <a:lumOff val="65000"/>
          </a:schemeClr>
        </a:solidFill>
        <a:round/>
      </a:ln>
    </cs:spPr>
  </cs:seriesLine>
  <cs:title>
    <cs:lnRef idx="0"/>
    <cs:fillRef idx="0"/>
    <cs:effectRef idx="0"/>
    <cs:fontRef idx="minor">
      <a:schemeClr val="dk1">
        <a:lumMod val="65000"/>
        <a:lumOff val="35000"/>
      </a:schemeClr>
    </cs:fontRef>
    <cs:defRPr sz="2200" b="1" kern="1200" baseline="0"/>
  </cs:title>
  <cs:trendline>
    <cs:lnRef idx="0">
      <cs:styleClr val="auto"/>
    </cs:lnRef>
    <cs:fillRef idx="0"/>
    <cs:effectRef idx="0"/>
    <cs:fontRef idx="minor">
      <a:schemeClr val="dk1"/>
    </cs:fontRef>
    <cs:spPr>
      <a:ln w="19050" cap="rnd">
        <a:solidFill>
          <a:schemeClr val="phClr"/>
        </a:solidFill>
        <a:prstDash val="sysDash"/>
      </a:ln>
    </cs:spPr>
  </cs:trendline>
  <cs:trendlineLabel>
    <cs:lnRef idx="0"/>
    <cs:fillRef idx="0"/>
    <cs:effectRef idx="0"/>
    <cs:fontRef idx="minor">
      <a:schemeClr val="dk1">
        <a:lumMod val="65000"/>
        <a:lumOff val="35000"/>
      </a:schemeClr>
    </cs:fontRef>
    <cs:defRPr sz="1197" kern="1200"/>
  </cs:trendlineLabel>
  <cs:upBar>
    <cs:lnRef idx="0"/>
    <cs:fillRef idx="0"/>
    <cs:effectRef idx="0"/>
    <cs:fontRef idx="minor">
      <a:schemeClr val="dk1"/>
    </cs:fontRef>
    <cs:spPr>
      <a:solidFill>
        <a:schemeClr val="lt1"/>
      </a:solidFill>
      <a:ln w="9525" cap="flat" cmpd="sng" algn="ctr">
        <a:solidFill>
          <a:schemeClr val="dk1">
            <a:lumMod val="65000"/>
            <a:lumOff val="35000"/>
          </a:schemeClr>
        </a:solidFill>
        <a:round/>
      </a:ln>
    </cs:spPr>
  </cs:upBar>
  <cs:valueAxis>
    <cs:lnRef idx="0"/>
    <cs:fillRef idx="0"/>
    <cs:effectRef idx="0"/>
    <cs:fontRef idx="minor">
      <a:schemeClr val="dk1">
        <a:lumMod val="65000"/>
        <a:lumOff val="35000"/>
      </a:schemeClr>
    </cs:fontRef>
    <cs:defRPr sz="1197" kern="1200"/>
  </cs:valueAxis>
  <cs:wall>
    <cs:lnRef idx="0"/>
    <cs:fillRef idx="0"/>
    <cs:effectRef idx="0"/>
    <cs:fontRef idx="minor">
      <a:schemeClr val="dk1"/>
    </cs:fontRef>
  </cs:wall>
</cs:chartStyle>
</file>

<file path=ppt/diagrams/_rels/data2.xml.rels><?xml version="1.0" encoding="UTF-8" standalone="yes"?>
<Relationships xmlns="http://schemas.openxmlformats.org/package/2006/relationships"><Relationship Id="rId8" Type="http://schemas.openxmlformats.org/officeDocument/2006/relationships/image" Target="../media/image149.svg"/><Relationship Id="rId13" Type="http://schemas.openxmlformats.org/officeDocument/2006/relationships/image" Target="../media/image158.png"/><Relationship Id="rId18" Type="http://schemas.openxmlformats.org/officeDocument/2006/relationships/image" Target="../media/image161.svg"/><Relationship Id="rId3" Type="http://schemas.openxmlformats.org/officeDocument/2006/relationships/image" Target="../media/image144.png"/><Relationship Id="rId21" Type="http://schemas.openxmlformats.org/officeDocument/2006/relationships/image" Target="../media/image163.png"/><Relationship Id="rId7" Type="http://schemas.openxmlformats.org/officeDocument/2006/relationships/image" Target="../media/image148.png"/><Relationship Id="rId12" Type="http://schemas.openxmlformats.org/officeDocument/2006/relationships/image" Target="../media/image153.svg"/><Relationship Id="rId17" Type="http://schemas.openxmlformats.org/officeDocument/2006/relationships/image" Target="../media/image160.png"/><Relationship Id="rId2" Type="http://schemas.openxmlformats.org/officeDocument/2006/relationships/image" Target="../media/image143.svg"/><Relationship Id="rId16" Type="http://schemas.openxmlformats.org/officeDocument/2006/relationships/image" Target="../media/image155.svg"/><Relationship Id="rId20" Type="http://schemas.openxmlformats.org/officeDocument/2006/relationships/image" Target="../media/image162.svg"/><Relationship Id="rId1" Type="http://schemas.openxmlformats.org/officeDocument/2006/relationships/image" Target="../media/image142.png"/><Relationship Id="rId6" Type="http://schemas.openxmlformats.org/officeDocument/2006/relationships/image" Target="../media/image147.svg"/><Relationship Id="rId11" Type="http://schemas.openxmlformats.org/officeDocument/2006/relationships/image" Target="../media/image152.png"/><Relationship Id="rId24" Type="http://schemas.openxmlformats.org/officeDocument/2006/relationships/image" Target="../media/image157.svg"/><Relationship Id="rId5" Type="http://schemas.openxmlformats.org/officeDocument/2006/relationships/image" Target="../media/image146.png"/><Relationship Id="rId15" Type="http://schemas.openxmlformats.org/officeDocument/2006/relationships/image" Target="../media/image154.png"/><Relationship Id="rId23" Type="http://schemas.openxmlformats.org/officeDocument/2006/relationships/image" Target="../media/image156.png"/><Relationship Id="rId10" Type="http://schemas.openxmlformats.org/officeDocument/2006/relationships/image" Target="../media/image151.svg"/><Relationship Id="rId19" Type="http://schemas.openxmlformats.org/officeDocument/2006/relationships/image" Target="../media/image35.png"/><Relationship Id="rId4" Type="http://schemas.openxmlformats.org/officeDocument/2006/relationships/image" Target="../media/image145.svg"/><Relationship Id="rId9" Type="http://schemas.openxmlformats.org/officeDocument/2006/relationships/image" Target="../media/image150.png"/><Relationship Id="rId14" Type="http://schemas.openxmlformats.org/officeDocument/2006/relationships/image" Target="../media/image159.svg"/><Relationship Id="rId22" Type="http://schemas.openxmlformats.org/officeDocument/2006/relationships/image" Target="../media/image164.svg"/></Relationships>
</file>

<file path=ppt/diagrams/_rels/data3.xml.rels><?xml version="1.0" encoding="UTF-8" standalone="yes"?>
<Relationships xmlns="http://schemas.openxmlformats.org/package/2006/relationships"><Relationship Id="rId3" Type="http://schemas.openxmlformats.org/officeDocument/2006/relationships/image" Target="../media/image186.png"/><Relationship Id="rId2" Type="http://schemas.openxmlformats.org/officeDocument/2006/relationships/image" Target="../media/image185.svg"/><Relationship Id="rId1" Type="http://schemas.openxmlformats.org/officeDocument/2006/relationships/image" Target="../media/image184.png"/><Relationship Id="rId6" Type="http://schemas.openxmlformats.org/officeDocument/2006/relationships/image" Target="../media/image189.svg"/><Relationship Id="rId5" Type="http://schemas.openxmlformats.org/officeDocument/2006/relationships/image" Target="../media/image188.png"/><Relationship Id="rId4" Type="http://schemas.openxmlformats.org/officeDocument/2006/relationships/image" Target="../media/image187.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49.svg"/><Relationship Id="rId13" Type="http://schemas.openxmlformats.org/officeDocument/2006/relationships/image" Target="../media/image158.png"/><Relationship Id="rId18" Type="http://schemas.openxmlformats.org/officeDocument/2006/relationships/image" Target="../media/image161.svg"/><Relationship Id="rId3" Type="http://schemas.openxmlformats.org/officeDocument/2006/relationships/image" Target="../media/image144.png"/><Relationship Id="rId21" Type="http://schemas.openxmlformats.org/officeDocument/2006/relationships/image" Target="../media/image163.png"/><Relationship Id="rId7" Type="http://schemas.openxmlformats.org/officeDocument/2006/relationships/image" Target="../media/image148.png"/><Relationship Id="rId12" Type="http://schemas.openxmlformats.org/officeDocument/2006/relationships/image" Target="../media/image153.svg"/><Relationship Id="rId17" Type="http://schemas.openxmlformats.org/officeDocument/2006/relationships/image" Target="../media/image160.png"/><Relationship Id="rId2" Type="http://schemas.openxmlformats.org/officeDocument/2006/relationships/image" Target="../media/image143.svg"/><Relationship Id="rId16" Type="http://schemas.openxmlformats.org/officeDocument/2006/relationships/image" Target="../media/image155.svg"/><Relationship Id="rId20" Type="http://schemas.openxmlformats.org/officeDocument/2006/relationships/image" Target="../media/image162.svg"/><Relationship Id="rId1" Type="http://schemas.openxmlformats.org/officeDocument/2006/relationships/image" Target="../media/image142.png"/><Relationship Id="rId6" Type="http://schemas.openxmlformats.org/officeDocument/2006/relationships/image" Target="../media/image147.svg"/><Relationship Id="rId11" Type="http://schemas.openxmlformats.org/officeDocument/2006/relationships/image" Target="../media/image152.png"/><Relationship Id="rId24" Type="http://schemas.openxmlformats.org/officeDocument/2006/relationships/image" Target="../media/image157.svg"/><Relationship Id="rId5" Type="http://schemas.openxmlformats.org/officeDocument/2006/relationships/image" Target="../media/image146.png"/><Relationship Id="rId15" Type="http://schemas.openxmlformats.org/officeDocument/2006/relationships/image" Target="../media/image154.png"/><Relationship Id="rId23" Type="http://schemas.openxmlformats.org/officeDocument/2006/relationships/image" Target="../media/image156.png"/><Relationship Id="rId10" Type="http://schemas.openxmlformats.org/officeDocument/2006/relationships/image" Target="../media/image151.svg"/><Relationship Id="rId19" Type="http://schemas.openxmlformats.org/officeDocument/2006/relationships/image" Target="../media/image35.png"/><Relationship Id="rId4" Type="http://schemas.openxmlformats.org/officeDocument/2006/relationships/image" Target="../media/image145.svg"/><Relationship Id="rId9" Type="http://schemas.openxmlformats.org/officeDocument/2006/relationships/image" Target="../media/image150.png"/><Relationship Id="rId14" Type="http://schemas.openxmlformats.org/officeDocument/2006/relationships/image" Target="../media/image159.svg"/><Relationship Id="rId22" Type="http://schemas.openxmlformats.org/officeDocument/2006/relationships/image" Target="../media/image164.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86.png"/><Relationship Id="rId2" Type="http://schemas.openxmlformats.org/officeDocument/2006/relationships/image" Target="../media/image185.svg"/><Relationship Id="rId1" Type="http://schemas.openxmlformats.org/officeDocument/2006/relationships/image" Target="../media/image184.png"/><Relationship Id="rId6" Type="http://schemas.openxmlformats.org/officeDocument/2006/relationships/image" Target="../media/image189.svg"/><Relationship Id="rId5" Type="http://schemas.openxmlformats.org/officeDocument/2006/relationships/image" Target="../media/image188.png"/><Relationship Id="rId4" Type="http://schemas.openxmlformats.org/officeDocument/2006/relationships/image" Target="../media/image187.svg"/></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F87BF1C-B9E7-4F87-9DC5-0CCB6DE06DBF}" type="doc">
      <dgm:prSet loTypeId="urn:microsoft.com/office/officeart/2005/8/layout/vList3" loCatId="list" qsTypeId="urn:microsoft.com/office/officeart/2005/8/quickstyle/simple1" qsCatId="simple" csTypeId="urn:microsoft.com/office/officeart/2005/8/colors/accent0_3" csCatId="mainScheme" phldr="1"/>
      <dgm:spPr/>
    </dgm:pt>
    <dgm:pt modelId="{3E45F6D9-9E2D-47F1-A4FB-A581A0D4020E}">
      <dgm:prSet phldrT="[Text]"/>
      <dgm:spPr/>
      <dgm:t>
        <a:bodyPr/>
        <a:lstStyle/>
        <a:p>
          <a:r>
            <a:rPr lang="en-US"/>
            <a:t>1</a:t>
          </a:r>
        </a:p>
      </dgm:t>
    </dgm:pt>
    <dgm:pt modelId="{A3FD3BC4-98DD-40F3-A736-9074FD7145E2}" type="parTrans" cxnId="{076E70CE-9E72-41D8-A3CD-1FEC032A6DD6}">
      <dgm:prSet/>
      <dgm:spPr/>
      <dgm:t>
        <a:bodyPr/>
        <a:lstStyle/>
        <a:p>
          <a:endParaRPr lang="en-US"/>
        </a:p>
      </dgm:t>
    </dgm:pt>
    <dgm:pt modelId="{82C627A8-A811-4519-8517-8BA14DC2C298}" type="sibTrans" cxnId="{076E70CE-9E72-41D8-A3CD-1FEC032A6DD6}">
      <dgm:prSet/>
      <dgm:spPr/>
      <dgm:t>
        <a:bodyPr/>
        <a:lstStyle/>
        <a:p>
          <a:endParaRPr lang="en-US"/>
        </a:p>
      </dgm:t>
    </dgm:pt>
    <dgm:pt modelId="{F4EA5228-0892-4752-A75D-D5B7AC35C60C}">
      <dgm:prSet phldrT="[Text]"/>
      <dgm:spPr/>
      <dgm:t>
        <a:bodyPr/>
        <a:lstStyle/>
        <a:p>
          <a:r>
            <a:rPr lang="en-US"/>
            <a:t>2</a:t>
          </a:r>
        </a:p>
      </dgm:t>
    </dgm:pt>
    <dgm:pt modelId="{0A0F4DAC-0062-44BA-AC05-E2F7F8DAA439}" type="parTrans" cxnId="{F45120C2-19E4-4AF9-A331-C29102C1124A}">
      <dgm:prSet/>
      <dgm:spPr/>
      <dgm:t>
        <a:bodyPr/>
        <a:lstStyle/>
        <a:p>
          <a:endParaRPr lang="en-US"/>
        </a:p>
      </dgm:t>
    </dgm:pt>
    <dgm:pt modelId="{3226BA53-72C3-4ED9-8BA6-B33819610E0A}" type="sibTrans" cxnId="{F45120C2-19E4-4AF9-A331-C29102C1124A}">
      <dgm:prSet/>
      <dgm:spPr/>
      <dgm:t>
        <a:bodyPr/>
        <a:lstStyle/>
        <a:p>
          <a:endParaRPr lang="en-US"/>
        </a:p>
      </dgm:t>
    </dgm:pt>
    <dgm:pt modelId="{06E1D201-3B18-4B24-BA9A-736856B65851}">
      <dgm:prSet phldrT="[Text]"/>
      <dgm:spPr/>
      <dgm:t>
        <a:bodyPr/>
        <a:lstStyle/>
        <a:p>
          <a:r>
            <a:rPr lang="en-US"/>
            <a:t>3</a:t>
          </a:r>
        </a:p>
      </dgm:t>
    </dgm:pt>
    <dgm:pt modelId="{86C8FD4B-F49F-407B-8E06-0CE97963FA7E}" type="parTrans" cxnId="{4F014228-C71A-47C2-AF3C-CFD3E1A6F051}">
      <dgm:prSet/>
      <dgm:spPr/>
      <dgm:t>
        <a:bodyPr/>
        <a:lstStyle/>
        <a:p>
          <a:endParaRPr lang="en-US"/>
        </a:p>
      </dgm:t>
    </dgm:pt>
    <dgm:pt modelId="{39FE6012-EEB1-4C62-BDC5-38654AE006E4}" type="sibTrans" cxnId="{4F014228-C71A-47C2-AF3C-CFD3E1A6F051}">
      <dgm:prSet/>
      <dgm:spPr/>
      <dgm:t>
        <a:bodyPr/>
        <a:lstStyle/>
        <a:p>
          <a:endParaRPr lang="en-US"/>
        </a:p>
      </dgm:t>
    </dgm:pt>
    <dgm:pt modelId="{9FB3BB43-517C-4DB0-A4F1-FDE39C07292D}">
      <dgm:prSet phldrT="[Text]"/>
      <dgm:spPr/>
      <dgm:t>
        <a:bodyPr/>
        <a:lstStyle/>
        <a:p>
          <a:r>
            <a:rPr lang="en-US"/>
            <a:t>7</a:t>
          </a:r>
        </a:p>
      </dgm:t>
    </dgm:pt>
    <dgm:pt modelId="{BD736915-99B0-4A0B-84ED-8461C129E056}" type="parTrans" cxnId="{A490BE31-EAB8-48F2-80AB-E9BC083071AA}">
      <dgm:prSet/>
      <dgm:spPr/>
      <dgm:t>
        <a:bodyPr/>
        <a:lstStyle/>
        <a:p>
          <a:endParaRPr lang="en-US"/>
        </a:p>
      </dgm:t>
    </dgm:pt>
    <dgm:pt modelId="{81AC8E97-ED75-4B5F-861B-12D21B531D0A}" type="sibTrans" cxnId="{A490BE31-EAB8-48F2-80AB-E9BC083071AA}">
      <dgm:prSet/>
      <dgm:spPr/>
      <dgm:t>
        <a:bodyPr/>
        <a:lstStyle/>
        <a:p>
          <a:endParaRPr lang="en-US"/>
        </a:p>
      </dgm:t>
    </dgm:pt>
    <dgm:pt modelId="{AE987704-7E0D-42DB-BB61-6EEEAF2E9A3C}">
      <dgm:prSet phldrT="[Text]"/>
      <dgm:spPr/>
      <dgm:t>
        <a:bodyPr/>
        <a:lstStyle/>
        <a:p>
          <a:r>
            <a:rPr lang="en-US"/>
            <a:t>4</a:t>
          </a:r>
        </a:p>
      </dgm:t>
    </dgm:pt>
    <dgm:pt modelId="{3A3DDBDE-77E0-40B3-8817-32F7EDDC3FCD}" type="parTrans" cxnId="{A266B5EC-4B49-4340-AC18-B19B06696196}">
      <dgm:prSet/>
      <dgm:spPr/>
      <dgm:t>
        <a:bodyPr/>
        <a:lstStyle/>
        <a:p>
          <a:endParaRPr lang="en-US"/>
        </a:p>
      </dgm:t>
    </dgm:pt>
    <dgm:pt modelId="{94320B91-736E-4787-9D36-EC3D6BBA8C32}" type="sibTrans" cxnId="{A266B5EC-4B49-4340-AC18-B19B06696196}">
      <dgm:prSet/>
      <dgm:spPr/>
      <dgm:t>
        <a:bodyPr/>
        <a:lstStyle/>
        <a:p>
          <a:endParaRPr lang="en-US"/>
        </a:p>
      </dgm:t>
    </dgm:pt>
    <dgm:pt modelId="{DE866E80-B71F-4DF7-835F-998425851871}">
      <dgm:prSet phldrT="[Text]"/>
      <dgm:spPr/>
      <dgm:t>
        <a:bodyPr/>
        <a:lstStyle/>
        <a:p>
          <a:r>
            <a:rPr lang="en-US"/>
            <a:t>5</a:t>
          </a:r>
        </a:p>
      </dgm:t>
    </dgm:pt>
    <dgm:pt modelId="{1A6A5453-0523-42CB-A2E1-B47D56B4A822}" type="parTrans" cxnId="{0E073F83-57CE-482F-9044-22FB8C93B6FC}">
      <dgm:prSet/>
      <dgm:spPr/>
      <dgm:t>
        <a:bodyPr/>
        <a:lstStyle/>
        <a:p>
          <a:endParaRPr lang="en-US"/>
        </a:p>
      </dgm:t>
    </dgm:pt>
    <dgm:pt modelId="{15FDBA37-50EA-494A-B193-22FE253B99CA}" type="sibTrans" cxnId="{0E073F83-57CE-482F-9044-22FB8C93B6FC}">
      <dgm:prSet/>
      <dgm:spPr/>
      <dgm:t>
        <a:bodyPr/>
        <a:lstStyle/>
        <a:p>
          <a:endParaRPr lang="en-US"/>
        </a:p>
      </dgm:t>
    </dgm:pt>
    <dgm:pt modelId="{99F6B07C-5758-4C1A-9456-6FEB4B6E2AB7}">
      <dgm:prSet phldrT="[Text]"/>
      <dgm:spPr/>
      <dgm:t>
        <a:bodyPr/>
        <a:lstStyle/>
        <a:p>
          <a:r>
            <a:rPr lang="en-US"/>
            <a:t>6</a:t>
          </a:r>
        </a:p>
      </dgm:t>
    </dgm:pt>
    <dgm:pt modelId="{6D99EA4D-1117-476D-8E44-B0211D84F48A}" type="parTrans" cxnId="{AA3E5C3D-89CD-427F-903A-86BE392A0C2F}">
      <dgm:prSet/>
      <dgm:spPr/>
      <dgm:t>
        <a:bodyPr/>
        <a:lstStyle/>
        <a:p>
          <a:endParaRPr lang="en-US"/>
        </a:p>
      </dgm:t>
    </dgm:pt>
    <dgm:pt modelId="{E1BE9E75-67E2-4320-8138-29B64C57CBA5}" type="sibTrans" cxnId="{AA3E5C3D-89CD-427F-903A-86BE392A0C2F}">
      <dgm:prSet/>
      <dgm:spPr/>
      <dgm:t>
        <a:bodyPr/>
        <a:lstStyle/>
        <a:p>
          <a:endParaRPr lang="en-US"/>
        </a:p>
      </dgm:t>
    </dgm:pt>
    <dgm:pt modelId="{306A39F5-61C9-4DD9-A606-B5AA5D13AC26}" type="pres">
      <dgm:prSet presAssocID="{DF87BF1C-B9E7-4F87-9DC5-0CCB6DE06DBF}" presName="linearFlow" presStyleCnt="0">
        <dgm:presLayoutVars>
          <dgm:dir/>
          <dgm:resizeHandles val="exact"/>
        </dgm:presLayoutVars>
      </dgm:prSet>
      <dgm:spPr/>
    </dgm:pt>
    <dgm:pt modelId="{AA91084C-6F91-4945-A081-A1DD462327FE}" type="pres">
      <dgm:prSet presAssocID="{3E45F6D9-9E2D-47F1-A4FB-A581A0D4020E}" presName="composite" presStyleCnt="0"/>
      <dgm:spPr/>
    </dgm:pt>
    <dgm:pt modelId="{C3D8220A-65DD-4851-8C8F-F6116291E904}" type="pres">
      <dgm:prSet presAssocID="{3E45F6D9-9E2D-47F1-A4FB-A581A0D4020E}" presName="imgShp" presStyleLbl="fgImgPlace1" presStyleIdx="0" presStyleCnt="7"/>
      <dgm:spPr/>
    </dgm:pt>
    <dgm:pt modelId="{22C95E07-A725-4D98-A351-21B61CC52CA9}" type="pres">
      <dgm:prSet presAssocID="{3E45F6D9-9E2D-47F1-A4FB-A581A0D4020E}" presName="txShp" presStyleLbl="node1" presStyleIdx="0" presStyleCnt="7">
        <dgm:presLayoutVars>
          <dgm:bulletEnabled val="1"/>
        </dgm:presLayoutVars>
      </dgm:prSet>
      <dgm:spPr/>
    </dgm:pt>
    <dgm:pt modelId="{BE472191-7A5D-4B8E-98E0-C76458BE028E}" type="pres">
      <dgm:prSet presAssocID="{82C627A8-A811-4519-8517-8BA14DC2C298}" presName="spacing" presStyleCnt="0"/>
      <dgm:spPr/>
    </dgm:pt>
    <dgm:pt modelId="{FB0494F9-4DB9-4DD8-85D4-0CD9DB221586}" type="pres">
      <dgm:prSet presAssocID="{F4EA5228-0892-4752-A75D-D5B7AC35C60C}" presName="composite" presStyleCnt="0"/>
      <dgm:spPr/>
    </dgm:pt>
    <dgm:pt modelId="{00AAA1B2-B77D-4352-8B27-0B30402A7FEE}" type="pres">
      <dgm:prSet presAssocID="{F4EA5228-0892-4752-A75D-D5B7AC35C60C}" presName="imgShp" presStyleLbl="fgImgPlace1" presStyleIdx="1" presStyleCnt="7"/>
      <dgm:spPr/>
    </dgm:pt>
    <dgm:pt modelId="{AB984527-8AD5-411B-839C-7507383BB870}" type="pres">
      <dgm:prSet presAssocID="{F4EA5228-0892-4752-A75D-D5B7AC35C60C}" presName="txShp" presStyleLbl="node1" presStyleIdx="1" presStyleCnt="7">
        <dgm:presLayoutVars>
          <dgm:bulletEnabled val="1"/>
        </dgm:presLayoutVars>
      </dgm:prSet>
      <dgm:spPr/>
    </dgm:pt>
    <dgm:pt modelId="{8898AD00-91E2-4737-AC7A-A1AF57723BBC}" type="pres">
      <dgm:prSet presAssocID="{3226BA53-72C3-4ED9-8BA6-B33819610E0A}" presName="spacing" presStyleCnt="0"/>
      <dgm:spPr/>
    </dgm:pt>
    <dgm:pt modelId="{33065AC6-8A38-4EA1-941C-DB8AA1BE65CC}" type="pres">
      <dgm:prSet presAssocID="{06E1D201-3B18-4B24-BA9A-736856B65851}" presName="composite" presStyleCnt="0"/>
      <dgm:spPr/>
    </dgm:pt>
    <dgm:pt modelId="{1590A7E2-F87D-48CE-B9DA-A24F10E8D7DC}" type="pres">
      <dgm:prSet presAssocID="{06E1D201-3B18-4B24-BA9A-736856B65851}" presName="imgShp" presStyleLbl="fgImgPlace1" presStyleIdx="2" presStyleCnt="7"/>
      <dgm:spPr/>
    </dgm:pt>
    <dgm:pt modelId="{A2DB69B8-B39C-4DB8-8BC4-BBD9A0517269}" type="pres">
      <dgm:prSet presAssocID="{06E1D201-3B18-4B24-BA9A-736856B65851}" presName="txShp" presStyleLbl="node1" presStyleIdx="2" presStyleCnt="7">
        <dgm:presLayoutVars>
          <dgm:bulletEnabled val="1"/>
        </dgm:presLayoutVars>
      </dgm:prSet>
      <dgm:spPr/>
    </dgm:pt>
    <dgm:pt modelId="{954C1FDD-BAF5-4FC3-BE6B-DEE371B373F9}" type="pres">
      <dgm:prSet presAssocID="{39FE6012-EEB1-4C62-BDC5-38654AE006E4}" presName="spacing" presStyleCnt="0"/>
      <dgm:spPr/>
    </dgm:pt>
    <dgm:pt modelId="{3A3FF16A-03E1-4D9E-9BFA-D1DE941815E1}" type="pres">
      <dgm:prSet presAssocID="{AE987704-7E0D-42DB-BB61-6EEEAF2E9A3C}" presName="composite" presStyleCnt="0"/>
      <dgm:spPr/>
    </dgm:pt>
    <dgm:pt modelId="{A95BA030-9BE9-4E57-8D78-71102AAE7313}" type="pres">
      <dgm:prSet presAssocID="{AE987704-7E0D-42DB-BB61-6EEEAF2E9A3C}" presName="imgShp" presStyleLbl="fgImgPlace1" presStyleIdx="3" presStyleCnt="7"/>
      <dgm:spPr/>
    </dgm:pt>
    <dgm:pt modelId="{24B9707C-6A51-4A3B-9334-3C4E9E270279}" type="pres">
      <dgm:prSet presAssocID="{AE987704-7E0D-42DB-BB61-6EEEAF2E9A3C}" presName="txShp" presStyleLbl="node1" presStyleIdx="3" presStyleCnt="7">
        <dgm:presLayoutVars>
          <dgm:bulletEnabled val="1"/>
        </dgm:presLayoutVars>
      </dgm:prSet>
      <dgm:spPr/>
    </dgm:pt>
    <dgm:pt modelId="{F6B9E005-59F1-4065-AC9E-79E941E5B156}" type="pres">
      <dgm:prSet presAssocID="{94320B91-736E-4787-9D36-EC3D6BBA8C32}" presName="spacing" presStyleCnt="0"/>
      <dgm:spPr/>
    </dgm:pt>
    <dgm:pt modelId="{734B0FBD-2ECC-4CB0-9941-AD708BB3A59F}" type="pres">
      <dgm:prSet presAssocID="{DE866E80-B71F-4DF7-835F-998425851871}" presName="composite" presStyleCnt="0"/>
      <dgm:spPr/>
    </dgm:pt>
    <dgm:pt modelId="{19E68E7B-C68F-4C9D-BF10-50310F1E1F46}" type="pres">
      <dgm:prSet presAssocID="{DE866E80-B71F-4DF7-835F-998425851871}" presName="imgShp" presStyleLbl="fgImgPlace1" presStyleIdx="4" presStyleCnt="7"/>
      <dgm:spPr/>
    </dgm:pt>
    <dgm:pt modelId="{C4279575-602B-4532-9047-7F44F783B742}" type="pres">
      <dgm:prSet presAssocID="{DE866E80-B71F-4DF7-835F-998425851871}" presName="txShp" presStyleLbl="node1" presStyleIdx="4" presStyleCnt="7">
        <dgm:presLayoutVars>
          <dgm:bulletEnabled val="1"/>
        </dgm:presLayoutVars>
      </dgm:prSet>
      <dgm:spPr/>
    </dgm:pt>
    <dgm:pt modelId="{560A0180-C5B8-48C2-BB8F-1EFEE1C618CB}" type="pres">
      <dgm:prSet presAssocID="{15FDBA37-50EA-494A-B193-22FE253B99CA}" presName="spacing" presStyleCnt="0"/>
      <dgm:spPr/>
    </dgm:pt>
    <dgm:pt modelId="{7ABE5C8F-6B70-46E1-878E-B4B51BB6542C}" type="pres">
      <dgm:prSet presAssocID="{99F6B07C-5758-4C1A-9456-6FEB4B6E2AB7}" presName="composite" presStyleCnt="0"/>
      <dgm:spPr/>
    </dgm:pt>
    <dgm:pt modelId="{26B14E51-3B09-4DD4-A177-7C79115684F7}" type="pres">
      <dgm:prSet presAssocID="{99F6B07C-5758-4C1A-9456-6FEB4B6E2AB7}" presName="imgShp" presStyleLbl="fgImgPlace1" presStyleIdx="5" presStyleCnt="7"/>
      <dgm:spPr/>
    </dgm:pt>
    <dgm:pt modelId="{5AF4C690-2D82-4E87-A3A5-AD36E4E2E077}" type="pres">
      <dgm:prSet presAssocID="{99F6B07C-5758-4C1A-9456-6FEB4B6E2AB7}" presName="txShp" presStyleLbl="node1" presStyleIdx="5" presStyleCnt="7">
        <dgm:presLayoutVars>
          <dgm:bulletEnabled val="1"/>
        </dgm:presLayoutVars>
      </dgm:prSet>
      <dgm:spPr/>
    </dgm:pt>
    <dgm:pt modelId="{57BB87C6-CF4B-4529-99BD-B47D040CCBFD}" type="pres">
      <dgm:prSet presAssocID="{E1BE9E75-67E2-4320-8138-29B64C57CBA5}" presName="spacing" presStyleCnt="0"/>
      <dgm:spPr/>
    </dgm:pt>
    <dgm:pt modelId="{43E40CCF-9A0F-46D0-8FC1-2CF42A58D564}" type="pres">
      <dgm:prSet presAssocID="{9FB3BB43-517C-4DB0-A4F1-FDE39C07292D}" presName="composite" presStyleCnt="0"/>
      <dgm:spPr/>
    </dgm:pt>
    <dgm:pt modelId="{1E70E56C-7838-465A-B261-1106DAF8C546}" type="pres">
      <dgm:prSet presAssocID="{9FB3BB43-517C-4DB0-A4F1-FDE39C07292D}" presName="imgShp" presStyleLbl="fgImgPlace1" presStyleIdx="6" presStyleCnt="7"/>
      <dgm:spPr/>
    </dgm:pt>
    <dgm:pt modelId="{FAA0BEBE-B661-4CD5-B42F-7611B1F8A781}" type="pres">
      <dgm:prSet presAssocID="{9FB3BB43-517C-4DB0-A4F1-FDE39C07292D}" presName="txShp" presStyleLbl="node1" presStyleIdx="6" presStyleCnt="7">
        <dgm:presLayoutVars>
          <dgm:bulletEnabled val="1"/>
        </dgm:presLayoutVars>
      </dgm:prSet>
      <dgm:spPr/>
    </dgm:pt>
  </dgm:ptLst>
  <dgm:cxnLst>
    <dgm:cxn modelId="{BFF9A321-8D79-4D50-B558-A4D9923F6350}" type="presOf" srcId="{DF87BF1C-B9E7-4F87-9DC5-0CCB6DE06DBF}" destId="{306A39F5-61C9-4DD9-A606-B5AA5D13AC26}" srcOrd="0" destOrd="0" presId="urn:microsoft.com/office/officeart/2005/8/layout/vList3"/>
    <dgm:cxn modelId="{4F014228-C71A-47C2-AF3C-CFD3E1A6F051}" srcId="{DF87BF1C-B9E7-4F87-9DC5-0CCB6DE06DBF}" destId="{06E1D201-3B18-4B24-BA9A-736856B65851}" srcOrd="2" destOrd="0" parTransId="{86C8FD4B-F49F-407B-8E06-0CE97963FA7E}" sibTransId="{39FE6012-EEB1-4C62-BDC5-38654AE006E4}"/>
    <dgm:cxn modelId="{A490BE31-EAB8-48F2-80AB-E9BC083071AA}" srcId="{DF87BF1C-B9E7-4F87-9DC5-0CCB6DE06DBF}" destId="{9FB3BB43-517C-4DB0-A4F1-FDE39C07292D}" srcOrd="6" destOrd="0" parTransId="{BD736915-99B0-4A0B-84ED-8461C129E056}" sibTransId="{81AC8E97-ED75-4B5F-861B-12D21B531D0A}"/>
    <dgm:cxn modelId="{AA3E5C3D-89CD-427F-903A-86BE392A0C2F}" srcId="{DF87BF1C-B9E7-4F87-9DC5-0CCB6DE06DBF}" destId="{99F6B07C-5758-4C1A-9456-6FEB4B6E2AB7}" srcOrd="5" destOrd="0" parTransId="{6D99EA4D-1117-476D-8E44-B0211D84F48A}" sibTransId="{E1BE9E75-67E2-4320-8138-29B64C57CBA5}"/>
    <dgm:cxn modelId="{C56BC04A-6AD1-41F2-A311-04AE18ACF756}" type="presOf" srcId="{F4EA5228-0892-4752-A75D-D5B7AC35C60C}" destId="{AB984527-8AD5-411B-839C-7507383BB870}" srcOrd="0" destOrd="0" presId="urn:microsoft.com/office/officeart/2005/8/layout/vList3"/>
    <dgm:cxn modelId="{CBE69752-A31A-455C-9C3A-59A647CA106D}" type="presOf" srcId="{06E1D201-3B18-4B24-BA9A-736856B65851}" destId="{A2DB69B8-B39C-4DB8-8BC4-BBD9A0517269}" srcOrd="0" destOrd="0" presId="urn:microsoft.com/office/officeart/2005/8/layout/vList3"/>
    <dgm:cxn modelId="{FBA8B55D-AF94-4676-9162-A2578867C6A5}" type="presOf" srcId="{9FB3BB43-517C-4DB0-A4F1-FDE39C07292D}" destId="{FAA0BEBE-B661-4CD5-B42F-7611B1F8A781}" srcOrd="0" destOrd="0" presId="urn:microsoft.com/office/officeart/2005/8/layout/vList3"/>
    <dgm:cxn modelId="{0E073F83-57CE-482F-9044-22FB8C93B6FC}" srcId="{DF87BF1C-B9E7-4F87-9DC5-0CCB6DE06DBF}" destId="{DE866E80-B71F-4DF7-835F-998425851871}" srcOrd="4" destOrd="0" parTransId="{1A6A5453-0523-42CB-A2E1-B47D56B4A822}" sibTransId="{15FDBA37-50EA-494A-B193-22FE253B99CA}"/>
    <dgm:cxn modelId="{9DC8FC99-3688-47E0-A269-2730ABEA7338}" type="presOf" srcId="{3E45F6D9-9E2D-47F1-A4FB-A581A0D4020E}" destId="{22C95E07-A725-4D98-A351-21B61CC52CA9}" srcOrd="0" destOrd="0" presId="urn:microsoft.com/office/officeart/2005/8/layout/vList3"/>
    <dgm:cxn modelId="{808C64A0-87F3-433F-8C1C-B13FDF27CC9B}" type="presOf" srcId="{DE866E80-B71F-4DF7-835F-998425851871}" destId="{C4279575-602B-4532-9047-7F44F783B742}" srcOrd="0" destOrd="0" presId="urn:microsoft.com/office/officeart/2005/8/layout/vList3"/>
    <dgm:cxn modelId="{721F53B4-55B4-4193-A750-E6668890551A}" type="presOf" srcId="{99F6B07C-5758-4C1A-9456-6FEB4B6E2AB7}" destId="{5AF4C690-2D82-4E87-A3A5-AD36E4E2E077}" srcOrd="0" destOrd="0" presId="urn:microsoft.com/office/officeart/2005/8/layout/vList3"/>
    <dgm:cxn modelId="{F45120C2-19E4-4AF9-A331-C29102C1124A}" srcId="{DF87BF1C-B9E7-4F87-9DC5-0CCB6DE06DBF}" destId="{F4EA5228-0892-4752-A75D-D5B7AC35C60C}" srcOrd="1" destOrd="0" parTransId="{0A0F4DAC-0062-44BA-AC05-E2F7F8DAA439}" sibTransId="{3226BA53-72C3-4ED9-8BA6-B33819610E0A}"/>
    <dgm:cxn modelId="{076E70CE-9E72-41D8-A3CD-1FEC032A6DD6}" srcId="{DF87BF1C-B9E7-4F87-9DC5-0CCB6DE06DBF}" destId="{3E45F6D9-9E2D-47F1-A4FB-A581A0D4020E}" srcOrd="0" destOrd="0" parTransId="{A3FD3BC4-98DD-40F3-A736-9074FD7145E2}" sibTransId="{82C627A8-A811-4519-8517-8BA14DC2C298}"/>
    <dgm:cxn modelId="{0D816CD1-8F43-496E-BBAE-A3AEC225781D}" type="presOf" srcId="{AE987704-7E0D-42DB-BB61-6EEEAF2E9A3C}" destId="{24B9707C-6A51-4A3B-9334-3C4E9E270279}" srcOrd="0" destOrd="0" presId="urn:microsoft.com/office/officeart/2005/8/layout/vList3"/>
    <dgm:cxn modelId="{A266B5EC-4B49-4340-AC18-B19B06696196}" srcId="{DF87BF1C-B9E7-4F87-9DC5-0CCB6DE06DBF}" destId="{AE987704-7E0D-42DB-BB61-6EEEAF2E9A3C}" srcOrd="3" destOrd="0" parTransId="{3A3DDBDE-77E0-40B3-8817-32F7EDDC3FCD}" sibTransId="{94320B91-736E-4787-9D36-EC3D6BBA8C32}"/>
    <dgm:cxn modelId="{6ADFFC90-D86E-4840-B2C6-26BD6E9B9571}" type="presParOf" srcId="{306A39F5-61C9-4DD9-A606-B5AA5D13AC26}" destId="{AA91084C-6F91-4945-A081-A1DD462327FE}" srcOrd="0" destOrd="0" presId="urn:microsoft.com/office/officeart/2005/8/layout/vList3"/>
    <dgm:cxn modelId="{1C56BE94-5517-4E49-B178-72D30DD4DDC8}" type="presParOf" srcId="{AA91084C-6F91-4945-A081-A1DD462327FE}" destId="{C3D8220A-65DD-4851-8C8F-F6116291E904}" srcOrd="0" destOrd="0" presId="urn:microsoft.com/office/officeart/2005/8/layout/vList3"/>
    <dgm:cxn modelId="{F4FEA537-4EBA-44B4-8AF5-78D26AF966BE}" type="presParOf" srcId="{AA91084C-6F91-4945-A081-A1DD462327FE}" destId="{22C95E07-A725-4D98-A351-21B61CC52CA9}" srcOrd="1" destOrd="0" presId="urn:microsoft.com/office/officeart/2005/8/layout/vList3"/>
    <dgm:cxn modelId="{496E3500-A277-43D9-8E08-DD2002BCC79E}" type="presParOf" srcId="{306A39F5-61C9-4DD9-A606-B5AA5D13AC26}" destId="{BE472191-7A5D-4B8E-98E0-C76458BE028E}" srcOrd="1" destOrd="0" presId="urn:microsoft.com/office/officeart/2005/8/layout/vList3"/>
    <dgm:cxn modelId="{66289161-13F2-4E6D-952E-98D3BB8558F0}" type="presParOf" srcId="{306A39F5-61C9-4DD9-A606-B5AA5D13AC26}" destId="{FB0494F9-4DB9-4DD8-85D4-0CD9DB221586}" srcOrd="2" destOrd="0" presId="urn:microsoft.com/office/officeart/2005/8/layout/vList3"/>
    <dgm:cxn modelId="{0DF5A27F-CA38-49C5-895B-BD79C692386C}" type="presParOf" srcId="{FB0494F9-4DB9-4DD8-85D4-0CD9DB221586}" destId="{00AAA1B2-B77D-4352-8B27-0B30402A7FEE}" srcOrd="0" destOrd="0" presId="urn:microsoft.com/office/officeart/2005/8/layout/vList3"/>
    <dgm:cxn modelId="{9118EE54-B9AD-4095-A958-38DF1C9F8766}" type="presParOf" srcId="{FB0494F9-4DB9-4DD8-85D4-0CD9DB221586}" destId="{AB984527-8AD5-411B-839C-7507383BB870}" srcOrd="1" destOrd="0" presId="urn:microsoft.com/office/officeart/2005/8/layout/vList3"/>
    <dgm:cxn modelId="{80E6703F-E628-40FA-948B-094C2F22D866}" type="presParOf" srcId="{306A39F5-61C9-4DD9-A606-B5AA5D13AC26}" destId="{8898AD00-91E2-4737-AC7A-A1AF57723BBC}" srcOrd="3" destOrd="0" presId="urn:microsoft.com/office/officeart/2005/8/layout/vList3"/>
    <dgm:cxn modelId="{9365FF01-E674-455F-83E3-E5CCEE5942E4}" type="presParOf" srcId="{306A39F5-61C9-4DD9-A606-B5AA5D13AC26}" destId="{33065AC6-8A38-4EA1-941C-DB8AA1BE65CC}" srcOrd="4" destOrd="0" presId="urn:microsoft.com/office/officeart/2005/8/layout/vList3"/>
    <dgm:cxn modelId="{0E100AF0-12FF-4BAA-B1B3-C8CFE6D9FB14}" type="presParOf" srcId="{33065AC6-8A38-4EA1-941C-DB8AA1BE65CC}" destId="{1590A7E2-F87D-48CE-B9DA-A24F10E8D7DC}" srcOrd="0" destOrd="0" presId="urn:microsoft.com/office/officeart/2005/8/layout/vList3"/>
    <dgm:cxn modelId="{804F4B1E-6E10-42AF-97B6-0164D9218F4A}" type="presParOf" srcId="{33065AC6-8A38-4EA1-941C-DB8AA1BE65CC}" destId="{A2DB69B8-B39C-4DB8-8BC4-BBD9A0517269}" srcOrd="1" destOrd="0" presId="urn:microsoft.com/office/officeart/2005/8/layout/vList3"/>
    <dgm:cxn modelId="{96732872-536D-422C-9EA3-CAC0DB8DD016}" type="presParOf" srcId="{306A39F5-61C9-4DD9-A606-B5AA5D13AC26}" destId="{954C1FDD-BAF5-4FC3-BE6B-DEE371B373F9}" srcOrd="5" destOrd="0" presId="urn:microsoft.com/office/officeart/2005/8/layout/vList3"/>
    <dgm:cxn modelId="{688B9A22-4BB9-478F-AA62-05634B7037C6}" type="presParOf" srcId="{306A39F5-61C9-4DD9-A606-B5AA5D13AC26}" destId="{3A3FF16A-03E1-4D9E-9BFA-D1DE941815E1}" srcOrd="6" destOrd="0" presId="urn:microsoft.com/office/officeart/2005/8/layout/vList3"/>
    <dgm:cxn modelId="{4C6B03ED-1625-4CF3-90BB-2EBBD0D78906}" type="presParOf" srcId="{3A3FF16A-03E1-4D9E-9BFA-D1DE941815E1}" destId="{A95BA030-9BE9-4E57-8D78-71102AAE7313}" srcOrd="0" destOrd="0" presId="urn:microsoft.com/office/officeart/2005/8/layout/vList3"/>
    <dgm:cxn modelId="{740E000B-F37A-4141-A9FF-B058295389A1}" type="presParOf" srcId="{3A3FF16A-03E1-4D9E-9BFA-D1DE941815E1}" destId="{24B9707C-6A51-4A3B-9334-3C4E9E270279}" srcOrd="1" destOrd="0" presId="urn:microsoft.com/office/officeart/2005/8/layout/vList3"/>
    <dgm:cxn modelId="{8EBA98E3-6BFC-4406-9E11-F9349BB37F2B}" type="presParOf" srcId="{306A39F5-61C9-4DD9-A606-B5AA5D13AC26}" destId="{F6B9E005-59F1-4065-AC9E-79E941E5B156}" srcOrd="7" destOrd="0" presId="urn:microsoft.com/office/officeart/2005/8/layout/vList3"/>
    <dgm:cxn modelId="{1EB56713-B0AC-4EB4-9C46-2F38CF79E18B}" type="presParOf" srcId="{306A39F5-61C9-4DD9-A606-B5AA5D13AC26}" destId="{734B0FBD-2ECC-4CB0-9941-AD708BB3A59F}" srcOrd="8" destOrd="0" presId="urn:microsoft.com/office/officeart/2005/8/layout/vList3"/>
    <dgm:cxn modelId="{24A101CA-C80D-4D5B-A105-0F2DF8DDC0C1}" type="presParOf" srcId="{734B0FBD-2ECC-4CB0-9941-AD708BB3A59F}" destId="{19E68E7B-C68F-4C9D-BF10-50310F1E1F46}" srcOrd="0" destOrd="0" presId="urn:microsoft.com/office/officeart/2005/8/layout/vList3"/>
    <dgm:cxn modelId="{2B7B4B8F-C48B-4CE1-BA1E-B4EF09FED1BC}" type="presParOf" srcId="{734B0FBD-2ECC-4CB0-9941-AD708BB3A59F}" destId="{C4279575-602B-4532-9047-7F44F783B742}" srcOrd="1" destOrd="0" presId="urn:microsoft.com/office/officeart/2005/8/layout/vList3"/>
    <dgm:cxn modelId="{9ED1BFDD-2E4A-45F3-B754-D1BCB671CDAD}" type="presParOf" srcId="{306A39F5-61C9-4DD9-A606-B5AA5D13AC26}" destId="{560A0180-C5B8-48C2-BB8F-1EFEE1C618CB}" srcOrd="9" destOrd="0" presId="urn:microsoft.com/office/officeart/2005/8/layout/vList3"/>
    <dgm:cxn modelId="{D7697254-0FEE-4D93-8FDF-0337B58F5591}" type="presParOf" srcId="{306A39F5-61C9-4DD9-A606-B5AA5D13AC26}" destId="{7ABE5C8F-6B70-46E1-878E-B4B51BB6542C}" srcOrd="10" destOrd="0" presId="urn:microsoft.com/office/officeart/2005/8/layout/vList3"/>
    <dgm:cxn modelId="{421FFFF5-7A12-4597-8F18-77FAA198E45F}" type="presParOf" srcId="{7ABE5C8F-6B70-46E1-878E-B4B51BB6542C}" destId="{26B14E51-3B09-4DD4-A177-7C79115684F7}" srcOrd="0" destOrd="0" presId="urn:microsoft.com/office/officeart/2005/8/layout/vList3"/>
    <dgm:cxn modelId="{DF51C98E-6819-48AA-9E60-3B14E055BD05}" type="presParOf" srcId="{7ABE5C8F-6B70-46E1-878E-B4B51BB6542C}" destId="{5AF4C690-2D82-4E87-A3A5-AD36E4E2E077}" srcOrd="1" destOrd="0" presId="urn:microsoft.com/office/officeart/2005/8/layout/vList3"/>
    <dgm:cxn modelId="{6D9BFBF7-9FA4-4D9C-83FB-0A9C18879177}" type="presParOf" srcId="{306A39F5-61C9-4DD9-A606-B5AA5D13AC26}" destId="{57BB87C6-CF4B-4529-99BD-B47D040CCBFD}" srcOrd="11" destOrd="0" presId="urn:microsoft.com/office/officeart/2005/8/layout/vList3"/>
    <dgm:cxn modelId="{E707B576-BAD8-446A-A5CE-E1B904E54E6C}" type="presParOf" srcId="{306A39F5-61C9-4DD9-A606-B5AA5D13AC26}" destId="{43E40CCF-9A0F-46D0-8FC1-2CF42A58D564}" srcOrd="12" destOrd="0" presId="urn:microsoft.com/office/officeart/2005/8/layout/vList3"/>
    <dgm:cxn modelId="{AC5C984E-82E4-4D61-B552-4AA230B95589}" type="presParOf" srcId="{43E40CCF-9A0F-46D0-8FC1-2CF42A58D564}" destId="{1E70E56C-7838-465A-B261-1106DAF8C546}" srcOrd="0" destOrd="0" presId="urn:microsoft.com/office/officeart/2005/8/layout/vList3"/>
    <dgm:cxn modelId="{9404DFC8-9E00-416D-A538-36C9EF2113B8}" type="presParOf" srcId="{43E40CCF-9A0F-46D0-8FC1-2CF42A58D564}" destId="{FAA0BEBE-B661-4CD5-B42F-7611B1F8A781}" srcOrd="1" destOrd="0" presId="urn:microsoft.com/office/officeart/2005/8/layout/vList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968E2FA-6248-4041-9FAC-F353A8589F0E}" type="doc">
      <dgm:prSet loTypeId="urn:microsoft.com/office/officeart/2005/8/layout/vList3" loCatId="picture" qsTypeId="urn:microsoft.com/office/officeart/2005/8/quickstyle/simple3" qsCatId="simple" csTypeId="urn:microsoft.com/office/officeart/2005/8/colors/accent1_2" csCatId="accent1" phldr="1"/>
      <dgm:spPr/>
      <dgm:t>
        <a:bodyPr/>
        <a:lstStyle/>
        <a:p>
          <a:endParaRPr lang="en-US"/>
        </a:p>
      </dgm:t>
    </dgm:pt>
    <dgm:pt modelId="{A838A68C-EE41-7F40-A2B9-E5CD9B14081F}">
      <dgm:prSet custT="1"/>
      <dgm:spPr/>
      <dgm:t>
        <a:bodyPr/>
        <a:lstStyle/>
        <a:p>
          <a:pPr>
            <a:buFont typeface="Calibri" panose="020F0502020204030204" pitchFamily="34" charset="0"/>
            <a:buChar char="•"/>
          </a:pPr>
          <a:r>
            <a:rPr lang="en-US" sz="1600"/>
            <a:t>RECURRING BILLING</a:t>
          </a:r>
        </a:p>
      </dgm:t>
    </dgm:pt>
    <dgm:pt modelId="{1A356E8F-33DB-834B-AFD8-3C69ACE6E136}" type="parTrans" cxnId="{8ADC6995-A141-AC4D-A2B7-C8015DDE7F44}">
      <dgm:prSet/>
      <dgm:spPr/>
      <dgm:t>
        <a:bodyPr/>
        <a:lstStyle/>
        <a:p>
          <a:endParaRPr lang="en-US" sz="1600"/>
        </a:p>
      </dgm:t>
    </dgm:pt>
    <dgm:pt modelId="{77DAAB3B-CEC9-E744-BF1D-6E8911345303}" type="sibTrans" cxnId="{8ADC6995-A141-AC4D-A2B7-C8015DDE7F44}">
      <dgm:prSet custT="1"/>
      <dgm:spPr/>
      <dgm:t>
        <a:bodyPr/>
        <a:lstStyle/>
        <a:p>
          <a:endParaRPr lang="en-US" sz="1600"/>
        </a:p>
      </dgm:t>
    </dgm:pt>
    <dgm:pt modelId="{C6B7DF97-9706-224E-B950-55BF20C2EB6F}">
      <dgm:prSet custT="1"/>
      <dgm:spPr/>
      <dgm:t>
        <a:bodyPr/>
        <a:lstStyle/>
        <a:p>
          <a:r>
            <a:rPr lang="en-US" sz="1600"/>
            <a:t>INVOICE MNGT</a:t>
          </a:r>
        </a:p>
      </dgm:t>
    </dgm:pt>
    <dgm:pt modelId="{A4B97543-F565-4A49-9CD6-26A55D86DAE0}" type="parTrans" cxnId="{CE4C3BAD-D1E9-D44B-B6DC-A5C271A646D7}">
      <dgm:prSet/>
      <dgm:spPr/>
      <dgm:t>
        <a:bodyPr/>
        <a:lstStyle/>
        <a:p>
          <a:endParaRPr lang="en-US" sz="1600"/>
        </a:p>
      </dgm:t>
    </dgm:pt>
    <dgm:pt modelId="{F6CBFD7D-4BB4-B748-A36D-67F99DA8EC95}" type="sibTrans" cxnId="{CE4C3BAD-D1E9-D44B-B6DC-A5C271A646D7}">
      <dgm:prSet custT="1"/>
      <dgm:spPr/>
      <dgm:t>
        <a:bodyPr/>
        <a:lstStyle/>
        <a:p>
          <a:endParaRPr lang="en-US" sz="1600"/>
        </a:p>
      </dgm:t>
    </dgm:pt>
    <dgm:pt modelId="{EA10467E-7296-2041-814B-7CEDE5B1FAAD}">
      <dgm:prSet custT="1"/>
      <dgm:spPr/>
      <dgm:t>
        <a:bodyPr/>
        <a:lstStyle/>
        <a:p>
          <a:r>
            <a:rPr lang="en-US" sz="1600"/>
            <a:t>CRM</a:t>
          </a:r>
        </a:p>
      </dgm:t>
    </dgm:pt>
    <dgm:pt modelId="{DFF81DC3-89E0-E243-B71C-08476A908CCD}" type="parTrans" cxnId="{B34AF48A-5210-AC4E-916E-722BF77E4E49}">
      <dgm:prSet/>
      <dgm:spPr/>
      <dgm:t>
        <a:bodyPr/>
        <a:lstStyle/>
        <a:p>
          <a:endParaRPr lang="en-US" sz="1600"/>
        </a:p>
      </dgm:t>
    </dgm:pt>
    <dgm:pt modelId="{3A1B24BD-1A56-3843-8F6F-85AB03DAD357}" type="sibTrans" cxnId="{B34AF48A-5210-AC4E-916E-722BF77E4E49}">
      <dgm:prSet custT="1"/>
      <dgm:spPr/>
      <dgm:t>
        <a:bodyPr/>
        <a:lstStyle/>
        <a:p>
          <a:endParaRPr lang="en-US" sz="1600"/>
        </a:p>
      </dgm:t>
    </dgm:pt>
    <dgm:pt modelId="{F3A50BE8-A6C0-0041-A934-77F729DCC99D}">
      <dgm:prSet custT="1"/>
      <dgm:spPr/>
      <dgm:t>
        <a:bodyPr/>
        <a:lstStyle/>
        <a:p>
          <a:r>
            <a:rPr lang="en-US" sz="1600"/>
            <a:t>INVENTORY</a:t>
          </a:r>
        </a:p>
      </dgm:t>
    </dgm:pt>
    <dgm:pt modelId="{0058F6B3-7995-BE4E-9606-98EB2AD4EE32}" type="parTrans" cxnId="{A28EF91A-F54C-D74A-9852-89EE974FAF11}">
      <dgm:prSet/>
      <dgm:spPr/>
      <dgm:t>
        <a:bodyPr/>
        <a:lstStyle/>
        <a:p>
          <a:endParaRPr lang="en-US" sz="1600"/>
        </a:p>
      </dgm:t>
    </dgm:pt>
    <dgm:pt modelId="{7FF3D7A7-5039-CB4F-8D4E-FE14981F1758}" type="sibTrans" cxnId="{A28EF91A-F54C-D74A-9852-89EE974FAF11}">
      <dgm:prSet custT="1"/>
      <dgm:spPr/>
      <dgm:t>
        <a:bodyPr/>
        <a:lstStyle/>
        <a:p>
          <a:endParaRPr lang="en-US" sz="1600"/>
        </a:p>
      </dgm:t>
    </dgm:pt>
    <dgm:pt modelId="{3BEE6C29-8612-CD4F-B88A-4476D6CE41E7}">
      <dgm:prSet custT="1"/>
      <dgm:spPr/>
      <dgm:t>
        <a:bodyPr/>
        <a:lstStyle/>
        <a:p>
          <a:r>
            <a:rPr lang="en-US" sz="1600"/>
            <a:t>WORK ORDERS</a:t>
          </a:r>
        </a:p>
      </dgm:t>
    </dgm:pt>
    <dgm:pt modelId="{EB3A0527-3539-FA4E-84D5-35E5F87B66F4}" type="parTrans" cxnId="{D62FA00B-8165-BD46-8BFB-383BF79AF80D}">
      <dgm:prSet/>
      <dgm:spPr/>
      <dgm:t>
        <a:bodyPr/>
        <a:lstStyle/>
        <a:p>
          <a:endParaRPr lang="en-US" sz="1600"/>
        </a:p>
      </dgm:t>
    </dgm:pt>
    <dgm:pt modelId="{E48ADFD6-2CF9-0E47-89F9-C00E791C17FD}" type="sibTrans" cxnId="{D62FA00B-8165-BD46-8BFB-383BF79AF80D}">
      <dgm:prSet custT="1"/>
      <dgm:spPr/>
      <dgm:t>
        <a:bodyPr/>
        <a:lstStyle/>
        <a:p>
          <a:endParaRPr lang="en-US" sz="1600"/>
        </a:p>
      </dgm:t>
    </dgm:pt>
    <dgm:pt modelId="{119A4452-4D7D-BF4D-A199-3D6E90A50E9D}">
      <dgm:prSet custT="1"/>
      <dgm:spPr/>
      <dgm:t>
        <a:bodyPr/>
        <a:lstStyle/>
        <a:p>
          <a:r>
            <a:rPr lang="en-US" sz="1600"/>
            <a:t>BUSINESS INTELLIGENCE</a:t>
          </a:r>
        </a:p>
      </dgm:t>
    </dgm:pt>
    <dgm:pt modelId="{52487E81-ADC5-DC44-8066-A2D8D9561108}" type="parTrans" cxnId="{60A19ABB-4677-D94C-A378-5A6A932C871E}">
      <dgm:prSet/>
      <dgm:spPr/>
      <dgm:t>
        <a:bodyPr/>
        <a:lstStyle/>
        <a:p>
          <a:endParaRPr lang="en-US" sz="1600"/>
        </a:p>
      </dgm:t>
    </dgm:pt>
    <dgm:pt modelId="{2A533E62-65ED-A349-BFA8-38B7E126FFD7}" type="sibTrans" cxnId="{60A19ABB-4677-D94C-A378-5A6A932C871E}">
      <dgm:prSet custT="1"/>
      <dgm:spPr/>
      <dgm:t>
        <a:bodyPr/>
        <a:lstStyle/>
        <a:p>
          <a:endParaRPr lang="en-US" sz="1600"/>
        </a:p>
      </dgm:t>
    </dgm:pt>
    <dgm:pt modelId="{848CCA22-E1E9-3643-BCFA-87C27A8513AF}">
      <dgm:prSet custT="1"/>
      <dgm:spPr/>
      <dgm:t>
        <a:bodyPr/>
        <a:lstStyle/>
        <a:p>
          <a:r>
            <a:rPr lang="en-US" sz="1600"/>
            <a:t>EXECUTIVE DASHBOARDS</a:t>
          </a:r>
        </a:p>
      </dgm:t>
    </dgm:pt>
    <dgm:pt modelId="{AA1C05F7-BAD0-FE42-B5A7-29010369CA84}" type="parTrans" cxnId="{96176F2E-4AAB-9442-B9CB-2FC7334D4968}">
      <dgm:prSet/>
      <dgm:spPr/>
      <dgm:t>
        <a:bodyPr/>
        <a:lstStyle/>
        <a:p>
          <a:endParaRPr lang="en-US" sz="1600"/>
        </a:p>
      </dgm:t>
    </dgm:pt>
    <dgm:pt modelId="{2986180F-B7B7-4C4F-BB02-35788A654E9B}" type="sibTrans" cxnId="{96176F2E-4AAB-9442-B9CB-2FC7334D4968}">
      <dgm:prSet custT="1"/>
      <dgm:spPr/>
      <dgm:t>
        <a:bodyPr/>
        <a:lstStyle/>
        <a:p>
          <a:endParaRPr lang="en-US" sz="1600"/>
        </a:p>
      </dgm:t>
    </dgm:pt>
    <dgm:pt modelId="{012D60CC-55B5-EC49-82EF-911EE26E7BB7}">
      <dgm:prSet custT="1"/>
      <dgm:spPr/>
      <dgm:t>
        <a:bodyPr/>
        <a:lstStyle/>
        <a:p>
          <a:r>
            <a:rPr lang="en-US" sz="1600"/>
            <a:t>FIELD SERVICE MNGT</a:t>
          </a:r>
        </a:p>
      </dgm:t>
    </dgm:pt>
    <dgm:pt modelId="{F512D472-7A25-3748-BA5B-DF74D70003BB}" type="parTrans" cxnId="{F0DEE214-3DE7-8E4E-BEBF-F0A49AD048D7}">
      <dgm:prSet/>
      <dgm:spPr/>
      <dgm:t>
        <a:bodyPr/>
        <a:lstStyle/>
        <a:p>
          <a:endParaRPr lang="en-US" sz="1600"/>
        </a:p>
      </dgm:t>
    </dgm:pt>
    <dgm:pt modelId="{32FDFE65-1A9B-DF47-B781-1B8CA3A6768C}" type="sibTrans" cxnId="{F0DEE214-3DE7-8E4E-BEBF-F0A49AD048D7}">
      <dgm:prSet custT="1"/>
      <dgm:spPr/>
      <dgm:t>
        <a:bodyPr/>
        <a:lstStyle/>
        <a:p>
          <a:endParaRPr lang="en-US" sz="1600"/>
        </a:p>
      </dgm:t>
    </dgm:pt>
    <dgm:pt modelId="{5C300C44-EC2B-7F4E-9B41-CA97A92F67AA}">
      <dgm:prSet custT="1"/>
      <dgm:spPr/>
      <dgm:t>
        <a:bodyPr/>
        <a:lstStyle/>
        <a:p>
          <a:r>
            <a:rPr lang="en-US" sz="1600"/>
            <a:t>CONFIGURABLE TEMPLATES</a:t>
          </a:r>
        </a:p>
      </dgm:t>
    </dgm:pt>
    <dgm:pt modelId="{53177039-052C-6A4F-99AC-5ADEE2393BB9}" type="parTrans" cxnId="{B00D45C3-C3DA-C642-9027-E705461E2F6F}">
      <dgm:prSet/>
      <dgm:spPr/>
      <dgm:t>
        <a:bodyPr/>
        <a:lstStyle/>
        <a:p>
          <a:endParaRPr lang="en-US" sz="1600"/>
        </a:p>
      </dgm:t>
    </dgm:pt>
    <dgm:pt modelId="{2ED49D54-6015-294E-8B7D-22577FCEF220}" type="sibTrans" cxnId="{B00D45C3-C3DA-C642-9027-E705461E2F6F}">
      <dgm:prSet custT="1"/>
      <dgm:spPr/>
      <dgm:t>
        <a:bodyPr/>
        <a:lstStyle/>
        <a:p>
          <a:endParaRPr lang="en-US" sz="1600"/>
        </a:p>
      </dgm:t>
    </dgm:pt>
    <dgm:pt modelId="{68A8D297-30CC-DC45-918D-3B263F87AA28}">
      <dgm:prSet custT="1"/>
      <dgm:spPr/>
      <dgm:t>
        <a:bodyPr/>
        <a:lstStyle/>
        <a:p>
          <a:r>
            <a:rPr lang="en-US" sz="1600"/>
            <a:t>MOBILE APP</a:t>
          </a:r>
        </a:p>
      </dgm:t>
    </dgm:pt>
    <dgm:pt modelId="{AC2B3946-D5AC-7F42-8DCD-41A0A341E18F}" type="parTrans" cxnId="{CF3FA803-0D7F-9144-B7FD-4001CCC25F34}">
      <dgm:prSet/>
      <dgm:spPr/>
      <dgm:t>
        <a:bodyPr/>
        <a:lstStyle/>
        <a:p>
          <a:endParaRPr lang="en-US" sz="1600"/>
        </a:p>
      </dgm:t>
    </dgm:pt>
    <dgm:pt modelId="{5DE89D77-8131-7245-8FD8-215A8F6AFDC9}" type="sibTrans" cxnId="{CF3FA803-0D7F-9144-B7FD-4001CCC25F34}">
      <dgm:prSet custT="1"/>
      <dgm:spPr/>
      <dgm:t>
        <a:bodyPr/>
        <a:lstStyle/>
        <a:p>
          <a:endParaRPr lang="en-US" sz="1600"/>
        </a:p>
      </dgm:t>
    </dgm:pt>
    <dgm:pt modelId="{A6553A6C-D649-9445-966F-4C3BC8FB4466}">
      <dgm:prSet custT="1"/>
      <dgm:spPr/>
      <dgm:t>
        <a:bodyPr/>
        <a:lstStyle/>
        <a:p>
          <a:r>
            <a:rPr lang="en-US" sz="1600"/>
            <a:t>REPUTATION MNGT</a:t>
          </a:r>
        </a:p>
      </dgm:t>
    </dgm:pt>
    <dgm:pt modelId="{D4F97375-7A1B-3942-AD36-0EEEEC578D97}" type="parTrans" cxnId="{02E9B3B3-B4FC-AA4C-BAB8-DBFD0CA97450}">
      <dgm:prSet/>
      <dgm:spPr/>
      <dgm:t>
        <a:bodyPr/>
        <a:lstStyle/>
        <a:p>
          <a:endParaRPr lang="en-US" sz="1600"/>
        </a:p>
      </dgm:t>
    </dgm:pt>
    <dgm:pt modelId="{4D0D39AC-42C8-1C41-B975-B7894DB78901}" type="sibTrans" cxnId="{02E9B3B3-B4FC-AA4C-BAB8-DBFD0CA97450}">
      <dgm:prSet custT="1"/>
      <dgm:spPr/>
      <dgm:t>
        <a:bodyPr/>
        <a:lstStyle/>
        <a:p>
          <a:endParaRPr lang="en-US" sz="1600"/>
        </a:p>
      </dgm:t>
    </dgm:pt>
    <dgm:pt modelId="{05CCAB2D-E4EF-6945-8D64-705F8E3E7B8C}">
      <dgm:prSet custT="1"/>
      <dgm:spPr/>
      <dgm:t>
        <a:bodyPr/>
        <a:lstStyle/>
        <a:p>
          <a:r>
            <a:rPr lang="en-US" sz="1600"/>
            <a:t>PARTNER INTEGRATIONS</a:t>
          </a:r>
        </a:p>
      </dgm:t>
    </dgm:pt>
    <dgm:pt modelId="{4AB49583-8AFD-094D-B397-D54EF7B283DF}" type="parTrans" cxnId="{80E507DD-B8EB-DE40-B8CA-B9FAA64AC41B}">
      <dgm:prSet/>
      <dgm:spPr/>
      <dgm:t>
        <a:bodyPr/>
        <a:lstStyle/>
        <a:p>
          <a:endParaRPr lang="en-US" sz="1600"/>
        </a:p>
      </dgm:t>
    </dgm:pt>
    <dgm:pt modelId="{22452908-BE6A-2441-B6DA-1DBE44A7C64E}" type="sibTrans" cxnId="{80E507DD-B8EB-DE40-B8CA-B9FAA64AC41B}">
      <dgm:prSet custT="1"/>
      <dgm:spPr/>
      <dgm:t>
        <a:bodyPr/>
        <a:lstStyle/>
        <a:p>
          <a:endParaRPr lang="en-US" sz="1600"/>
        </a:p>
      </dgm:t>
    </dgm:pt>
    <dgm:pt modelId="{34288E9A-A53B-4157-915D-417A3D55D0EC}" type="pres">
      <dgm:prSet presAssocID="{5968E2FA-6248-4041-9FAC-F353A8589F0E}" presName="linearFlow" presStyleCnt="0">
        <dgm:presLayoutVars>
          <dgm:dir/>
          <dgm:resizeHandles val="exact"/>
        </dgm:presLayoutVars>
      </dgm:prSet>
      <dgm:spPr/>
    </dgm:pt>
    <dgm:pt modelId="{F1E643F8-0E10-47F9-A533-E59F51F3E5DD}" type="pres">
      <dgm:prSet presAssocID="{119A4452-4D7D-BF4D-A199-3D6E90A50E9D}" presName="composite" presStyleCnt="0"/>
      <dgm:spPr/>
    </dgm:pt>
    <dgm:pt modelId="{378E81AA-81E5-47E3-8EDF-A9C5B09A2433}" type="pres">
      <dgm:prSet presAssocID="{119A4452-4D7D-BF4D-A199-3D6E90A50E9D}" presName="imgShp" presStyleLbl="fgImgPlace1" presStyleIdx="0" presStyleCnt="12"/>
      <dgm:spPr>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a:solidFill>
            <a:schemeClr val="tx1">
              <a:lumMod val="95000"/>
              <a:lumOff val="5000"/>
            </a:schemeClr>
          </a:solidFill>
        </a:ln>
        <a:effectLst/>
      </dgm:spPr>
      <dgm:extLst>
        <a:ext uri="{E40237B7-FDA0-4F09-8148-C483321AD2D9}">
          <dgm14:cNvPr xmlns:dgm14="http://schemas.microsoft.com/office/drawing/2010/diagram" id="0" name="" descr="Connections outline"/>
        </a:ext>
      </dgm:extLst>
    </dgm:pt>
    <dgm:pt modelId="{0D3E2240-25E4-4164-8DB3-259A0DB093F9}" type="pres">
      <dgm:prSet presAssocID="{119A4452-4D7D-BF4D-A199-3D6E90A50E9D}" presName="txShp" presStyleLbl="node1" presStyleIdx="0" presStyleCnt="12">
        <dgm:presLayoutVars>
          <dgm:bulletEnabled val="1"/>
        </dgm:presLayoutVars>
      </dgm:prSet>
      <dgm:spPr/>
    </dgm:pt>
    <dgm:pt modelId="{CF1002D2-0339-4F28-BB64-60763B5017FF}" type="pres">
      <dgm:prSet presAssocID="{2A533E62-65ED-A349-BFA8-38B7E126FFD7}" presName="spacing" presStyleCnt="0"/>
      <dgm:spPr/>
    </dgm:pt>
    <dgm:pt modelId="{C238F9AB-3433-47F1-B16A-90B983CE04C5}" type="pres">
      <dgm:prSet presAssocID="{848CCA22-E1E9-3643-BCFA-87C27A8513AF}" presName="composite" presStyleCnt="0"/>
      <dgm:spPr/>
    </dgm:pt>
    <dgm:pt modelId="{DC047575-398C-41F2-8C23-D1C61D0920DE}" type="pres">
      <dgm:prSet presAssocID="{848CCA22-E1E9-3643-BCFA-87C27A8513AF}" presName="imgShp" presStyleLbl="fgImgPlace1" presStyleIdx="1" presStyleCnt="1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solidFill>
            <a:schemeClr val="tx1">
              <a:lumMod val="95000"/>
              <a:lumOff val="5000"/>
            </a:schemeClr>
          </a:solidFill>
        </a:ln>
        <a:effectLst/>
      </dgm:spPr>
      <dgm:extLst>
        <a:ext uri="{E40237B7-FDA0-4F09-8148-C483321AD2D9}">
          <dgm14:cNvPr xmlns:dgm14="http://schemas.microsoft.com/office/drawing/2010/diagram" id="0" name="" descr="Pie chart with solid fill"/>
        </a:ext>
      </dgm:extLst>
    </dgm:pt>
    <dgm:pt modelId="{2D94062A-B4E4-4CEF-8D24-47B2B17EAC08}" type="pres">
      <dgm:prSet presAssocID="{848CCA22-E1E9-3643-BCFA-87C27A8513AF}" presName="txShp" presStyleLbl="node1" presStyleIdx="1" presStyleCnt="12">
        <dgm:presLayoutVars>
          <dgm:bulletEnabled val="1"/>
        </dgm:presLayoutVars>
      </dgm:prSet>
      <dgm:spPr/>
    </dgm:pt>
    <dgm:pt modelId="{8C809720-F1C0-41C8-A1C2-121D9960AE03}" type="pres">
      <dgm:prSet presAssocID="{2986180F-B7B7-4C4F-BB02-35788A654E9B}" presName="spacing" presStyleCnt="0"/>
      <dgm:spPr/>
    </dgm:pt>
    <dgm:pt modelId="{5307F846-1724-4621-90A3-40FC63FB8000}" type="pres">
      <dgm:prSet presAssocID="{A838A68C-EE41-7F40-A2B9-E5CD9B14081F}" presName="composite" presStyleCnt="0"/>
      <dgm:spPr/>
    </dgm:pt>
    <dgm:pt modelId="{3440A464-4A3B-4CFD-992D-3A02D4469955}" type="pres">
      <dgm:prSet presAssocID="{A838A68C-EE41-7F40-A2B9-E5CD9B14081F}" presName="imgShp" presStyleLbl="fgImgPlace1" presStyleIdx="2" presStyleCnt="12"/>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a:solidFill>
            <a:schemeClr val="tx1">
              <a:lumMod val="95000"/>
              <a:lumOff val="5000"/>
            </a:schemeClr>
          </a:solidFill>
        </a:ln>
      </dgm:spPr>
      <dgm:extLst>
        <a:ext uri="{E40237B7-FDA0-4F09-8148-C483321AD2D9}">
          <dgm14:cNvPr xmlns:dgm14="http://schemas.microsoft.com/office/drawing/2010/diagram" id="0" name="" descr="Money with solid fill"/>
        </a:ext>
      </dgm:extLst>
    </dgm:pt>
    <dgm:pt modelId="{C756EDDE-C183-427C-AFC7-23628355AAAB}" type="pres">
      <dgm:prSet presAssocID="{A838A68C-EE41-7F40-A2B9-E5CD9B14081F}" presName="txShp" presStyleLbl="node1" presStyleIdx="2" presStyleCnt="12">
        <dgm:presLayoutVars>
          <dgm:bulletEnabled val="1"/>
        </dgm:presLayoutVars>
      </dgm:prSet>
      <dgm:spPr/>
    </dgm:pt>
    <dgm:pt modelId="{72A23983-E066-4532-A6FB-5B386B82D54E}" type="pres">
      <dgm:prSet presAssocID="{77DAAB3B-CEC9-E744-BF1D-6E8911345303}" presName="spacing" presStyleCnt="0"/>
      <dgm:spPr/>
    </dgm:pt>
    <dgm:pt modelId="{CA30CB1E-65CE-433C-A5FA-D29F14EA2CF4}" type="pres">
      <dgm:prSet presAssocID="{C6B7DF97-9706-224E-B950-55BF20C2EB6F}" presName="composite" presStyleCnt="0"/>
      <dgm:spPr/>
    </dgm:pt>
    <dgm:pt modelId="{6E3696CC-33ED-4CB3-88EB-20EECCE813CC}" type="pres">
      <dgm:prSet presAssocID="{C6B7DF97-9706-224E-B950-55BF20C2EB6F}" presName="imgShp" presStyleLbl="fgImgPlace1" presStyleIdx="3" presStyleCnt="12"/>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a:ln>
          <a:solidFill>
            <a:schemeClr val="tx1">
              <a:lumMod val="95000"/>
              <a:lumOff val="5000"/>
            </a:schemeClr>
          </a:solidFill>
        </a:ln>
      </dgm:spPr>
      <dgm:extLst>
        <a:ext uri="{E40237B7-FDA0-4F09-8148-C483321AD2D9}">
          <dgm14:cNvPr xmlns:dgm14="http://schemas.microsoft.com/office/drawing/2010/diagram" id="0" name="" descr="Paper with solid fill"/>
        </a:ext>
      </dgm:extLst>
    </dgm:pt>
    <dgm:pt modelId="{624045AD-ADA2-4488-A64D-A3801CF00984}" type="pres">
      <dgm:prSet presAssocID="{C6B7DF97-9706-224E-B950-55BF20C2EB6F}" presName="txShp" presStyleLbl="node1" presStyleIdx="3" presStyleCnt="12">
        <dgm:presLayoutVars>
          <dgm:bulletEnabled val="1"/>
        </dgm:presLayoutVars>
      </dgm:prSet>
      <dgm:spPr/>
    </dgm:pt>
    <dgm:pt modelId="{598B9AA1-F09D-4276-AA12-30300EBABE56}" type="pres">
      <dgm:prSet presAssocID="{F6CBFD7D-4BB4-B748-A36D-67F99DA8EC95}" presName="spacing" presStyleCnt="0"/>
      <dgm:spPr/>
    </dgm:pt>
    <dgm:pt modelId="{A10F594A-10B0-4147-877B-E4264E88D68F}" type="pres">
      <dgm:prSet presAssocID="{EA10467E-7296-2041-814B-7CEDE5B1FAAD}" presName="composite" presStyleCnt="0"/>
      <dgm:spPr/>
    </dgm:pt>
    <dgm:pt modelId="{A52E6E6F-B104-4C1E-96E7-98CA81BE8866}" type="pres">
      <dgm:prSet presAssocID="{EA10467E-7296-2041-814B-7CEDE5B1FAAD}" presName="imgShp" presStyleLbl="fgImgPlace1" presStyleIdx="4" presStyleCnt="12"/>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a:fillRect/>
          </a:stretch>
        </a:blipFill>
        <a:ln>
          <a:solidFill>
            <a:schemeClr val="tx1">
              <a:lumMod val="95000"/>
              <a:lumOff val="5000"/>
            </a:schemeClr>
          </a:solidFill>
        </a:ln>
      </dgm:spPr>
      <dgm:extLst>
        <a:ext uri="{E40237B7-FDA0-4F09-8148-C483321AD2D9}">
          <dgm14:cNvPr xmlns:dgm14="http://schemas.microsoft.com/office/drawing/2010/diagram" id="0" name="" descr="Target Audience with solid fill"/>
        </a:ext>
      </dgm:extLst>
    </dgm:pt>
    <dgm:pt modelId="{1FA97E5C-8BB2-4A29-B6C9-BD146D6028A9}" type="pres">
      <dgm:prSet presAssocID="{EA10467E-7296-2041-814B-7CEDE5B1FAAD}" presName="txShp" presStyleLbl="node1" presStyleIdx="4" presStyleCnt="12">
        <dgm:presLayoutVars>
          <dgm:bulletEnabled val="1"/>
        </dgm:presLayoutVars>
      </dgm:prSet>
      <dgm:spPr/>
    </dgm:pt>
    <dgm:pt modelId="{0D511FE5-B53F-4905-AEB4-CD558B5D5066}" type="pres">
      <dgm:prSet presAssocID="{3A1B24BD-1A56-3843-8F6F-85AB03DAD357}" presName="spacing" presStyleCnt="0"/>
      <dgm:spPr/>
    </dgm:pt>
    <dgm:pt modelId="{744D81A8-5F7F-4636-B99A-461C3D9A782A}" type="pres">
      <dgm:prSet presAssocID="{3BEE6C29-8612-CD4F-B88A-4476D6CE41E7}" presName="composite" presStyleCnt="0"/>
      <dgm:spPr/>
    </dgm:pt>
    <dgm:pt modelId="{D5A3654B-2891-43F3-AB9C-09B1550DFE27}" type="pres">
      <dgm:prSet presAssocID="{3BEE6C29-8612-CD4F-B88A-4476D6CE41E7}" presName="imgShp" presStyleLbl="fgImgPlace1" presStyleIdx="5" presStyleCnt="12"/>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rcRect/>
          <a:stretch>
            <a:fillRect/>
          </a:stretch>
        </a:blipFill>
        <a:ln>
          <a:solidFill>
            <a:schemeClr val="tx1">
              <a:lumMod val="95000"/>
              <a:lumOff val="5000"/>
            </a:schemeClr>
          </a:solidFill>
        </a:ln>
      </dgm:spPr>
      <dgm:extLst>
        <a:ext uri="{E40237B7-FDA0-4F09-8148-C483321AD2D9}">
          <dgm14:cNvPr xmlns:dgm14="http://schemas.microsoft.com/office/drawing/2010/diagram" id="0" name="" descr="Inbox with solid fill"/>
        </a:ext>
      </dgm:extLst>
    </dgm:pt>
    <dgm:pt modelId="{200A4C80-C692-4B1B-A751-8741D5200A06}" type="pres">
      <dgm:prSet presAssocID="{3BEE6C29-8612-CD4F-B88A-4476D6CE41E7}" presName="txShp" presStyleLbl="node1" presStyleIdx="5" presStyleCnt="12">
        <dgm:presLayoutVars>
          <dgm:bulletEnabled val="1"/>
        </dgm:presLayoutVars>
      </dgm:prSet>
      <dgm:spPr/>
    </dgm:pt>
    <dgm:pt modelId="{777AA211-95F5-4094-899C-A69C909D1C3C}" type="pres">
      <dgm:prSet presAssocID="{E48ADFD6-2CF9-0E47-89F9-C00E791C17FD}" presName="spacing" presStyleCnt="0"/>
      <dgm:spPr/>
    </dgm:pt>
    <dgm:pt modelId="{4CD85D1E-8C28-4739-8C3D-CA67C91D3DF5}" type="pres">
      <dgm:prSet presAssocID="{F3A50BE8-A6C0-0041-A934-77F729DCC99D}" presName="composite" presStyleCnt="0"/>
      <dgm:spPr/>
    </dgm:pt>
    <dgm:pt modelId="{C7095288-C7C0-4DC0-851A-27446EBAE0AD}" type="pres">
      <dgm:prSet presAssocID="{F3A50BE8-A6C0-0041-A934-77F729DCC99D}" presName="imgShp" presStyleLbl="fgImgPlace1" presStyleIdx="6" presStyleCnt="12"/>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rcRect/>
          <a:stretch>
            <a:fillRect/>
          </a:stretch>
        </a:blipFill>
        <a:ln>
          <a:solidFill>
            <a:schemeClr val="tx1">
              <a:lumMod val="95000"/>
              <a:lumOff val="5000"/>
            </a:schemeClr>
          </a:solidFill>
        </a:ln>
      </dgm:spPr>
      <dgm:extLst>
        <a:ext uri="{E40237B7-FDA0-4F09-8148-C483321AD2D9}">
          <dgm14:cNvPr xmlns:dgm14="http://schemas.microsoft.com/office/drawing/2010/diagram" id="0" name="" descr="Good Inventory with solid fill"/>
        </a:ext>
      </dgm:extLst>
    </dgm:pt>
    <dgm:pt modelId="{FFEDBA27-47F1-4914-97EB-0D95C8B76B51}" type="pres">
      <dgm:prSet presAssocID="{F3A50BE8-A6C0-0041-A934-77F729DCC99D}" presName="txShp" presStyleLbl="node1" presStyleIdx="6" presStyleCnt="12">
        <dgm:presLayoutVars>
          <dgm:bulletEnabled val="1"/>
        </dgm:presLayoutVars>
      </dgm:prSet>
      <dgm:spPr/>
    </dgm:pt>
    <dgm:pt modelId="{77E31A5D-0A8C-4C6C-9EDD-AC2335AB7C20}" type="pres">
      <dgm:prSet presAssocID="{7FF3D7A7-5039-CB4F-8D4E-FE14981F1758}" presName="spacing" presStyleCnt="0"/>
      <dgm:spPr/>
    </dgm:pt>
    <dgm:pt modelId="{B3D60879-186B-4E44-9E68-E592897EC2FB}" type="pres">
      <dgm:prSet presAssocID="{012D60CC-55B5-EC49-82EF-911EE26E7BB7}" presName="composite" presStyleCnt="0"/>
      <dgm:spPr/>
    </dgm:pt>
    <dgm:pt modelId="{62B4B861-3C1B-43F8-A6A1-9FCA1EC6AC7A}" type="pres">
      <dgm:prSet presAssocID="{012D60CC-55B5-EC49-82EF-911EE26E7BB7}" presName="imgShp" presStyleLbl="fgImgPlace1" presStyleIdx="7" presStyleCnt="12"/>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rcRect/>
          <a:stretch>
            <a:fillRect/>
          </a:stretch>
        </a:blipFill>
        <a:ln>
          <a:solidFill>
            <a:schemeClr val="tx1">
              <a:lumMod val="95000"/>
              <a:lumOff val="5000"/>
            </a:schemeClr>
          </a:solidFill>
        </a:ln>
      </dgm:spPr>
      <dgm:extLst>
        <a:ext uri="{E40237B7-FDA0-4F09-8148-C483321AD2D9}">
          <dgm14:cNvPr xmlns:dgm14="http://schemas.microsoft.com/office/drawing/2010/diagram" id="0" name="" descr="Monthly calendar with solid fill"/>
        </a:ext>
      </dgm:extLst>
    </dgm:pt>
    <dgm:pt modelId="{4A03EC42-FDE6-4F59-B012-2E1F1944457C}" type="pres">
      <dgm:prSet presAssocID="{012D60CC-55B5-EC49-82EF-911EE26E7BB7}" presName="txShp" presStyleLbl="node1" presStyleIdx="7" presStyleCnt="12">
        <dgm:presLayoutVars>
          <dgm:bulletEnabled val="1"/>
        </dgm:presLayoutVars>
      </dgm:prSet>
      <dgm:spPr/>
    </dgm:pt>
    <dgm:pt modelId="{C40392F1-2C9E-42D4-AD3A-73832E04FEF9}" type="pres">
      <dgm:prSet presAssocID="{32FDFE65-1A9B-DF47-B781-1B8CA3A6768C}" presName="spacing" presStyleCnt="0"/>
      <dgm:spPr/>
    </dgm:pt>
    <dgm:pt modelId="{BD455FE9-1FDE-4619-A687-1A28F7424DB9}" type="pres">
      <dgm:prSet presAssocID="{5C300C44-EC2B-7F4E-9B41-CA97A92F67AA}" presName="composite" presStyleCnt="0"/>
      <dgm:spPr/>
    </dgm:pt>
    <dgm:pt modelId="{41ED3723-6750-4F98-88C6-5CF4110FA459}" type="pres">
      <dgm:prSet presAssocID="{5C300C44-EC2B-7F4E-9B41-CA97A92F67AA}" presName="imgShp" presStyleLbl="fgImgPlace1" presStyleIdx="8" presStyleCnt="12"/>
      <dgm:spPr>
        <a:blipFill>
          <a:blip xmlns:r="http://schemas.openxmlformats.org/officeDocument/2006/relationships" r:embed="rId17">
            <a:extLst>
              <a:ext uri="{28A0092B-C50C-407E-A947-70E740481C1C}">
                <a14:useLocalDpi xmlns:a14="http://schemas.microsoft.com/office/drawing/2010/main" val="0"/>
              </a:ext>
              <a:ext uri="{96DAC541-7B7A-43D3-8B79-37D633B846F1}">
                <asvg:svgBlip xmlns:asvg="http://schemas.microsoft.com/office/drawing/2016/SVG/main" r:embed="rId18"/>
              </a:ext>
            </a:extLst>
          </a:blip>
          <a:srcRect/>
          <a:stretch>
            <a:fillRect/>
          </a:stretch>
        </a:blipFill>
        <a:ln>
          <a:solidFill>
            <a:schemeClr val="tx1">
              <a:lumMod val="95000"/>
              <a:lumOff val="5000"/>
            </a:schemeClr>
          </a:solidFill>
        </a:ln>
      </dgm:spPr>
      <dgm:extLst>
        <a:ext uri="{E40237B7-FDA0-4F09-8148-C483321AD2D9}">
          <dgm14:cNvPr xmlns:dgm14="http://schemas.microsoft.com/office/drawing/2010/diagram" id="0" name="" descr="Contract with solid fill"/>
        </a:ext>
      </dgm:extLst>
    </dgm:pt>
    <dgm:pt modelId="{D339B0F2-1636-4242-92D4-03DC7420B50B}" type="pres">
      <dgm:prSet presAssocID="{5C300C44-EC2B-7F4E-9B41-CA97A92F67AA}" presName="txShp" presStyleLbl="node1" presStyleIdx="8" presStyleCnt="12">
        <dgm:presLayoutVars>
          <dgm:bulletEnabled val="1"/>
        </dgm:presLayoutVars>
      </dgm:prSet>
      <dgm:spPr/>
    </dgm:pt>
    <dgm:pt modelId="{B6A55887-0729-4063-A426-AE1061CC9CAA}" type="pres">
      <dgm:prSet presAssocID="{2ED49D54-6015-294E-8B7D-22577FCEF220}" presName="spacing" presStyleCnt="0"/>
      <dgm:spPr/>
    </dgm:pt>
    <dgm:pt modelId="{A2B34D93-B501-4E6A-92C3-9F97431A252E}" type="pres">
      <dgm:prSet presAssocID="{68A8D297-30CC-DC45-918D-3B263F87AA28}" presName="composite" presStyleCnt="0"/>
      <dgm:spPr/>
    </dgm:pt>
    <dgm:pt modelId="{05EF1041-4E7C-4EF1-B16F-BEC52CD2662D}" type="pres">
      <dgm:prSet presAssocID="{68A8D297-30CC-DC45-918D-3B263F87AA28}" presName="imgShp" presStyleLbl="fgImgPlace1" presStyleIdx="9" presStyleCnt="12"/>
      <dgm:spPr>
        <a:blipFill>
          <a:blip xmlns:r="http://schemas.openxmlformats.org/officeDocument/2006/relationships" r:embed="rId19">
            <a:extLst>
              <a:ext uri="{28A0092B-C50C-407E-A947-70E740481C1C}">
                <a14:useLocalDpi xmlns:a14="http://schemas.microsoft.com/office/drawing/2010/main" val="0"/>
              </a:ext>
              <a:ext uri="{96DAC541-7B7A-43D3-8B79-37D633B846F1}">
                <asvg:svgBlip xmlns:asvg="http://schemas.microsoft.com/office/drawing/2016/SVG/main" r:embed="rId20"/>
              </a:ext>
            </a:extLst>
          </a:blip>
          <a:srcRect/>
          <a:stretch>
            <a:fillRect/>
          </a:stretch>
        </a:blipFill>
        <a:ln>
          <a:solidFill>
            <a:schemeClr val="tx1">
              <a:lumMod val="95000"/>
              <a:lumOff val="5000"/>
            </a:schemeClr>
          </a:solidFill>
        </a:ln>
      </dgm:spPr>
      <dgm:extLst>
        <a:ext uri="{E40237B7-FDA0-4F09-8148-C483321AD2D9}">
          <dgm14:cNvPr xmlns:dgm14="http://schemas.microsoft.com/office/drawing/2010/diagram" id="0" name="" descr="Smart Phone with solid fill"/>
        </a:ext>
      </dgm:extLst>
    </dgm:pt>
    <dgm:pt modelId="{4FCAD344-FD29-46E9-B7D2-B937D615F950}" type="pres">
      <dgm:prSet presAssocID="{68A8D297-30CC-DC45-918D-3B263F87AA28}" presName="txShp" presStyleLbl="node1" presStyleIdx="9" presStyleCnt="12">
        <dgm:presLayoutVars>
          <dgm:bulletEnabled val="1"/>
        </dgm:presLayoutVars>
      </dgm:prSet>
      <dgm:spPr/>
    </dgm:pt>
    <dgm:pt modelId="{E44C93CB-516F-4D98-9539-4567FCED5D92}" type="pres">
      <dgm:prSet presAssocID="{5DE89D77-8131-7245-8FD8-215A8F6AFDC9}" presName="spacing" presStyleCnt="0"/>
      <dgm:spPr/>
    </dgm:pt>
    <dgm:pt modelId="{438633C6-7971-44F6-B3F8-83B5278AB5EC}" type="pres">
      <dgm:prSet presAssocID="{A6553A6C-D649-9445-966F-4C3BC8FB4466}" presName="composite" presStyleCnt="0"/>
      <dgm:spPr/>
    </dgm:pt>
    <dgm:pt modelId="{2E08528D-69EE-4FD6-9E09-6E4CC6BFD303}" type="pres">
      <dgm:prSet presAssocID="{A6553A6C-D649-9445-966F-4C3BC8FB4466}" presName="imgShp" presStyleLbl="fgImgPlace1" presStyleIdx="10" presStyleCnt="12"/>
      <dgm:spPr>
        <a:blipFill>
          <a:blip xmlns:r="http://schemas.openxmlformats.org/officeDocument/2006/relationships" r:embed="rId21">
            <a:extLst>
              <a:ext uri="{28A0092B-C50C-407E-A947-70E740481C1C}">
                <a14:useLocalDpi xmlns:a14="http://schemas.microsoft.com/office/drawing/2010/main" val="0"/>
              </a:ext>
              <a:ext uri="{96DAC541-7B7A-43D3-8B79-37D633B846F1}">
                <asvg:svgBlip xmlns:asvg="http://schemas.microsoft.com/office/drawing/2016/SVG/main" r:embed="rId22"/>
              </a:ext>
            </a:extLst>
          </a:blip>
          <a:srcRect/>
          <a:stretch>
            <a:fillRect/>
          </a:stretch>
        </a:blipFill>
        <a:ln>
          <a:solidFill>
            <a:schemeClr val="tx1">
              <a:lumMod val="95000"/>
              <a:lumOff val="5000"/>
            </a:schemeClr>
          </a:solidFill>
        </a:ln>
      </dgm:spPr>
      <dgm:extLst>
        <a:ext uri="{E40237B7-FDA0-4F09-8148-C483321AD2D9}">
          <dgm14:cNvPr xmlns:dgm14="http://schemas.microsoft.com/office/drawing/2010/diagram" id="0" name="" descr="Thumbs up sign with solid fill"/>
        </a:ext>
      </dgm:extLst>
    </dgm:pt>
    <dgm:pt modelId="{B55C4FC2-6219-49AE-B781-C16FA664A7FD}" type="pres">
      <dgm:prSet presAssocID="{A6553A6C-D649-9445-966F-4C3BC8FB4466}" presName="txShp" presStyleLbl="node1" presStyleIdx="10" presStyleCnt="12">
        <dgm:presLayoutVars>
          <dgm:bulletEnabled val="1"/>
        </dgm:presLayoutVars>
      </dgm:prSet>
      <dgm:spPr/>
    </dgm:pt>
    <dgm:pt modelId="{37919BF4-99E2-4F06-88ED-45531E49CFA5}" type="pres">
      <dgm:prSet presAssocID="{4D0D39AC-42C8-1C41-B975-B7894DB78901}" presName="spacing" presStyleCnt="0"/>
      <dgm:spPr/>
    </dgm:pt>
    <dgm:pt modelId="{7519D311-E49D-41AB-A932-1B0D2DE6FE10}" type="pres">
      <dgm:prSet presAssocID="{05CCAB2D-E4EF-6945-8D64-705F8E3E7B8C}" presName="composite" presStyleCnt="0"/>
      <dgm:spPr/>
    </dgm:pt>
    <dgm:pt modelId="{CBF68146-DFC0-49A6-A5A7-134A2DDBE922}" type="pres">
      <dgm:prSet presAssocID="{05CCAB2D-E4EF-6945-8D64-705F8E3E7B8C}" presName="imgShp" presStyleLbl="fgImgPlace1" presStyleIdx="11" presStyleCnt="12"/>
      <dgm:spPr>
        <a:blipFill>
          <a:blip xmlns:r="http://schemas.openxmlformats.org/officeDocument/2006/relationships" r:embed="rId23">
            <a:extLst>
              <a:ext uri="{28A0092B-C50C-407E-A947-70E740481C1C}">
                <a14:useLocalDpi xmlns:a14="http://schemas.microsoft.com/office/drawing/2010/main" val="0"/>
              </a:ext>
              <a:ext uri="{96DAC541-7B7A-43D3-8B79-37D633B846F1}">
                <asvg:svgBlip xmlns:asvg="http://schemas.microsoft.com/office/drawing/2016/SVG/main" r:embed="rId24"/>
              </a:ext>
            </a:extLst>
          </a:blip>
          <a:srcRect/>
          <a:stretch>
            <a:fillRect/>
          </a:stretch>
        </a:blipFill>
        <a:ln>
          <a:solidFill>
            <a:schemeClr val="tx1">
              <a:lumMod val="95000"/>
              <a:lumOff val="5000"/>
            </a:schemeClr>
          </a:solidFill>
        </a:ln>
      </dgm:spPr>
      <dgm:extLst>
        <a:ext uri="{E40237B7-FDA0-4F09-8148-C483321AD2D9}">
          <dgm14:cNvPr xmlns:dgm14="http://schemas.microsoft.com/office/drawing/2010/diagram" id="0" name="" descr="Handshake with solid fill"/>
        </a:ext>
      </dgm:extLst>
    </dgm:pt>
    <dgm:pt modelId="{EED8D08F-1717-4C9C-A379-423B1EE0B80C}" type="pres">
      <dgm:prSet presAssocID="{05CCAB2D-E4EF-6945-8D64-705F8E3E7B8C}" presName="txShp" presStyleLbl="node1" presStyleIdx="11" presStyleCnt="12">
        <dgm:presLayoutVars>
          <dgm:bulletEnabled val="1"/>
        </dgm:presLayoutVars>
      </dgm:prSet>
      <dgm:spPr/>
    </dgm:pt>
  </dgm:ptLst>
  <dgm:cxnLst>
    <dgm:cxn modelId="{CF3FA803-0D7F-9144-B7FD-4001CCC25F34}" srcId="{5968E2FA-6248-4041-9FAC-F353A8589F0E}" destId="{68A8D297-30CC-DC45-918D-3B263F87AA28}" srcOrd="9" destOrd="0" parTransId="{AC2B3946-D5AC-7F42-8DCD-41A0A341E18F}" sibTransId="{5DE89D77-8131-7245-8FD8-215A8F6AFDC9}"/>
    <dgm:cxn modelId="{D62FA00B-8165-BD46-8BFB-383BF79AF80D}" srcId="{5968E2FA-6248-4041-9FAC-F353A8589F0E}" destId="{3BEE6C29-8612-CD4F-B88A-4476D6CE41E7}" srcOrd="5" destOrd="0" parTransId="{EB3A0527-3539-FA4E-84D5-35E5F87B66F4}" sibTransId="{E48ADFD6-2CF9-0E47-89F9-C00E791C17FD}"/>
    <dgm:cxn modelId="{4D157212-D75F-493A-8052-E9BFB88B5FC2}" type="presOf" srcId="{119A4452-4D7D-BF4D-A199-3D6E90A50E9D}" destId="{0D3E2240-25E4-4164-8DB3-259A0DB093F9}" srcOrd="0" destOrd="0" presId="urn:microsoft.com/office/officeart/2005/8/layout/vList3"/>
    <dgm:cxn modelId="{F0DEE214-3DE7-8E4E-BEBF-F0A49AD048D7}" srcId="{5968E2FA-6248-4041-9FAC-F353A8589F0E}" destId="{012D60CC-55B5-EC49-82EF-911EE26E7BB7}" srcOrd="7" destOrd="0" parTransId="{F512D472-7A25-3748-BA5B-DF74D70003BB}" sibTransId="{32FDFE65-1A9B-DF47-B781-1B8CA3A6768C}"/>
    <dgm:cxn modelId="{6DF2DF16-F0AB-43F8-9925-72211B3BAE49}" type="presOf" srcId="{A6553A6C-D649-9445-966F-4C3BC8FB4466}" destId="{B55C4FC2-6219-49AE-B781-C16FA664A7FD}" srcOrd="0" destOrd="0" presId="urn:microsoft.com/office/officeart/2005/8/layout/vList3"/>
    <dgm:cxn modelId="{0C652D19-6A01-4E2E-8BD1-F065C0B0988C}" type="presOf" srcId="{012D60CC-55B5-EC49-82EF-911EE26E7BB7}" destId="{4A03EC42-FDE6-4F59-B012-2E1F1944457C}" srcOrd="0" destOrd="0" presId="urn:microsoft.com/office/officeart/2005/8/layout/vList3"/>
    <dgm:cxn modelId="{A28EF91A-F54C-D74A-9852-89EE974FAF11}" srcId="{5968E2FA-6248-4041-9FAC-F353A8589F0E}" destId="{F3A50BE8-A6C0-0041-A934-77F729DCC99D}" srcOrd="6" destOrd="0" parTransId="{0058F6B3-7995-BE4E-9606-98EB2AD4EE32}" sibTransId="{7FF3D7A7-5039-CB4F-8D4E-FE14981F1758}"/>
    <dgm:cxn modelId="{8FA4D71E-F5CD-401C-927F-48D7BD469E2B}" type="presOf" srcId="{C6B7DF97-9706-224E-B950-55BF20C2EB6F}" destId="{624045AD-ADA2-4488-A64D-A3801CF00984}" srcOrd="0" destOrd="0" presId="urn:microsoft.com/office/officeart/2005/8/layout/vList3"/>
    <dgm:cxn modelId="{96176F2E-4AAB-9442-B9CB-2FC7334D4968}" srcId="{5968E2FA-6248-4041-9FAC-F353A8589F0E}" destId="{848CCA22-E1E9-3643-BCFA-87C27A8513AF}" srcOrd="1" destOrd="0" parTransId="{AA1C05F7-BAD0-FE42-B5A7-29010369CA84}" sibTransId="{2986180F-B7B7-4C4F-BB02-35788A654E9B}"/>
    <dgm:cxn modelId="{26DE7677-5571-4B9F-9ED0-82D98C2330F3}" type="presOf" srcId="{848CCA22-E1E9-3643-BCFA-87C27A8513AF}" destId="{2D94062A-B4E4-4CEF-8D24-47B2B17EAC08}" srcOrd="0" destOrd="0" presId="urn:microsoft.com/office/officeart/2005/8/layout/vList3"/>
    <dgm:cxn modelId="{B34AF48A-5210-AC4E-916E-722BF77E4E49}" srcId="{5968E2FA-6248-4041-9FAC-F353A8589F0E}" destId="{EA10467E-7296-2041-814B-7CEDE5B1FAAD}" srcOrd="4" destOrd="0" parTransId="{DFF81DC3-89E0-E243-B71C-08476A908CCD}" sibTransId="{3A1B24BD-1A56-3843-8F6F-85AB03DAD357}"/>
    <dgm:cxn modelId="{922E9B94-A508-493F-9A15-6F95519AF821}" type="presOf" srcId="{3BEE6C29-8612-CD4F-B88A-4476D6CE41E7}" destId="{200A4C80-C692-4B1B-A751-8741D5200A06}" srcOrd="0" destOrd="0" presId="urn:microsoft.com/office/officeart/2005/8/layout/vList3"/>
    <dgm:cxn modelId="{8ADC6995-A141-AC4D-A2B7-C8015DDE7F44}" srcId="{5968E2FA-6248-4041-9FAC-F353A8589F0E}" destId="{A838A68C-EE41-7F40-A2B9-E5CD9B14081F}" srcOrd="2" destOrd="0" parTransId="{1A356E8F-33DB-834B-AFD8-3C69ACE6E136}" sibTransId="{77DAAB3B-CEC9-E744-BF1D-6E8911345303}"/>
    <dgm:cxn modelId="{CE4C3BAD-D1E9-D44B-B6DC-A5C271A646D7}" srcId="{5968E2FA-6248-4041-9FAC-F353A8589F0E}" destId="{C6B7DF97-9706-224E-B950-55BF20C2EB6F}" srcOrd="3" destOrd="0" parTransId="{A4B97543-F565-4A49-9CD6-26A55D86DAE0}" sibTransId="{F6CBFD7D-4BB4-B748-A36D-67F99DA8EC95}"/>
    <dgm:cxn modelId="{02E9B3B3-B4FC-AA4C-BAB8-DBFD0CA97450}" srcId="{5968E2FA-6248-4041-9FAC-F353A8589F0E}" destId="{A6553A6C-D649-9445-966F-4C3BC8FB4466}" srcOrd="10" destOrd="0" parTransId="{D4F97375-7A1B-3942-AD36-0EEEEC578D97}" sibTransId="{4D0D39AC-42C8-1C41-B975-B7894DB78901}"/>
    <dgm:cxn modelId="{60A19ABB-4677-D94C-A378-5A6A932C871E}" srcId="{5968E2FA-6248-4041-9FAC-F353A8589F0E}" destId="{119A4452-4D7D-BF4D-A199-3D6E90A50E9D}" srcOrd="0" destOrd="0" parTransId="{52487E81-ADC5-DC44-8066-A2D8D9561108}" sibTransId="{2A533E62-65ED-A349-BFA8-38B7E126FFD7}"/>
    <dgm:cxn modelId="{E4BD40BD-CF74-4348-8B58-2A5AD9BA2601}" type="presOf" srcId="{5968E2FA-6248-4041-9FAC-F353A8589F0E}" destId="{34288E9A-A53B-4157-915D-417A3D55D0EC}" srcOrd="0" destOrd="0" presId="urn:microsoft.com/office/officeart/2005/8/layout/vList3"/>
    <dgm:cxn modelId="{B00D45C3-C3DA-C642-9027-E705461E2F6F}" srcId="{5968E2FA-6248-4041-9FAC-F353A8589F0E}" destId="{5C300C44-EC2B-7F4E-9B41-CA97A92F67AA}" srcOrd="8" destOrd="0" parTransId="{53177039-052C-6A4F-99AC-5ADEE2393BB9}" sibTransId="{2ED49D54-6015-294E-8B7D-22577FCEF220}"/>
    <dgm:cxn modelId="{A17700C7-9920-482D-8B05-4663DC5AC58E}" type="presOf" srcId="{68A8D297-30CC-DC45-918D-3B263F87AA28}" destId="{4FCAD344-FD29-46E9-B7D2-B937D615F950}" srcOrd="0" destOrd="0" presId="urn:microsoft.com/office/officeart/2005/8/layout/vList3"/>
    <dgm:cxn modelId="{110402C9-4E7C-475B-9B00-3A26B91AFB02}" type="presOf" srcId="{5C300C44-EC2B-7F4E-9B41-CA97A92F67AA}" destId="{D339B0F2-1636-4242-92D4-03DC7420B50B}" srcOrd="0" destOrd="0" presId="urn:microsoft.com/office/officeart/2005/8/layout/vList3"/>
    <dgm:cxn modelId="{12EC39DA-E244-4112-BAC5-814D81F7658B}" type="presOf" srcId="{A838A68C-EE41-7F40-A2B9-E5CD9B14081F}" destId="{C756EDDE-C183-427C-AFC7-23628355AAAB}" srcOrd="0" destOrd="0" presId="urn:microsoft.com/office/officeart/2005/8/layout/vList3"/>
    <dgm:cxn modelId="{80E507DD-B8EB-DE40-B8CA-B9FAA64AC41B}" srcId="{5968E2FA-6248-4041-9FAC-F353A8589F0E}" destId="{05CCAB2D-E4EF-6945-8D64-705F8E3E7B8C}" srcOrd="11" destOrd="0" parTransId="{4AB49583-8AFD-094D-B397-D54EF7B283DF}" sibTransId="{22452908-BE6A-2441-B6DA-1DBE44A7C64E}"/>
    <dgm:cxn modelId="{BEDB22E9-15F0-46C3-A75E-DB2415968DD2}" type="presOf" srcId="{05CCAB2D-E4EF-6945-8D64-705F8E3E7B8C}" destId="{EED8D08F-1717-4C9C-A379-423B1EE0B80C}" srcOrd="0" destOrd="0" presId="urn:microsoft.com/office/officeart/2005/8/layout/vList3"/>
    <dgm:cxn modelId="{362D5DE9-C9BE-4CB5-9332-6D4F076E52DE}" type="presOf" srcId="{F3A50BE8-A6C0-0041-A934-77F729DCC99D}" destId="{FFEDBA27-47F1-4914-97EB-0D95C8B76B51}" srcOrd="0" destOrd="0" presId="urn:microsoft.com/office/officeart/2005/8/layout/vList3"/>
    <dgm:cxn modelId="{E3EC11EA-96D4-4040-898C-8D987291BED5}" type="presOf" srcId="{EA10467E-7296-2041-814B-7CEDE5B1FAAD}" destId="{1FA97E5C-8BB2-4A29-B6C9-BD146D6028A9}" srcOrd="0" destOrd="0" presId="urn:microsoft.com/office/officeart/2005/8/layout/vList3"/>
    <dgm:cxn modelId="{EF894E57-6B56-433C-ABAE-A9BF472D3DE1}" type="presParOf" srcId="{34288E9A-A53B-4157-915D-417A3D55D0EC}" destId="{F1E643F8-0E10-47F9-A533-E59F51F3E5DD}" srcOrd="0" destOrd="0" presId="urn:microsoft.com/office/officeart/2005/8/layout/vList3"/>
    <dgm:cxn modelId="{E185B30E-4F53-4AAB-A8B4-0136582D1118}" type="presParOf" srcId="{F1E643F8-0E10-47F9-A533-E59F51F3E5DD}" destId="{378E81AA-81E5-47E3-8EDF-A9C5B09A2433}" srcOrd="0" destOrd="0" presId="urn:microsoft.com/office/officeart/2005/8/layout/vList3"/>
    <dgm:cxn modelId="{85463C1C-1D49-4837-A930-152B95526EF3}" type="presParOf" srcId="{F1E643F8-0E10-47F9-A533-E59F51F3E5DD}" destId="{0D3E2240-25E4-4164-8DB3-259A0DB093F9}" srcOrd="1" destOrd="0" presId="urn:microsoft.com/office/officeart/2005/8/layout/vList3"/>
    <dgm:cxn modelId="{9166D02B-7192-4133-B8FE-DF9FB6D8476A}" type="presParOf" srcId="{34288E9A-A53B-4157-915D-417A3D55D0EC}" destId="{CF1002D2-0339-4F28-BB64-60763B5017FF}" srcOrd="1" destOrd="0" presId="urn:microsoft.com/office/officeart/2005/8/layout/vList3"/>
    <dgm:cxn modelId="{CB63790B-EC20-457F-A0B0-2320FB8F2678}" type="presParOf" srcId="{34288E9A-A53B-4157-915D-417A3D55D0EC}" destId="{C238F9AB-3433-47F1-B16A-90B983CE04C5}" srcOrd="2" destOrd="0" presId="urn:microsoft.com/office/officeart/2005/8/layout/vList3"/>
    <dgm:cxn modelId="{57090E68-1577-4979-A605-3F1E6A943A0A}" type="presParOf" srcId="{C238F9AB-3433-47F1-B16A-90B983CE04C5}" destId="{DC047575-398C-41F2-8C23-D1C61D0920DE}" srcOrd="0" destOrd="0" presId="urn:microsoft.com/office/officeart/2005/8/layout/vList3"/>
    <dgm:cxn modelId="{C191DD4E-7D2E-4E42-B857-9E56879FA534}" type="presParOf" srcId="{C238F9AB-3433-47F1-B16A-90B983CE04C5}" destId="{2D94062A-B4E4-4CEF-8D24-47B2B17EAC08}" srcOrd="1" destOrd="0" presId="urn:microsoft.com/office/officeart/2005/8/layout/vList3"/>
    <dgm:cxn modelId="{40598546-CB77-420F-9ED3-480996C5984F}" type="presParOf" srcId="{34288E9A-A53B-4157-915D-417A3D55D0EC}" destId="{8C809720-F1C0-41C8-A1C2-121D9960AE03}" srcOrd="3" destOrd="0" presId="urn:microsoft.com/office/officeart/2005/8/layout/vList3"/>
    <dgm:cxn modelId="{BF2DBF06-10CC-49DE-91E8-878EC767509C}" type="presParOf" srcId="{34288E9A-A53B-4157-915D-417A3D55D0EC}" destId="{5307F846-1724-4621-90A3-40FC63FB8000}" srcOrd="4" destOrd="0" presId="urn:microsoft.com/office/officeart/2005/8/layout/vList3"/>
    <dgm:cxn modelId="{2D23AF68-D3B2-4654-BFDF-1AD06F1E0588}" type="presParOf" srcId="{5307F846-1724-4621-90A3-40FC63FB8000}" destId="{3440A464-4A3B-4CFD-992D-3A02D4469955}" srcOrd="0" destOrd="0" presId="urn:microsoft.com/office/officeart/2005/8/layout/vList3"/>
    <dgm:cxn modelId="{EC068D68-E0F2-4358-9A0A-14671F0E88FA}" type="presParOf" srcId="{5307F846-1724-4621-90A3-40FC63FB8000}" destId="{C756EDDE-C183-427C-AFC7-23628355AAAB}" srcOrd="1" destOrd="0" presId="urn:microsoft.com/office/officeart/2005/8/layout/vList3"/>
    <dgm:cxn modelId="{B920F47F-CC00-402F-801C-E0F2CD41235E}" type="presParOf" srcId="{34288E9A-A53B-4157-915D-417A3D55D0EC}" destId="{72A23983-E066-4532-A6FB-5B386B82D54E}" srcOrd="5" destOrd="0" presId="urn:microsoft.com/office/officeart/2005/8/layout/vList3"/>
    <dgm:cxn modelId="{D67F345B-1D30-47AC-869E-27B9F2762C53}" type="presParOf" srcId="{34288E9A-A53B-4157-915D-417A3D55D0EC}" destId="{CA30CB1E-65CE-433C-A5FA-D29F14EA2CF4}" srcOrd="6" destOrd="0" presId="urn:microsoft.com/office/officeart/2005/8/layout/vList3"/>
    <dgm:cxn modelId="{72A9E51B-2C60-4C54-A6C1-32852E9F5741}" type="presParOf" srcId="{CA30CB1E-65CE-433C-A5FA-D29F14EA2CF4}" destId="{6E3696CC-33ED-4CB3-88EB-20EECCE813CC}" srcOrd="0" destOrd="0" presId="urn:microsoft.com/office/officeart/2005/8/layout/vList3"/>
    <dgm:cxn modelId="{61795876-821C-40C4-932E-EA572695E379}" type="presParOf" srcId="{CA30CB1E-65CE-433C-A5FA-D29F14EA2CF4}" destId="{624045AD-ADA2-4488-A64D-A3801CF00984}" srcOrd="1" destOrd="0" presId="urn:microsoft.com/office/officeart/2005/8/layout/vList3"/>
    <dgm:cxn modelId="{F1F01FB1-ED2A-4A2D-A000-5E4B2585F479}" type="presParOf" srcId="{34288E9A-A53B-4157-915D-417A3D55D0EC}" destId="{598B9AA1-F09D-4276-AA12-30300EBABE56}" srcOrd="7" destOrd="0" presId="urn:microsoft.com/office/officeart/2005/8/layout/vList3"/>
    <dgm:cxn modelId="{5DDFB08D-7CC3-45B9-AB39-DD385EBFACED}" type="presParOf" srcId="{34288E9A-A53B-4157-915D-417A3D55D0EC}" destId="{A10F594A-10B0-4147-877B-E4264E88D68F}" srcOrd="8" destOrd="0" presId="urn:microsoft.com/office/officeart/2005/8/layout/vList3"/>
    <dgm:cxn modelId="{BF80535B-17D8-4202-9D61-B96BFFE26655}" type="presParOf" srcId="{A10F594A-10B0-4147-877B-E4264E88D68F}" destId="{A52E6E6F-B104-4C1E-96E7-98CA81BE8866}" srcOrd="0" destOrd="0" presId="urn:microsoft.com/office/officeart/2005/8/layout/vList3"/>
    <dgm:cxn modelId="{E4C110C9-89C9-4E0B-B8F4-19C6EE6EDB2B}" type="presParOf" srcId="{A10F594A-10B0-4147-877B-E4264E88D68F}" destId="{1FA97E5C-8BB2-4A29-B6C9-BD146D6028A9}" srcOrd="1" destOrd="0" presId="urn:microsoft.com/office/officeart/2005/8/layout/vList3"/>
    <dgm:cxn modelId="{B27D182A-B855-4488-9F71-C17136B476B2}" type="presParOf" srcId="{34288E9A-A53B-4157-915D-417A3D55D0EC}" destId="{0D511FE5-B53F-4905-AEB4-CD558B5D5066}" srcOrd="9" destOrd="0" presId="urn:microsoft.com/office/officeart/2005/8/layout/vList3"/>
    <dgm:cxn modelId="{F901CF1A-E2F5-45D2-BD18-261C0FE81E56}" type="presParOf" srcId="{34288E9A-A53B-4157-915D-417A3D55D0EC}" destId="{744D81A8-5F7F-4636-B99A-461C3D9A782A}" srcOrd="10" destOrd="0" presId="urn:microsoft.com/office/officeart/2005/8/layout/vList3"/>
    <dgm:cxn modelId="{AEBEA4C9-DB7A-4C0C-A2C1-D2E23B542426}" type="presParOf" srcId="{744D81A8-5F7F-4636-B99A-461C3D9A782A}" destId="{D5A3654B-2891-43F3-AB9C-09B1550DFE27}" srcOrd="0" destOrd="0" presId="urn:microsoft.com/office/officeart/2005/8/layout/vList3"/>
    <dgm:cxn modelId="{A233C2F2-CA2C-4A1E-A231-86ADF5E28441}" type="presParOf" srcId="{744D81A8-5F7F-4636-B99A-461C3D9A782A}" destId="{200A4C80-C692-4B1B-A751-8741D5200A06}" srcOrd="1" destOrd="0" presId="urn:microsoft.com/office/officeart/2005/8/layout/vList3"/>
    <dgm:cxn modelId="{2CA5EA4D-B8CE-433A-9FA0-B26BEC0F9EDE}" type="presParOf" srcId="{34288E9A-A53B-4157-915D-417A3D55D0EC}" destId="{777AA211-95F5-4094-899C-A69C909D1C3C}" srcOrd="11" destOrd="0" presId="urn:microsoft.com/office/officeart/2005/8/layout/vList3"/>
    <dgm:cxn modelId="{7D578684-6950-45C1-8D30-55CBB7013B75}" type="presParOf" srcId="{34288E9A-A53B-4157-915D-417A3D55D0EC}" destId="{4CD85D1E-8C28-4739-8C3D-CA67C91D3DF5}" srcOrd="12" destOrd="0" presId="urn:microsoft.com/office/officeart/2005/8/layout/vList3"/>
    <dgm:cxn modelId="{3E8CFCDD-F4E7-4697-8580-AB867F883C9D}" type="presParOf" srcId="{4CD85D1E-8C28-4739-8C3D-CA67C91D3DF5}" destId="{C7095288-C7C0-4DC0-851A-27446EBAE0AD}" srcOrd="0" destOrd="0" presId="urn:microsoft.com/office/officeart/2005/8/layout/vList3"/>
    <dgm:cxn modelId="{635338D2-B746-40D1-A63F-543E9597EA85}" type="presParOf" srcId="{4CD85D1E-8C28-4739-8C3D-CA67C91D3DF5}" destId="{FFEDBA27-47F1-4914-97EB-0D95C8B76B51}" srcOrd="1" destOrd="0" presId="urn:microsoft.com/office/officeart/2005/8/layout/vList3"/>
    <dgm:cxn modelId="{7D1D29E5-7181-42AA-8C9D-D06189C56205}" type="presParOf" srcId="{34288E9A-A53B-4157-915D-417A3D55D0EC}" destId="{77E31A5D-0A8C-4C6C-9EDD-AC2335AB7C20}" srcOrd="13" destOrd="0" presId="urn:microsoft.com/office/officeart/2005/8/layout/vList3"/>
    <dgm:cxn modelId="{E249CC4F-6B01-4107-B723-1BDBE6C2B07F}" type="presParOf" srcId="{34288E9A-A53B-4157-915D-417A3D55D0EC}" destId="{B3D60879-186B-4E44-9E68-E592897EC2FB}" srcOrd="14" destOrd="0" presId="urn:microsoft.com/office/officeart/2005/8/layout/vList3"/>
    <dgm:cxn modelId="{E206B720-AB89-4B51-9F89-628B160EDBBF}" type="presParOf" srcId="{B3D60879-186B-4E44-9E68-E592897EC2FB}" destId="{62B4B861-3C1B-43F8-A6A1-9FCA1EC6AC7A}" srcOrd="0" destOrd="0" presId="urn:microsoft.com/office/officeart/2005/8/layout/vList3"/>
    <dgm:cxn modelId="{08E871E0-E9B5-4167-BE44-E0C209969334}" type="presParOf" srcId="{B3D60879-186B-4E44-9E68-E592897EC2FB}" destId="{4A03EC42-FDE6-4F59-B012-2E1F1944457C}" srcOrd="1" destOrd="0" presId="urn:microsoft.com/office/officeart/2005/8/layout/vList3"/>
    <dgm:cxn modelId="{79855636-BA39-475F-B41F-4A6575948F2C}" type="presParOf" srcId="{34288E9A-A53B-4157-915D-417A3D55D0EC}" destId="{C40392F1-2C9E-42D4-AD3A-73832E04FEF9}" srcOrd="15" destOrd="0" presId="urn:microsoft.com/office/officeart/2005/8/layout/vList3"/>
    <dgm:cxn modelId="{A54D9813-DA14-4DBA-AF36-347F966DE2B5}" type="presParOf" srcId="{34288E9A-A53B-4157-915D-417A3D55D0EC}" destId="{BD455FE9-1FDE-4619-A687-1A28F7424DB9}" srcOrd="16" destOrd="0" presId="urn:microsoft.com/office/officeart/2005/8/layout/vList3"/>
    <dgm:cxn modelId="{6A8C0832-9835-4E35-9E84-C5129C6AE1F0}" type="presParOf" srcId="{BD455FE9-1FDE-4619-A687-1A28F7424DB9}" destId="{41ED3723-6750-4F98-88C6-5CF4110FA459}" srcOrd="0" destOrd="0" presId="urn:microsoft.com/office/officeart/2005/8/layout/vList3"/>
    <dgm:cxn modelId="{D92892F6-A539-434F-97BD-09BCA8225FB2}" type="presParOf" srcId="{BD455FE9-1FDE-4619-A687-1A28F7424DB9}" destId="{D339B0F2-1636-4242-92D4-03DC7420B50B}" srcOrd="1" destOrd="0" presId="urn:microsoft.com/office/officeart/2005/8/layout/vList3"/>
    <dgm:cxn modelId="{9937EB69-0CFE-468B-8B2B-0028A9B411FE}" type="presParOf" srcId="{34288E9A-A53B-4157-915D-417A3D55D0EC}" destId="{B6A55887-0729-4063-A426-AE1061CC9CAA}" srcOrd="17" destOrd="0" presId="urn:microsoft.com/office/officeart/2005/8/layout/vList3"/>
    <dgm:cxn modelId="{E7A2E62A-CCE0-4FCE-A38A-2A442F0A12B9}" type="presParOf" srcId="{34288E9A-A53B-4157-915D-417A3D55D0EC}" destId="{A2B34D93-B501-4E6A-92C3-9F97431A252E}" srcOrd="18" destOrd="0" presId="urn:microsoft.com/office/officeart/2005/8/layout/vList3"/>
    <dgm:cxn modelId="{808E23BF-5912-4F27-B8D8-80A98E841AE5}" type="presParOf" srcId="{A2B34D93-B501-4E6A-92C3-9F97431A252E}" destId="{05EF1041-4E7C-4EF1-B16F-BEC52CD2662D}" srcOrd="0" destOrd="0" presId="urn:microsoft.com/office/officeart/2005/8/layout/vList3"/>
    <dgm:cxn modelId="{659DA946-A9CB-4462-8999-A7F556B0A6B0}" type="presParOf" srcId="{A2B34D93-B501-4E6A-92C3-9F97431A252E}" destId="{4FCAD344-FD29-46E9-B7D2-B937D615F950}" srcOrd="1" destOrd="0" presId="urn:microsoft.com/office/officeart/2005/8/layout/vList3"/>
    <dgm:cxn modelId="{DA4348C8-1A7B-4129-A30F-37C08713A758}" type="presParOf" srcId="{34288E9A-A53B-4157-915D-417A3D55D0EC}" destId="{E44C93CB-516F-4D98-9539-4567FCED5D92}" srcOrd="19" destOrd="0" presId="urn:microsoft.com/office/officeart/2005/8/layout/vList3"/>
    <dgm:cxn modelId="{762AA02E-55F0-460C-B3E9-0CD2BE0429C6}" type="presParOf" srcId="{34288E9A-A53B-4157-915D-417A3D55D0EC}" destId="{438633C6-7971-44F6-B3F8-83B5278AB5EC}" srcOrd="20" destOrd="0" presId="urn:microsoft.com/office/officeart/2005/8/layout/vList3"/>
    <dgm:cxn modelId="{FF1DC8BA-A602-4F2E-983E-231B00B56F2C}" type="presParOf" srcId="{438633C6-7971-44F6-B3F8-83B5278AB5EC}" destId="{2E08528D-69EE-4FD6-9E09-6E4CC6BFD303}" srcOrd="0" destOrd="0" presId="urn:microsoft.com/office/officeart/2005/8/layout/vList3"/>
    <dgm:cxn modelId="{CE4063C9-DA4D-45E6-8073-3CAE84A250B5}" type="presParOf" srcId="{438633C6-7971-44F6-B3F8-83B5278AB5EC}" destId="{B55C4FC2-6219-49AE-B781-C16FA664A7FD}" srcOrd="1" destOrd="0" presId="urn:microsoft.com/office/officeart/2005/8/layout/vList3"/>
    <dgm:cxn modelId="{E79A8425-007E-4A4F-96DA-672AD142C45D}" type="presParOf" srcId="{34288E9A-A53B-4157-915D-417A3D55D0EC}" destId="{37919BF4-99E2-4F06-88ED-45531E49CFA5}" srcOrd="21" destOrd="0" presId="urn:microsoft.com/office/officeart/2005/8/layout/vList3"/>
    <dgm:cxn modelId="{335E4C94-2E09-4E22-B24E-734EC651E33B}" type="presParOf" srcId="{34288E9A-A53B-4157-915D-417A3D55D0EC}" destId="{7519D311-E49D-41AB-A932-1B0D2DE6FE10}" srcOrd="22" destOrd="0" presId="urn:microsoft.com/office/officeart/2005/8/layout/vList3"/>
    <dgm:cxn modelId="{A9735317-DA49-41CE-928B-7D35297AC682}" type="presParOf" srcId="{7519D311-E49D-41AB-A932-1B0D2DE6FE10}" destId="{CBF68146-DFC0-49A6-A5A7-134A2DDBE922}" srcOrd="0" destOrd="0" presId="urn:microsoft.com/office/officeart/2005/8/layout/vList3"/>
    <dgm:cxn modelId="{02DC277C-89F3-47ED-9A6D-A3E275AC3624}" type="presParOf" srcId="{7519D311-E49D-41AB-A932-1B0D2DE6FE10}" destId="{EED8D08F-1717-4C9C-A379-423B1EE0B80C}" srcOrd="1" destOrd="0" presId="urn:microsoft.com/office/officeart/2005/8/layout/vList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8CC1E0F-A4F2-478A-8A34-71085E5128F5}"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A09FBFBE-E46F-473A-AF19-337F9B2DD868}">
      <dgm:prSet custT="1"/>
      <dgm:spPr/>
      <dgm:t>
        <a:bodyPr/>
        <a:lstStyle/>
        <a:p>
          <a:pPr>
            <a:lnSpc>
              <a:spcPct val="100000"/>
            </a:lnSpc>
          </a:pPr>
          <a:r>
            <a:rPr lang="en-US" sz="3500" u="sng">
              <a:solidFill>
                <a:schemeClr val="tx1"/>
              </a:solidFill>
            </a:rPr>
            <a:t>SPECIAL OFFER!</a:t>
          </a:r>
          <a:endParaRPr lang="en-US" sz="3500">
            <a:solidFill>
              <a:schemeClr val="tx1"/>
            </a:solidFill>
          </a:endParaRPr>
        </a:p>
      </dgm:t>
    </dgm:pt>
    <dgm:pt modelId="{15E8B515-BE56-4D5B-9DF1-424346984AA5}" type="parTrans" cxnId="{264AE8DC-1529-43EA-B1E2-6FB34256797F}">
      <dgm:prSet/>
      <dgm:spPr/>
      <dgm:t>
        <a:bodyPr/>
        <a:lstStyle/>
        <a:p>
          <a:endParaRPr lang="en-US"/>
        </a:p>
      </dgm:t>
    </dgm:pt>
    <dgm:pt modelId="{C4DF2150-558B-4BEB-9F96-0623489FFA41}" type="sibTrans" cxnId="{264AE8DC-1529-43EA-B1E2-6FB34256797F}">
      <dgm:prSet/>
      <dgm:spPr/>
      <dgm:t>
        <a:bodyPr/>
        <a:lstStyle/>
        <a:p>
          <a:pPr>
            <a:lnSpc>
              <a:spcPct val="100000"/>
            </a:lnSpc>
          </a:pPr>
          <a:endParaRPr lang="en-US"/>
        </a:p>
      </dgm:t>
    </dgm:pt>
    <dgm:pt modelId="{7F08A043-6972-4A49-A81B-96012D7A9744}">
      <dgm:prSet custT="1"/>
      <dgm:spPr/>
      <dgm:t>
        <a:bodyPr/>
        <a:lstStyle/>
        <a:p>
          <a:pPr rtl="0">
            <a:lnSpc>
              <a:spcPct val="100000"/>
            </a:lnSpc>
          </a:pPr>
          <a:r>
            <a:rPr lang="en-US" sz="1800"/>
            <a:t>Sign by March 31</a:t>
          </a:r>
          <a:r>
            <a:rPr lang="en-US" sz="1800" baseline="30000"/>
            <a:t>st</a:t>
          </a:r>
          <a:r>
            <a:rPr lang="en-US" sz="1800"/>
            <a:t> and you may be eligible to receive up to a 30%</a:t>
          </a:r>
          <a:r>
            <a:rPr lang="en-US" sz="1800" baseline="30000"/>
            <a:t>*</a:t>
          </a:r>
          <a:r>
            <a:rPr lang="en-US" sz="1800"/>
            <a:t> discount</a:t>
          </a:r>
          <a:r>
            <a:rPr lang="en-US" sz="1800">
              <a:latin typeface="Gill Sans MT" panose="020B0502020104020203"/>
            </a:rPr>
            <a:t>. </a:t>
          </a:r>
          <a:endParaRPr lang="en-US" sz="1200"/>
        </a:p>
      </dgm:t>
    </dgm:pt>
    <dgm:pt modelId="{0A8DCB36-A474-47E5-9633-D5AAE5838633}" type="parTrans" cxnId="{7FADB409-1A50-495F-8CD5-B8C72676609A}">
      <dgm:prSet/>
      <dgm:spPr/>
      <dgm:t>
        <a:bodyPr/>
        <a:lstStyle/>
        <a:p>
          <a:endParaRPr lang="en-US"/>
        </a:p>
      </dgm:t>
    </dgm:pt>
    <dgm:pt modelId="{CDD5A7A4-C46F-4067-9D31-BE0979A86511}" type="sibTrans" cxnId="{7FADB409-1A50-495F-8CD5-B8C72676609A}">
      <dgm:prSet/>
      <dgm:spPr/>
      <dgm:t>
        <a:bodyPr/>
        <a:lstStyle/>
        <a:p>
          <a:pPr>
            <a:lnSpc>
              <a:spcPct val="100000"/>
            </a:lnSpc>
          </a:pPr>
          <a:endParaRPr lang="en-US"/>
        </a:p>
      </dgm:t>
    </dgm:pt>
    <dgm:pt modelId="{15FE81FA-4C1C-4CEB-86A5-B22680BCE355}">
      <dgm:prSet/>
      <dgm:spPr/>
      <dgm:t>
        <a:bodyPr/>
        <a:lstStyle/>
        <a:p>
          <a:pPr>
            <a:lnSpc>
              <a:spcPct val="100000"/>
            </a:lnSpc>
          </a:pPr>
          <a:r>
            <a:rPr lang="en-US"/>
            <a:t>Contact sales to learn more!</a:t>
          </a:r>
        </a:p>
      </dgm:t>
    </dgm:pt>
    <dgm:pt modelId="{57E9292F-7F1B-4E08-A31F-FDE71C087EA5}" type="parTrans" cxnId="{F99774BA-9571-42E3-AE6B-31824FABCC6E}">
      <dgm:prSet/>
      <dgm:spPr/>
      <dgm:t>
        <a:bodyPr/>
        <a:lstStyle/>
        <a:p>
          <a:endParaRPr lang="en-US"/>
        </a:p>
      </dgm:t>
    </dgm:pt>
    <dgm:pt modelId="{AA06BFD8-4028-49C2-8C8E-3C07CBD2C5A8}" type="sibTrans" cxnId="{F99774BA-9571-42E3-AE6B-31824FABCC6E}">
      <dgm:prSet/>
      <dgm:spPr/>
      <dgm:t>
        <a:bodyPr/>
        <a:lstStyle/>
        <a:p>
          <a:endParaRPr lang="en-US"/>
        </a:p>
      </dgm:t>
    </dgm:pt>
    <dgm:pt modelId="{7D61F911-B549-4A83-B11B-437A2055ECB5}" type="pres">
      <dgm:prSet presAssocID="{08CC1E0F-A4F2-478A-8A34-71085E5128F5}" presName="root" presStyleCnt="0">
        <dgm:presLayoutVars>
          <dgm:dir/>
          <dgm:resizeHandles val="exact"/>
        </dgm:presLayoutVars>
      </dgm:prSet>
      <dgm:spPr/>
    </dgm:pt>
    <dgm:pt modelId="{3C4F3551-A326-4D0C-86AD-ECF439B83EDB}" type="pres">
      <dgm:prSet presAssocID="{08CC1E0F-A4F2-478A-8A34-71085E5128F5}" presName="container" presStyleCnt="0">
        <dgm:presLayoutVars>
          <dgm:dir/>
          <dgm:resizeHandles val="exact"/>
        </dgm:presLayoutVars>
      </dgm:prSet>
      <dgm:spPr/>
    </dgm:pt>
    <dgm:pt modelId="{130C53EF-5931-4F0B-BCC7-6CE45E942936}" type="pres">
      <dgm:prSet presAssocID="{A09FBFBE-E46F-473A-AF19-337F9B2DD868}" presName="compNode" presStyleCnt="0"/>
      <dgm:spPr/>
    </dgm:pt>
    <dgm:pt modelId="{A00AA31F-05D3-4969-BCC2-860A2CE62583}" type="pres">
      <dgm:prSet presAssocID="{A09FBFBE-E46F-473A-AF19-337F9B2DD868}" presName="iconBgRect" presStyleLbl="bgShp" presStyleIdx="0" presStyleCnt="3"/>
      <dgm:spPr/>
    </dgm:pt>
    <dgm:pt modelId="{F6265CAD-2DF1-49CF-B779-C30582F547DE}" type="pres">
      <dgm:prSet presAssocID="{A09FBFBE-E46F-473A-AF19-337F9B2DD86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Add"/>
        </a:ext>
      </dgm:extLst>
    </dgm:pt>
    <dgm:pt modelId="{4CDF2249-67A3-4E06-AA87-718F2B6DE1CB}" type="pres">
      <dgm:prSet presAssocID="{A09FBFBE-E46F-473A-AF19-337F9B2DD868}" presName="spaceRect" presStyleCnt="0"/>
      <dgm:spPr/>
    </dgm:pt>
    <dgm:pt modelId="{62510B49-4A81-4447-A5C5-E65370480C02}" type="pres">
      <dgm:prSet presAssocID="{A09FBFBE-E46F-473A-AF19-337F9B2DD868}" presName="textRect" presStyleLbl="revTx" presStyleIdx="0" presStyleCnt="3">
        <dgm:presLayoutVars>
          <dgm:chMax val="1"/>
          <dgm:chPref val="1"/>
        </dgm:presLayoutVars>
      </dgm:prSet>
      <dgm:spPr/>
    </dgm:pt>
    <dgm:pt modelId="{67908E7A-A24B-46FF-B970-4BE2DC1CFCEF}" type="pres">
      <dgm:prSet presAssocID="{C4DF2150-558B-4BEB-9F96-0623489FFA41}" presName="sibTrans" presStyleLbl="sibTrans2D1" presStyleIdx="0" presStyleCnt="0"/>
      <dgm:spPr/>
    </dgm:pt>
    <dgm:pt modelId="{F7E14FE1-DB7A-4D1D-8BD6-78FCF5755A25}" type="pres">
      <dgm:prSet presAssocID="{7F08A043-6972-4A49-A81B-96012D7A9744}" presName="compNode" presStyleCnt="0"/>
      <dgm:spPr/>
    </dgm:pt>
    <dgm:pt modelId="{8C32CB88-3B0B-445E-800F-DFC7449CED2D}" type="pres">
      <dgm:prSet presAssocID="{7F08A043-6972-4A49-A81B-96012D7A9744}" presName="iconBgRect" presStyleLbl="bgShp" presStyleIdx="1" presStyleCnt="3"/>
      <dgm:spPr/>
    </dgm:pt>
    <dgm:pt modelId="{72FFE48E-7928-43B2-8224-2A5FEF031114}" type="pres">
      <dgm:prSet presAssocID="{7F08A043-6972-4A49-A81B-96012D7A9744}" presName="iconRect" presStyleLbl="node1" presStyleIdx="1" presStyleCnt="3"/>
      <dgm:spPr>
        <a:blipFill rotWithShape="1">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dgm:spPr>
    </dgm:pt>
    <dgm:pt modelId="{A4F67C77-3A2A-4C13-B106-03860FE1A014}" type="pres">
      <dgm:prSet presAssocID="{7F08A043-6972-4A49-A81B-96012D7A9744}" presName="spaceRect" presStyleCnt="0"/>
      <dgm:spPr/>
    </dgm:pt>
    <dgm:pt modelId="{A5D87316-8EAE-4AA4-847B-8B0A56FD9971}" type="pres">
      <dgm:prSet presAssocID="{7F08A043-6972-4A49-A81B-96012D7A9744}" presName="textRect" presStyleLbl="revTx" presStyleIdx="1" presStyleCnt="3">
        <dgm:presLayoutVars>
          <dgm:chMax val="1"/>
          <dgm:chPref val="1"/>
        </dgm:presLayoutVars>
      </dgm:prSet>
      <dgm:spPr/>
    </dgm:pt>
    <dgm:pt modelId="{50A5FAB1-3FCC-4F89-A4BF-32F866236C66}" type="pres">
      <dgm:prSet presAssocID="{CDD5A7A4-C46F-4067-9D31-BE0979A86511}" presName="sibTrans" presStyleLbl="sibTrans2D1" presStyleIdx="0" presStyleCnt="0"/>
      <dgm:spPr/>
    </dgm:pt>
    <dgm:pt modelId="{ADC2074A-463F-4F8C-9B34-9AE734CB732D}" type="pres">
      <dgm:prSet presAssocID="{15FE81FA-4C1C-4CEB-86A5-B22680BCE355}" presName="compNode" presStyleCnt="0"/>
      <dgm:spPr/>
    </dgm:pt>
    <dgm:pt modelId="{F8FA68F9-2433-404C-A92F-7435D3A53BA8}" type="pres">
      <dgm:prSet presAssocID="{15FE81FA-4C1C-4CEB-86A5-B22680BCE355}" presName="iconBgRect" presStyleLbl="bgShp" presStyleIdx="2" presStyleCnt="3"/>
      <dgm:spPr/>
    </dgm:pt>
    <dgm:pt modelId="{540B23B4-7E67-493D-8E3F-FAD64FF48931}" type="pres">
      <dgm:prSet presAssocID="{15FE81FA-4C1C-4CEB-86A5-B22680BCE355}"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eceiver"/>
        </a:ext>
      </dgm:extLst>
    </dgm:pt>
    <dgm:pt modelId="{ACC0F7C9-0760-4D22-B6F9-0271CA4E932D}" type="pres">
      <dgm:prSet presAssocID="{15FE81FA-4C1C-4CEB-86A5-B22680BCE355}" presName="spaceRect" presStyleCnt="0"/>
      <dgm:spPr/>
    </dgm:pt>
    <dgm:pt modelId="{38045396-9C2E-4E3E-8520-5A0D73D280B8}" type="pres">
      <dgm:prSet presAssocID="{15FE81FA-4C1C-4CEB-86A5-B22680BCE355}" presName="textRect" presStyleLbl="revTx" presStyleIdx="2" presStyleCnt="3">
        <dgm:presLayoutVars>
          <dgm:chMax val="1"/>
          <dgm:chPref val="1"/>
        </dgm:presLayoutVars>
      </dgm:prSet>
      <dgm:spPr/>
    </dgm:pt>
  </dgm:ptLst>
  <dgm:cxnLst>
    <dgm:cxn modelId="{7FADB409-1A50-495F-8CD5-B8C72676609A}" srcId="{08CC1E0F-A4F2-478A-8A34-71085E5128F5}" destId="{7F08A043-6972-4A49-A81B-96012D7A9744}" srcOrd="1" destOrd="0" parTransId="{0A8DCB36-A474-47E5-9633-D5AAE5838633}" sibTransId="{CDD5A7A4-C46F-4067-9D31-BE0979A86511}"/>
    <dgm:cxn modelId="{CC21128B-005A-4615-ABDF-4CE00C44B7E0}" type="presOf" srcId="{A09FBFBE-E46F-473A-AF19-337F9B2DD868}" destId="{62510B49-4A81-4447-A5C5-E65370480C02}" srcOrd="0" destOrd="0" presId="urn:microsoft.com/office/officeart/2018/2/layout/IconCircleList"/>
    <dgm:cxn modelId="{BA435895-651D-4A73-B9B6-21E8B85F5DD7}" type="presOf" srcId="{08CC1E0F-A4F2-478A-8A34-71085E5128F5}" destId="{7D61F911-B549-4A83-B11B-437A2055ECB5}" srcOrd="0" destOrd="0" presId="urn:microsoft.com/office/officeart/2018/2/layout/IconCircleList"/>
    <dgm:cxn modelId="{97D768A2-7D85-403D-B01B-700C541F90D6}" type="presOf" srcId="{C4DF2150-558B-4BEB-9F96-0623489FFA41}" destId="{67908E7A-A24B-46FF-B970-4BE2DC1CFCEF}" srcOrd="0" destOrd="0" presId="urn:microsoft.com/office/officeart/2018/2/layout/IconCircleList"/>
    <dgm:cxn modelId="{99E7E3AA-6859-4B3F-B201-3EE5D5FEC30B}" type="presOf" srcId="{7F08A043-6972-4A49-A81B-96012D7A9744}" destId="{A5D87316-8EAE-4AA4-847B-8B0A56FD9971}" srcOrd="0" destOrd="0" presId="urn:microsoft.com/office/officeart/2018/2/layout/IconCircleList"/>
    <dgm:cxn modelId="{F99774BA-9571-42E3-AE6B-31824FABCC6E}" srcId="{08CC1E0F-A4F2-478A-8A34-71085E5128F5}" destId="{15FE81FA-4C1C-4CEB-86A5-B22680BCE355}" srcOrd="2" destOrd="0" parTransId="{57E9292F-7F1B-4E08-A31F-FDE71C087EA5}" sibTransId="{AA06BFD8-4028-49C2-8C8E-3C07CBD2C5A8}"/>
    <dgm:cxn modelId="{6F7819DB-C0C2-4B08-99A3-72EDB32EBF79}" type="presOf" srcId="{CDD5A7A4-C46F-4067-9D31-BE0979A86511}" destId="{50A5FAB1-3FCC-4F89-A4BF-32F866236C66}" srcOrd="0" destOrd="0" presId="urn:microsoft.com/office/officeart/2018/2/layout/IconCircleList"/>
    <dgm:cxn modelId="{5111FBDB-60D6-4880-83B8-E9D36826E8F8}" type="presOf" srcId="{15FE81FA-4C1C-4CEB-86A5-B22680BCE355}" destId="{38045396-9C2E-4E3E-8520-5A0D73D280B8}" srcOrd="0" destOrd="0" presId="urn:microsoft.com/office/officeart/2018/2/layout/IconCircleList"/>
    <dgm:cxn modelId="{264AE8DC-1529-43EA-B1E2-6FB34256797F}" srcId="{08CC1E0F-A4F2-478A-8A34-71085E5128F5}" destId="{A09FBFBE-E46F-473A-AF19-337F9B2DD868}" srcOrd="0" destOrd="0" parTransId="{15E8B515-BE56-4D5B-9DF1-424346984AA5}" sibTransId="{C4DF2150-558B-4BEB-9F96-0623489FFA41}"/>
    <dgm:cxn modelId="{14D50935-D404-44E0-BE2B-B3B4FC8430F3}" type="presParOf" srcId="{7D61F911-B549-4A83-B11B-437A2055ECB5}" destId="{3C4F3551-A326-4D0C-86AD-ECF439B83EDB}" srcOrd="0" destOrd="0" presId="urn:microsoft.com/office/officeart/2018/2/layout/IconCircleList"/>
    <dgm:cxn modelId="{FD9E52BE-81AD-4F43-BA22-111D906E6566}" type="presParOf" srcId="{3C4F3551-A326-4D0C-86AD-ECF439B83EDB}" destId="{130C53EF-5931-4F0B-BCC7-6CE45E942936}" srcOrd="0" destOrd="0" presId="urn:microsoft.com/office/officeart/2018/2/layout/IconCircleList"/>
    <dgm:cxn modelId="{0C3A0C6C-FD2A-41AA-9995-05A72B27A082}" type="presParOf" srcId="{130C53EF-5931-4F0B-BCC7-6CE45E942936}" destId="{A00AA31F-05D3-4969-BCC2-860A2CE62583}" srcOrd="0" destOrd="0" presId="urn:microsoft.com/office/officeart/2018/2/layout/IconCircleList"/>
    <dgm:cxn modelId="{389872C7-E910-49A7-A09B-43B8B5904656}" type="presParOf" srcId="{130C53EF-5931-4F0B-BCC7-6CE45E942936}" destId="{F6265CAD-2DF1-49CF-B779-C30582F547DE}" srcOrd="1" destOrd="0" presId="urn:microsoft.com/office/officeart/2018/2/layout/IconCircleList"/>
    <dgm:cxn modelId="{F95C023B-0BC9-4FA8-891C-066E48751D04}" type="presParOf" srcId="{130C53EF-5931-4F0B-BCC7-6CE45E942936}" destId="{4CDF2249-67A3-4E06-AA87-718F2B6DE1CB}" srcOrd="2" destOrd="0" presId="urn:microsoft.com/office/officeart/2018/2/layout/IconCircleList"/>
    <dgm:cxn modelId="{0813B4B6-C1C6-4E8F-B4B1-D8290D68EDF5}" type="presParOf" srcId="{130C53EF-5931-4F0B-BCC7-6CE45E942936}" destId="{62510B49-4A81-4447-A5C5-E65370480C02}" srcOrd="3" destOrd="0" presId="urn:microsoft.com/office/officeart/2018/2/layout/IconCircleList"/>
    <dgm:cxn modelId="{F6044D66-7BC5-444B-B8A4-4508C0603B50}" type="presParOf" srcId="{3C4F3551-A326-4D0C-86AD-ECF439B83EDB}" destId="{67908E7A-A24B-46FF-B970-4BE2DC1CFCEF}" srcOrd="1" destOrd="0" presId="urn:microsoft.com/office/officeart/2018/2/layout/IconCircleList"/>
    <dgm:cxn modelId="{623D8623-1920-49AB-92CD-F9379F09576C}" type="presParOf" srcId="{3C4F3551-A326-4D0C-86AD-ECF439B83EDB}" destId="{F7E14FE1-DB7A-4D1D-8BD6-78FCF5755A25}" srcOrd="2" destOrd="0" presId="urn:microsoft.com/office/officeart/2018/2/layout/IconCircleList"/>
    <dgm:cxn modelId="{D57DA4AD-59BE-4148-AAA8-C787AFD96954}" type="presParOf" srcId="{F7E14FE1-DB7A-4D1D-8BD6-78FCF5755A25}" destId="{8C32CB88-3B0B-445E-800F-DFC7449CED2D}" srcOrd="0" destOrd="0" presId="urn:microsoft.com/office/officeart/2018/2/layout/IconCircleList"/>
    <dgm:cxn modelId="{185A3284-02A7-4036-84D6-F5EBACAF7C53}" type="presParOf" srcId="{F7E14FE1-DB7A-4D1D-8BD6-78FCF5755A25}" destId="{72FFE48E-7928-43B2-8224-2A5FEF031114}" srcOrd="1" destOrd="0" presId="urn:microsoft.com/office/officeart/2018/2/layout/IconCircleList"/>
    <dgm:cxn modelId="{972F65DB-2277-462C-9F30-9411363FAE7C}" type="presParOf" srcId="{F7E14FE1-DB7A-4D1D-8BD6-78FCF5755A25}" destId="{A4F67C77-3A2A-4C13-B106-03860FE1A014}" srcOrd="2" destOrd="0" presId="urn:microsoft.com/office/officeart/2018/2/layout/IconCircleList"/>
    <dgm:cxn modelId="{9967BA20-E045-4FCC-A1B4-023FC232CCCD}" type="presParOf" srcId="{F7E14FE1-DB7A-4D1D-8BD6-78FCF5755A25}" destId="{A5D87316-8EAE-4AA4-847B-8B0A56FD9971}" srcOrd="3" destOrd="0" presId="urn:microsoft.com/office/officeart/2018/2/layout/IconCircleList"/>
    <dgm:cxn modelId="{C3310D6E-4A24-434F-A2E8-C92E5DDDF52D}" type="presParOf" srcId="{3C4F3551-A326-4D0C-86AD-ECF439B83EDB}" destId="{50A5FAB1-3FCC-4F89-A4BF-32F866236C66}" srcOrd="3" destOrd="0" presId="urn:microsoft.com/office/officeart/2018/2/layout/IconCircleList"/>
    <dgm:cxn modelId="{295DD46D-11EE-4853-88CB-484BEE50AE08}" type="presParOf" srcId="{3C4F3551-A326-4D0C-86AD-ECF439B83EDB}" destId="{ADC2074A-463F-4F8C-9B34-9AE734CB732D}" srcOrd="4" destOrd="0" presId="urn:microsoft.com/office/officeart/2018/2/layout/IconCircleList"/>
    <dgm:cxn modelId="{9FDFD4BC-AC59-463B-8DE0-827884A42C34}" type="presParOf" srcId="{ADC2074A-463F-4F8C-9B34-9AE734CB732D}" destId="{F8FA68F9-2433-404C-A92F-7435D3A53BA8}" srcOrd="0" destOrd="0" presId="urn:microsoft.com/office/officeart/2018/2/layout/IconCircleList"/>
    <dgm:cxn modelId="{D82A1D45-F610-428A-A146-C492BA8CD0B3}" type="presParOf" srcId="{ADC2074A-463F-4F8C-9B34-9AE734CB732D}" destId="{540B23B4-7E67-493D-8E3F-FAD64FF48931}" srcOrd="1" destOrd="0" presId="urn:microsoft.com/office/officeart/2018/2/layout/IconCircleList"/>
    <dgm:cxn modelId="{4A2B6937-E3F7-4769-BB75-3F05C9F06300}" type="presParOf" srcId="{ADC2074A-463F-4F8C-9B34-9AE734CB732D}" destId="{ACC0F7C9-0760-4D22-B6F9-0271CA4E932D}" srcOrd="2" destOrd="0" presId="urn:microsoft.com/office/officeart/2018/2/layout/IconCircleList"/>
    <dgm:cxn modelId="{BCFAC652-0104-410A-BB95-35E3C8F3496C}" type="presParOf" srcId="{ADC2074A-463F-4F8C-9B34-9AE734CB732D}" destId="{38045396-9C2E-4E3E-8520-5A0D73D280B8}"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C95E07-A725-4D98-A351-21B61CC52CA9}">
      <dsp:nvSpPr>
        <dsp:cNvPr id="0" name=""/>
        <dsp:cNvSpPr/>
      </dsp:nvSpPr>
      <dsp:spPr>
        <a:xfrm rot="10800000">
          <a:off x="1714491" y="2279"/>
          <a:ext cx="6297855" cy="512759"/>
        </a:xfrm>
        <a:prstGeom prst="homePlate">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6113" tIns="91440" rIns="170688" bIns="91440" numCol="1" spcCol="1270" anchor="ctr" anchorCtr="0">
          <a:noAutofit/>
        </a:bodyPr>
        <a:lstStyle/>
        <a:p>
          <a:pPr marL="0" lvl="0" indent="0" algn="ctr" defTabSz="1066800">
            <a:lnSpc>
              <a:spcPct val="90000"/>
            </a:lnSpc>
            <a:spcBef>
              <a:spcPct val="0"/>
            </a:spcBef>
            <a:spcAft>
              <a:spcPct val="35000"/>
            </a:spcAft>
            <a:buNone/>
          </a:pPr>
          <a:r>
            <a:rPr lang="en-US" sz="2400" kern="1200"/>
            <a:t>1</a:t>
          </a:r>
        </a:p>
      </dsp:txBody>
      <dsp:txXfrm rot="10800000">
        <a:off x="1842681" y="2279"/>
        <a:ext cx="6169665" cy="512759"/>
      </dsp:txXfrm>
    </dsp:sp>
    <dsp:sp modelId="{C3D8220A-65DD-4851-8C8F-F6116291E904}">
      <dsp:nvSpPr>
        <dsp:cNvPr id="0" name=""/>
        <dsp:cNvSpPr/>
      </dsp:nvSpPr>
      <dsp:spPr>
        <a:xfrm>
          <a:off x="1458112" y="2279"/>
          <a:ext cx="512759" cy="512759"/>
        </a:xfrm>
        <a:prstGeom prst="ellipse">
          <a:avLst/>
        </a:prstGeom>
        <a:solidFill>
          <a:schemeClr val="dk2">
            <a:tint val="50000"/>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B984527-8AD5-411B-839C-7507383BB870}">
      <dsp:nvSpPr>
        <dsp:cNvPr id="0" name=""/>
        <dsp:cNvSpPr/>
      </dsp:nvSpPr>
      <dsp:spPr>
        <a:xfrm rot="10800000">
          <a:off x="1714491" y="668101"/>
          <a:ext cx="6297855" cy="512759"/>
        </a:xfrm>
        <a:prstGeom prst="homePlate">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6113" tIns="91440" rIns="170688" bIns="91440" numCol="1" spcCol="1270" anchor="ctr" anchorCtr="0">
          <a:noAutofit/>
        </a:bodyPr>
        <a:lstStyle/>
        <a:p>
          <a:pPr marL="0" lvl="0" indent="0" algn="ctr" defTabSz="1066800">
            <a:lnSpc>
              <a:spcPct val="90000"/>
            </a:lnSpc>
            <a:spcBef>
              <a:spcPct val="0"/>
            </a:spcBef>
            <a:spcAft>
              <a:spcPct val="35000"/>
            </a:spcAft>
            <a:buNone/>
          </a:pPr>
          <a:r>
            <a:rPr lang="en-US" sz="2400" kern="1200"/>
            <a:t>2</a:t>
          </a:r>
        </a:p>
      </dsp:txBody>
      <dsp:txXfrm rot="10800000">
        <a:off x="1842681" y="668101"/>
        <a:ext cx="6169665" cy="512759"/>
      </dsp:txXfrm>
    </dsp:sp>
    <dsp:sp modelId="{00AAA1B2-B77D-4352-8B27-0B30402A7FEE}">
      <dsp:nvSpPr>
        <dsp:cNvPr id="0" name=""/>
        <dsp:cNvSpPr/>
      </dsp:nvSpPr>
      <dsp:spPr>
        <a:xfrm>
          <a:off x="1458112" y="668101"/>
          <a:ext cx="512759" cy="512759"/>
        </a:xfrm>
        <a:prstGeom prst="ellipse">
          <a:avLst/>
        </a:prstGeom>
        <a:solidFill>
          <a:schemeClr val="dk2">
            <a:tint val="50000"/>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2DB69B8-B39C-4DB8-8BC4-BBD9A0517269}">
      <dsp:nvSpPr>
        <dsp:cNvPr id="0" name=""/>
        <dsp:cNvSpPr/>
      </dsp:nvSpPr>
      <dsp:spPr>
        <a:xfrm rot="10800000">
          <a:off x="1714491" y="1333924"/>
          <a:ext cx="6297855" cy="512759"/>
        </a:xfrm>
        <a:prstGeom prst="homePlate">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6113" tIns="91440" rIns="170688" bIns="91440" numCol="1" spcCol="1270" anchor="ctr" anchorCtr="0">
          <a:noAutofit/>
        </a:bodyPr>
        <a:lstStyle/>
        <a:p>
          <a:pPr marL="0" lvl="0" indent="0" algn="ctr" defTabSz="1066800">
            <a:lnSpc>
              <a:spcPct val="90000"/>
            </a:lnSpc>
            <a:spcBef>
              <a:spcPct val="0"/>
            </a:spcBef>
            <a:spcAft>
              <a:spcPct val="35000"/>
            </a:spcAft>
            <a:buNone/>
          </a:pPr>
          <a:r>
            <a:rPr lang="en-US" sz="2400" kern="1200"/>
            <a:t>3</a:t>
          </a:r>
        </a:p>
      </dsp:txBody>
      <dsp:txXfrm rot="10800000">
        <a:off x="1842681" y="1333924"/>
        <a:ext cx="6169665" cy="512759"/>
      </dsp:txXfrm>
    </dsp:sp>
    <dsp:sp modelId="{1590A7E2-F87D-48CE-B9DA-A24F10E8D7DC}">
      <dsp:nvSpPr>
        <dsp:cNvPr id="0" name=""/>
        <dsp:cNvSpPr/>
      </dsp:nvSpPr>
      <dsp:spPr>
        <a:xfrm>
          <a:off x="1458112" y="1333924"/>
          <a:ext cx="512759" cy="512759"/>
        </a:xfrm>
        <a:prstGeom prst="ellipse">
          <a:avLst/>
        </a:prstGeom>
        <a:solidFill>
          <a:schemeClr val="dk2">
            <a:tint val="50000"/>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4B9707C-6A51-4A3B-9334-3C4E9E270279}">
      <dsp:nvSpPr>
        <dsp:cNvPr id="0" name=""/>
        <dsp:cNvSpPr/>
      </dsp:nvSpPr>
      <dsp:spPr>
        <a:xfrm rot="10800000">
          <a:off x="1714491" y="1999746"/>
          <a:ext cx="6297855" cy="512759"/>
        </a:xfrm>
        <a:prstGeom prst="homePlate">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6113" tIns="91440" rIns="170688" bIns="91440" numCol="1" spcCol="1270" anchor="ctr" anchorCtr="0">
          <a:noAutofit/>
        </a:bodyPr>
        <a:lstStyle/>
        <a:p>
          <a:pPr marL="0" lvl="0" indent="0" algn="ctr" defTabSz="1066800">
            <a:lnSpc>
              <a:spcPct val="90000"/>
            </a:lnSpc>
            <a:spcBef>
              <a:spcPct val="0"/>
            </a:spcBef>
            <a:spcAft>
              <a:spcPct val="35000"/>
            </a:spcAft>
            <a:buNone/>
          </a:pPr>
          <a:r>
            <a:rPr lang="en-US" sz="2400" kern="1200"/>
            <a:t>4</a:t>
          </a:r>
        </a:p>
      </dsp:txBody>
      <dsp:txXfrm rot="10800000">
        <a:off x="1842681" y="1999746"/>
        <a:ext cx="6169665" cy="512759"/>
      </dsp:txXfrm>
    </dsp:sp>
    <dsp:sp modelId="{A95BA030-9BE9-4E57-8D78-71102AAE7313}">
      <dsp:nvSpPr>
        <dsp:cNvPr id="0" name=""/>
        <dsp:cNvSpPr/>
      </dsp:nvSpPr>
      <dsp:spPr>
        <a:xfrm>
          <a:off x="1458112" y="1999746"/>
          <a:ext cx="512759" cy="512759"/>
        </a:xfrm>
        <a:prstGeom prst="ellipse">
          <a:avLst/>
        </a:prstGeom>
        <a:solidFill>
          <a:schemeClr val="dk2">
            <a:tint val="50000"/>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4279575-602B-4532-9047-7F44F783B742}">
      <dsp:nvSpPr>
        <dsp:cNvPr id="0" name=""/>
        <dsp:cNvSpPr/>
      </dsp:nvSpPr>
      <dsp:spPr>
        <a:xfrm rot="10800000">
          <a:off x="1714491" y="2665568"/>
          <a:ext cx="6297855" cy="512759"/>
        </a:xfrm>
        <a:prstGeom prst="homePlate">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6113" tIns="91440" rIns="170688" bIns="91440" numCol="1" spcCol="1270" anchor="ctr" anchorCtr="0">
          <a:noAutofit/>
        </a:bodyPr>
        <a:lstStyle/>
        <a:p>
          <a:pPr marL="0" lvl="0" indent="0" algn="ctr" defTabSz="1066800">
            <a:lnSpc>
              <a:spcPct val="90000"/>
            </a:lnSpc>
            <a:spcBef>
              <a:spcPct val="0"/>
            </a:spcBef>
            <a:spcAft>
              <a:spcPct val="35000"/>
            </a:spcAft>
            <a:buNone/>
          </a:pPr>
          <a:r>
            <a:rPr lang="en-US" sz="2400" kern="1200"/>
            <a:t>5</a:t>
          </a:r>
        </a:p>
      </dsp:txBody>
      <dsp:txXfrm rot="10800000">
        <a:off x="1842681" y="2665568"/>
        <a:ext cx="6169665" cy="512759"/>
      </dsp:txXfrm>
    </dsp:sp>
    <dsp:sp modelId="{19E68E7B-C68F-4C9D-BF10-50310F1E1F46}">
      <dsp:nvSpPr>
        <dsp:cNvPr id="0" name=""/>
        <dsp:cNvSpPr/>
      </dsp:nvSpPr>
      <dsp:spPr>
        <a:xfrm>
          <a:off x="1458112" y="2665568"/>
          <a:ext cx="512759" cy="512759"/>
        </a:xfrm>
        <a:prstGeom prst="ellipse">
          <a:avLst/>
        </a:prstGeom>
        <a:solidFill>
          <a:schemeClr val="dk2">
            <a:tint val="50000"/>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AF4C690-2D82-4E87-A3A5-AD36E4E2E077}">
      <dsp:nvSpPr>
        <dsp:cNvPr id="0" name=""/>
        <dsp:cNvSpPr/>
      </dsp:nvSpPr>
      <dsp:spPr>
        <a:xfrm rot="10800000">
          <a:off x="1714491" y="3331391"/>
          <a:ext cx="6297855" cy="512759"/>
        </a:xfrm>
        <a:prstGeom prst="homePlate">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6113" tIns="91440" rIns="170688" bIns="91440" numCol="1" spcCol="1270" anchor="ctr" anchorCtr="0">
          <a:noAutofit/>
        </a:bodyPr>
        <a:lstStyle/>
        <a:p>
          <a:pPr marL="0" lvl="0" indent="0" algn="ctr" defTabSz="1066800">
            <a:lnSpc>
              <a:spcPct val="90000"/>
            </a:lnSpc>
            <a:spcBef>
              <a:spcPct val="0"/>
            </a:spcBef>
            <a:spcAft>
              <a:spcPct val="35000"/>
            </a:spcAft>
            <a:buNone/>
          </a:pPr>
          <a:r>
            <a:rPr lang="en-US" sz="2400" kern="1200"/>
            <a:t>6</a:t>
          </a:r>
        </a:p>
      </dsp:txBody>
      <dsp:txXfrm rot="10800000">
        <a:off x="1842681" y="3331391"/>
        <a:ext cx="6169665" cy="512759"/>
      </dsp:txXfrm>
    </dsp:sp>
    <dsp:sp modelId="{26B14E51-3B09-4DD4-A177-7C79115684F7}">
      <dsp:nvSpPr>
        <dsp:cNvPr id="0" name=""/>
        <dsp:cNvSpPr/>
      </dsp:nvSpPr>
      <dsp:spPr>
        <a:xfrm>
          <a:off x="1458112" y="3331391"/>
          <a:ext cx="512759" cy="512759"/>
        </a:xfrm>
        <a:prstGeom prst="ellipse">
          <a:avLst/>
        </a:prstGeom>
        <a:solidFill>
          <a:schemeClr val="dk2">
            <a:tint val="50000"/>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AA0BEBE-B661-4CD5-B42F-7611B1F8A781}">
      <dsp:nvSpPr>
        <dsp:cNvPr id="0" name=""/>
        <dsp:cNvSpPr/>
      </dsp:nvSpPr>
      <dsp:spPr>
        <a:xfrm rot="10800000">
          <a:off x="1714491" y="3997213"/>
          <a:ext cx="6297855" cy="512759"/>
        </a:xfrm>
        <a:prstGeom prst="homePlate">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6113" tIns="91440" rIns="170688" bIns="91440" numCol="1" spcCol="1270" anchor="ctr" anchorCtr="0">
          <a:noAutofit/>
        </a:bodyPr>
        <a:lstStyle/>
        <a:p>
          <a:pPr marL="0" lvl="0" indent="0" algn="ctr" defTabSz="1066800">
            <a:lnSpc>
              <a:spcPct val="90000"/>
            </a:lnSpc>
            <a:spcBef>
              <a:spcPct val="0"/>
            </a:spcBef>
            <a:spcAft>
              <a:spcPct val="35000"/>
            </a:spcAft>
            <a:buNone/>
          </a:pPr>
          <a:r>
            <a:rPr lang="en-US" sz="2400" kern="1200"/>
            <a:t>7</a:t>
          </a:r>
        </a:p>
      </dsp:txBody>
      <dsp:txXfrm rot="10800000">
        <a:off x="1842681" y="3997213"/>
        <a:ext cx="6169665" cy="512759"/>
      </dsp:txXfrm>
    </dsp:sp>
    <dsp:sp modelId="{1E70E56C-7838-465A-B261-1106DAF8C546}">
      <dsp:nvSpPr>
        <dsp:cNvPr id="0" name=""/>
        <dsp:cNvSpPr/>
      </dsp:nvSpPr>
      <dsp:spPr>
        <a:xfrm>
          <a:off x="1458112" y="3997213"/>
          <a:ext cx="512759" cy="512759"/>
        </a:xfrm>
        <a:prstGeom prst="ellipse">
          <a:avLst/>
        </a:prstGeom>
        <a:solidFill>
          <a:schemeClr val="dk2">
            <a:tint val="50000"/>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3E2240-25E4-4164-8DB3-259A0DB093F9}">
      <dsp:nvSpPr>
        <dsp:cNvPr id="0" name=""/>
        <dsp:cNvSpPr/>
      </dsp:nvSpPr>
      <dsp:spPr>
        <a:xfrm rot="10800000">
          <a:off x="1193611" y="3063"/>
          <a:ext cx="4351571" cy="390154"/>
        </a:xfrm>
        <a:prstGeom prst="homePlat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2047" tIns="60960" rIns="113792" bIns="60960" numCol="1" spcCol="1270" anchor="ctr" anchorCtr="0">
          <a:noAutofit/>
        </a:bodyPr>
        <a:lstStyle/>
        <a:p>
          <a:pPr marL="0" lvl="0" indent="0" algn="ctr" defTabSz="711200">
            <a:lnSpc>
              <a:spcPct val="90000"/>
            </a:lnSpc>
            <a:spcBef>
              <a:spcPct val="0"/>
            </a:spcBef>
            <a:spcAft>
              <a:spcPct val="35000"/>
            </a:spcAft>
            <a:buNone/>
          </a:pPr>
          <a:r>
            <a:rPr lang="en-US" sz="1600" kern="1200"/>
            <a:t>BUSINESS INTELLIGENCE</a:t>
          </a:r>
        </a:p>
      </dsp:txBody>
      <dsp:txXfrm rot="10800000">
        <a:off x="1291149" y="3063"/>
        <a:ext cx="4254033" cy="390154"/>
      </dsp:txXfrm>
    </dsp:sp>
    <dsp:sp modelId="{378E81AA-81E5-47E3-8EDF-A9C5B09A2433}">
      <dsp:nvSpPr>
        <dsp:cNvPr id="0" name=""/>
        <dsp:cNvSpPr/>
      </dsp:nvSpPr>
      <dsp:spPr>
        <a:xfrm>
          <a:off x="998533" y="3063"/>
          <a:ext cx="390154" cy="390154"/>
        </a:xfrm>
        <a:prstGeom prst="ellipse">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w="6350" cap="flat" cmpd="sng" algn="ctr">
          <a:solidFill>
            <a:schemeClr val="tx1">
              <a:lumMod val="95000"/>
              <a:lumOff val="5000"/>
            </a:schemeClr>
          </a:solidFill>
          <a:prstDash val="solid"/>
          <a:miter lim="800000"/>
        </a:ln>
        <a:effectLst/>
      </dsp:spPr>
      <dsp:style>
        <a:lnRef idx="1">
          <a:scrgbClr r="0" g="0" b="0"/>
        </a:lnRef>
        <a:fillRef idx="1">
          <a:scrgbClr r="0" g="0" b="0"/>
        </a:fillRef>
        <a:effectRef idx="1">
          <a:scrgbClr r="0" g="0" b="0"/>
        </a:effectRef>
        <a:fontRef idx="minor"/>
      </dsp:style>
    </dsp:sp>
    <dsp:sp modelId="{2D94062A-B4E4-4CEF-8D24-47B2B17EAC08}">
      <dsp:nvSpPr>
        <dsp:cNvPr id="0" name=""/>
        <dsp:cNvSpPr/>
      </dsp:nvSpPr>
      <dsp:spPr>
        <a:xfrm rot="10800000">
          <a:off x="1193611" y="509682"/>
          <a:ext cx="4351571" cy="390154"/>
        </a:xfrm>
        <a:prstGeom prst="homePlat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2047" tIns="60960" rIns="113792" bIns="60960" numCol="1" spcCol="1270" anchor="ctr" anchorCtr="0">
          <a:noAutofit/>
        </a:bodyPr>
        <a:lstStyle/>
        <a:p>
          <a:pPr marL="0" lvl="0" indent="0" algn="ctr" defTabSz="711200">
            <a:lnSpc>
              <a:spcPct val="90000"/>
            </a:lnSpc>
            <a:spcBef>
              <a:spcPct val="0"/>
            </a:spcBef>
            <a:spcAft>
              <a:spcPct val="35000"/>
            </a:spcAft>
            <a:buNone/>
          </a:pPr>
          <a:r>
            <a:rPr lang="en-US" sz="1600" kern="1200"/>
            <a:t>EXECUTIVE DASHBOARDS</a:t>
          </a:r>
        </a:p>
      </dsp:txBody>
      <dsp:txXfrm rot="10800000">
        <a:off x="1291149" y="509682"/>
        <a:ext cx="4254033" cy="390154"/>
      </dsp:txXfrm>
    </dsp:sp>
    <dsp:sp modelId="{DC047575-398C-41F2-8C23-D1C61D0920DE}">
      <dsp:nvSpPr>
        <dsp:cNvPr id="0" name=""/>
        <dsp:cNvSpPr/>
      </dsp:nvSpPr>
      <dsp:spPr>
        <a:xfrm>
          <a:off x="998533" y="509682"/>
          <a:ext cx="390154" cy="390154"/>
        </a:xfrm>
        <a:prstGeom prst="ellipse">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6350" cap="flat" cmpd="sng" algn="ctr">
          <a:solidFill>
            <a:schemeClr val="tx1">
              <a:lumMod val="95000"/>
              <a:lumOff val="5000"/>
            </a:schemeClr>
          </a:solidFill>
          <a:prstDash val="solid"/>
          <a:miter lim="800000"/>
        </a:ln>
        <a:effectLst/>
      </dsp:spPr>
      <dsp:style>
        <a:lnRef idx="1">
          <a:scrgbClr r="0" g="0" b="0"/>
        </a:lnRef>
        <a:fillRef idx="1">
          <a:scrgbClr r="0" g="0" b="0"/>
        </a:fillRef>
        <a:effectRef idx="1">
          <a:scrgbClr r="0" g="0" b="0"/>
        </a:effectRef>
        <a:fontRef idx="minor"/>
      </dsp:style>
    </dsp:sp>
    <dsp:sp modelId="{C756EDDE-C183-427C-AFC7-23628355AAAB}">
      <dsp:nvSpPr>
        <dsp:cNvPr id="0" name=""/>
        <dsp:cNvSpPr/>
      </dsp:nvSpPr>
      <dsp:spPr>
        <a:xfrm rot="10800000">
          <a:off x="1193611" y="1016301"/>
          <a:ext cx="4351571" cy="390154"/>
        </a:xfrm>
        <a:prstGeom prst="homePlat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2047" tIns="60960" rIns="113792" bIns="60960" numCol="1" spcCol="1270" anchor="ctr" anchorCtr="0">
          <a:noAutofit/>
        </a:bodyPr>
        <a:lstStyle/>
        <a:p>
          <a:pPr marL="0" lvl="0" indent="0" algn="ctr" defTabSz="711200">
            <a:lnSpc>
              <a:spcPct val="90000"/>
            </a:lnSpc>
            <a:spcBef>
              <a:spcPct val="0"/>
            </a:spcBef>
            <a:spcAft>
              <a:spcPct val="35000"/>
            </a:spcAft>
            <a:buFont typeface="Calibri" panose="020F0502020204030204" pitchFamily="34" charset="0"/>
            <a:buNone/>
          </a:pPr>
          <a:r>
            <a:rPr lang="en-US" sz="1600" kern="1200"/>
            <a:t>RECURRING BILLING</a:t>
          </a:r>
        </a:p>
      </dsp:txBody>
      <dsp:txXfrm rot="10800000">
        <a:off x="1291149" y="1016301"/>
        <a:ext cx="4254033" cy="390154"/>
      </dsp:txXfrm>
    </dsp:sp>
    <dsp:sp modelId="{3440A464-4A3B-4CFD-992D-3A02D4469955}">
      <dsp:nvSpPr>
        <dsp:cNvPr id="0" name=""/>
        <dsp:cNvSpPr/>
      </dsp:nvSpPr>
      <dsp:spPr>
        <a:xfrm>
          <a:off x="998533" y="1016301"/>
          <a:ext cx="390154" cy="390154"/>
        </a:xfrm>
        <a:prstGeom prst="ellipse">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w="6350" cap="flat" cmpd="sng" algn="ctr">
          <a:solidFill>
            <a:schemeClr val="tx1">
              <a:lumMod val="95000"/>
              <a:lumOff val="5000"/>
            </a:schemeClr>
          </a:solidFill>
          <a:prstDash val="solid"/>
          <a:miter lim="800000"/>
        </a:ln>
        <a:effectLst/>
      </dsp:spPr>
      <dsp:style>
        <a:lnRef idx="1">
          <a:scrgbClr r="0" g="0" b="0"/>
        </a:lnRef>
        <a:fillRef idx="1">
          <a:scrgbClr r="0" g="0" b="0"/>
        </a:fillRef>
        <a:effectRef idx="1">
          <a:scrgbClr r="0" g="0" b="0"/>
        </a:effectRef>
        <a:fontRef idx="minor"/>
      </dsp:style>
    </dsp:sp>
    <dsp:sp modelId="{624045AD-ADA2-4488-A64D-A3801CF00984}">
      <dsp:nvSpPr>
        <dsp:cNvPr id="0" name=""/>
        <dsp:cNvSpPr/>
      </dsp:nvSpPr>
      <dsp:spPr>
        <a:xfrm rot="10800000">
          <a:off x="1193611" y="1522920"/>
          <a:ext cx="4351571" cy="390154"/>
        </a:xfrm>
        <a:prstGeom prst="homePlat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2047" tIns="60960" rIns="113792" bIns="60960" numCol="1" spcCol="1270" anchor="ctr" anchorCtr="0">
          <a:noAutofit/>
        </a:bodyPr>
        <a:lstStyle/>
        <a:p>
          <a:pPr marL="0" lvl="0" indent="0" algn="ctr" defTabSz="711200">
            <a:lnSpc>
              <a:spcPct val="90000"/>
            </a:lnSpc>
            <a:spcBef>
              <a:spcPct val="0"/>
            </a:spcBef>
            <a:spcAft>
              <a:spcPct val="35000"/>
            </a:spcAft>
            <a:buNone/>
          </a:pPr>
          <a:r>
            <a:rPr lang="en-US" sz="1600" kern="1200"/>
            <a:t>INVOICE MNGT</a:t>
          </a:r>
        </a:p>
      </dsp:txBody>
      <dsp:txXfrm rot="10800000">
        <a:off x="1291149" y="1522920"/>
        <a:ext cx="4254033" cy="390154"/>
      </dsp:txXfrm>
    </dsp:sp>
    <dsp:sp modelId="{6E3696CC-33ED-4CB3-88EB-20EECCE813CC}">
      <dsp:nvSpPr>
        <dsp:cNvPr id="0" name=""/>
        <dsp:cNvSpPr/>
      </dsp:nvSpPr>
      <dsp:spPr>
        <a:xfrm>
          <a:off x="998533" y="1522920"/>
          <a:ext cx="390154" cy="390154"/>
        </a:xfrm>
        <a:prstGeom prst="ellipse">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a:ln w="6350" cap="flat" cmpd="sng" algn="ctr">
          <a:solidFill>
            <a:schemeClr val="tx1">
              <a:lumMod val="95000"/>
              <a:lumOff val="5000"/>
            </a:schemeClr>
          </a:solidFill>
          <a:prstDash val="solid"/>
          <a:miter lim="800000"/>
        </a:ln>
        <a:effectLst/>
      </dsp:spPr>
      <dsp:style>
        <a:lnRef idx="1">
          <a:scrgbClr r="0" g="0" b="0"/>
        </a:lnRef>
        <a:fillRef idx="1">
          <a:scrgbClr r="0" g="0" b="0"/>
        </a:fillRef>
        <a:effectRef idx="1">
          <a:scrgbClr r="0" g="0" b="0"/>
        </a:effectRef>
        <a:fontRef idx="minor"/>
      </dsp:style>
    </dsp:sp>
    <dsp:sp modelId="{1FA97E5C-8BB2-4A29-B6C9-BD146D6028A9}">
      <dsp:nvSpPr>
        <dsp:cNvPr id="0" name=""/>
        <dsp:cNvSpPr/>
      </dsp:nvSpPr>
      <dsp:spPr>
        <a:xfrm rot="10800000">
          <a:off x="1193611" y="2029539"/>
          <a:ext cx="4351571" cy="390154"/>
        </a:xfrm>
        <a:prstGeom prst="homePlat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2047" tIns="60960" rIns="113792" bIns="60960" numCol="1" spcCol="1270" anchor="ctr" anchorCtr="0">
          <a:noAutofit/>
        </a:bodyPr>
        <a:lstStyle/>
        <a:p>
          <a:pPr marL="0" lvl="0" indent="0" algn="ctr" defTabSz="711200">
            <a:lnSpc>
              <a:spcPct val="90000"/>
            </a:lnSpc>
            <a:spcBef>
              <a:spcPct val="0"/>
            </a:spcBef>
            <a:spcAft>
              <a:spcPct val="35000"/>
            </a:spcAft>
            <a:buNone/>
          </a:pPr>
          <a:r>
            <a:rPr lang="en-US" sz="1600" kern="1200"/>
            <a:t>CRM</a:t>
          </a:r>
        </a:p>
      </dsp:txBody>
      <dsp:txXfrm rot="10800000">
        <a:off x="1291149" y="2029539"/>
        <a:ext cx="4254033" cy="390154"/>
      </dsp:txXfrm>
    </dsp:sp>
    <dsp:sp modelId="{A52E6E6F-B104-4C1E-96E7-98CA81BE8866}">
      <dsp:nvSpPr>
        <dsp:cNvPr id="0" name=""/>
        <dsp:cNvSpPr/>
      </dsp:nvSpPr>
      <dsp:spPr>
        <a:xfrm>
          <a:off x="998533" y="2029539"/>
          <a:ext cx="390154" cy="390154"/>
        </a:xfrm>
        <a:prstGeom prst="ellipse">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a:fillRect/>
          </a:stretch>
        </a:blipFill>
        <a:ln w="6350" cap="flat" cmpd="sng" algn="ctr">
          <a:solidFill>
            <a:schemeClr val="tx1">
              <a:lumMod val="95000"/>
              <a:lumOff val="5000"/>
            </a:schemeClr>
          </a:solidFill>
          <a:prstDash val="solid"/>
          <a:miter lim="800000"/>
        </a:ln>
        <a:effectLst/>
      </dsp:spPr>
      <dsp:style>
        <a:lnRef idx="1">
          <a:scrgbClr r="0" g="0" b="0"/>
        </a:lnRef>
        <a:fillRef idx="1">
          <a:scrgbClr r="0" g="0" b="0"/>
        </a:fillRef>
        <a:effectRef idx="1">
          <a:scrgbClr r="0" g="0" b="0"/>
        </a:effectRef>
        <a:fontRef idx="minor"/>
      </dsp:style>
    </dsp:sp>
    <dsp:sp modelId="{200A4C80-C692-4B1B-A751-8741D5200A06}">
      <dsp:nvSpPr>
        <dsp:cNvPr id="0" name=""/>
        <dsp:cNvSpPr/>
      </dsp:nvSpPr>
      <dsp:spPr>
        <a:xfrm rot="10800000">
          <a:off x="1193611" y="2536158"/>
          <a:ext cx="4351571" cy="390154"/>
        </a:xfrm>
        <a:prstGeom prst="homePlat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2047" tIns="60960" rIns="113792" bIns="60960" numCol="1" spcCol="1270" anchor="ctr" anchorCtr="0">
          <a:noAutofit/>
        </a:bodyPr>
        <a:lstStyle/>
        <a:p>
          <a:pPr marL="0" lvl="0" indent="0" algn="ctr" defTabSz="711200">
            <a:lnSpc>
              <a:spcPct val="90000"/>
            </a:lnSpc>
            <a:spcBef>
              <a:spcPct val="0"/>
            </a:spcBef>
            <a:spcAft>
              <a:spcPct val="35000"/>
            </a:spcAft>
            <a:buNone/>
          </a:pPr>
          <a:r>
            <a:rPr lang="en-US" sz="1600" kern="1200"/>
            <a:t>WORK ORDERS</a:t>
          </a:r>
        </a:p>
      </dsp:txBody>
      <dsp:txXfrm rot="10800000">
        <a:off x="1291149" y="2536158"/>
        <a:ext cx="4254033" cy="390154"/>
      </dsp:txXfrm>
    </dsp:sp>
    <dsp:sp modelId="{D5A3654B-2891-43F3-AB9C-09B1550DFE27}">
      <dsp:nvSpPr>
        <dsp:cNvPr id="0" name=""/>
        <dsp:cNvSpPr/>
      </dsp:nvSpPr>
      <dsp:spPr>
        <a:xfrm>
          <a:off x="998533" y="2536158"/>
          <a:ext cx="390154" cy="390154"/>
        </a:xfrm>
        <a:prstGeom prst="ellipse">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rcRect/>
          <a:stretch>
            <a:fillRect/>
          </a:stretch>
        </a:blipFill>
        <a:ln w="6350" cap="flat" cmpd="sng" algn="ctr">
          <a:solidFill>
            <a:schemeClr val="tx1">
              <a:lumMod val="95000"/>
              <a:lumOff val="5000"/>
            </a:schemeClr>
          </a:solidFill>
          <a:prstDash val="solid"/>
          <a:miter lim="800000"/>
        </a:ln>
        <a:effectLst/>
      </dsp:spPr>
      <dsp:style>
        <a:lnRef idx="1">
          <a:scrgbClr r="0" g="0" b="0"/>
        </a:lnRef>
        <a:fillRef idx="1">
          <a:scrgbClr r="0" g="0" b="0"/>
        </a:fillRef>
        <a:effectRef idx="1">
          <a:scrgbClr r="0" g="0" b="0"/>
        </a:effectRef>
        <a:fontRef idx="minor"/>
      </dsp:style>
    </dsp:sp>
    <dsp:sp modelId="{FFEDBA27-47F1-4914-97EB-0D95C8B76B51}">
      <dsp:nvSpPr>
        <dsp:cNvPr id="0" name=""/>
        <dsp:cNvSpPr/>
      </dsp:nvSpPr>
      <dsp:spPr>
        <a:xfrm rot="10800000">
          <a:off x="1193611" y="3042777"/>
          <a:ext cx="4351571" cy="390154"/>
        </a:xfrm>
        <a:prstGeom prst="homePlat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2047" tIns="60960" rIns="113792" bIns="60960" numCol="1" spcCol="1270" anchor="ctr" anchorCtr="0">
          <a:noAutofit/>
        </a:bodyPr>
        <a:lstStyle/>
        <a:p>
          <a:pPr marL="0" lvl="0" indent="0" algn="ctr" defTabSz="711200">
            <a:lnSpc>
              <a:spcPct val="90000"/>
            </a:lnSpc>
            <a:spcBef>
              <a:spcPct val="0"/>
            </a:spcBef>
            <a:spcAft>
              <a:spcPct val="35000"/>
            </a:spcAft>
            <a:buNone/>
          </a:pPr>
          <a:r>
            <a:rPr lang="en-US" sz="1600" kern="1200"/>
            <a:t>INVENTORY</a:t>
          </a:r>
        </a:p>
      </dsp:txBody>
      <dsp:txXfrm rot="10800000">
        <a:off x="1291149" y="3042777"/>
        <a:ext cx="4254033" cy="390154"/>
      </dsp:txXfrm>
    </dsp:sp>
    <dsp:sp modelId="{C7095288-C7C0-4DC0-851A-27446EBAE0AD}">
      <dsp:nvSpPr>
        <dsp:cNvPr id="0" name=""/>
        <dsp:cNvSpPr/>
      </dsp:nvSpPr>
      <dsp:spPr>
        <a:xfrm>
          <a:off x="998533" y="3042777"/>
          <a:ext cx="390154" cy="390154"/>
        </a:xfrm>
        <a:prstGeom prst="ellipse">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rcRect/>
          <a:stretch>
            <a:fillRect/>
          </a:stretch>
        </a:blipFill>
        <a:ln w="6350" cap="flat" cmpd="sng" algn="ctr">
          <a:solidFill>
            <a:schemeClr val="tx1">
              <a:lumMod val="95000"/>
              <a:lumOff val="5000"/>
            </a:schemeClr>
          </a:solidFill>
          <a:prstDash val="solid"/>
          <a:miter lim="800000"/>
        </a:ln>
        <a:effectLst/>
      </dsp:spPr>
      <dsp:style>
        <a:lnRef idx="1">
          <a:scrgbClr r="0" g="0" b="0"/>
        </a:lnRef>
        <a:fillRef idx="1">
          <a:scrgbClr r="0" g="0" b="0"/>
        </a:fillRef>
        <a:effectRef idx="1">
          <a:scrgbClr r="0" g="0" b="0"/>
        </a:effectRef>
        <a:fontRef idx="minor"/>
      </dsp:style>
    </dsp:sp>
    <dsp:sp modelId="{4A03EC42-FDE6-4F59-B012-2E1F1944457C}">
      <dsp:nvSpPr>
        <dsp:cNvPr id="0" name=""/>
        <dsp:cNvSpPr/>
      </dsp:nvSpPr>
      <dsp:spPr>
        <a:xfrm rot="10800000">
          <a:off x="1193611" y="3549395"/>
          <a:ext cx="4351571" cy="390154"/>
        </a:xfrm>
        <a:prstGeom prst="homePlat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2047" tIns="60960" rIns="113792" bIns="60960" numCol="1" spcCol="1270" anchor="ctr" anchorCtr="0">
          <a:noAutofit/>
        </a:bodyPr>
        <a:lstStyle/>
        <a:p>
          <a:pPr marL="0" lvl="0" indent="0" algn="ctr" defTabSz="711200">
            <a:lnSpc>
              <a:spcPct val="90000"/>
            </a:lnSpc>
            <a:spcBef>
              <a:spcPct val="0"/>
            </a:spcBef>
            <a:spcAft>
              <a:spcPct val="35000"/>
            </a:spcAft>
            <a:buNone/>
          </a:pPr>
          <a:r>
            <a:rPr lang="en-US" sz="1600" kern="1200"/>
            <a:t>FIELD SERVICE MNGT</a:t>
          </a:r>
        </a:p>
      </dsp:txBody>
      <dsp:txXfrm rot="10800000">
        <a:off x="1291149" y="3549395"/>
        <a:ext cx="4254033" cy="390154"/>
      </dsp:txXfrm>
    </dsp:sp>
    <dsp:sp modelId="{62B4B861-3C1B-43F8-A6A1-9FCA1EC6AC7A}">
      <dsp:nvSpPr>
        <dsp:cNvPr id="0" name=""/>
        <dsp:cNvSpPr/>
      </dsp:nvSpPr>
      <dsp:spPr>
        <a:xfrm>
          <a:off x="998533" y="3549395"/>
          <a:ext cx="390154" cy="390154"/>
        </a:xfrm>
        <a:prstGeom prst="ellipse">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rcRect/>
          <a:stretch>
            <a:fillRect/>
          </a:stretch>
        </a:blipFill>
        <a:ln w="6350" cap="flat" cmpd="sng" algn="ctr">
          <a:solidFill>
            <a:schemeClr val="tx1">
              <a:lumMod val="95000"/>
              <a:lumOff val="5000"/>
            </a:schemeClr>
          </a:solidFill>
          <a:prstDash val="solid"/>
          <a:miter lim="800000"/>
        </a:ln>
        <a:effectLst/>
      </dsp:spPr>
      <dsp:style>
        <a:lnRef idx="1">
          <a:scrgbClr r="0" g="0" b="0"/>
        </a:lnRef>
        <a:fillRef idx="1">
          <a:scrgbClr r="0" g="0" b="0"/>
        </a:fillRef>
        <a:effectRef idx="1">
          <a:scrgbClr r="0" g="0" b="0"/>
        </a:effectRef>
        <a:fontRef idx="minor"/>
      </dsp:style>
    </dsp:sp>
    <dsp:sp modelId="{D339B0F2-1636-4242-92D4-03DC7420B50B}">
      <dsp:nvSpPr>
        <dsp:cNvPr id="0" name=""/>
        <dsp:cNvSpPr/>
      </dsp:nvSpPr>
      <dsp:spPr>
        <a:xfrm rot="10800000">
          <a:off x="1193611" y="4056014"/>
          <a:ext cx="4351571" cy="390154"/>
        </a:xfrm>
        <a:prstGeom prst="homePlat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2047" tIns="60960" rIns="113792" bIns="60960" numCol="1" spcCol="1270" anchor="ctr" anchorCtr="0">
          <a:noAutofit/>
        </a:bodyPr>
        <a:lstStyle/>
        <a:p>
          <a:pPr marL="0" lvl="0" indent="0" algn="ctr" defTabSz="711200">
            <a:lnSpc>
              <a:spcPct val="90000"/>
            </a:lnSpc>
            <a:spcBef>
              <a:spcPct val="0"/>
            </a:spcBef>
            <a:spcAft>
              <a:spcPct val="35000"/>
            </a:spcAft>
            <a:buNone/>
          </a:pPr>
          <a:r>
            <a:rPr lang="en-US" sz="1600" kern="1200"/>
            <a:t>CONFIGURABLE TEMPLATES</a:t>
          </a:r>
        </a:p>
      </dsp:txBody>
      <dsp:txXfrm rot="10800000">
        <a:off x="1291149" y="4056014"/>
        <a:ext cx="4254033" cy="390154"/>
      </dsp:txXfrm>
    </dsp:sp>
    <dsp:sp modelId="{41ED3723-6750-4F98-88C6-5CF4110FA459}">
      <dsp:nvSpPr>
        <dsp:cNvPr id="0" name=""/>
        <dsp:cNvSpPr/>
      </dsp:nvSpPr>
      <dsp:spPr>
        <a:xfrm>
          <a:off x="998533" y="4056014"/>
          <a:ext cx="390154" cy="390154"/>
        </a:xfrm>
        <a:prstGeom prst="ellipse">
          <a:avLst/>
        </a:prstGeom>
        <a:blipFill>
          <a:blip xmlns:r="http://schemas.openxmlformats.org/officeDocument/2006/relationships" r:embed="rId17">
            <a:extLst>
              <a:ext uri="{28A0092B-C50C-407E-A947-70E740481C1C}">
                <a14:useLocalDpi xmlns:a14="http://schemas.microsoft.com/office/drawing/2010/main" val="0"/>
              </a:ext>
              <a:ext uri="{96DAC541-7B7A-43D3-8B79-37D633B846F1}">
                <asvg:svgBlip xmlns:asvg="http://schemas.microsoft.com/office/drawing/2016/SVG/main" r:embed="rId18"/>
              </a:ext>
            </a:extLst>
          </a:blip>
          <a:srcRect/>
          <a:stretch>
            <a:fillRect/>
          </a:stretch>
        </a:blipFill>
        <a:ln w="6350" cap="flat" cmpd="sng" algn="ctr">
          <a:solidFill>
            <a:schemeClr val="tx1">
              <a:lumMod val="95000"/>
              <a:lumOff val="5000"/>
            </a:schemeClr>
          </a:solidFill>
          <a:prstDash val="solid"/>
          <a:miter lim="800000"/>
        </a:ln>
        <a:effectLst/>
      </dsp:spPr>
      <dsp:style>
        <a:lnRef idx="1">
          <a:scrgbClr r="0" g="0" b="0"/>
        </a:lnRef>
        <a:fillRef idx="1">
          <a:scrgbClr r="0" g="0" b="0"/>
        </a:fillRef>
        <a:effectRef idx="1">
          <a:scrgbClr r="0" g="0" b="0"/>
        </a:effectRef>
        <a:fontRef idx="minor"/>
      </dsp:style>
    </dsp:sp>
    <dsp:sp modelId="{4FCAD344-FD29-46E9-B7D2-B937D615F950}">
      <dsp:nvSpPr>
        <dsp:cNvPr id="0" name=""/>
        <dsp:cNvSpPr/>
      </dsp:nvSpPr>
      <dsp:spPr>
        <a:xfrm rot="10800000">
          <a:off x="1193611" y="4562633"/>
          <a:ext cx="4351571" cy="390154"/>
        </a:xfrm>
        <a:prstGeom prst="homePlat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2047" tIns="60960" rIns="113792" bIns="60960" numCol="1" spcCol="1270" anchor="ctr" anchorCtr="0">
          <a:noAutofit/>
        </a:bodyPr>
        <a:lstStyle/>
        <a:p>
          <a:pPr marL="0" lvl="0" indent="0" algn="ctr" defTabSz="711200">
            <a:lnSpc>
              <a:spcPct val="90000"/>
            </a:lnSpc>
            <a:spcBef>
              <a:spcPct val="0"/>
            </a:spcBef>
            <a:spcAft>
              <a:spcPct val="35000"/>
            </a:spcAft>
            <a:buNone/>
          </a:pPr>
          <a:r>
            <a:rPr lang="en-US" sz="1600" kern="1200"/>
            <a:t>MOBILE APP</a:t>
          </a:r>
        </a:p>
      </dsp:txBody>
      <dsp:txXfrm rot="10800000">
        <a:off x="1291149" y="4562633"/>
        <a:ext cx="4254033" cy="390154"/>
      </dsp:txXfrm>
    </dsp:sp>
    <dsp:sp modelId="{05EF1041-4E7C-4EF1-B16F-BEC52CD2662D}">
      <dsp:nvSpPr>
        <dsp:cNvPr id="0" name=""/>
        <dsp:cNvSpPr/>
      </dsp:nvSpPr>
      <dsp:spPr>
        <a:xfrm>
          <a:off x="998533" y="4562633"/>
          <a:ext cx="390154" cy="390154"/>
        </a:xfrm>
        <a:prstGeom prst="ellipse">
          <a:avLst/>
        </a:prstGeom>
        <a:blipFill>
          <a:blip xmlns:r="http://schemas.openxmlformats.org/officeDocument/2006/relationships" r:embed="rId19">
            <a:extLst>
              <a:ext uri="{28A0092B-C50C-407E-A947-70E740481C1C}">
                <a14:useLocalDpi xmlns:a14="http://schemas.microsoft.com/office/drawing/2010/main" val="0"/>
              </a:ext>
              <a:ext uri="{96DAC541-7B7A-43D3-8B79-37D633B846F1}">
                <asvg:svgBlip xmlns:asvg="http://schemas.microsoft.com/office/drawing/2016/SVG/main" r:embed="rId20"/>
              </a:ext>
            </a:extLst>
          </a:blip>
          <a:srcRect/>
          <a:stretch>
            <a:fillRect/>
          </a:stretch>
        </a:blipFill>
        <a:ln w="6350" cap="flat" cmpd="sng" algn="ctr">
          <a:solidFill>
            <a:schemeClr val="tx1">
              <a:lumMod val="95000"/>
              <a:lumOff val="5000"/>
            </a:schemeClr>
          </a:solidFill>
          <a:prstDash val="solid"/>
          <a:miter lim="800000"/>
        </a:ln>
        <a:effectLst/>
      </dsp:spPr>
      <dsp:style>
        <a:lnRef idx="1">
          <a:scrgbClr r="0" g="0" b="0"/>
        </a:lnRef>
        <a:fillRef idx="1">
          <a:scrgbClr r="0" g="0" b="0"/>
        </a:fillRef>
        <a:effectRef idx="1">
          <a:scrgbClr r="0" g="0" b="0"/>
        </a:effectRef>
        <a:fontRef idx="minor"/>
      </dsp:style>
    </dsp:sp>
    <dsp:sp modelId="{B55C4FC2-6219-49AE-B781-C16FA664A7FD}">
      <dsp:nvSpPr>
        <dsp:cNvPr id="0" name=""/>
        <dsp:cNvSpPr/>
      </dsp:nvSpPr>
      <dsp:spPr>
        <a:xfrm rot="10800000">
          <a:off x="1193611" y="5069252"/>
          <a:ext cx="4351571" cy="390154"/>
        </a:xfrm>
        <a:prstGeom prst="homePlat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2047" tIns="60960" rIns="113792" bIns="60960" numCol="1" spcCol="1270" anchor="ctr" anchorCtr="0">
          <a:noAutofit/>
        </a:bodyPr>
        <a:lstStyle/>
        <a:p>
          <a:pPr marL="0" lvl="0" indent="0" algn="ctr" defTabSz="711200">
            <a:lnSpc>
              <a:spcPct val="90000"/>
            </a:lnSpc>
            <a:spcBef>
              <a:spcPct val="0"/>
            </a:spcBef>
            <a:spcAft>
              <a:spcPct val="35000"/>
            </a:spcAft>
            <a:buNone/>
          </a:pPr>
          <a:r>
            <a:rPr lang="en-US" sz="1600" kern="1200"/>
            <a:t>REPUTATION MNGT</a:t>
          </a:r>
        </a:p>
      </dsp:txBody>
      <dsp:txXfrm rot="10800000">
        <a:off x="1291149" y="5069252"/>
        <a:ext cx="4254033" cy="390154"/>
      </dsp:txXfrm>
    </dsp:sp>
    <dsp:sp modelId="{2E08528D-69EE-4FD6-9E09-6E4CC6BFD303}">
      <dsp:nvSpPr>
        <dsp:cNvPr id="0" name=""/>
        <dsp:cNvSpPr/>
      </dsp:nvSpPr>
      <dsp:spPr>
        <a:xfrm>
          <a:off x="998533" y="5069252"/>
          <a:ext cx="390154" cy="390154"/>
        </a:xfrm>
        <a:prstGeom prst="ellipse">
          <a:avLst/>
        </a:prstGeom>
        <a:blipFill>
          <a:blip xmlns:r="http://schemas.openxmlformats.org/officeDocument/2006/relationships" r:embed="rId21">
            <a:extLst>
              <a:ext uri="{28A0092B-C50C-407E-A947-70E740481C1C}">
                <a14:useLocalDpi xmlns:a14="http://schemas.microsoft.com/office/drawing/2010/main" val="0"/>
              </a:ext>
              <a:ext uri="{96DAC541-7B7A-43D3-8B79-37D633B846F1}">
                <asvg:svgBlip xmlns:asvg="http://schemas.microsoft.com/office/drawing/2016/SVG/main" r:embed="rId22"/>
              </a:ext>
            </a:extLst>
          </a:blip>
          <a:srcRect/>
          <a:stretch>
            <a:fillRect/>
          </a:stretch>
        </a:blipFill>
        <a:ln w="6350" cap="flat" cmpd="sng" algn="ctr">
          <a:solidFill>
            <a:schemeClr val="tx1">
              <a:lumMod val="95000"/>
              <a:lumOff val="5000"/>
            </a:schemeClr>
          </a:solidFill>
          <a:prstDash val="solid"/>
          <a:miter lim="800000"/>
        </a:ln>
        <a:effectLst/>
      </dsp:spPr>
      <dsp:style>
        <a:lnRef idx="1">
          <a:scrgbClr r="0" g="0" b="0"/>
        </a:lnRef>
        <a:fillRef idx="1">
          <a:scrgbClr r="0" g="0" b="0"/>
        </a:fillRef>
        <a:effectRef idx="1">
          <a:scrgbClr r="0" g="0" b="0"/>
        </a:effectRef>
        <a:fontRef idx="minor"/>
      </dsp:style>
    </dsp:sp>
    <dsp:sp modelId="{EED8D08F-1717-4C9C-A379-423B1EE0B80C}">
      <dsp:nvSpPr>
        <dsp:cNvPr id="0" name=""/>
        <dsp:cNvSpPr/>
      </dsp:nvSpPr>
      <dsp:spPr>
        <a:xfrm rot="10800000">
          <a:off x="1193611" y="5575871"/>
          <a:ext cx="4351571" cy="390154"/>
        </a:xfrm>
        <a:prstGeom prst="homePlat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2047" tIns="60960" rIns="113792" bIns="60960" numCol="1" spcCol="1270" anchor="ctr" anchorCtr="0">
          <a:noAutofit/>
        </a:bodyPr>
        <a:lstStyle/>
        <a:p>
          <a:pPr marL="0" lvl="0" indent="0" algn="ctr" defTabSz="711200">
            <a:lnSpc>
              <a:spcPct val="90000"/>
            </a:lnSpc>
            <a:spcBef>
              <a:spcPct val="0"/>
            </a:spcBef>
            <a:spcAft>
              <a:spcPct val="35000"/>
            </a:spcAft>
            <a:buNone/>
          </a:pPr>
          <a:r>
            <a:rPr lang="en-US" sz="1600" kern="1200"/>
            <a:t>PARTNER INTEGRATIONS</a:t>
          </a:r>
        </a:p>
      </dsp:txBody>
      <dsp:txXfrm rot="10800000">
        <a:off x="1291149" y="5575871"/>
        <a:ext cx="4254033" cy="390154"/>
      </dsp:txXfrm>
    </dsp:sp>
    <dsp:sp modelId="{CBF68146-DFC0-49A6-A5A7-134A2DDBE922}">
      <dsp:nvSpPr>
        <dsp:cNvPr id="0" name=""/>
        <dsp:cNvSpPr/>
      </dsp:nvSpPr>
      <dsp:spPr>
        <a:xfrm>
          <a:off x="998533" y="5575871"/>
          <a:ext cx="390154" cy="390154"/>
        </a:xfrm>
        <a:prstGeom prst="ellipse">
          <a:avLst/>
        </a:prstGeom>
        <a:blipFill>
          <a:blip xmlns:r="http://schemas.openxmlformats.org/officeDocument/2006/relationships" r:embed="rId23">
            <a:extLst>
              <a:ext uri="{28A0092B-C50C-407E-A947-70E740481C1C}">
                <a14:useLocalDpi xmlns:a14="http://schemas.microsoft.com/office/drawing/2010/main" val="0"/>
              </a:ext>
              <a:ext uri="{96DAC541-7B7A-43D3-8B79-37D633B846F1}">
                <asvg:svgBlip xmlns:asvg="http://schemas.microsoft.com/office/drawing/2016/SVG/main" r:embed="rId24"/>
              </a:ext>
            </a:extLst>
          </a:blip>
          <a:srcRect/>
          <a:stretch>
            <a:fillRect/>
          </a:stretch>
        </a:blipFill>
        <a:ln w="6350" cap="flat" cmpd="sng" algn="ctr">
          <a:solidFill>
            <a:schemeClr val="tx1">
              <a:lumMod val="95000"/>
              <a:lumOff val="5000"/>
            </a:schemeClr>
          </a:solidFill>
          <a:prstDash val="solid"/>
          <a:miter lim="800000"/>
        </a:ln>
        <a:effectLst/>
      </dsp:spPr>
      <dsp:style>
        <a:lnRef idx="1">
          <a:scrgbClr r="0" g="0" b="0"/>
        </a:lnRef>
        <a:fillRef idx="1">
          <a:scrgbClr r="0" g="0" b="0"/>
        </a:fillRef>
        <a:effectRef idx="1">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0AA31F-05D3-4969-BCC2-860A2CE62583}">
      <dsp:nvSpPr>
        <dsp:cNvPr id="0" name=""/>
        <dsp:cNvSpPr/>
      </dsp:nvSpPr>
      <dsp:spPr>
        <a:xfrm>
          <a:off x="45606" y="1614288"/>
          <a:ext cx="892901" cy="892901"/>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6265CAD-2DF1-49CF-B779-C30582F547DE}">
      <dsp:nvSpPr>
        <dsp:cNvPr id="0" name=""/>
        <dsp:cNvSpPr/>
      </dsp:nvSpPr>
      <dsp:spPr>
        <a:xfrm>
          <a:off x="233116" y="1801798"/>
          <a:ext cx="517882" cy="51788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2510B49-4A81-4447-A5C5-E65370480C02}">
      <dsp:nvSpPr>
        <dsp:cNvPr id="0" name=""/>
        <dsp:cNvSpPr/>
      </dsp:nvSpPr>
      <dsp:spPr>
        <a:xfrm>
          <a:off x="1129844" y="1614288"/>
          <a:ext cx="2104696" cy="8929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555750">
            <a:lnSpc>
              <a:spcPct val="100000"/>
            </a:lnSpc>
            <a:spcBef>
              <a:spcPct val="0"/>
            </a:spcBef>
            <a:spcAft>
              <a:spcPct val="35000"/>
            </a:spcAft>
            <a:buNone/>
          </a:pPr>
          <a:r>
            <a:rPr lang="en-US" sz="3500" u="sng" kern="1200">
              <a:solidFill>
                <a:schemeClr val="tx1"/>
              </a:solidFill>
            </a:rPr>
            <a:t>SPECIAL OFFER!</a:t>
          </a:r>
          <a:endParaRPr lang="en-US" sz="3500" kern="1200">
            <a:solidFill>
              <a:schemeClr val="tx1"/>
            </a:solidFill>
          </a:endParaRPr>
        </a:p>
      </dsp:txBody>
      <dsp:txXfrm>
        <a:off x="1129844" y="1614288"/>
        <a:ext cx="2104696" cy="892901"/>
      </dsp:txXfrm>
    </dsp:sp>
    <dsp:sp modelId="{8C32CB88-3B0B-445E-800F-DFC7449CED2D}">
      <dsp:nvSpPr>
        <dsp:cNvPr id="0" name=""/>
        <dsp:cNvSpPr/>
      </dsp:nvSpPr>
      <dsp:spPr>
        <a:xfrm>
          <a:off x="3601268" y="1614288"/>
          <a:ext cx="892901" cy="892901"/>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2FFE48E-7928-43B2-8224-2A5FEF031114}">
      <dsp:nvSpPr>
        <dsp:cNvPr id="0" name=""/>
        <dsp:cNvSpPr/>
      </dsp:nvSpPr>
      <dsp:spPr>
        <a:xfrm>
          <a:off x="3788777" y="1801798"/>
          <a:ext cx="517882" cy="517882"/>
        </a:xfrm>
        <a:prstGeom prst="rect">
          <a:avLst/>
        </a:prstGeom>
        <a:blipFill rotWithShape="1">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5D87316-8EAE-4AA4-847B-8B0A56FD9971}">
      <dsp:nvSpPr>
        <dsp:cNvPr id="0" name=""/>
        <dsp:cNvSpPr/>
      </dsp:nvSpPr>
      <dsp:spPr>
        <a:xfrm>
          <a:off x="4685505" y="1614288"/>
          <a:ext cx="2104696" cy="8929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rtl="0">
            <a:lnSpc>
              <a:spcPct val="100000"/>
            </a:lnSpc>
            <a:spcBef>
              <a:spcPct val="0"/>
            </a:spcBef>
            <a:spcAft>
              <a:spcPct val="35000"/>
            </a:spcAft>
            <a:buNone/>
          </a:pPr>
          <a:r>
            <a:rPr lang="en-US" sz="1800" kern="1200"/>
            <a:t>Sign by March 31</a:t>
          </a:r>
          <a:r>
            <a:rPr lang="en-US" sz="1800" kern="1200" baseline="30000"/>
            <a:t>st</a:t>
          </a:r>
          <a:r>
            <a:rPr lang="en-US" sz="1800" kern="1200"/>
            <a:t> and you may be eligible to receive up to a 30%</a:t>
          </a:r>
          <a:r>
            <a:rPr lang="en-US" sz="1800" kern="1200" baseline="30000"/>
            <a:t>*</a:t>
          </a:r>
          <a:r>
            <a:rPr lang="en-US" sz="1800" kern="1200"/>
            <a:t> discount</a:t>
          </a:r>
          <a:r>
            <a:rPr lang="en-US" sz="1800" kern="1200">
              <a:latin typeface="Gill Sans MT" panose="020B0502020104020203"/>
            </a:rPr>
            <a:t>. </a:t>
          </a:r>
          <a:endParaRPr lang="en-US" sz="1200" kern="1200"/>
        </a:p>
      </dsp:txBody>
      <dsp:txXfrm>
        <a:off x="4685505" y="1614288"/>
        <a:ext cx="2104696" cy="892901"/>
      </dsp:txXfrm>
    </dsp:sp>
    <dsp:sp modelId="{F8FA68F9-2433-404C-A92F-7435D3A53BA8}">
      <dsp:nvSpPr>
        <dsp:cNvPr id="0" name=""/>
        <dsp:cNvSpPr/>
      </dsp:nvSpPr>
      <dsp:spPr>
        <a:xfrm>
          <a:off x="7156929" y="1614288"/>
          <a:ext cx="892901" cy="892901"/>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0B23B4-7E67-493D-8E3F-FAD64FF48931}">
      <dsp:nvSpPr>
        <dsp:cNvPr id="0" name=""/>
        <dsp:cNvSpPr/>
      </dsp:nvSpPr>
      <dsp:spPr>
        <a:xfrm>
          <a:off x="7344438" y="1801798"/>
          <a:ext cx="517882" cy="51788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8045396-9C2E-4E3E-8520-5A0D73D280B8}">
      <dsp:nvSpPr>
        <dsp:cNvPr id="0" name=""/>
        <dsp:cNvSpPr/>
      </dsp:nvSpPr>
      <dsp:spPr>
        <a:xfrm>
          <a:off x="8241166" y="1614288"/>
          <a:ext cx="2104696" cy="8929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US" sz="2400" kern="1200"/>
            <a:t>Contact sales to learn more!</a:t>
          </a:r>
        </a:p>
      </dsp:txBody>
      <dsp:txXfrm>
        <a:off x="8241166" y="1614288"/>
        <a:ext cx="2104696" cy="892901"/>
      </dsp:txXfrm>
    </dsp:sp>
  </dsp:spTree>
</dsp:drawing>
</file>

<file path=ppt/diagrams/layout1.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09E186E3-7808-466D-B72A-341365C5B782}"/>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8260F4F0-31EB-4A25-A6F5-3F2C92106DAE}"/>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B4257E9-BB2A-4393-BD81-73D1BD43A880}" type="datetimeFigureOut">
              <a:rPr lang="en-US" smtClean="0"/>
              <a:t>8/1/23</a:t>
            </a:fld>
            <a:endParaRPr lang="en-US"/>
          </a:p>
        </p:txBody>
      </p:sp>
      <p:sp>
        <p:nvSpPr>
          <p:cNvPr id="4" name="Footer Placeholder 3">
            <a:extLst>
              <a:ext uri="{FF2B5EF4-FFF2-40B4-BE49-F238E27FC236}">
                <a16:creationId xmlns:a16="http://schemas.microsoft.com/office/drawing/2014/main" id="{858D6B7F-02ED-4636-BFCD-1067393A6275}"/>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D87B7C5F-4D76-4157-B899-35E8F0D899CD}"/>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D0E6C72D-9674-4074-84C3-6F0AA102C239}" type="slidenum">
              <a:rPr lang="en-US" smtClean="0"/>
              <a:t>‹#›</a:t>
            </a:fld>
            <a:endParaRPr lang="en-US"/>
          </a:p>
        </p:txBody>
      </p:sp>
    </p:spTree>
    <p:extLst>
      <p:ext uri="{BB962C8B-B14F-4D97-AF65-F5344CB8AC3E}">
        <p14:creationId xmlns:p14="http://schemas.microsoft.com/office/powerpoint/2010/main" val="219714060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495E817-AEEC-4031-B6ED-86F0400A5148}" type="datetimeFigureOut">
              <a:rPr lang="en-US" smtClean="0"/>
              <a:t>8/1/23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19FD1A2-2F7C-4C94-BEFB-1A86EA83E9AA}" type="slidenum">
              <a:rPr lang="en-US" smtClean="0"/>
              <a:t>‹#›</a:t>
            </a:fld>
            <a:endParaRPr lang="en-US"/>
          </a:p>
        </p:txBody>
      </p:sp>
    </p:spTree>
    <p:extLst>
      <p:ext uri="{BB962C8B-B14F-4D97-AF65-F5344CB8AC3E}">
        <p14:creationId xmlns:p14="http://schemas.microsoft.com/office/powerpoint/2010/main" val="3181444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US"/>
              <a:t>Some house keeping items as we get started.  This Webinar is in lecture format, and all are muted for the session.  The webinar tools are available in the window on the right-hand side of your screen.  To collapse the screen you can use the right arrow, to slide it out of view.  To ask questions during the session, please enter them in the question section of the tools window.  We will have a question and answer session at the conclusion of the webinar and any questions we don't get to will be addressed personally. </a:t>
            </a:r>
          </a:p>
          <a:p>
            <a:r>
              <a:rPr lang="en-US">
                <a:cs typeface="Calibri"/>
              </a:rPr>
              <a:t>We also have a </a:t>
            </a:r>
            <a:r>
              <a:rPr lang="en-US" err="1">
                <a:cs typeface="Calibri"/>
              </a:rPr>
              <a:t>Managely</a:t>
            </a:r>
            <a:r>
              <a:rPr lang="en-US">
                <a:cs typeface="Calibri"/>
              </a:rPr>
              <a:t> Info Sheet available in the handout section</a:t>
            </a:r>
          </a:p>
          <a:p>
            <a:endParaRPr lang="en-US"/>
          </a:p>
          <a:p>
            <a:pPr marL="0" marR="0" lvl="0" indent="0" algn="l" defTabSz="914400" rtl="0" eaLnBrk="1" fontAlgn="auto" latinLnBrk="0" hangingPunct="1">
              <a:lnSpc>
                <a:spcPct val="100000"/>
              </a:lnSpc>
              <a:spcBef>
                <a:spcPts val="0"/>
              </a:spcBef>
              <a:spcAft>
                <a:spcPts val="0"/>
              </a:spcAft>
              <a:buClrTx/>
              <a:buSzTx/>
              <a:buFontTx/>
              <a:buNone/>
              <a:tabLst/>
              <a:defRPr/>
            </a:pPr>
            <a:r>
              <a:rPr lang="en-US"/>
              <a:t>This session is being recorded and you can expect it to  be delivered to your email early next week.   We will also post the session in BoldU, if you’re a Customer and subscribe to that valuable service, within the next few days.</a:t>
            </a:r>
          </a:p>
          <a:p>
            <a:pPr>
              <a:defRPr/>
            </a:pPr>
            <a:endParaRPr lang="en-US"/>
          </a:p>
          <a:p>
            <a:endParaRPr lang="en-US"/>
          </a:p>
          <a:p>
            <a:endParaRPr lang="en-US"/>
          </a:p>
        </p:txBody>
      </p:sp>
      <p:sp>
        <p:nvSpPr>
          <p:cNvPr id="4" name="Slide Number Placeholder 3"/>
          <p:cNvSpPr>
            <a:spLocks noGrp="1"/>
          </p:cNvSpPr>
          <p:nvPr>
            <p:ph type="sldNum" sz="quarter" idx="5"/>
          </p:nvPr>
        </p:nvSpPr>
        <p:spPr/>
        <p:txBody>
          <a:bodyPr/>
          <a:lstStyle/>
          <a:p>
            <a:fld id="{019FD1A2-2F7C-4C94-BEFB-1A86EA83E9AA}" type="slidenum">
              <a:rPr lang="en-US" smtClean="0"/>
              <a:t>2</a:t>
            </a:fld>
            <a:endParaRPr lang="en-US"/>
          </a:p>
        </p:txBody>
      </p:sp>
    </p:spTree>
    <p:extLst>
      <p:ext uri="{BB962C8B-B14F-4D97-AF65-F5344CB8AC3E}">
        <p14:creationId xmlns:p14="http://schemas.microsoft.com/office/powerpoint/2010/main" val="25571034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t>This session is being recorded and you can expect it to  be delivered to your email early next week.   We will also post the session in </a:t>
            </a:r>
            <a:r>
              <a:rPr lang="en-US" err="1"/>
              <a:t>BoldU</a:t>
            </a:r>
            <a:r>
              <a:rPr lang="en-US"/>
              <a:t>, if you’re a Customer and subscribe to that valuable service, within the next few days.</a:t>
            </a:r>
          </a:p>
          <a:p>
            <a:endParaRPr lang="en-US"/>
          </a:p>
        </p:txBody>
      </p:sp>
      <p:sp>
        <p:nvSpPr>
          <p:cNvPr id="4" name="Slide Number Placeholder 3"/>
          <p:cNvSpPr>
            <a:spLocks noGrp="1"/>
          </p:cNvSpPr>
          <p:nvPr>
            <p:ph type="sldNum" sz="quarter" idx="5"/>
          </p:nvPr>
        </p:nvSpPr>
        <p:spPr/>
        <p:txBody>
          <a:bodyPr/>
          <a:lstStyle/>
          <a:p>
            <a:fld id="{019FD1A2-2F7C-4C94-BEFB-1A86EA83E9AA}" type="slidenum">
              <a:rPr lang="en-US" smtClean="0"/>
              <a:t>3</a:t>
            </a:fld>
            <a:endParaRPr lang="en-US"/>
          </a:p>
        </p:txBody>
      </p:sp>
    </p:spTree>
    <p:extLst>
      <p:ext uri="{BB962C8B-B14F-4D97-AF65-F5344CB8AC3E}">
        <p14:creationId xmlns:p14="http://schemas.microsoft.com/office/powerpoint/2010/main" val="10828650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Please welcome </a:t>
            </a:r>
          </a:p>
          <a:p>
            <a:r>
              <a:rPr lang="en-US"/>
              <a:t>Julie Lichty, SVP Product Management</a:t>
            </a:r>
            <a:endParaRPr lang="en-US">
              <a:cs typeface="Calibri"/>
            </a:endParaRPr>
          </a:p>
          <a:p>
            <a:r>
              <a:rPr lang="en-US"/>
              <a:t>Ben Most, Product Manager Business Management</a:t>
            </a:r>
            <a:endParaRPr lang="en-US">
              <a:cs typeface="Calibri"/>
            </a:endParaRPr>
          </a:p>
          <a:p>
            <a:r>
              <a:rPr lang="en-US"/>
              <a:t>Tom Utley, Software Development Manager</a:t>
            </a:r>
            <a:endParaRPr lang="en-US">
              <a:cs typeface="Calibri"/>
            </a:endParaRPr>
          </a:p>
          <a:p>
            <a:r>
              <a:rPr lang="en-US"/>
              <a:t>at Bold Group as our presenter today.</a:t>
            </a:r>
            <a:endParaRPr lang="en-US" i="1"/>
          </a:p>
          <a:p>
            <a:endParaRPr lang="en-US" i="1"/>
          </a:p>
          <a:p>
            <a:endParaRPr lang="en-US"/>
          </a:p>
        </p:txBody>
      </p:sp>
      <p:sp>
        <p:nvSpPr>
          <p:cNvPr id="4" name="Slide Number Placeholder 3"/>
          <p:cNvSpPr>
            <a:spLocks noGrp="1"/>
          </p:cNvSpPr>
          <p:nvPr>
            <p:ph type="sldNum" sz="quarter" idx="5"/>
          </p:nvPr>
        </p:nvSpPr>
        <p:spPr/>
        <p:txBody>
          <a:bodyPr/>
          <a:lstStyle/>
          <a:p>
            <a:fld id="{019FD1A2-2F7C-4C94-BEFB-1A86EA83E9AA}" type="slidenum">
              <a:rPr lang="en-US" smtClean="0"/>
              <a:t>4</a:t>
            </a:fld>
            <a:endParaRPr lang="en-US"/>
          </a:p>
        </p:txBody>
      </p:sp>
    </p:spTree>
    <p:extLst>
      <p:ext uri="{BB962C8B-B14F-4D97-AF65-F5344CB8AC3E}">
        <p14:creationId xmlns:p14="http://schemas.microsoft.com/office/powerpoint/2010/main" val="24807523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defRPr/>
            </a:pPr>
            <a:r>
              <a:rPr lang="en-US">
                <a:ea typeface="Calibri" panose="020F0502020204030204" pitchFamily="34" charset="0"/>
                <a:cs typeface="+mn-lt"/>
              </a:rPr>
              <a:t>Thanks Sarah – </a:t>
            </a:r>
            <a:endParaRPr lang="en-US" sz="1400">
              <a:ea typeface="Calibri" panose="020F0502020204030204" pitchFamily="34" charset="0"/>
              <a:cs typeface="+mn-lt"/>
            </a:endParaRPr>
          </a:p>
          <a:p>
            <a:pPr>
              <a:defRPr/>
            </a:pPr>
            <a:r>
              <a:rPr lang="en-US"/>
              <a:t>A quick high-level overview about Bold Group. Bold Group serves the security industry with alarm monitoring and business management software solutions tailored to achieve optimal business performance for security operations, monitoring centers, security dealers, and integrators. Bold Group empowers security leaders to be efficient, effective, and always one step ahead to allow them to focus on safeguarding life and property.</a:t>
            </a:r>
            <a:endParaRPr lang="en-US">
              <a:cs typeface="Calibri"/>
            </a:endParaRPr>
          </a:p>
          <a:p>
            <a:pPr>
              <a:lnSpc>
                <a:spcPct val="150000"/>
              </a:lnSpc>
              <a:defRPr/>
            </a:pPr>
            <a:endParaRPr lang="en-US">
              <a:cs typeface="+mn-lt"/>
            </a:endParaRPr>
          </a:p>
          <a:p>
            <a:pPr>
              <a:lnSpc>
                <a:spcPct val="150000"/>
              </a:lnSpc>
              <a:defRPr/>
            </a:pPr>
            <a:endParaRPr lang="en-US">
              <a:cs typeface="Calibri"/>
            </a:endParaRPr>
          </a:p>
          <a:p>
            <a:pPr marL="0" marR="0" lvl="0" indent="0" algn="l" defTabSz="914400" rtl="0" eaLnBrk="1" fontAlgn="auto" latinLnBrk="0" hangingPunct="1">
              <a:lnSpc>
                <a:spcPct val="15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ea typeface="Calibri" panose="020F0502020204030204" pitchFamily="34" charset="0"/>
              <a:cs typeface="Arial" panose="020B0604020202020204" pitchFamily="34" charset="0"/>
            </a:endParaRPr>
          </a:p>
          <a:p>
            <a:pPr marL="0" marR="0" lvl="0" indent="0" algn="l" defTabSz="914400" rtl="0" eaLnBrk="1" fontAlgn="auto" latinLnBrk="0" hangingPunct="1">
              <a:lnSpc>
                <a:spcPct val="115000"/>
              </a:lnSpc>
              <a:spcBef>
                <a:spcPts val="0"/>
              </a:spcBef>
              <a:spcAft>
                <a:spcPts val="0"/>
              </a:spcAft>
              <a:buClrTx/>
              <a:buSzTx/>
              <a:buFontTx/>
              <a:buNone/>
              <a:tabLst/>
              <a:defRPr/>
            </a:pPr>
            <a:endParaRPr kumimoji="0" lang="en-US" b="0" i="0" u="none" strike="noStrike" kern="1200" cap="none" spc="0" normalizeH="0" baseline="0" noProof="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396F75F-2A2F-4ED5-837E-2B620116CD6B}"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726617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Lst>
        </p:spPr>
      </p:sp>
      <p:sp>
        <p:nvSpPr>
          <p:cNvPr id="57347"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a:bodyPr>
          <a:lstStyle/>
          <a:p>
            <a:pPr>
              <a:lnSpc>
                <a:spcPct val="150000"/>
              </a:lnSpc>
              <a:defRPr/>
            </a:pPr>
            <a:r>
              <a:rPr lang="en-US"/>
              <a:t>The Bold Group product portfolio features both alarm monitoring and business management software solutions. Managely is our latest business management software released in 2022 which we are focusing on today. To learn more about either product line, please feel free to reach out to our sales team.  We will have contact information at the end of the presentation. </a:t>
            </a:r>
          </a:p>
          <a:p>
            <a:pPr>
              <a:lnSpc>
                <a:spcPct val="150000"/>
              </a:lnSpc>
              <a:defRPr/>
            </a:pPr>
            <a:endParaRPr lang="en-US"/>
          </a:p>
        </p:txBody>
      </p:sp>
      <p:sp>
        <p:nvSpPr>
          <p:cNvPr id="57348"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itchFamily="34" charset="0"/>
                <a:ea typeface="MS PGothic" pitchFamily="34" charset="-128"/>
              </a:defRPr>
            </a:lvl1pPr>
            <a:lvl2pPr marL="728736" indent="-280283" eaLnBrk="0" hangingPunct="0">
              <a:spcBef>
                <a:spcPct val="30000"/>
              </a:spcBef>
              <a:defRPr sz="1200">
                <a:solidFill>
                  <a:schemeClr val="tx1"/>
                </a:solidFill>
                <a:latin typeface="Calibri" pitchFamily="34" charset="0"/>
                <a:ea typeface="MS PGothic" pitchFamily="34" charset="-128"/>
              </a:defRPr>
            </a:lvl2pPr>
            <a:lvl3pPr marL="1121133" indent="-224227" eaLnBrk="0" hangingPunct="0">
              <a:spcBef>
                <a:spcPct val="30000"/>
              </a:spcBef>
              <a:defRPr sz="1200">
                <a:solidFill>
                  <a:schemeClr val="tx1"/>
                </a:solidFill>
                <a:latin typeface="Calibri" pitchFamily="34" charset="0"/>
                <a:ea typeface="MS PGothic" pitchFamily="34" charset="-128"/>
              </a:defRPr>
            </a:lvl3pPr>
            <a:lvl4pPr marL="1569586" indent="-224227" eaLnBrk="0" hangingPunct="0">
              <a:spcBef>
                <a:spcPct val="30000"/>
              </a:spcBef>
              <a:defRPr sz="1200">
                <a:solidFill>
                  <a:schemeClr val="tx1"/>
                </a:solidFill>
                <a:latin typeface="Calibri" pitchFamily="34" charset="0"/>
                <a:ea typeface="MS PGothic" pitchFamily="34" charset="-128"/>
              </a:defRPr>
            </a:lvl4pPr>
            <a:lvl5pPr marL="2018041" indent="-224227" eaLnBrk="0" hangingPunct="0">
              <a:spcBef>
                <a:spcPct val="30000"/>
              </a:spcBef>
              <a:defRPr sz="1200">
                <a:solidFill>
                  <a:schemeClr val="tx1"/>
                </a:solidFill>
                <a:latin typeface="Calibri" pitchFamily="34" charset="0"/>
                <a:ea typeface="MS PGothic" pitchFamily="34" charset="-128"/>
              </a:defRPr>
            </a:lvl5pPr>
            <a:lvl6pPr marL="2466494" indent="-224227" eaLnBrk="0" fontAlgn="base" hangingPunct="0">
              <a:spcBef>
                <a:spcPct val="30000"/>
              </a:spcBef>
              <a:spcAft>
                <a:spcPct val="0"/>
              </a:spcAft>
              <a:defRPr sz="1200">
                <a:solidFill>
                  <a:schemeClr val="tx1"/>
                </a:solidFill>
                <a:latin typeface="Calibri" pitchFamily="34" charset="0"/>
                <a:ea typeface="MS PGothic" pitchFamily="34" charset="-128"/>
              </a:defRPr>
            </a:lvl6pPr>
            <a:lvl7pPr marL="2914946" indent="-224227" eaLnBrk="0" fontAlgn="base" hangingPunct="0">
              <a:spcBef>
                <a:spcPct val="30000"/>
              </a:spcBef>
              <a:spcAft>
                <a:spcPct val="0"/>
              </a:spcAft>
              <a:defRPr sz="1200">
                <a:solidFill>
                  <a:schemeClr val="tx1"/>
                </a:solidFill>
                <a:latin typeface="Calibri" pitchFamily="34" charset="0"/>
                <a:ea typeface="MS PGothic" pitchFamily="34" charset="-128"/>
              </a:defRPr>
            </a:lvl7pPr>
            <a:lvl8pPr marL="3363399" indent="-224227" eaLnBrk="0" fontAlgn="base" hangingPunct="0">
              <a:spcBef>
                <a:spcPct val="30000"/>
              </a:spcBef>
              <a:spcAft>
                <a:spcPct val="0"/>
              </a:spcAft>
              <a:defRPr sz="1200">
                <a:solidFill>
                  <a:schemeClr val="tx1"/>
                </a:solidFill>
                <a:latin typeface="Calibri" pitchFamily="34" charset="0"/>
                <a:ea typeface="MS PGothic" pitchFamily="34" charset="-128"/>
              </a:defRPr>
            </a:lvl8pPr>
            <a:lvl9pPr marL="3811852" indent="-224227" eaLnBrk="0" fontAlgn="base" hangingPunct="0">
              <a:spcBef>
                <a:spcPct val="30000"/>
              </a:spcBef>
              <a:spcAft>
                <a:spcPct val="0"/>
              </a:spcAft>
              <a:defRPr sz="1200">
                <a:solidFill>
                  <a:schemeClr val="tx1"/>
                </a:solidFill>
                <a:latin typeface="Calibri" pitchFamily="34" charset="0"/>
                <a:ea typeface="MS PGothic" pitchFamily="34" charset="-128"/>
              </a:defRPr>
            </a:lvl9pPr>
          </a:lstStyle>
          <a:p>
            <a:pPr marL="0" marR="0" lvl="0" indent="0" algn="r" defTabSz="914400" rtl="0" eaLnBrk="1" fontAlgn="auto" latinLnBrk="0" hangingPunct="1">
              <a:lnSpc>
                <a:spcPct val="100000"/>
              </a:lnSpc>
              <a:spcBef>
                <a:spcPct val="0"/>
              </a:spcBef>
              <a:spcAft>
                <a:spcPts val="0"/>
              </a:spcAft>
              <a:buClrTx/>
              <a:buSzTx/>
              <a:buFontTx/>
              <a:buNone/>
              <a:tabLst/>
              <a:defRPr/>
            </a:pPr>
            <a:fld id="{4EF718AA-05D0-44C5-BF7B-ACECC5DA3BEB}" type="slidenum">
              <a:rPr kumimoji="0" lang="en-US" altLang="en-US" sz="1200" b="0" i="0" u="none" strike="noStrike" kern="1200" cap="none" spc="0" normalizeH="0" baseline="0" noProof="0" smtClean="0">
                <a:ln>
                  <a:noFill/>
                </a:ln>
                <a:solidFill>
                  <a:prstClr val="black"/>
                </a:solidFill>
                <a:effectLst/>
                <a:uLnTx/>
                <a:uFillTx/>
                <a:latin typeface="Calibri" pitchFamily="34" charset="0"/>
                <a:ea typeface="MS PGothic" pitchFamily="34" charset="-128"/>
                <a:cs typeface="Arial" charset="0"/>
              </a:rPr>
              <a:pPr marL="0" marR="0" lvl="0" indent="0" algn="r" defTabSz="914400" rtl="0" eaLnBrk="1" fontAlgn="auto" latinLnBrk="0" hangingPunct="1">
                <a:lnSpc>
                  <a:spcPct val="100000"/>
                </a:lnSpc>
                <a:spcBef>
                  <a:spcPct val="0"/>
                </a:spcBef>
                <a:spcAft>
                  <a:spcPts val="0"/>
                </a:spcAft>
                <a:buClrTx/>
                <a:buSzTx/>
                <a:buFontTx/>
                <a:buNone/>
                <a:tabLst/>
                <a:defRPr/>
              </a:pPr>
              <a:t>6</a:t>
            </a:fld>
            <a:endParaRPr kumimoji="0" lang="en-US" altLang="en-US" sz="1200" b="0" i="0" u="none" strike="noStrike" kern="1200" cap="none" spc="0" normalizeH="0" baseline="0" noProof="0">
              <a:ln>
                <a:noFill/>
              </a:ln>
              <a:solidFill>
                <a:prstClr val="black"/>
              </a:solidFill>
              <a:effectLst/>
              <a:uLnTx/>
              <a:uFillTx/>
              <a:latin typeface="Calibri" pitchFamily="34" charset="0"/>
              <a:ea typeface="MS PGothic" pitchFamily="34" charset="-128"/>
              <a:cs typeface="Arial" charset="0"/>
            </a:endParaRPr>
          </a:p>
        </p:txBody>
      </p:sp>
    </p:spTree>
    <p:extLst>
      <p:ext uri="{BB962C8B-B14F-4D97-AF65-F5344CB8AC3E}">
        <p14:creationId xmlns:p14="http://schemas.microsoft.com/office/powerpoint/2010/main" val="15119122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Welcome to I</a:t>
            </a:r>
            <a:r>
              <a:rPr lang="en-US" sz="1200"/>
              <a:t>nside Managely™: Business Management Software for Security Dealers.</a:t>
            </a:r>
          </a:p>
          <a:p>
            <a:endParaRPr lang="en-US" sz="1200"/>
          </a:p>
          <a:p>
            <a:r>
              <a:rPr lang="en-US" sz="1200"/>
              <a:t>Today we plan to share with you our design philosophies, highlight some key features of the product, our partners and integrations and wrap up with any questions you might have over the course of this webinar.  </a:t>
            </a:r>
          </a:p>
          <a:p>
            <a:endParaRPr lang="en-US" sz="1200"/>
          </a:p>
          <a:p>
            <a:endParaRPr lang="en-US"/>
          </a:p>
        </p:txBody>
      </p:sp>
      <p:sp>
        <p:nvSpPr>
          <p:cNvPr id="4" name="Slide Number Placeholder 3"/>
          <p:cNvSpPr>
            <a:spLocks noGrp="1"/>
          </p:cNvSpPr>
          <p:nvPr>
            <p:ph type="sldNum" sz="quarter" idx="5"/>
          </p:nvPr>
        </p:nvSpPr>
        <p:spPr/>
        <p:txBody>
          <a:bodyPr/>
          <a:lstStyle/>
          <a:p>
            <a:fld id="{019FD1A2-2F7C-4C94-BEFB-1A86EA83E9AA}" type="slidenum">
              <a:rPr lang="en-US" smtClean="0"/>
              <a:t>7</a:t>
            </a:fld>
            <a:endParaRPr lang="en-US"/>
          </a:p>
        </p:txBody>
      </p:sp>
    </p:spTree>
    <p:extLst>
      <p:ext uri="{BB962C8B-B14F-4D97-AF65-F5344CB8AC3E}">
        <p14:creationId xmlns:p14="http://schemas.microsoft.com/office/powerpoint/2010/main" val="18305111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019FD1A2-2F7C-4C94-BEFB-1A86EA83E9AA}" type="slidenum">
              <a:rPr lang="en-US" smtClean="0"/>
              <a:t>8</a:t>
            </a:fld>
            <a:endParaRPr lang="en-US"/>
          </a:p>
        </p:txBody>
      </p:sp>
    </p:spTree>
    <p:extLst>
      <p:ext uri="{BB962C8B-B14F-4D97-AF65-F5344CB8AC3E}">
        <p14:creationId xmlns:p14="http://schemas.microsoft.com/office/powerpoint/2010/main" val="42212347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nSpc>
                <a:spcPct val="100000"/>
              </a:lnSpc>
              <a:spcBef>
                <a:spcPts val="1200"/>
              </a:spcBef>
              <a:spcAft>
                <a:spcPts val="1200"/>
              </a:spcAft>
              <a:buNone/>
            </a:pPr>
            <a:r>
              <a:rPr lang="en-US" b="0" i="0">
                <a:solidFill>
                  <a:srgbClr val="000000"/>
                </a:solidFill>
                <a:effectLst/>
                <a:latin typeface="Be Vietnam Pro"/>
              </a:rPr>
              <a:t>Managely™ is a comprehensive platform designed specifically for the security and alarm industry. It is a turnkey software solution with best-in-class integrations to facilitate your businesses growing needs. Streamline your processes without sacrificing any performance or functionality.   Managely is designed to be flexible and configurable to meet your unique operations.  </a:t>
            </a:r>
          </a:p>
          <a:p>
            <a:pPr marL="0" indent="0">
              <a:lnSpc>
                <a:spcPct val="100000"/>
              </a:lnSpc>
              <a:spcBef>
                <a:spcPts val="1200"/>
              </a:spcBef>
              <a:spcAft>
                <a:spcPts val="1200"/>
              </a:spcAft>
              <a:buNone/>
            </a:pPr>
            <a:endParaRPr lang="en-US" sz="1200" b="0" i="0">
              <a:solidFill>
                <a:srgbClr val="000000"/>
              </a:solidFill>
              <a:effectLst/>
              <a:latin typeface="Be Vietnam Pro"/>
              <a:ea typeface="Source Sans Pro"/>
              <a:cs typeface="Arial"/>
            </a:endParaRPr>
          </a:p>
          <a:p>
            <a:endParaRPr lang="en-US"/>
          </a:p>
        </p:txBody>
      </p:sp>
      <p:sp>
        <p:nvSpPr>
          <p:cNvPr id="4" name="Slide Number Placeholder 3"/>
          <p:cNvSpPr>
            <a:spLocks noGrp="1"/>
          </p:cNvSpPr>
          <p:nvPr>
            <p:ph type="sldNum" sz="quarter" idx="5"/>
          </p:nvPr>
        </p:nvSpPr>
        <p:spPr/>
        <p:txBody>
          <a:bodyPr/>
          <a:lstStyle/>
          <a:p>
            <a:fld id="{019FD1A2-2F7C-4C94-BEFB-1A86EA83E9AA}" type="slidenum">
              <a:rPr lang="en-US" smtClean="0"/>
              <a:t>9</a:t>
            </a:fld>
            <a:endParaRPr lang="en-US"/>
          </a:p>
        </p:txBody>
      </p:sp>
    </p:spTree>
    <p:extLst>
      <p:ext uri="{BB962C8B-B14F-4D97-AF65-F5344CB8AC3E}">
        <p14:creationId xmlns:p14="http://schemas.microsoft.com/office/powerpoint/2010/main" val="402541817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Managely is licensed as a Software as a Service tiered offering providing flexibility of functionality and price point.  We offer scaling from </a:t>
            </a:r>
          </a:p>
          <a:p>
            <a:r>
              <a:rPr lang="en-US" b="1"/>
              <a:t>Essential</a:t>
            </a:r>
            <a:r>
              <a:rPr lang="en-US"/>
              <a:t> – designed to deliver cost-effective solutions for small to medium sized businesses  </a:t>
            </a:r>
          </a:p>
          <a:p>
            <a:r>
              <a:rPr lang="en-US" b="1"/>
              <a:t>Pro </a:t>
            </a:r>
            <a:r>
              <a:rPr lang="en-US"/>
              <a:t>– offers all of the functionality of Essential + additional user licenses, features that help aspiring organization to take their business to the next level</a:t>
            </a:r>
          </a:p>
          <a:p>
            <a:r>
              <a:rPr lang="en-US"/>
              <a:t>and </a:t>
            </a:r>
            <a:r>
              <a:rPr lang="en-US" b="1"/>
              <a:t>Enterprise</a:t>
            </a:r>
            <a:r>
              <a:rPr lang="en-US"/>
              <a:t> – which will be generally available in June of 2023 – is designed for enterprise organizations with the most sophisticated needs.  With Managely Enterprise you will be able to unlock limitless possibilities.  </a:t>
            </a:r>
          </a:p>
          <a:p>
            <a:endParaRPr lang="en-US"/>
          </a:p>
          <a:p>
            <a:r>
              <a:rPr lang="en-US"/>
              <a:t>Managely offers the added benefit of never having to change your database in the event you want to scale up in tier.  Moving up stream is a simple configuration change that adds additional functionality.</a:t>
            </a:r>
          </a:p>
          <a:p>
            <a:endParaRPr lang="en-US"/>
          </a:p>
          <a:p>
            <a:endParaRPr lang="en-US"/>
          </a:p>
          <a:p>
            <a:endParaRPr lang="en-US"/>
          </a:p>
        </p:txBody>
      </p:sp>
      <p:sp>
        <p:nvSpPr>
          <p:cNvPr id="4" name="Slide Number Placeholder 3"/>
          <p:cNvSpPr>
            <a:spLocks noGrp="1"/>
          </p:cNvSpPr>
          <p:nvPr>
            <p:ph type="sldNum" sz="quarter" idx="5"/>
          </p:nvPr>
        </p:nvSpPr>
        <p:spPr/>
        <p:txBody>
          <a:bodyPr/>
          <a:lstStyle/>
          <a:p>
            <a:fld id="{019FD1A2-2F7C-4C94-BEFB-1A86EA83E9AA}" type="slidenum">
              <a:rPr lang="en-US" smtClean="0"/>
              <a:t>10</a:t>
            </a:fld>
            <a:endParaRPr lang="en-US"/>
          </a:p>
        </p:txBody>
      </p:sp>
    </p:spTree>
    <p:extLst>
      <p:ext uri="{BB962C8B-B14F-4D97-AF65-F5344CB8AC3E}">
        <p14:creationId xmlns:p14="http://schemas.microsoft.com/office/powerpoint/2010/main" val="206946488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a:latin typeface="Source Sans Pro"/>
                <a:ea typeface="Source Sans Pro"/>
                <a:cs typeface="Arial"/>
              </a:rPr>
              <a:t>Managely has a robust set of functionality that are continually added to quarter-over-quarter.  Please keep in mind, this is just a small sample of features included with Managely.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p>
          <a:p>
            <a:pPr marL="0" marR="0" lvl="0" indent="0" algn="l" defTabSz="914400" rtl="0" eaLnBrk="1" fontAlgn="auto" latinLnBrk="0" hangingPunct="1">
              <a:lnSpc>
                <a:spcPct val="100000"/>
              </a:lnSpc>
              <a:spcBef>
                <a:spcPts val="0"/>
              </a:spcBef>
              <a:spcAft>
                <a:spcPts val="0"/>
              </a:spcAft>
              <a:buClrTx/>
              <a:buSzTx/>
              <a:buFontTx/>
              <a:buNone/>
              <a:tabLst/>
              <a:defRPr/>
            </a:pPr>
            <a:r>
              <a:rPr lang="en-US"/>
              <a:t>We have embedded Microsoft Power BI which is an extremely powerful user-friendly business intelligence tool for Dashboards, KPI which utilizes artificial intelligence tools.</a:t>
            </a:r>
            <a:r>
              <a:rPr lang="en-US" sz="1200">
                <a:latin typeface="Source Sans Pro"/>
                <a:ea typeface="Source Sans Pro"/>
                <a:cs typeface="Arial"/>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a:latin typeface="Source Sans Pro"/>
              <a:ea typeface="Source Sans Pro"/>
              <a:cs typeface="Aria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a:latin typeface="Source Sans Pro"/>
                <a:ea typeface="Source Sans Pro"/>
                <a:cs typeface="Arial"/>
              </a:rPr>
              <a:t>A key feature for your type of business is our RMR Management - </a:t>
            </a:r>
            <a:r>
              <a:rPr lang="en-US" sz="1200" b="1">
                <a:latin typeface="Source Sans Pro"/>
                <a:ea typeface="Source Sans Pro"/>
                <a:cs typeface="Arial"/>
              </a:rPr>
              <a:t>recurring billing including automation</a:t>
            </a:r>
            <a:r>
              <a:rPr lang="en-US" sz="1200">
                <a:latin typeface="Source Sans Pro"/>
                <a:ea typeface="Source Sans Pro"/>
                <a:cs typeface="Arial"/>
              </a:rPr>
              <a:t>, customer management, AR &amp; AP, inventory, CRM integration, central station integrations, configurable templates and so much more. </a:t>
            </a:r>
          </a:p>
          <a:p>
            <a:endParaRPr lang="en-US"/>
          </a:p>
        </p:txBody>
      </p:sp>
      <p:sp>
        <p:nvSpPr>
          <p:cNvPr id="4" name="Slide Number Placeholder 3"/>
          <p:cNvSpPr>
            <a:spLocks noGrp="1"/>
          </p:cNvSpPr>
          <p:nvPr>
            <p:ph type="sldNum" sz="quarter" idx="5"/>
          </p:nvPr>
        </p:nvSpPr>
        <p:spPr/>
        <p:txBody>
          <a:bodyPr/>
          <a:lstStyle/>
          <a:p>
            <a:fld id="{019FD1A2-2F7C-4C94-BEFB-1A86EA83E9AA}" type="slidenum">
              <a:rPr lang="en-US" smtClean="0"/>
              <a:t>11</a:t>
            </a:fld>
            <a:endParaRPr lang="en-US"/>
          </a:p>
        </p:txBody>
      </p:sp>
    </p:spTree>
    <p:extLst>
      <p:ext uri="{BB962C8B-B14F-4D97-AF65-F5344CB8AC3E}">
        <p14:creationId xmlns:p14="http://schemas.microsoft.com/office/powerpoint/2010/main" val="346023482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Welcome to Managely</a:t>
            </a:r>
          </a:p>
          <a:p>
            <a:r>
              <a:rPr lang="en-US"/>
              <a:t>When we designed Managely, we sought consultation by User Interface experts + customer feedback to ensure efficiency when accessing data while providing high contrast views to help with eye fatigue for users.</a:t>
            </a:r>
          </a:p>
          <a:p>
            <a:endParaRPr lang="en-US"/>
          </a:p>
          <a:p>
            <a:r>
              <a:rPr lang="en-US"/>
              <a:t>Managely allows for configuration of the logo used, color palate flexibility to match branding or preference and views based on user preferences.</a:t>
            </a:r>
          </a:p>
          <a:p>
            <a:endParaRPr lang="en-US"/>
          </a:p>
          <a:p>
            <a:r>
              <a:rPr lang="en-US"/>
              <a:t>You will see that we have multiple ways to navigate thru Managely – we offer a navigation tree (with iconology on the far left), tab strips across the top.  The intention of tab strips is to bring like data and/or regularly accessed data together for quick navigation.  Finally, you are able to utilize the universal search feature across the top – no matter where you are within the application.</a:t>
            </a:r>
          </a:p>
          <a:p>
            <a:endParaRPr lang="en-US"/>
          </a:p>
          <a:p>
            <a:r>
              <a:rPr lang="en-US"/>
              <a:t>With the inclusion of Microsoft Power BI, Customers are quickly able to access industry specific dashboards and reports to track key performance indicators such as Gross and Net Attrition, which are now just are a finger click away</a:t>
            </a:r>
            <a:r>
              <a:rPr lang="en-US" sz="1200" b="1">
                <a:latin typeface="Source Sans Pro"/>
                <a:ea typeface="Source Sans Pro"/>
                <a:cs typeface="Arial"/>
              </a:rPr>
              <a:t>.  You will have the ability to go from descriptive (historical reports) to predicative analytics (anticipating an outcome and recommending action before it becomes historical)  </a:t>
            </a:r>
            <a:endParaRPr lang="en-US"/>
          </a:p>
          <a:p>
            <a:r>
              <a:rPr lang="en-US"/>
              <a:t>Now I would like to turn this over to Ben Most, Product Manager of Managely to walk thru various features of Managely.</a:t>
            </a:r>
          </a:p>
        </p:txBody>
      </p:sp>
      <p:sp>
        <p:nvSpPr>
          <p:cNvPr id="4" name="Slide Number Placeholder 3"/>
          <p:cNvSpPr>
            <a:spLocks noGrp="1"/>
          </p:cNvSpPr>
          <p:nvPr>
            <p:ph type="sldNum" sz="quarter" idx="5"/>
          </p:nvPr>
        </p:nvSpPr>
        <p:spPr/>
        <p:txBody>
          <a:bodyPr/>
          <a:lstStyle/>
          <a:p>
            <a:fld id="{019FD1A2-2F7C-4C94-BEFB-1A86EA83E9AA}" type="slidenum">
              <a:rPr lang="en-US" smtClean="0"/>
              <a:t>13</a:t>
            </a:fld>
            <a:endParaRPr lang="en-US"/>
          </a:p>
        </p:txBody>
      </p:sp>
    </p:spTree>
    <p:extLst>
      <p:ext uri="{BB962C8B-B14F-4D97-AF65-F5344CB8AC3E}">
        <p14:creationId xmlns:p14="http://schemas.microsoft.com/office/powerpoint/2010/main" val="207207268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We are very excited to have a dynamic list of partners who have robust integrations into Managely.</a:t>
            </a:r>
          </a:p>
          <a:p>
            <a:endParaRPr lang="en-US"/>
          </a:p>
          <a:p>
            <a:pPr marL="0" algn="l" defTabSz="914400" rtl="0" eaLnBrk="1" latinLnBrk="0" hangingPunct="1"/>
            <a:r>
              <a:rPr lang="en-US"/>
              <a:t>WeSuite – sales software allows your business to go </a:t>
            </a:r>
            <a:r>
              <a:rPr lang="en-US" b="1" i="0" u="none" strike="noStrike" cap="all">
                <a:solidFill>
                  <a:srgbClr val="20417A"/>
                </a:solidFill>
                <a:effectLst/>
                <a:latin typeface="Roboto" panose="02000000000000000000" pitchFamily="2" charset="0"/>
              </a:rPr>
              <a:t>FROM CONTACT TO CONTRACT </a:t>
            </a:r>
            <a:r>
              <a:rPr lang="en-US" sz="1200" kern="1200">
                <a:solidFill>
                  <a:schemeClr val="tx1"/>
                </a:solidFill>
                <a:latin typeface="+mn-lt"/>
                <a:ea typeface="+mn-ea"/>
                <a:cs typeface="+mn-cs"/>
              </a:rPr>
              <a:t>and pushed into Managely for a seamless end-to-end customer experience.</a:t>
            </a:r>
          </a:p>
          <a:p>
            <a:pPr marL="0" algn="l" defTabSz="914400" rtl="0" eaLnBrk="1" latinLnBrk="0" hangingPunct="1"/>
            <a:endParaRPr lang="en-US" sz="1200" kern="1200">
              <a:solidFill>
                <a:schemeClr val="tx1"/>
              </a:solidFill>
              <a:latin typeface="+mn-lt"/>
              <a:ea typeface="+mn-ea"/>
              <a:cs typeface="+mn-cs"/>
            </a:endParaRPr>
          </a:p>
          <a:p>
            <a:pPr marL="0" algn="l" defTabSz="914400" rtl="0" eaLnBrk="1" latinLnBrk="0" hangingPunct="1"/>
            <a:r>
              <a:rPr lang="en-US" sz="1200" kern="1200" err="1">
                <a:solidFill>
                  <a:schemeClr val="tx1"/>
                </a:solidFill>
                <a:latin typeface="+mn-lt"/>
                <a:ea typeface="+mn-ea"/>
                <a:cs typeface="+mn-cs"/>
              </a:rPr>
              <a:t>Avalera</a:t>
            </a:r>
            <a:r>
              <a:rPr lang="en-US" b="0" i="0" u="none" strike="noStrike">
                <a:solidFill>
                  <a:srgbClr val="FFFFFF"/>
                </a:solidFill>
                <a:effectLst/>
                <a:latin typeface="source-sans-pro"/>
              </a:rPr>
              <a:t> take the complexity out of tax compliance while working within Managely</a:t>
            </a:r>
          </a:p>
          <a:p>
            <a:pPr marL="0" algn="l" defTabSz="914400" rtl="0" eaLnBrk="1" latinLnBrk="0" hangingPunct="1"/>
            <a:endParaRPr lang="en-US" sz="1200" b="0" i="0" u="none" strike="noStrike" kern="1200">
              <a:solidFill>
                <a:srgbClr val="FFFFFF"/>
              </a:solidFill>
              <a:effectLst/>
              <a:latin typeface="source-sans-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u="none" strike="noStrike" kern="1200" err="1">
                <a:solidFill>
                  <a:srgbClr val="FFFFFF"/>
                </a:solidFill>
                <a:effectLst/>
                <a:latin typeface="source-sans-pro"/>
                <a:ea typeface="+mn-ea"/>
                <a:cs typeface="+mn-cs"/>
              </a:rPr>
              <a:t>Sebis</a:t>
            </a:r>
            <a:r>
              <a:rPr lang="en-US" sz="1200" b="0" i="0" u="none" strike="noStrike" kern="1200">
                <a:solidFill>
                  <a:srgbClr val="FFFFFF"/>
                </a:solidFill>
                <a:effectLst/>
                <a:latin typeface="source-sans-pro"/>
                <a:ea typeface="+mn-ea"/>
                <a:cs typeface="+mn-cs"/>
              </a:rPr>
              <a:t> Direct Document Management – will continue to provide</a:t>
            </a:r>
            <a:r>
              <a:rPr lang="en-US" b="0" i="0">
                <a:solidFill>
                  <a:srgbClr val="4D5156"/>
                </a:solidFill>
                <a:effectLst/>
                <a:latin typeface="Roboto" panose="02000000000000000000" pitchFamily="2" charset="0"/>
              </a:rPr>
              <a:t> customized web-to-</a:t>
            </a:r>
            <a:r>
              <a:rPr lang="en-US" b="1" i="0">
                <a:solidFill>
                  <a:srgbClr val="5F6368"/>
                </a:solidFill>
                <a:effectLst/>
                <a:latin typeface="Roboto" panose="02000000000000000000" pitchFamily="2" charset="0"/>
              </a:rPr>
              <a:t>print</a:t>
            </a:r>
            <a:r>
              <a:rPr lang="en-US" b="0" i="0">
                <a:solidFill>
                  <a:srgbClr val="4D5156"/>
                </a:solidFill>
                <a:effectLst/>
                <a:latin typeface="Roboto" panose="02000000000000000000" pitchFamily="2" charset="0"/>
              </a:rPr>
              <a:t> applications for organizations</a:t>
            </a:r>
            <a:r>
              <a:rPr lang="en-US" b="0" i="0" u="none" strike="noStrike">
                <a:solidFill>
                  <a:srgbClr val="4E4E4E"/>
                </a:solidFill>
                <a:effectLst/>
                <a:latin typeface="ARial" panose="020B0604020202020204" pitchFamily="34" charset="0"/>
              </a:rPr>
              <a:t> (for example printing and mailing of invoices) within Managely. </a:t>
            </a:r>
          </a:p>
          <a:p>
            <a:pPr marL="0" algn="l" defTabSz="914400" rtl="0" eaLnBrk="1" latinLnBrk="0" hangingPunct="1"/>
            <a:r>
              <a:rPr lang="en-US" b="0" i="0">
                <a:solidFill>
                  <a:srgbClr val="4D5156"/>
                </a:solidFill>
                <a:effectLst/>
                <a:latin typeface="Roboto" panose="02000000000000000000" pitchFamily="2" charset="0"/>
              </a:rPr>
              <a:t> </a:t>
            </a:r>
            <a:endParaRPr lang="en-US" b="0" i="0" u="none" strike="noStrike">
              <a:solidFill>
                <a:srgbClr val="4E4E4E"/>
              </a:solidFill>
              <a:effectLst/>
              <a:latin typeface="ARial" panose="020B0604020202020204" pitchFamily="34" charset="0"/>
            </a:endParaRPr>
          </a:p>
          <a:p>
            <a:pPr marL="0" algn="l" defTabSz="914400" rtl="0" eaLnBrk="1" latinLnBrk="0" hangingPunct="1"/>
            <a:r>
              <a:rPr lang="en-US" b="0" i="0" u="none" strike="noStrike" err="1">
                <a:solidFill>
                  <a:srgbClr val="4E4E4E"/>
                </a:solidFill>
                <a:effectLst/>
                <a:latin typeface="ARial" panose="020B0604020202020204" pitchFamily="34" charset="0"/>
              </a:rPr>
              <a:t>pulseM</a:t>
            </a:r>
            <a:r>
              <a:rPr lang="en-US" b="0" i="0" u="none" strike="noStrike">
                <a:solidFill>
                  <a:srgbClr val="4E4E4E"/>
                </a:solidFill>
                <a:effectLst/>
                <a:latin typeface="ARial" panose="020B0604020202020204" pitchFamily="34" charset="0"/>
              </a:rPr>
              <a:t> – provides reputation management that i</a:t>
            </a:r>
            <a:r>
              <a:rPr lang="en-US" b="0" i="0" u="none" strike="noStrike">
                <a:solidFill>
                  <a:srgbClr val="FFFFFF"/>
                </a:solidFill>
                <a:effectLst/>
                <a:latin typeface="Lato" panose="020F0502020204030204" pitchFamily="34" charset="0"/>
              </a:rPr>
              <a:t>nstantly manages customer service interactions from any device</a:t>
            </a:r>
            <a:r>
              <a:rPr lang="en-US" b="0" i="0" u="none" strike="noStrike">
                <a:solidFill>
                  <a:srgbClr val="4E4E4E"/>
                </a:solidFill>
                <a:effectLst/>
                <a:latin typeface="ARial" panose="020B0604020202020204" pitchFamily="34" charset="0"/>
              </a:rPr>
              <a:t> then </a:t>
            </a:r>
            <a:r>
              <a:rPr lang="en-US" b="0" i="0" u="none" strike="noStrike">
                <a:solidFill>
                  <a:srgbClr val="FFFFFF"/>
                </a:solidFill>
                <a:effectLst/>
                <a:latin typeface="Lato" panose="020F0502020204030203" pitchFamily="34" charset="0"/>
              </a:rPr>
              <a:t>turns them into customer reviews and your competitive advantage.</a:t>
            </a:r>
            <a:endParaRPr lang="en-US" b="0" i="0" u="none" strike="noStrike">
              <a:solidFill>
                <a:srgbClr val="4E4E4E"/>
              </a:solidFill>
              <a:effectLst/>
              <a:latin typeface="ARial" panose="020B0604020202020204" pitchFamily="34" charset="0"/>
            </a:endParaRPr>
          </a:p>
          <a:p>
            <a:pPr marL="0" algn="l" defTabSz="914400" rtl="0" eaLnBrk="1" latinLnBrk="0" hangingPunct="1"/>
            <a:endParaRPr lang="en-US" sz="1200" b="0" i="0" u="none" strike="noStrike" kern="1200">
              <a:solidFill>
                <a:srgbClr val="4E4E4E"/>
              </a:solidFill>
              <a:effectLst/>
              <a:latin typeface="ARial" panose="020B0604020202020204" pitchFamily="34"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u="none" strike="noStrike" kern="1200" err="1">
                <a:solidFill>
                  <a:srgbClr val="4E4E4E"/>
                </a:solidFill>
                <a:effectLst/>
                <a:latin typeface="ARial" panose="020B0604020202020204" pitchFamily="34" charset="0"/>
                <a:ea typeface="+mn-ea"/>
                <a:cs typeface="+mn-cs"/>
              </a:rPr>
              <a:t>Knowledgesync</a:t>
            </a:r>
            <a:r>
              <a:rPr lang="en-US" sz="1200" b="0" i="0" u="none" strike="noStrike" kern="1200">
                <a:solidFill>
                  <a:srgbClr val="4E4E4E"/>
                </a:solidFill>
                <a:effectLst/>
                <a:latin typeface="ARial" panose="020B0604020202020204" pitchFamily="34" charset="0"/>
                <a:ea typeface="+mn-ea"/>
                <a:cs typeface="+mn-cs"/>
              </a:rPr>
              <a:t> - </a:t>
            </a:r>
            <a:r>
              <a:rPr lang="en-US" b="1" i="0" u="none" strike="noStrike">
                <a:solidFill>
                  <a:srgbClr val="262626"/>
                </a:solidFill>
                <a:effectLst/>
                <a:latin typeface="Gilroy"/>
              </a:rPr>
              <a:t>Combines business alerts, and workflows </a:t>
            </a:r>
            <a:r>
              <a:rPr lang="en-US" b="0" i="0" u="none" strike="noStrike">
                <a:solidFill>
                  <a:srgbClr val="808080"/>
                </a:solidFill>
                <a:effectLst/>
                <a:latin typeface="Gilroy"/>
              </a:rPr>
              <a:t>to keep you informed on what matters most</a:t>
            </a:r>
          </a:p>
          <a:p>
            <a:pPr marL="0" algn="l" defTabSz="914400" rtl="0" eaLnBrk="1" latinLnBrk="0" hangingPunct="1"/>
            <a:endParaRPr lang="en-US" sz="1200" kern="1200">
              <a:solidFill>
                <a:schemeClr val="tx1"/>
              </a:solidFill>
              <a:latin typeface="+mn-lt"/>
              <a:ea typeface="+mn-ea"/>
              <a:cs typeface="+mn-cs"/>
            </a:endParaRPr>
          </a:p>
          <a:p>
            <a:pPr marL="0" algn="l" defTabSz="914400" rtl="0" eaLnBrk="1" latinLnBrk="0" hangingPunct="1"/>
            <a:r>
              <a:rPr lang="en-US" sz="1200" kern="1200" err="1">
                <a:solidFill>
                  <a:schemeClr val="tx1"/>
                </a:solidFill>
                <a:latin typeface="+mn-lt"/>
                <a:ea typeface="+mn-ea"/>
                <a:cs typeface="+mn-cs"/>
              </a:rPr>
              <a:t>Csg</a:t>
            </a:r>
            <a:r>
              <a:rPr lang="en-US" sz="1200" kern="1200">
                <a:solidFill>
                  <a:schemeClr val="tx1"/>
                </a:solidFill>
                <a:latin typeface="+mn-lt"/>
                <a:ea typeface="+mn-ea"/>
                <a:cs typeface="+mn-cs"/>
              </a:rPr>
              <a:t> Forte – continues to provide payment services – CC &amp; ACH</a:t>
            </a:r>
          </a:p>
          <a:p>
            <a:pPr marL="0" algn="l" defTabSz="914400" rtl="0" eaLnBrk="1" latinLnBrk="0" hangingPunct="1"/>
            <a:endParaRPr lang="en-US" sz="1200" kern="1200">
              <a:solidFill>
                <a:schemeClr val="tx1"/>
              </a:solidFill>
              <a:latin typeface="+mn-lt"/>
              <a:ea typeface="+mn-ea"/>
              <a:cs typeface="+mn-cs"/>
            </a:endParaRPr>
          </a:p>
          <a:p>
            <a:pPr marL="0" algn="l" defTabSz="914400" rtl="0" eaLnBrk="1" latinLnBrk="0" hangingPunct="1"/>
            <a:r>
              <a:rPr lang="en-US" sz="1200" kern="1200">
                <a:solidFill>
                  <a:schemeClr val="tx1"/>
                </a:solidFill>
                <a:latin typeface="+mn-lt"/>
                <a:ea typeface="+mn-ea"/>
                <a:cs typeface="+mn-cs"/>
              </a:rPr>
              <a:t>Finally – we wanted to ensure that our AM products have a deep integration back into our business management software.  We offer this with both stages and Manitou</a:t>
            </a:r>
          </a:p>
          <a:p>
            <a:pPr marL="0" algn="l" defTabSz="914400" rtl="0" eaLnBrk="1" latinLnBrk="0" hangingPunct="1"/>
            <a:endParaRPr lang="en-US" sz="1200" kern="1200">
              <a:solidFill>
                <a:schemeClr val="tx1"/>
              </a:solidFill>
              <a:latin typeface="+mn-lt"/>
              <a:ea typeface="+mn-ea"/>
              <a:cs typeface="+mn-cs"/>
            </a:endParaRPr>
          </a:p>
          <a:p>
            <a:pPr marL="0" algn="l" defTabSz="914400" rtl="0" eaLnBrk="1" latinLnBrk="0" hangingPunct="1"/>
            <a:r>
              <a:rPr lang="en-US" sz="1200" kern="1200">
                <a:solidFill>
                  <a:schemeClr val="tx1"/>
                </a:solidFill>
                <a:latin typeface="+mn-lt"/>
                <a:ea typeface="+mn-ea"/>
                <a:cs typeface="+mn-cs"/>
              </a:rPr>
              <a:t>These are just a few of the partners we offer thru Managely and continue to add to the product line as we have a formal Technical Alliance Partnership program.</a:t>
            </a:r>
          </a:p>
          <a:p>
            <a:pPr marL="0" algn="l" defTabSz="914400" rtl="0" eaLnBrk="1" latinLnBrk="0" hangingPunct="1"/>
            <a:endParaRPr lang="en-US" sz="1200" kern="1200">
              <a:solidFill>
                <a:schemeClr val="tx1"/>
              </a:solidFill>
              <a:latin typeface="+mn-lt"/>
              <a:ea typeface="+mn-ea"/>
              <a:cs typeface="+mn-cs"/>
            </a:endParaRPr>
          </a:p>
          <a:p>
            <a:pPr marL="0" algn="l" defTabSz="914400" rtl="0" eaLnBrk="1" latinLnBrk="0" hangingPunct="1"/>
            <a:r>
              <a:rPr lang="en-US" sz="1200" kern="1200">
                <a:solidFill>
                  <a:schemeClr val="tx1"/>
                </a:solidFill>
                <a:latin typeface="+mn-lt"/>
                <a:ea typeface="+mn-ea"/>
                <a:cs typeface="+mn-cs"/>
              </a:rPr>
              <a:t>With that, I will turn back to Sarah.</a:t>
            </a:r>
          </a:p>
          <a:p>
            <a:pPr marL="0" algn="l" defTabSz="914400" rtl="0" eaLnBrk="1" latinLnBrk="0" hangingPunct="1"/>
            <a:endParaRPr lang="en-US" sz="1200" kern="1200">
              <a:solidFill>
                <a:schemeClr val="tx1"/>
              </a:solidFill>
              <a:latin typeface="+mn-lt"/>
              <a:ea typeface="+mn-ea"/>
              <a:cs typeface="+mn-cs"/>
            </a:endParaRPr>
          </a:p>
          <a:p>
            <a:pPr marL="0" algn="l" defTabSz="914400" rtl="0" eaLnBrk="1" latinLnBrk="0" hangingPunct="1"/>
            <a:endParaRPr lang="en-US" sz="1200" kern="1200">
              <a:solidFill>
                <a:schemeClr val="tx1"/>
              </a:solidFill>
              <a:latin typeface="+mn-lt"/>
              <a:ea typeface="+mn-ea"/>
              <a:cs typeface="+mn-cs"/>
            </a:endParaRPr>
          </a:p>
          <a:p>
            <a:pPr marL="0" algn="l" defTabSz="914400" rtl="0" eaLnBrk="1" latinLnBrk="0" hangingPunct="1"/>
            <a:r>
              <a:rPr lang="en-US" sz="1200" kern="1200">
                <a:solidFill>
                  <a:schemeClr val="tx1"/>
                </a:solidFill>
                <a:latin typeface="+mn-lt"/>
                <a:ea typeface="+mn-ea"/>
                <a:cs typeface="+mn-cs"/>
              </a:rPr>
              <a:t> </a:t>
            </a:r>
          </a:p>
        </p:txBody>
      </p:sp>
      <p:sp>
        <p:nvSpPr>
          <p:cNvPr id="4" name="Slide Number Placeholder 3"/>
          <p:cNvSpPr>
            <a:spLocks noGrp="1"/>
          </p:cNvSpPr>
          <p:nvPr>
            <p:ph type="sldNum" sz="quarter" idx="5"/>
          </p:nvPr>
        </p:nvSpPr>
        <p:spPr/>
        <p:txBody>
          <a:bodyPr/>
          <a:lstStyle/>
          <a:p>
            <a:fld id="{019FD1A2-2F7C-4C94-BEFB-1A86EA83E9AA}" type="slidenum">
              <a:rPr lang="en-US" smtClean="0"/>
              <a:t>15</a:t>
            </a:fld>
            <a:endParaRPr lang="en-US"/>
          </a:p>
        </p:txBody>
      </p:sp>
    </p:spTree>
    <p:extLst>
      <p:ext uri="{BB962C8B-B14F-4D97-AF65-F5344CB8AC3E}">
        <p14:creationId xmlns:p14="http://schemas.microsoft.com/office/powerpoint/2010/main" val="205492656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019FD1A2-2F7C-4C94-BEFB-1A86EA83E9AA}" type="slidenum">
              <a:rPr lang="en-US" smtClean="0"/>
              <a:t>16</a:t>
            </a:fld>
            <a:endParaRPr lang="en-US"/>
          </a:p>
        </p:txBody>
      </p:sp>
    </p:spTree>
    <p:extLst>
      <p:ext uri="{BB962C8B-B14F-4D97-AF65-F5344CB8AC3E}">
        <p14:creationId xmlns:p14="http://schemas.microsoft.com/office/powerpoint/2010/main" val="210479019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Questions?</a:t>
            </a:r>
          </a:p>
        </p:txBody>
      </p:sp>
      <p:sp>
        <p:nvSpPr>
          <p:cNvPr id="4" name="Slide Number Placeholder 3"/>
          <p:cNvSpPr>
            <a:spLocks noGrp="1"/>
          </p:cNvSpPr>
          <p:nvPr>
            <p:ph type="sldNum" sz="quarter" idx="5"/>
          </p:nvPr>
        </p:nvSpPr>
        <p:spPr/>
        <p:txBody>
          <a:bodyPr/>
          <a:lstStyle/>
          <a:p>
            <a:fld id="{44E10ECA-5158-4678-8B43-BDD3858301C4}" type="slidenum">
              <a:rPr lang="en-US" smtClean="0"/>
              <a:t>17</a:t>
            </a:fld>
            <a:endParaRPr lang="en-US"/>
          </a:p>
        </p:txBody>
      </p:sp>
    </p:spTree>
    <p:extLst>
      <p:ext uri="{BB962C8B-B14F-4D97-AF65-F5344CB8AC3E}">
        <p14:creationId xmlns:p14="http://schemas.microsoft.com/office/powerpoint/2010/main" val="71959515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As a reminder, we recorded this webinar and you will receive a copy in your email tomorrow and it will be available in </a:t>
            </a:r>
            <a:r>
              <a:rPr lang="en-US" err="1"/>
              <a:t>BoldU</a:t>
            </a:r>
            <a:r>
              <a:rPr lang="en-US"/>
              <a:t>.  Should you want more details about Managely or any of our products, you can reach out to Bold Group sales at </a:t>
            </a:r>
            <a:r>
              <a:rPr lang="en-US" err="1"/>
              <a:t>boldsales@boldgroup.com</a:t>
            </a:r>
            <a:r>
              <a:rPr lang="en-US"/>
              <a:t> or visit us at </a:t>
            </a:r>
            <a:r>
              <a:rPr lang="en-US" err="1"/>
              <a:t>boldgroup.com</a:t>
            </a:r>
            <a:endParaRPr lang="en-US"/>
          </a:p>
          <a:p>
            <a:endParaRPr lang="en-US"/>
          </a:p>
          <a:p>
            <a:r>
              <a:rPr lang="en-US"/>
              <a:t>Thanks again for attending and have a great day!</a:t>
            </a:r>
          </a:p>
        </p:txBody>
      </p:sp>
      <p:sp>
        <p:nvSpPr>
          <p:cNvPr id="4" name="Slide Number Placeholder 3"/>
          <p:cNvSpPr>
            <a:spLocks noGrp="1"/>
          </p:cNvSpPr>
          <p:nvPr>
            <p:ph type="sldNum" sz="quarter" idx="5"/>
          </p:nvPr>
        </p:nvSpPr>
        <p:spPr/>
        <p:txBody>
          <a:bodyPr/>
          <a:lstStyle/>
          <a:p>
            <a:fld id="{019FD1A2-2F7C-4C94-BEFB-1A86EA83E9AA}" type="slidenum">
              <a:rPr lang="en-US" smtClean="0"/>
              <a:t>18</a:t>
            </a:fld>
            <a:endParaRPr lang="en-US"/>
          </a:p>
        </p:txBody>
      </p:sp>
    </p:spTree>
    <p:extLst>
      <p:ext uri="{BB962C8B-B14F-4D97-AF65-F5344CB8AC3E}">
        <p14:creationId xmlns:p14="http://schemas.microsoft.com/office/powerpoint/2010/main" val="202039362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44E10ECA-5158-4678-8B43-BDD3858301C4}" type="slidenum">
              <a:rPr lang="en-US" smtClean="0"/>
              <a:t>19</a:t>
            </a:fld>
            <a:endParaRPr lang="en-US"/>
          </a:p>
        </p:txBody>
      </p:sp>
    </p:spTree>
    <p:extLst>
      <p:ext uri="{BB962C8B-B14F-4D97-AF65-F5344CB8AC3E}">
        <p14:creationId xmlns:p14="http://schemas.microsoft.com/office/powerpoint/2010/main" val="11212961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019FD1A2-2F7C-4C94-BEFB-1A86EA83E9AA}" type="slidenum">
              <a:rPr lang="en-US" smtClean="0"/>
              <a:t>21</a:t>
            </a:fld>
            <a:endParaRPr lang="en-US"/>
          </a:p>
        </p:txBody>
      </p:sp>
    </p:spTree>
    <p:extLst>
      <p:ext uri="{BB962C8B-B14F-4D97-AF65-F5344CB8AC3E}">
        <p14:creationId xmlns:p14="http://schemas.microsoft.com/office/powerpoint/2010/main" val="289859280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US"/>
              <a:t>Some house keeping items as we get started.  This Webinar is in lecture format, and all are muted for the session.  The webinar tools are available in the window on the right-hand side of your screen.  To collapse the screen you can use the right arrow, to slide it out of view.  To ask questions during the session, please enter them in the question section of the tools window.  We will have a question and answer session at the conclusion of the webinar and any questions we don't get to will be addressed personally. </a:t>
            </a:r>
          </a:p>
          <a:p>
            <a:endParaRPr lang="en-US"/>
          </a:p>
          <a:p>
            <a:endParaRPr lang="en-US"/>
          </a:p>
        </p:txBody>
      </p:sp>
      <p:sp>
        <p:nvSpPr>
          <p:cNvPr id="4" name="Slide Number Placeholder 3"/>
          <p:cNvSpPr>
            <a:spLocks noGrp="1"/>
          </p:cNvSpPr>
          <p:nvPr>
            <p:ph type="sldNum" sz="quarter" idx="5"/>
          </p:nvPr>
        </p:nvSpPr>
        <p:spPr/>
        <p:txBody>
          <a:bodyPr/>
          <a:lstStyle/>
          <a:p>
            <a:fld id="{019FD1A2-2F7C-4C94-BEFB-1A86EA83E9AA}" type="slidenum">
              <a:rPr lang="en-US" smtClean="0"/>
              <a:t>22</a:t>
            </a:fld>
            <a:endParaRPr lang="en-US"/>
          </a:p>
        </p:txBody>
      </p:sp>
    </p:spTree>
    <p:extLst>
      <p:ext uri="{BB962C8B-B14F-4D97-AF65-F5344CB8AC3E}">
        <p14:creationId xmlns:p14="http://schemas.microsoft.com/office/powerpoint/2010/main" val="158449041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Please welcome </a:t>
            </a:r>
          </a:p>
          <a:p>
            <a:r>
              <a:rPr lang="en-US"/>
              <a:t>Julie Lichty, SVP Product Management</a:t>
            </a:r>
          </a:p>
          <a:p>
            <a:r>
              <a:rPr lang="en-US"/>
              <a:t>Ben Most, Product Manager Business Management</a:t>
            </a:r>
          </a:p>
          <a:p>
            <a:r>
              <a:rPr lang="en-US"/>
              <a:t>Tom Utley, Software Development</a:t>
            </a:r>
          </a:p>
          <a:p>
            <a:r>
              <a:rPr lang="en-US"/>
              <a:t>at Bold Group as our presenter today.</a:t>
            </a:r>
            <a:endParaRPr lang="en-US" i="1"/>
          </a:p>
          <a:p>
            <a:endParaRPr lang="en-US" i="1"/>
          </a:p>
          <a:p>
            <a:endParaRPr lang="en-US"/>
          </a:p>
        </p:txBody>
      </p:sp>
      <p:sp>
        <p:nvSpPr>
          <p:cNvPr id="4" name="Slide Number Placeholder 3"/>
          <p:cNvSpPr>
            <a:spLocks noGrp="1"/>
          </p:cNvSpPr>
          <p:nvPr>
            <p:ph type="sldNum" sz="quarter" idx="5"/>
          </p:nvPr>
        </p:nvSpPr>
        <p:spPr/>
        <p:txBody>
          <a:bodyPr/>
          <a:lstStyle/>
          <a:p>
            <a:fld id="{019FD1A2-2F7C-4C94-BEFB-1A86EA83E9AA}" type="slidenum">
              <a:rPr lang="en-US" smtClean="0"/>
              <a:t>23</a:t>
            </a:fld>
            <a:endParaRPr lang="en-US"/>
          </a:p>
        </p:txBody>
      </p:sp>
    </p:spTree>
    <p:extLst>
      <p:ext uri="{BB962C8B-B14F-4D97-AF65-F5344CB8AC3E}">
        <p14:creationId xmlns:p14="http://schemas.microsoft.com/office/powerpoint/2010/main" val="354014730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Welcome to </a:t>
            </a:r>
            <a:r>
              <a:rPr lang="en-US" sz="1200" err="1"/>
              <a:t>nside</a:t>
            </a:r>
            <a:r>
              <a:rPr lang="en-US" sz="1200"/>
              <a:t> Managely™: Business Management Software for Security Dealers.</a:t>
            </a:r>
          </a:p>
          <a:p>
            <a:endParaRPr lang="en-US" sz="1200"/>
          </a:p>
          <a:p>
            <a:endParaRPr lang="en-US"/>
          </a:p>
        </p:txBody>
      </p:sp>
      <p:sp>
        <p:nvSpPr>
          <p:cNvPr id="4" name="Slide Number Placeholder 3"/>
          <p:cNvSpPr>
            <a:spLocks noGrp="1"/>
          </p:cNvSpPr>
          <p:nvPr>
            <p:ph type="sldNum" sz="quarter" idx="5"/>
          </p:nvPr>
        </p:nvSpPr>
        <p:spPr/>
        <p:txBody>
          <a:bodyPr/>
          <a:lstStyle/>
          <a:p>
            <a:fld id="{019FD1A2-2F7C-4C94-BEFB-1A86EA83E9AA}" type="slidenum">
              <a:rPr lang="en-US" smtClean="0"/>
              <a:t>24</a:t>
            </a:fld>
            <a:endParaRPr lang="en-US"/>
          </a:p>
        </p:txBody>
      </p:sp>
    </p:spTree>
    <p:extLst>
      <p:ext uri="{BB962C8B-B14F-4D97-AF65-F5344CB8AC3E}">
        <p14:creationId xmlns:p14="http://schemas.microsoft.com/office/powerpoint/2010/main" val="343163803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nSpc>
                <a:spcPct val="100000"/>
              </a:lnSpc>
              <a:spcBef>
                <a:spcPts val="1200"/>
              </a:spcBef>
              <a:spcAft>
                <a:spcPts val="1200"/>
              </a:spcAft>
              <a:buNone/>
            </a:pPr>
            <a:r>
              <a:rPr lang="en-US" b="0" i="0">
                <a:solidFill>
                  <a:srgbClr val="000000"/>
                </a:solidFill>
                <a:effectLst/>
                <a:latin typeface="Be Vietnam Pro"/>
              </a:rPr>
              <a:t>Managely™ is a comprehensive platform designed specifically for the security and alarm industry. It is a turnkey software solution with best-in-class integrations to facilitate your businesses growing needs. Streamline your processes without sacrificing any performance or functionality.   Managely is designed to be flexible and configurable to meet your unique operations.  </a:t>
            </a:r>
          </a:p>
          <a:p>
            <a:pPr marL="0" indent="0">
              <a:lnSpc>
                <a:spcPct val="100000"/>
              </a:lnSpc>
              <a:spcBef>
                <a:spcPts val="1200"/>
              </a:spcBef>
              <a:spcAft>
                <a:spcPts val="1200"/>
              </a:spcAft>
              <a:buNone/>
            </a:pPr>
            <a:endParaRPr lang="en-US" sz="1200" b="0" i="0">
              <a:solidFill>
                <a:srgbClr val="000000"/>
              </a:solidFill>
              <a:effectLst/>
              <a:latin typeface="Be Vietnam Pro"/>
              <a:ea typeface="Source Sans Pro"/>
              <a:cs typeface="Arial"/>
            </a:endParaRPr>
          </a:p>
          <a:p>
            <a:endParaRPr lang="en-US"/>
          </a:p>
        </p:txBody>
      </p:sp>
      <p:sp>
        <p:nvSpPr>
          <p:cNvPr id="4" name="Slide Number Placeholder 3"/>
          <p:cNvSpPr>
            <a:spLocks noGrp="1"/>
          </p:cNvSpPr>
          <p:nvPr>
            <p:ph type="sldNum" sz="quarter" idx="5"/>
          </p:nvPr>
        </p:nvSpPr>
        <p:spPr/>
        <p:txBody>
          <a:bodyPr/>
          <a:lstStyle/>
          <a:p>
            <a:fld id="{019FD1A2-2F7C-4C94-BEFB-1A86EA83E9AA}" type="slidenum">
              <a:rPr lang="en-US" smtClean="0"/>
              <a:t>25</a:t>
            </a:fld>
            <a:endParaRPr lang="en-US"/>
          </a:p>
        </p:txBody>
      </p:sp>
    </p:spTree>
    <p:extLst>
      <p:ext uri="{BB962C8B-B14F-4D97-AF65-F5344CB8AC3E}">
        <p14:creationId xmlns:p14="http://schemas.microsoft.com/office/powerpoint/2010/main" val="422788313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Managely is licensed as a Software as a Service tiered offering providing flexibility of functionality and price point.  We offer scaling from </a:t>
            </a:r>
          </a:p>
          <a:p>
            <a:r>
              <a:rPr lang="en-US" b="1"/>
              <a:t>Essential</a:t>
            </a:r>
            <a:r>
              <a:rPr lang="en-US"/>
              <a:t> – designed to deliver cost-effective solutions for small to medium sized businesses  </a:t>
            </a:r>
          </a:p>
          <a:p>
            <a:r>
              <a:rPr lang="en-US" b="1"/>
              <a:t>Pro </a:t>
            </a:r>
            <a:r>
              <a:rPr lang="en-US"/>
              <a:t>– offering additional user licenses, features that help aspiring organization to take their business to the next level</a:t>
            </a:r>
          </a:p>
          <a:p>
            <a:r>
              <a:rPr lang="en-US"/>
              <a:t>and </a:t>
            </a:r>
            <a:r>
              <a:rPr lang="en-US" b="1"/>
              <a:t>Enterprise</a:t>
            </a:r>
            <a:r>
              <a:rPr lang="en-US"/>
              <a:t> – which will be generally available in June of 2023 – is designed for enterprise organizations with the most sophisticated needs.  With Managely Enterprise you will be able to unlock limitless possibilities.  </a:t>
            </a:r>
          </a:p>
          <a:p>
            <a:endParaRPr lang="en-US"/>
          </a:p>
          <a:p>
            <a:r>
              <a:rPr lang="en-US"/>
              <a:t>Managely offers the added benefit of never having to change your database in the event you want to scale up in tier.  Moving up stream is a simple configuration change that adds additional functionality.</a:t>
            </a:r>
          </a:p>
          <a:p>
            <a:endParaRPr lang="en-US"/>
          </a:p>
          <a:p>
            <a:endParaRPr lang="en-US"/>
          </a:p>
          <a:p>
            <a:endParaRPr lang="en-US"/>
          </a:p>
        </p:txBody>
      </p:sp>
      <p:sp>
        <p:nvSpPr>
          <p:cNvPr id="4" name="Slide Number Placeholder 3"/>
          <p:cNvSpPr>
            <a:spLocks noGrp="1"/>
          </p:cNvSpPr>
          <p:nvPr>
            <p:ph type="sldNum" sz="quarter" idx="5"/>
          </p:nvPr>
        </p:nvSpPr>
        <p:spPr/>
        <p:txBody>
          <a:bodyPr/>
          <a:lstStyle/>
          <a:p>
            <a:fld id="{019FD1A2-2F7C-4C94-BEFB-1A86EA83E9AA}" type="slidenum">
              <a:rPr lang="en-US" smtClean="0"/>
              <a:t>26</a:t>
            </a:fld>
            <a:endParaRPr lang="en-US"/>
          </a:p>
        </p:txBody>
      </p:sp>
    </p:spTree>
    <p:extLst>
      <p:ext uri="{BB962C8B-B14F-4D97-AF65-F5344CB8AC3E}">
        <p14:creationId xmlns:p14="http://schemas.microsoft.com/office/powerpoint/2010/main" val="206946488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a:latin typeface="Source Sans Pro"/>
                <a:ea typeface="Source Sans Pro"/>
                <a:cs typeface="Arial"/>
              </a:rPr>
              <a:t>Managely has a robust set of functionality that are continually added to quarter-over-quarter.  Please keep in mind, this is just a small sample of features included with Managely.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p>
          <a:p>
            <a:pPr marL="0" marR="0" lvl="0" indent="0" algn="l" defTabSz="914400" rtl="0" eaLnBrk="1" fontAlgn="auto" latinLnBrk="0" hangingPunct="1">
              <a:lnSpc>
                <a:spcPct val="100000"/>
              </a:lnSpc>
              <a:spcBef>
                <a:spcPts val="0"/>
              </a:spcBef>
              <a:spcAft>
                <a:spcPts val="0"/>
              </a:spcAft>
              <a:buClrTx/>
              <a:buSzTx/>
              <a:buFontTx/>
              <a:buNone/>
              <a:tabLst/>
              <a:defRPr/>
            </a:pPr>
            <a:r>
              <a:rPr lang="en-US"/>
              <a:t>We have embedded Microsoft Power BI which is an extremely powerful user-friendly business intelligence tool for Dashboards, KPI which utilizes artificial intelligence tools.</a:t>
            </a:r>
            <a:r>
              <a:rPr lang="en-US" sz="1200">
                <a:latin typeface="Source Sans Pro"/>
                <a:ea typeface="Source Sans Pro"/>
                <a:cs typeface="Arial"/>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a:latin typeface="Source Sans Pro"/>
              <a:ea typeface="Source Sans Pro"/>
              <a:cs typeface="Aria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a:latin typeface="Source Sans Pro"/>
                <a:ea typeface="Source Sans Pro"/>
                <a:cs typeface="Arial"/>
              </a:rPr>
              <a:t>A key feature for your type of business is our RMR Management - </a:t>
            </a:r>
            <a:r>
              <a:rPr lang="en-US" sz="1200" b="1">
                <a:latin typeface="Source Sans Pro"/>
                <a:ea typeface="Source Sans Pro"/>
                <a:cs typeface="Arial"/>
              </a:rPr>
              <a:t>recurring billing including automation</a:t>
            </a:r>
            <a:r>
              <a:rPr lang="en-US" sz="1200">
                <a:latin typeface="Source Sans Pro"/>
                <a:ea typeface="Source Sans Pro"/>
                <a:cs typeface="Arial"/>
              </a:rPr>
              <a:t>, customer management, AR &amp; AP, inventory, CRM integration, central station integrations, configurable templates and so much more. </a:t>
            </a:r>
          </a:p>
          <a:p>
            <a:endParaRPr lang="en-US"/>
          </a:p>
        </p:txBody>
      </p:sp>
      <p:sp>
        <p:nvSpPr>
          <p:cNvPr id="4" name="Slide Number Placeholder 3"/>
          <p:cNvSpPr>
            <a:spLocks noGrp="1"/>
          </p:cNvSpPr>
          <p:nvPr>
            <p:ph type="sldNum" sz="quarter" idx="5"/>
          </p:nvPr>
        </p:nvSpPr>
        <p:spPr/>
        <p:txBody>
          <a:bodyPr/>
          <a:lstStyle/>
          <a:p>
            <a:fld id="{019FD1A2-2F7C-4C94-BEFB-1A86EA83E9AA}" type="slidenum">
              <a:rPr lang="en-US" smtClean="0"/>
              <a:t>27</a:t>
            </a:fld>
            <a:endParaRPr lang="en-US"/>
          </a:p>
        </p:txBody>
      </p:sp>
    </p:spTree>
    <p:extLst>
      <p:ext uri="{BB962C8B-B14F-4D97-AF65-F5344CB8AC3E}">
        <p14:creationId xmlns:p14="http://schemas.microsoft.com/office/powerpoint/2010/main" val="249231433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019FD1A2-2F7C-4C94-BEFB-1A86EA83E9AA}" type="slidenum">
              <a:rPr lang="en-US" smtClean="0"/>
              <a:t>28</a:t>
            </a:fld>
            <a:endParaRPr lang="en-US"/>
          </a:p>
        </p:txBody>
      </p:sp>
    </p:spTree>
    <p:extLst>
      <p:ext uri="{BB962C8B-B14F-4D97-AF65-F5344CB8AC3E}">
        <p14:creationId xmlns:p14="http://schemas.microsoft.com/office/powerpoint/2010/main" val="292775829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As a reminder, we recorded this webinar and you will receive a copy in your email tomorrow and it will be available in </a:t>
            </a:r>
            <a:r>
              <a:rPr lang="en-US" err="1"/>
              <a:t>BoldU</a:t>
            </a:r>
            <a:r>
              <a:rPr lang="en-US"/>
              <a:t>.  </a:t>
            </a:r>
          </a:p>
          <a:p>
            <a:endParaRPr lang="en-US"/>
          </a:p>
          <a:p>
            <a:r>
              <a:rPr lang="en-US"/>
              <a:t>Thanks again for attending and have a great day!</a:t>
            </a:r>
          </a:p>
        </p:txBody>
      </p:sp>
      <p:sp>
        <p:nvSpPr>
          <p:cNvPr id="4" name="Slide Number Placeholder 3"/>
          <p:cNvSpPr>
            <a:spLocks noGrp="1"/>
          </p:cNvSpPr>
          <p:nvPr>
            <p:ph type="sldNum" sz="quarter" idx="5"/>
          </p:nvPr>
        </p:nvSpPr>
        <p:spPr/>
        <p:txBody>
          <a:bodyPr/>
          <a:lstStyle/>
          <a:p>
            <a:fld id="{019FD1A2-2F7C-4C94-BEFB-1A86EA83E9AA}" type="slidenum">
              <a:rPr lang="en-US" smtClean="0"/>
              <a:t>29</a:t>
            </a:fld>
            <a:endParaRPr lang="en-US"/>
          </a:p>
        </p:txBody>
      </p:sp>
    </p:spTree>
    <p:extLst>
      <p:ext uri="{BB962C8B-B14F-4D97-AF65-F5344CB8AC3E}">
        <p14:creationId xmlns:p14="http://schemas.microsoft.com/office/powerpoint/2010/main" val="2208192043"/>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Master" Target="../slideMasters/slideMaster1.xml"/><Relationship Id="rId5" Type="http://schemas.openxmlformats.org/officeDocument/2006/relationships/image" Target="../media/image7.svg"/><Relationship Id="rId4" Type="http://schemas.openxmlformats.org/officeDocument/2006/relationships/image" Target="../media/image6.png"/></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0.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slideMaster" Target="../slideMasters/slideMaster1.xml"/><Relationship Id="rId1" Type="http://schemas.openxmlformats.org/officeDocument/2006/relationships/tags" Target="../tags/tag2.xml"/><Relationship Id="rId4" Type="http://schemas.openxmlformats.org/officeDocument/2006/relationships/image" Target="../media/image3.png"/></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slideMaster" Target="../slideMasters/slideMaster1.xml"/><Relationship Id="rId1" Type="http://schemas.openxmlformats.org/officeDocument/2006/relationships/tags" Target="../tags/tag3.xml"/><Relationship Id="rId5" Type="http://schemas.openxmlformats.org/officeDocument/2006/relationships/image" Target="../media/image3.png"/><Relationship Id="rId4" Type="http://schemas.microsoft.com/office/2007/relationships/hdphoto" Target="../media/hdphoto2.wdp"/></Relationships>
</file>

<file path=ppt/slideLayouts/_rels/slideLayout21.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22.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23.xml.rels><?xml version="1.0" encoding="UTF-8" standalone="yes"?>
<Relationships xmlns="http://schemas.openxmlformats.org/package/2006/relationships"><Relationship Id="rId13" Type="http://schemas.openxmlformats.org/officeDocument/2006/relationships/image" Target="../media/image28.svg"/><Relationship Id="rId18" Type="http://schemas.openxmlformats.org/officeDocument/2006/relationships/image" Target="../media/image33.png"/><Relationship Id="rId26" Type="http://schemas.openxmlformats.org/officeDocument/2006/relationships/image" Target="../media/image41.png"/><Relationship Id="rId39" Type="http://schemas.openxmlformats.org/officeDocument/2006/relationships/image" Target="../media/image54.svg"/><Relationship Id="rId21" Type="http://schemas.openxmlformats.org/officeDocument/2006/relationships/image" Target="../media/image36.svg"/><Relationship Id="rId34" Type="http://schemas.openxmlformats.org/officeDocument/2006/relationships/image" Target="../media/image49.png"/><Relationship Id="rId42" Type="http://schemas.openxmlformats.org/officeDocument/2006/relationships/chart" Target="../charts/chart1.xml"/><Relationship Id="rId47" Type="http://schemas.openxmlformats.org/officeDocument/2006/relationships/image" Target="../media/image61.png"/><Relationship Id="rId50" Type="http://schemas.openxmlformats.org/officeDocument/2006/relationships/image" Target="../media/image64.svg"/><Relationship Id="rId55" Type="http://schemas.openxmlformats.org/officeDocument/2006/relationships/image" Target="../media/image69.png"/><Relationship Id="rId63" Type="http://schemas.openxmlformats.org/officeDocument/2006/relationships/chart" Target="../charts/chart2.xml"/><Relationship Id="rId7" Type="http://schemas.openxmlformats.org/officeDocument/2006/relationships/image" Target="../media/image22.svg"/><Relationship Id="rId2" Type="http://schemas.openxmlformats.org/officeDocument/2006/relationships/image" Target="../media/image17.png"/><Relationship Id="rId16" Type="http://schemas.openxmlformats.org/officeDocument/2006/relationships/image" Target="../media/image31.png"/><Relationship Id="rId29" Type="http://schemas.openxmlformats.org/officeDocument/2006/relationships/image" Target="../media/image44.svg"/><Relationship Id="rId11" Type="http://schemas.openxmlformats.org/officeDocument/2006/relationships/image" Target="../media/image26.svg"/><Relationship Id="rId24" Type="http://schemas.openxmlformats.org/officeDocument/2006/relationships/image" Target="../media/image39.png"/><Relationship Id="rId32" Type="http://schemas.openxmlformats.org/officeDocument/2006/relationships/image" Target="../media/image47.png"/><Relationship Id="rId37" Type="http://schemas.openxmlformats.org/officeDocument/2006/relationships/image" Target="../media/image52.svg"/><Relationship Id="rId40" Type="http://schemas.openxmlformats.org/officeDocument/2006/relationships/image" Target="../media/image55.png"/><Relationship Id="rId45" Type="http://schemas.openxmlformats.org/officeDocument/2006/relationships/image" Target="../media/image59.png"/><Relationship Id="rId53" Type="http://schemas.openxmlformats.org/officeDocument/2006/relationships/image" Target="../media/image67.png"/><Relationship Id="rId58" Type="http://schemas.openxmlformats.org/officeDocument/2006/relationships/image" Target="../media/image72.svg"/><Relationship Id="rId5" Type="http://schemas.openxmlformats.org/officeDocument/2006/relationships/image" Target="../media/image20.svg"/><Relationship Id="rId61" Type="http://schemas.openxmlformats.org/officeDocument/2006/relationships/image" Target="../media/image75.png"/><Relationship Id="rId19" Type="http://schemas.openxmlformats.org/officeDocument/2006/relationships/image" Target="../media/image34.svg"/><Relationship Id="rId14" Type="http://schemas.openxmlformats.org/officeDocument/2006/relationships/image" Target="../media/image29.png"/><Relationship Id="rId22" Type="http://schemas.openxmlformats.org/officeDocument/2006/relationships/image" Target="../media/image37.png"/><Relationship Id="rId27" Type="http://schemas.openxmlformats.org/officeDocument/2006/relationships/image" Target="../media/image42.svg"/><Relationship Id="rId30" Type="http://schemas.openxmlformats.org/officeDocument/2006/relationships/image" Target="../media/image45.png"/><Relationship Id="rId35" Type="http://schemas.openxmlformats.org/officeDocument/2006/relationships/image" Target="../media/image50.svg"/><Relationship Id="rId43" Type="http://schemas.openxmlformats.org/officeDocument/2006/relationships/image" Target="../media/image57.png"/><Relationship Id="rId48" Type="http://schemas.openxmlformats.org/officeDocument/2006/relationships/image" Target="../media/image62.svg"/><Relationship Id="rId56" Type="http://schemas.openxmlformats.org/officeDocument/2006/relationships/image" Target="../media/image70.svg"/><Relationship Id="rId8" Type="http://schemas.openxmlformats.org/officeDocument/2006/relationships/image" Target="../media/image23.png"/><Relationship Id="rId51" Type="http://schemas.openxmlformats.org/officeDocument/2006/relationships/image" Target="../media/image65.png"/><Relationship Id="rId3" Type="http://schemas.openxmlformats.org/officeDocument/2006/relationships/image" Target="../media/image18.svg"/><Relationship Id="rId12" Type="http://schemas.openxmlformats.org/officeDocument/2006/relationships/image" Target="../media/image27.png"/><Relationship Id="rId17" Type="http://schemas.openxmlformats.org/officeDocument/2006/relationships/image" Target="../media/image32.svg"/><Relationship Id="rId25" Type="http://schemas.openxmlformats.org/officeDocument/2006/relationships/image" Target="../media/image40.svg"/><Relationship Id="rId33" Type="http://schemas.openxmlformats.org/officeDocument/2006/relationships/image" Target="../media/image48.svg"/><Relationship Id="rId38" Type="http://schemas.openxmlformats.org/officeDocument/2006/relationships/image" Target="../media/image53.png"/><Relationship Id="rId46" Type="http://schemas.openxmlformats.org/officeDocument/2006/relationships/image" Target="../media/image60.svg"/><Relationship Id="rId59" Type="http://schemas.openxmlformats.org/officeDocument/2006/relationships/image" Target="../media/image73.png"/><Relationship Id="rId20" Type="http://schemas.openxmlformats.org/officeDocument/2006/relationships/image" Target="../media/image35.png"/><Relationship Id="rId41" Type="http://schemas.openxmlformats.org/officeDocument/2006/relationships/image" Target="../media/image56.svg"/><Relationship Id="rId54" Type="http://schemas.openxmlformats.org/officeDocument/2006/relationships/image" Target="../media/image68.svg"/><Relationship Id="rId62" Type="http://schemas.openxmlformats.org/officeDocument/2006/relationships/image" Target="../media/image76.svg"/><Relationship Id="rId1" Type="http://schemas.openxmlformats.org/officeDocument/2006/relationships/slideMaster" Target="../slideMasters/slideMaster1.xml"/><Relationship Id="rId6" Type="http://schemas.openxmlformats.org/officeDocument/2006/relationships/image" Target="../media/image21.png"/><Relationship Id="rId15" Type="http://schemas.openxmlformats.org/officeDocument/2006/relationships/image" Target="../media/image30.svg"/><Relationship Id="rId23" Type="http://schemas.openxmlformats.org/officeDocument/2006/relationships/image" Target="../media/image38.svg"/><Relationship Id="rId28" Type="http://schemas.openxmlformats.org/officeDocument/2006/relationships/image" Target="../media/image43.png"/><Relationship Id="rId36" Type="http://schemas.openxmlformats.org/officeDocument/2006/relationships/image" Target="../media/image51.png"/><Relationship Id="rId49" Type="http://schemas.openxmlformats.org/officeDocument/2006/relationships/image" Target="../media/image63.png"/><Relationship Id="rId57" Type="http://schemas.openxmlformats.org/officeDocument/2006/relationships/image" Target="../media/image71.png"/><Relationship Id="rId10" Type="http://schemas.openxmlformats.org/officeDocument/2006/relationships/image" Target="../media/image25.png"/><Relationship Id="rId31" Type="http://schemas.openxmlformats.org/officeDocument/2006/relationships/image" Target="../media/image46.svg"/><Relationship Id="rId44" Type="http://schemas.openxmlformats.org/officeDocument/2006/relationships/image" Target="../media/image58.svg"/><Relationship Id="rId52" Type="http://schemas.openxmlformats.org/officeDocument/2006/relationships/image" Target="../media/image66.svg"/><Relationship Id="rId60" Type="http://schemas.openxmlformats.org/officeDocument/2006/relationships/image" Target="../media/image74.svg"/><Relationship Id="rId4" Type="http://schemas.openxmlformats.org/officeDocument/2006/relationships/image" Target="../media/image19.png"/><Relationship Id="rId9" Type="http://schemas.openxmlformats.org/officeDocument/2006/relationships/image" Target="../media/image24.svg"/></Relationships>
</file>

<file path=ppt/slideLayouts/_rels/slideLayout24.xml.rels><?xml version="1.0" encoding="UTF-8" standalone="yes"?>
<Relationships xmlns="http://schemas.openxmlformats.org/package/2006/relationships"><Relationship Id="rId8" Type="http://schemas.openxmlformats.org/officeDocument/2006/relationships/image" Target="../media/image83.png"/><Relationship Id="rId13" Type="http://schemas.openxmlformats.org/officeDocument/2006/relationships/image" Target="../media/image88.svg"/><Relationship Id="rId18" Type="http://schemas.openxmlformats.org/officeDocument/2006/relationships/image" Target="../media/image93.png"/><Relationship Id="rId26" Type="http://schemas.openxmlformats.org/officeDocument/2006/relationships/image" Target="../media/image101.png"/><Relationship Id="rId3" Type="http://schemas.openxmlformats.org/officeDocument/2006/relationships/image" Target="../media/image78.svg"/><Relationship Id="rId21" Type="http://schemas.openxmlformats.org/officeDocument/2006/relationships/image" Target="../media/image96.svg"/><Relationship Id="rId7" Type="http://schemas.openxmlformats.org/officeDocument/2006/relationships/image" Target="../media/image82.svg"/><Relationship Id="rId12" Type="http://schemas.openxmlformats.org/officeDocument/2006/relationships/image" Target="../media/image87.png"/><Relationship Id="rId17" Type="http://schemas.openxmlformats.org/officeDocument/2006/relationships/image" Target="../media/image92.svg"/><Relationship Id="rId25" Type="http://schemas.openxmlformats.org/officeDocument/2006/relationships/image" Target="../media/image100.svg"/><Relationship Id="rId2" Type="http://schemas.openxmlformats.org/officeDocument/2006/relationships/image" Target="../media/image77.png"/><Relationship Id="rId16" Type="http://schemas.openxmlformats.org/officeDocument/2006/relationships/image" Target="../media/image91.png"/><Relationship Id="rId20" Type="http://schemas.openxmlformats.org/officeDocument/2006/relationships/image" Target="../media/image95.png"/><Relationship Id="rId29" Type="http://schemas.openxmlformats.org/officeDocument/2006/relationships/image" Target="../media/image104.svg"/><Relationship Id="rId1" Type="http://schemas.openxmlformats.org/officeDocument/2006/relationships/slideMaster" Target="../slideMasters/slideMaster1.xml"/><Relationship Id="rId6" Type="http://schemas.openxmlformats.org/officeDocument/2006/relationships/image" Target="../media/image81.png"/><Relationship Id="rId11" Type="http://schemas.openxmlformats.org/officeDocument/2006/relationships/image" Target="../media/image86.svg"/><Relationship Id="rId24" Type="http://schemas.openxmlformats.org/officeDocument/2006/relationships/image" Target="../media/image99.png"/><Relationship Id="rId5" Type="http://schemas.openxmlformats.org/officeDocument/2006/relationships/image" Target="../media/image80.svg"/><Relationship Id="rId15" Type="http://schemas.openxmlformats.org/officeDocument/2006/relationships/image" Target="../media/image90.svg"/><Relationship Id="rId23" Type="http://schemas.openxmlformats.org/officeDocument/2006/relationships/image" Target="../media/image98.svg"/><Relationship Id="rId28" Type="http://schemas.openxmlformats.org/officeDocument/2006/relationships/image" Target="../media/image103.png"/><Relationship Id="rId10" Type="http://schemas.openxmlformats.org/officeDocument/2006/relationships/image" Target="../media/image85.png"/><Relationship Id="rId19" Type="http://schemas.openxmlformats.org/officeDocument/2006/relationships/image" Target="../media/image94.svg"/><Relationship Id="rId31" Type="http://schemas.openxmlformats.org/officeDocument/2006/relationships/image" Target="../media/image106.svg"/><Relationship Id="rId4" Type="http://schemas.openxmlformats.org/officeDocument/2006/relationships/image" Target="../media/image79.png"/><Relationship Id="rId9" Type="http://schemas.openxmlformats.org/officeDocument/2006/relationships/image" Target="../media/image84.svg"/><Relationship Id="rId14" Type="http://schemas.openxmlformats.org/officeDocument/2006/relationships/image" Target="../media/image89.png"/><Relationship Id="rId22" Type="http://schemas.openxmlformats.org/officeDocument/2006/relationships/image" Target="../media/image97.png"/><Relationship Id="rId27" Type="http://schemas.openxmlformats.org/officeDocument/2006/relationships/image" Target="../media/image102.svg"/><Relationship Id="rId30" Type="http://schemas.openxmlformats.org/officeDocument/2006/relationships/image" Target="../media/image105.png"/></Relationships>
</file>

<file path=ppt/slideLayouts/_rels/slideLayout25.xml.rels><?xml version="1.0" encoding="UTF-8" standalone="yes"?>
<Relationships xmlns="http://schemas.openxmlformats.org/package/2006/relationships"><Relationship Id="rId3" Type="http://schemas.openxmlformats.org/officeDocument/2006/relationships/image" Target="../media/image107.png"/><Relationship Id="rId2" Type="http://schemas.openxmlformats.org/officeDocument/2006/relationships/image" Target="../media/image1.jpeg"/><Relationship Id="rId1" Type="http://schemas.openxmlformats.org/officeDocument/2006/relationships/slideMaster" Target="../slideMasters/slideMaster1.xml"/><Relationship Id="rId5" Type="http://schemas.openxmlformats.org/officeDocument/2006/relationships/image" Target="../media/image109.png"/><Relationship Id="rId4" Type="http://schemas.openxmlformats.org/officeDocument/2006/relationships/image" Target="../media/image108.svg"/></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3" Type="http://schemas.openxmlformats.org/officeDocument/2006/relationships/image" Target="../media/image107.png"/><Relationship Id="rId2" Type="http://schemas.openxmlformats.org/officeDocument/2006/relationships/image" Target="../media/image2.jpeg"/><Relationship Id="rId1" Type="http://schemas.openxmlformats.org/officeDocument/2006/relationships/slideMaster" Target="../slideMasters/slideMaster1.xml"/><Relationship Id="rId4" Type="http://schemas.openxmlformats.org/officeDocument/2006/relationships/image" Target="../media/image108.svg"/></Relationships>
</file>

<file path=ppt/slideLayouts/_rels/slideLayout31.xml.rels><?xml version="1.0" encoding="UTF-8" standalone="yes"?>
<Relationships xmlns="http://schemas.openxmlformats.org/package/2006/relationships"><Relationship Id="rId3" Type="http://schemas.openxmlformats.org/officeDocument/2006/relationships/image" Target="../media/image107.png"/><Relationship Id="rId2" Type="http://schemas.openxmlformats.org/officeDocument/2006/relationships/image" Target="../media/image11.jpeg"/><Relationship Id="rId1" Type="http://schemas.openxmlformats.org/officeDocument/2006/relationships/slideMaster" Target="../slideMasters/slideMaster1.xml"/><Relationship Id="rId4" Type="http://schemas.openxmlformats.org/officeDocument/2006/relationships/image" Target="../media/image108.svg"/></Relationships>
</file>

<file path=ppt/slideLayouts/_rels/slideLayout32.xml.rels><?xml version="1.0" encoding="UTF-8" standalone="yes"?>
<Relationships xmlns="http://schemas.openxmlformats.org/package/2006/relationships"><Relationship Id="rId3" Type="http://schemas.openxmlformats.org/officeDocument/2006/relationships/image" Target="../media/image107.png"/><Relationship Id="rId2" Type="http://schemas.openxmlformats.org/officeDocument/2006/relationships/image" Target="../media/image13.jpeg"/><Relationship Id="rId1" Type="http://schemas.openxmlformats.org/officeDocument/2006/relationships/slideMaster" Target="../slideMasters/slideMaster1.xml"/><Relationship Id="rId4" Type="http://schemas.openxmlformats.org/officeDocument/2006/relationships/image" Target="../media/image108.svg"/></Relationships>
</file>

<file path=ppt/slideLayouts/_rels/slideLayout33.xml.rels><?xml version="1.0" encoding="UTF-8" standalone="yes"?>
<Relationships xmlns="http://schemas.openxmlformats.org/package/2006/relationships"><Relationship Id="rId3" Type="http://schemas.openxmlformats.org/officeDocument/2006/relationships/image" Target="../media/image107.png"/><Relationship Id="rId2" Type="http://schemas.openxmlformats.org/officeDocument/2006/relationships/image" Target="../media/image110.jpeg"/><Relationship Id="rId1" Type="http://schemas.openxmlformats.org/officeDocument/2006/relationships/slideMaster" Target="../slideMasters/slideMaster1.xml"/><Relationship Id="rId4" Type="http://schemas.openxmlformats.org/officeDocument/2006/relationships/image" Target="../media/image108.svg"/></Relationships>
</file>

<file path=ppt/slideLayouts/_rels/slideLayout34.xml.rels><?xml version="1.0" encoding="UTF-8" standalone="yes"?>
<Relationships xmlns="http://schemas.openxmlformats.org/package/2006/relationships"><Relationship Id="rId3" Type="http://schemas.openxmlformats.org/officeDocument/2006/relationships/image" Target="../media/image107.png"/><Relationship Id="rId2" Type="http://schemas.openxmlformats.org/officeDocument/2006/relationships/image" Target="../media/image12.jpeg"/><Relationship Id="rId1" Type="http://schemas.openxmlformats.org/officeDocument/2006/relationships/slideMaster" Target="../slideMasters/slideMaster1.xml"/><Relationship Id="rId4" Type="http://schemas.openxmlformats.org/officeDocument/2006/relationships/image" Target="../media/image108.svg"/></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png"/><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3" Type="http://schemas.openxmlformats.org/officeDocument/2006/relationships/image" Target="../media/image28.svg"/><Relationship Id="rId18" Type="http://schemas.openxmlformats.org/officeDocument/2006/relationships/image" Target="../media/image33.png"/><Relationship Id="rId26" Type="http://schemas.openxmlformats.org/officeDocument/2006/relationships/image" Target="../media/image41.png"/><Relationship Id="rId39" Type="http://schemas.openxmlformats.org/officeDocument/2006/relationships/image" Target="../media/image54.svg"/><Relationship Id="rId21" Type="http://schemas.openxmlformats.org/officeDocument/2006/relationships/image" Target="../media/image36.svg"/><Relationship Id="rId34" Type="http://schemas.openxmlformats.org/officeDocument/2006/relationships/image" Target="../media/image49.png"/><Relationship Id="rId42" Type="http://schemas.openxmlformats.org/officeDocument/2006/relationships/chart" Target="../charts/chart3.xml"/><Relationship Id="rId47" Type="http://schemas.openxmlformats.org/officeDocument/2006/relationships/image" Target="../media/image61.png"/><Relationship Id="rId50" Type="http://schemas.openxmlformats.org/officeDocument/2006/relationships/image" Target="../media/image64.svg"/><Relationship Id="rId55" Type="http://schemas.openxmlformats.org/officeDocument/2006/relationships/image" Target="../media/image69.png"/><Relationship Id="rId63" Type="http://schemas.openxmlformats.org/officeDocument/2006/relationships/chart" Target="../charts/chart4.xml"/><Relationship Id="rId7" Type="http://schemas.openxmlformats.org/officeDocument/2006/relationships/image" Target="../media/image22.svg"/><Relationship Id="rId2" Type="http://schemas.openxmlformats.org/officeDocument/2006/relationships/image" Target="../media/image17.png"/><Relationship Id="rId16" Type="http://schemas.openxmlformats.org/officeDocument/2006/relationships/image" Target="../media/image31.png"/><Relationship Id="rId29" Type="http://schemas.openxmlformats.org/officeDocument/2006/relationships/image" Target="../media/image44.svg"/><Relationship Id="rId11" Type="http://schemas.openxmlformats.org/officeDocument/2006/relationships/image" Target="../media/image26.svg"/><Relationship Id="rId24" Type="http://schemas.openxmlformats.org/officeDocument/2006/relationships/image" Target="../media/image39.png"/><Relationship Id="rId32" Type="http://schemas.openxmlformats.org/officeDocument/2006/relationships/image" Target="../media/image47.png"/><Relationship Id="rId37" Type="http://schemas.openxmlformats.org/officeDocument/2006/relationships/image" Target="../media/image52.svg"/><Relationship Id="rId40" Type="http://schemas.openxmlformats.org/officeDocument/2006/relationships/image" Target="../media/image55.png"/><Relationship Id="rId45" Type="http://schemas.openxmlformats.org/officeDocument/2006/relationships/image" Target="../media/image59.png"/><Relationship Id="rId53" Type="http://schemas.openxmlformats.org/officeDocument/2006/relationships/image" Target="../media/image67.png"/><Relationship Id="rId58" Type="http://schemas.openxmlformats.org/officeDocument/2006/relationships/image" Target="../media/image72.svg"/><Relationship Id="rId5" Type="http://schemas.openxmlformats.org/officeDocument/2006/relationships/image" Target="../media/image20.svg"/><Relationship Id="rId61" Type="http://schemas.openxmlformats.org/officeDocument/2006/relationships/image" Target="../media/image75.png"/><Relationship Id="rId19" Type="http://schemas.openxmlformats.org/officeDocument/2006/relationships/image" Target="../media/image34.svg"/><Relationship Id="rId14" Type="http://schemas.openxmlformats.org/officeDocument/2006/relationships/image" Target="../media/image29.png"/><Relationship Id="rId22" Type="http://schemas.openxmlformats.org/officeDocument/2006/relationships/image" Target="../media/image37.png"/><Relationship Id="rId27" Type="http://schemas.openxmlformats.org/officeDocument/2006/relationships/image" Target="../media/image42.svg"/><Relationship Id="rId30" Type="http://schemas.openxmlformats.org/officeDocument/2006/relationships/image" Target="../media/image45.png"/><Relationship Id="rId35" Type="http://schemas.openxmlformats.org/officeDocument/2006/relationships/image" Target="../media/image50.svg"/><Relationship Id="rId43" Type="http://schemas.openxmlformats.org/officeDocument/2006/relationships/image" Target="../media/image57.png"/><Relationship Id="rId48" Type="http://schemas.openxmlformats.org/officeDocument/2006/relationships/image" Target="../media/image62.svg"/><Relationship Id="rId56" Type="http://schemas.openxmlformats.org/officeDocument/2006/relationships/image" Target="../media/image70.svg"/><Relationship Id="rId8" Type="http://schemas.openxmlformats.org/officeDocument/2006/relationships/image" Target="../media/image23.png"/><Relationship Id="rId51" Type="http://schemas.openxmlformats.org/officeDocument/2006/relationships/image" Target="../media/image65.png"/><Relationship Id="rId3" Type="http://schemas.openxmlformats.org/officeDocument/2006/relationships/image" Target="../media/image18.svg"/><Relationship Id="rId12" Type="http://schemas.openxmlformats.org/officeDocument/2006/relationships/image" Target="../media/image27.png"/><Relationship Id="rId17" Type="http://schemas.openxmlformats.org/officeDocument/2006/relationships/image" Target="../media/image32.svg"/><Relationship Id="rId25" Type="http://schemas.openxmlformats.org/officeDocument/2006/relationships/image" Target="../media/image40.svg"/><Relationship Id="rId33" Type="http://schemas.openxmlformats.org/officeDocument/2006/relationships/image" Target="../media/image48.svg"/><Relationship Id="rId38" Type="http://schemas.openxmlformats.org/officeDocument/2006/relationships/image" Target="../media/image53.png"/><Relationship Id="rId46" Type="http://schemas.openxmlformats.org/officeDocument/2006/relationships/image" Target="../media/image60.svg"/><Relationship Id="rId59" Type="http://schemas.openxmlformats.org/officeDocument/2006/relationships/image" Target="../media/image73.png"/><Relationship Id="rId20" Type="http://schemas.openxmlformats.org/officeDocument/2006/relationships/image" Target="../media/image35.png"/><Relationship Id="rId41" Type="http://schemas.openxmlformats.org/officeDocument/2006/relationships/image" Target="../media/image56.svg"/><Relationship Id="rId54" Type="http://schemas.openxmlformats.org/officeDocument/2006/relationships/image" Target="../media/image68.svg"/><Relationship Id="rId62" Type="http://schemas.openxmlformats.org/officeDocument/2006/relationships/image" Target="../media/image76.svg"/><Relationship Id="rId1" Type="http://schemas.openxmlformats.org/officeDocument/2006/relationships/slideMaster" Target="../slideMasters/slideMaster1.xml"/><Relationship Id="rId6" Type="http://schemas.openxmlformats.org/officeDocument/2006/relationships/image" Target="../media/image21.png"/><Relationship Id="rId15" Type="http://schemas.openxmlformats.org/officeDocument/2006/relationships/image" Target="../media/image30.svg"/><Relationship Id="rId23" Type="http://schemas.openxmlformats.org/officeDocument/2006/relationships/image" Target="../media/image38.svg"/><Relationship Id="rId28" Type="http://schemas.openxmlformats.org/officeDocument/2006/relationships/image" Target="../media/image43.png"/><Relationship Id="rId36" Type="http://schemas.openxmlformats.org/officeDocument/2006/relationships/image" Target="../media/image51.png"/><Relationship Id="rId49" Type="http://schemas.openxmlformats.org/officeDocument/2006/relationships/image" Target="../media/image63.png"/><Relationship Id="rId57" Type="http://schemas.openxmlformats.org/officeDocument/2006/relationships/image" Target="../media/image71.png"/><Relationship Id="rId10" Type="http://schemas.openxmlformats.org/officeDocument/2006/relationships/image" Target="../media/image25.png"/><Relationship Id="rId31" Type="http://schemas.openxmlformats.org/officeDocument/2006/relationships/image" Target="../media/image46.svg"/><Relationship Id="rId44" Type="http://schemas.openxmlformats.org/officeDocument/2006/relationships/image" Target="../media/image58.svg"/><Relationship Id="rId52" Type="http://schemas.openxmlformats.org/officeDocument/2006/relationships/image" Target="../media/image66.svg"/><Relationship Id="rId60" Type="http://schemas.openxmlformats.org/officeDocument/2006/relationships/image" Target="../media/image74.svg"/><Relationship Id="rId4" Type="http://schemas.openxmlformats.org/officeDocument/2006/relationships/image" Target="../media/image19.png"/><Relationship Id="rId9" Type="http://schemas.openxmlformats.org/officeDocument/2006/relationships/image" Target="../media/image24.svg"/></Relationships>
</file>

<file path=ppt/slideLayouts/_rels/slideLayout43.xml.rels><?xml version="1.0" encoding="UTF-8" standalone="yes"?>
<Relationships xmlns="http://schemas.openxmlformats.org/package/2006/relationships"><Relationship Id="rId8" Type="http://schemas.openxmlformats.org/officeDocument/2006/relationships/image" Target="../media/image83.png"/><Relationship Id="rId13" Type="http://schemas.openxmlformats.org/officeDocument/2006/relationships/image" Target="../media/image88.svg"/><Relationship Id="rId18" Type="http://schemas.openxmlformats.org/officeDocument/2006/relationships/image" Target="../media/image93.png"/><Relationship Id="rId26" Type="http://schemas.openxmlformats.org/officeDocument/2006/relationships/image" Target="../media/image101.png"/><Relationship Id="rId3" Type="http://schemas.openxmlformats.org/officeDocument/2006/relationships/image" Target="../media/image78.svg"/><Relationship Id="rId21" Type="http://schemas.openxmlformats.org/officeDocument/2006/relationships/image" Target="../media/image96.svg"/><Relationship Id="rId7" Type="http://schemas.openxmlformats.org/officeDocument/2006/relationships/image" Target="../media/image82.svg"/><Relationship Id="rId12" Type="http://schemas.openxmlformats.org/officeDocument/2006/relationships/image" Target="../media/image87.png"/><Relationship Id="rId17" Type="http://schemas.openxmlformats.org/officeDocument/2006/relationships/image" Target="../media/image92.svg"/><Relationship Id="rId25" Type="http://schemas.openxmlformats.org/officeDocument/2006/relationships/image" Target="../media/image100.svg"/><Relationship Id="rId2" Type="http://schemas.openxmlformats.org/officeDocument/2006/relationships/image" Target="../media/image77.png"/><Relationship Id="rId16" Type="http://schemas.openxmlformats.org/officeDocument/2006/relationships/image" Target="../media/image91.png"/><Relationship Id="rId20" Type="http://schemas.openxmlformats.org/officeDocument/2006/relationships/image" Target="../media/image95.png"/><Relationship Id="rId29" Type="http://schemas.openxmlformats.org/officeDocument/2006/relationships/image" Target="../media/image104.svg"/><Relationship Id="rId1" Type="http://schemas.openxmlformats.org/officeDocument/2006/relationships/slideMaster" Target="../slideMasters/slideMaster1.xml"/><Relationship Id="rId6" Type="http://schemas.openxmlformats.org/officeDocument/2006/relationships/image" Target="../media/image81.png"/><Relationship Id="rId11" Type="http://schemas.openxmlformats.org/officeDocument/2006/relationships/image" Target="../media/image86.svg"/><Relationship Id="rId24" Type="http://schemas.openxmlformats.org/officeDocument/2006/relationships/image" Target="../media/image99.png"/><Relationship Id="rId5" Type="http://schemas.openxmlformats.org/officeDocument/2006/relationships/image" Target="../media/image80.svg"/><Relationship Id="rId15" Type="http://schemas.openxmlformats.org/officeDocument/2006/relationships/image" Target="../media/image90.svg"/><Relationship Id="rId23" Type="http://schemas.openxmlformats.org/officeDocument/2006/relationships/image" Target="../media/image98.svg"/><Relationship Id="rId28" Type="http://schemas.openxmlformats.org/officeDocument/2006/relationships/image" Target="../media/image103.png"/><Relationship Id="rId10" Type="http://schemas.openxmlformats.org/officeDocument/2006/relationships/image" Target="../media/image85.png"/><Relationship Id="rId19" Type="http://schemas.openxmlformats.org/officeDocument/2006/relationships/image" Target="../media/image94.svg"/><Relationship Id="rId31" Type="http://schemas.openxmlformats.org/officeDocument/2006/relationships/image" Target="../media/image106.svg"/><Relationship Id="rId4" Type="http://schemas.openxmlformats.org/officeDocument/2006/relationships/image" Target="../media/image79.png"/><Relationship Id="rId9" Type="http://schemas.openxmlformats.org/officeDocument/2006/relationships/image" Target="../media/image84.svg"/><Relationship Id="rId14" Type="http://schemas.openxmlformats.org/officeDocument/2006/relationships/image" Target="../media/image89.png"/><Relationship Id="rId22" Type="http://schemas.openxmlformats.org/officeDocument/2006/relationships/image" Target="../media/image97.png"/><Relationship Id="rId27" Type="http://schemas.openxmlformats.org/officeDocument/2006/relationships/image" Target="../media/image102.svg"/><Relationship Id="rId30" Type="http://schemas.openxmlformats.org/officeDocument/2006/relationships/image" Target="../media/image105.png"/></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111.jpeg"/><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3" Type="http://schemas.openxmlformats.org/officeDocument/2006/relationships/image" Target="../media/image109.png"/><Relationship Id="rId2" Type="http://schemas.openxmlformats.org/officeDocument/2006/relationships/image" Target="../media/image111.jpeg"/><Relationship Id="rId1" Type="http://schemas.openxmlformats.org/officeDocument/2006/relationships/slideMaster" Target="../slideMasters/slideMaster2.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111.jpeg"/><Relationship Id="rId1" Type="http://schemas.openxmlformats.org/officeDocument/2006/relationships/slideMaster" Target="../slideMasters/slideMaster2.xml"/></Relationships>
</file>

<file path=ppt/slideLayouts/_rels/slideLayout48.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jpeg"/><Relationship Id="rId7" Type="http://schemas.openxmlformats.org/officeDocument/2006/relationships/diagramColors" Target="../diagrams/colors1.xml"/><Relationship Id="rId2" Type="http://schemas.openxmlformats.org/officeDocument/2006/relationships/image" Target="../media/image112.jpeg"/><Relationship Id="rId1" Type="http://schemas.openxmlformats.org/officeDocument/2006/relationships/slideMaster" Target="../slideMasters/slideMaster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1.xml.rels><?xml version="1.0" encoding="UTF-8" standalone="yes"?>
<Relationships xmlns="http://schemas.openxmlformats.org/package/2006/relationships"><Relationship Id="rId3" Type="http://schemas.openxmlformats.org/officeDocument/2006/relationships/image" Target="../media/image107.png"/><Relationship Id="rId2" Type="http://schemas.openxmlformats.org/officeDocument/2006/relationships/image" Target="../media/image2.jpeg"/><Relationship Id="rId1" Type="http://schemas.openxmlformats.org/officeDocument/2006/relationships/slideMaster" Target="../slideMasters/slideMaster2.xml"/><Relationship Id="rId4" Type="http://schemas.openxmlformats.org/officeDocument/2006/relationships/image" Target="../media/image108.svg"/></Relationships>
</file>

<file path=ppt/slideLayouts/_rels/slideLayout52.xml.rels><?xml version="1.0" encoding="UTF-8" standalone="yes"?>
<Relationships xmlns="http://schemas.openxmlformats.org/package/2006/relationships"><Relationship Id="rId3" Type="http://schemas.openxmlformats.org/officeDocument/2006/relationships/image" Target="../media/image107.png"/><Relationship Id="rId2" Type="http://schemas.openxmlformats.org/officeDocument/2006/relationships/image" Target="../media/image11.jpeg"/><Relationship Id="rId1" Type="http://schemas.openxmlformats.org/officeDocument/2006/relationships/slideMaster" Target="../slideMasters/slideMaster2.xml"/><Relationship Id="rId4" Type="http://schemas.openxmlformats.org/officeDocument/2006/relationships/image" Target="../media/image108.svg"/></Relationships>
</file>

<file path=ppt/slideLayouts/_rels/slideLayout53.xml.rels><?xml version="1.0" encoding="UTF-8" standalone="yes"?>
<Relationships xmlns="http://schemas.openxmlformats.org/package/2006/relationships"><Relationship Id="rId3" Type="http://schemas.openxmlformats.org/officeDocument/2006/relationships/image" Target="../media/image107.png"/><Relationship Id="rId2" Type="http://schemas.openxmlformats.org/officeDocument/2006/relationships/image" Target="../media/image13.jpeg"/><Relationship Id="rId1" Type="http://schemas.openxmlformats.org/officeDocument/2006/relationships/slideMaster" Target="../slideMasters/slideMaster2.xml"/><Relationship Id="rId4" Type="http://schemas.openxmlformats.org/officeDocument/2006/relationships/image" Target="../media/image108.svg"/></Relationships>
</file>

<file path=ppt/slideLayouts/_rels/slideLayout54.xml.rels><?xml version="1.0" encoding="UTF-8" standalone="yes"?>
<Relationships xmlns="http://schemas.openxmlformats.org/package/2006/relationships"><Relationship Id="rId3" Type="http://schemas.openxmlformats.org/officeDocument/2006/relationships/image" Target="../media/image107.png"/><Relationship Id="rId2" Type="http://schemas.openxmlformats.org/officeDocument/2006/relationships/image" Target="../media/image110.jpeg"/><Relationship Id="rId1" Type="http://schemas.openxmlformats.org/officeDocument/2006/relationships/slideMaster" Target="../slideMasters/slideMaster2.xml"/><Relationship Id="rId4" Type="http://schemas.openxmlformats.org/officeDocument/2006/relationships/image" Target="../media/image108.svg"/></Relationships>
</file>

<file path=ppt/slideLayouts/_rels/slideLayout55.xml.rels><?xml version="1.0" encoding="UTF-8" standalone="yes"?>
<Relationships xmlns="http://schemas.openxmlformats.org/package/2006/relationships"><Relationship Id="rId3" Type="http://schemas.openxmlformats.org/officeDocument/2006/relationships/image" Target="../media/image107.png"/><Relationship Id="rId2" Type="http://schemas.openxmlformats.org/officeDocument/2006/relationships/image" Target="../media/image12.jpeg"/><Relationship Id="rId1" Type="http://schemas.openxmlformats.org/officeDocument/2006/relationships/slideMaster" Target="../slideMasters/slideMaster2.xml"/><Relationship Id="rId4" Type="http://schemas.openxmlformats.org/officeDocument/2006/relationships/image" Target="../media/image108.svg"/></Relationships>
</file>

<file path=ppt/slideLayouts/_rels/slideLayout56.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Master" Target="../slideMasters/slideMaster2.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2.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2.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2.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2.xml"/></Relationships>
</file>

<file path=ppt/slideLayouts/_rels/slideLayout62.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png"/><Relationship Id="rId1" Type="http://schemas.openxmlformats.org/officeDocument/2006/relationships/slideMaster" Target="../slideMasters/slideMaster2.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4.xml.rels><?xml version="1.0" encoding="UTF-8" standalone="yes"?>
<Relationships xmlns="http://schemas.openxmlformats.org/package/2006/relationships"><Relationship Id="rId13" Type="http://schemas.openxmlformats.org/officeDocument/2006/relationships/image" Target="../media/image28.svg"/><Relationship Id="rId18" Type="http://schemas.openxmlformats.org/officeDocument/2006/relationships/image" Target="../media/image33.png"/><Relationship Id="rId26" Type="http://schemas.openxmlformats.org/officeDocument/2006/relationships/image" Target="../media/image41.png"/><Relationship Id="rId39" Type="http://schemas.openxmlformats.org/officeDocument/2006/relationships/image" Target="../media/image54.svg"/><Relationship Id="rId21" Type="http://schemas.openxmlformats.org/officeDocument/2006/relationships/image" Target="../media/image36.svg"/><Relationship Id="rId34" Type="http://schemas.openxmlformats.org/officeDocument/2006/relationships/image" Target="../media/image49.png"/><Relationship Id="rId42" Type="http://schemas.openxmlformats.org/officeDocument/2006/relationships/chart" Target="../charts/chart5.xml"/><Relationship Id="rId47" Type="http://schemas.openxmlformats.org/officeDocument/2006/relationships/image" Target="../media/image61.png"/><Relationship Id="rId50" Type="http://schemas.openxmlformats.org/officeDocument/2006/relationships/image" Target="../media/image64.svg"/><Relationship Id="rId55" Type="http://schemas.openxmlformats.org/officeDocument/2006/relationships/image" Target="../media/image69.png"/><Relationship Id="rId63" Type="http://schemas.openxmlformats.org/officeDocument/2006/relationships/chart" Target="../charts/chart6.xml"/><Relationship Id="rId7" Type="http://schemas.openxmlformats.org/officeDocument/2006/relationships/image" Target="../media/image22.svg"/><Relationship Id="rId2" Type="http://schemas.openxmlformats.org/officeDocument/2006/relationships/image" Target="../media/image17.png"/><Relationship Id="rId16" Type="http://schemas.openxmlformats.org/officeDocument/2006/relationships/image" Target="../media/image31.png"/><Relationship Id="rId29" Type="http://schemas.openxmlformats.org/officeDocument/2006/relationships/image" Target="../media/image44.svg"/><Relationship Id="rId11" Type="http://schemas.openxmlformats.org/officeDocument/2006/relationships/image" Target="../media/image26.svg"/><Relationship Id="rId24" Type="http://schemas.openxmlformats.org/officeDocument/2006/relationships/image" Target="../media/image39.png"/><Relationship Id="rId32" Type="http://schemas.openxmlformats.org/officeDocument/2006/relationships/image" Target="../media/image47.png"/><Relationship Id="rId37" Type="http://schemas.openxmlformats.org/officeDocument/2006/relationships/image" Target="../media/image52.svg"/><Relationship Id="rId40" Type="http://schemas.openxmlformats.org/officeDocument/2006/relationships/image" Target="../media/image55.png"/><Relationship Id="rId45" Type="http://schemas.openxmlformats.org/officeDocument/2006/relationships/image" Target="../media/image59.png"/><Relationship Id="rId53" Type="http://schemas.openxmlformats.org/officeDocument/2006/relationships/image" Target="../media/image67.png"/><Relationship Id="rId58" Type="http://schemas.openxmlformats.org/officeDocument/2006/relationships/image" Target="../media/image72.svg"/><Relationship Id="rId5" Type="http://schemas.openxmlformats.org/officeDocument/2006/relationships/image" Target="../media/image20.svg"/><Relationship Id="rId61" Type="http://schemas.openxmlformats.org/officeDocument/2006/relationships/image" Target="../media/image75.png"/><Relationship Id="rId19" Type="http://schemas.openxmlformats.org/officeDocument/2006/relationships/image" Target="../media/image34.svg"/><Relationship Id="rId14" Type="http://schemas.openxmlformats.org/officeDocument/2006/relationships/image" Target="../media/image29.png"/><Relationship Id="rId22" Type="http://schemas.openxmlformats.org/officeDocument/2006/relationships/image" Target="../media/image37.png"/><Relationship Id="rId27" Type="http://schemas.openxmlformats.org/officeDocument/2006/relationships/image" Target="../media/image42.svg"/><Relationship Id="rId30" Type="http://schemas.openxmlformats.org/officeDocument/2006/relationships/image" Target="../media/image45.png"/><Relationship Id="rId35" Type="http://schemas.openxmlformats.org/officeDocument/2006/relationships/image" Target="../media/image50.svg"/><Relationship Id="rId43" Type="http://schemas.openxmlformats.org/officeDocument/2006/relationships/image" Target="../media/image57.png"/><Relationship Id="rId48" Type="http://schemas.openxmlformats.org/officeDocument/2006/relationships/image" Target="../media/image62.svg"/><Relationship Id="rId56" Type="http://schemas.openxmlformats.org/officeDocument/2006/relationships/image" Target="../media/image70.svg"/><Relationship Id="rId8" Type="http://schemas.openxmlformats.org/officeDocument/2006/relationships/image" Target="../media/image23.png"/><Relationship Id="rId51" Type="http://schemas.openxmlformats.org/officeDocument/2006/relationships/image" Target="../media/image65.png"/><Relationship Id="rId3" Type="http://schemas.openxmlformats.org/officeDocument/2006/relationships/image" Target="../media/image18.svg"/><Relationship Id="rId12" Type="http://schemas.openxmlformats.org/officeDocument/2006/relationships/image" Target="../media/image27.png"/><Relationship Id="rId17" Type="http://schemas.openxmlformats.org/officeDocument/2006/relationships/image" Target="../media/image32.svg"/><Relationship Id="rId25" Type="http://schemas.openxmlformats.org/officeDocument/2006/relationships/image" Target="../media/image40.svg"/><Relationship Id="rId33" Type="http://schemas.openxmlformats.org/officeDocument/2006/relationships/image" Target="../media/image48.svg"/><Relationship Id="rId38" Type="http://schemas.openxmlformats.org/officeDocument/2006/relationships/image" Target="../media/image53.png"/><Relationship Id="rId46" Type="http://schemas.openxmlformats.org/officeDocument/2006/relationships/image" Target="../media/image60.svg"/><Relationship Id="rId59" Type="http://schemas.openxmlformats.org/officeDocument/2006/relationships/image" Target="../media/image73.png"/><Relationship Id="rId20" Type="http://schemas.openxmlformats.org/officeDocument/2006/relationships/image" Target="../media/image35.png"/><Relationship Id="rId41" Type="http://schemas.openxmlformats.org/officeDocument/2006/relationships/image" Target="../media/image56.svg"/><Relationship Id="rId54" Type="http://schemas.openxmlformats.org/officeDocument/2006/relationships/image" Target="../media/image68.svg"/><Relationship Id="rId62" Type="http://schemas.openxmlformats.org/officeDocument/2006/relationships/image" Target="../media/image76.svg"/><Relationship Id="rId1" Type="http://schemas.openxmlformats.org/officeDocument/2006/relationships/slideMaster" Target="../slideMasters/slideMaster2.xml"/><Relationship Id="rId6" Type="http://schemas.openxmlformats.org/officeDocument/2006/relationships/image" Target="../media/image21.png"/><Relationship Id="rId15" Type="http://schemas.openxmlformats.org/officeDocument/2006/relationships/image" Target="../media/image30.svg"/><Relationship Id="rId23" Type="http://schemas.openxmlformats.org/officeDocument/2006/relationships/image" Target="../media/image38.svg"/><Relationship Id="rId28" Type="http://schemas.openxmlformats.org/officeDocument/2006/relationships/image" Target="../media/image43.png"/><Relationship Id="rId36" Type="http://schemas.openxmlformats.org/officeDocument/2006/relationships/image" Target="../media/image51.png"/><Relationship Id="rId49" Type="http://schemas.openxmlformats.org/officeDocument/2006/relationships/image" Target="../media/image63.png"/><Relationship Id="rId57" Type="http://schemas.openxmlformats.org/officeDocument/2006/relationships/image" Target="../media/image71.png"/><Relationship Id="rId10" Type="http://schemas.openxmlformats.org/officeDocument/2006/relationships/image" Target="../media/image25.png"/><Relationship Id="rId31" Type="http://schemas.openxmlformats.org/officeDocument/2006/relationships/image" Target="../media/image46.svg"/><Relationship Id="rId44" Type="http://schemas.openxmlformats.org/officeDocument/2006/relationships/image" Target="../media/image58.svg"/><Relationship Id="rId52" Type="http://schemas.openxmlformats.org/officeDocument/2006/relationships/image" Target="../media/image66.svg"/><Relationship Id="rId60" Type="http://schemas.openxmlformats.org/officeDocument/2006/relationships/image" Target="../media/image74.svg"/><Relationship Id="rId4" Type="http://schemas.openxmlformats.org/officeDocument/2006/relationships/image" Target="../media/image19.png"/><Relationship Id="rId9" Type="http://schemas.openxmlformats.org/officeDocument/2006/relationships/image" Target="../media/image24.svg"/></Relationships>
</file>

<file path=ppt/slideLayouts/_rels/slideLayout65.xml.rels><?xml version="1.0" encoding="UTF-8" standalone="yes"?>
<Relationships xmlns="http://schemas.openxmlformats.org/package/2006/relationships"><Relationship Id="rId8" Type="http://schemas.openxmlformats.org/officeDocument/2006/relationships/image" Target="../media/image83.png"/><Relationship Id="rId13" Type="http://schemas.openxmlformats.org/officeDocument/2006/relationships/image" Target="../media/image88.svg"/><Relationship Id="rId18" Type="http://schemas.openxmlformats.org/officeDocument/2006/relationships/image" Target="../media/image93.png"/><Relationship Id="rId26" Type="http://schemas.openxmlformats.org/officeDocument/2006/relationships/image" Target="../media/image101.png"/><Relationship Id="rId3" Type="http://schemas.openxmlformats.org/officeDocument/2006/relationships/image" Target="../media/image78.svg"/><Relationship Id="rId21" Type="http://schemas.openxmlformats.org/officeDocument/2006/relationships/image" Target="../media/image96.svg"/><Relationship Id="rId7" Type="http://schemas.openxmlformats.org/officeDocument/2006/relationships/image" Target="../media/image82.svg"/><Relationship Id="rId12" Type="http://schemas.openxmlformats.org/officeDocument/2006/relationships/image" Target="../media/image87.png"/><Relationship Id="rId17" Type="http://schemas.openxmlformats.org/officeDocument/2006/relationships/image" Target="../media/image92.svg"/><Relationship Id="rId25" Type="http://schemas.openxmlformats.org/officeDocument/2006/relationships/image" Target="../media/image100.svg"/><Relationship Id="rId2" Type="http://schemas.openxmlformats.org/officeDocument/2006/relationships/image" Target="../media/image77.png"/><Relationship Id="rId16" Type="http://schemas.openxmlformats.org/officeDocument/2006/relationships/image" Target="../media/image91.png"/><Relationship Id="rId20" Type="http://schemas.openxmlformats.org/officeDocument/2006/relationships/image" Target="../media/image95.png"/><Relationship Id="rId29" Type="http://schemas.openxmlformats.org/officeDocument/2006/relationships/image" Target="../media/image104.svg"/><Relationship Id="rId1" Type="http://schemas.openxmlformats.org/officeDocument/2006/relationships/slideMaster" Target="../slideMasters/slideMaster2.xml"/><Relationship Id="rId6" Type="http://schemas.openxmlformats.org/officeDocument/2006/relationships/image" Target="../media/image81.png"/><Relationship Id="rId11" Type="http://schemas.openxmlformats.org/officeDocument/2006/relationships/image" Target="../media/image86.svg"/><Relationship Id="rId24" Type="http://schemas.openxmlformats.org/officeDocument/2006/relationships/image" Target="../media/image99.png"/><Relationship Id="rId5" Type="http://schemas.openxmlformats.org/officeDocument/2006/relationships/image" Target="../media/image80.svg"/><Relationship Id="rId15" Type="http://schemas.openxmlformats.org/officeDocument/2006/relationships/image" Target="../media/image90.svg"/><Relationship Id="rId23" Type="http://schemas.openxmlformats.org/officeDocument/2006/relationships/image" Target="../media/image98.svg"/><Relationship Id="rId28" Type="http://schemas.openxmlformats.org/officeDocument/2006/relationships/image" Target="../media/image103.png"/><Relationship Id="rId10" Type="http://schemas.openxmlformats.org/officeDocument/2006/relationships/image" Target="../media/image85.png"/><Relationship Id="rId19" Type="http://schemas.openxmlformats.org/officeDocument/2006/relationships/image" Target="../media/image94.svg"/><Relationship Id="rId31" Type="http://schemas.openxmlformats.org/officeDocument/2006/relationships/image" Target="../media/image106.svg"/><Relationship Id="rId4" Type="http://schemas.openxmlformats.org/officeDocument/2006/relationships/image" Target="../media/image79.png"/><Relationship Id="rId9" Type="http://schemas.openxmlformats.org/officeDocument/2006/relationships/image" Target="../media/image84.svg"/><Relationship Id="rId14" Type="http://schemas.openxmlformats.org/officeDocument/2006/relationships/image" Target="../media/image89.png"/><Relationship Id="rId22" Type="http://schemas.openxmlformats.org/officeDocument/2006/relationships/image" Target="../media/image97.png"/><Relationship Id="rId27" Type="http://schemas.openxmlformats.org/officeDocument/2006/relationships/image" Target="../media/image102.svg"/><Relationship Id="rId30" Type="http://schemas.openxmlformats.org/officeDocument/2006/relationships/image" Target="../media/image105.png"/></Relationships>
</file>

<file path=ppt/slideLayouts/_rels/slideLayout66.xml.rels><?xml version="1.0" encoding="UTF-8" standalone="yes"?>
<Relationships xmlns="http://schemas.openxmlformats.org/package/2006/relationships"><Relationship Id="rId3" Type="http://schemas.openxmlformats.org/officeDocument/2006/relationships/image" Target="../media/image107.png"/><Relationship Id="rId2" Type="http://schemas.openxmlformats.org/officeDocument/2006/relationships/image" Target="../media/image1.jpeg"/><Relationship Id="rId1" Type="http://schemas.openxmlformats.org/officeDocument/2006/relationships/slideMaster" Target="../slideMasters/slideMaster3.xml"/><Relationship Id="rId5" Type="http://schemas.openxmlformats.org/officeDocument/2006/relationships/image" Target="../media/image109.png"/><Relationship Id="rId4" Type="http://schemas.openxmlformats.org/officeDocument/2006/relationships/image" Target="../media/image108.svg"/></Relationships>
</file>

<file path=ppt/slideLayouts/_rels/slideLayout67.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Master" Target="../slideMasters/slideMaster3.xml"/><Relationship Id="rId4" Type="http://schemas.openxmlformats.org/officeDocument/2006/relationships/image" Target="../media/image109.png"/></Relationships>
</file>

<file path=ppt/slideLayouts/_rels/slideLayout68.xml.rels><?xml version="1.0" encoding="UTF-8" standalone="yes"?>
<Relationships xmlns="http://schemas.openxmlformats.org/package/2006/relationships"><Relationship Id="rId3" Type="http://schemas.openxmlformats.org/officeDocument/2006/relationships/image" Target="../media/image107.png"/><Relationship Id="rId2" Type="http://schemas.openxmlformats.org/officeDocument/2006/relationships/image" Target="../media/image1.jpeg"/><Relationship Id="rId1" Type="http://schemas.openxmlformats.org/officeDocument/2006/relationships/slideMaster" Target="../slideMasters/slideMaster3.xml"/><Relationship Id="rId4" Type="http://schemas.openxmlformats.org/officeDocument/2006/relationships/image" Target="../media/image108.svg"/></Relationships>
</file>

<file path=ppt/slideLayouts/_rels/slideLayout6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Master" Target="../slideMasters/slideMaster3.xml"/></Relationships>
</file>

<file path=ppt/slideLayouts/_rels/slideLayout70.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7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7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7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5.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76.xml.rels><?xml version="1.0" encoding="UTF-8" standalone="yes"?>
<Relationships xmlns="http://schemas.openxmlformats.org/package/2006/relationships"><Relationship Id="rId3" Type="http://schemas.openxmlformats.org/officeDocument/2006/relationships/image" Target="../media/image107.png"/><Relationship Id="rId2" Type="http://schemas.openxmlformats.org/officeDocument/2006/relationships/image" Target="../media/image2.jpeg"/><Relationship Id="rId1" Type="http://schemas.openxmlformats.org/officeDocument/2006/relationships/slideMaster" Target="../slideMasters/slideMaster3.xml"/><Relationship Id="rId4" Type="http://schemas.openxmlformats.org/officeDocument/2006/relationships/image" Target="../media/image108.svg"/></Relationships>
</file>

<file path=ppt/slideLayouts/_rels/slideLayout77.xml.rels><?xml version="1.0" encoding="UTF-8" standalone="yes"?>
<Relationships xmlns="http://schemas.openxmlformats.org/package/2006/relationships"><Relationship Id="rId3" Type="http://schemas.openxmlformats.org/officeDocument/2006/relationships/image" Target="../media/image107.png"/><Relationship Id="rId2" Type="http://schemas.openxmlformats.org/officeDocument/2006/relationships/image" Target="../media/image11.jpeg"/><Relationship Id="rId1" Type="http://schemas.openxmlformats.org/officeDocument/2006/relationships/slideMaster" Target="../slideMasters/slideMaster3.xml"/><Relationship Id="rId4" Type="http://schemas.openxmlformats.org/officeDocument/2006/relationships/image" Target="../media/image108.svg"/></Relationships>
</file>

<file path=ppt/slideLayouts/_rels/slideLayout78.xml.rels><?xml version="1.0" encoding="UTF-8" standalone="yes"?>
<Relationships xmlns="http://schemas.openxmlformats.org/package/2006/relationships"><Relationship Id="rId3" Type="http://schemas.openxmlformats.org/officeDocument/2006/relationships/image" Target="../media/image107.png"/><Relationship Id="rId2" Type="http://schemas.openxmlformats.org/officeDocument/2006/relationships/image" Target="../media/image13.jpeg"/><Relationship Id="rId1" Type="http://schemas.openxmlformats.org/officeDocument/2006/relationships/slideMaster" Target="../slideMasters/slideMaster3.xml"/><Relationship Id="rId4" Type="http://schemas.openxmlformats.org/officeDocument/2006/relationships/image" Target="../media/image108.svg"/></Relationships>
</file>

<file path=ppt/slideLayouts/_rels/slideLayout79.xml.rels><?xml version="1.0" encoding="UTF-8" standalone="yes"?>
<Relationships xmlns="http://schemas.openxmlformats.org/package/2006/relationships"><Relationship Id="rId3" Type="http://schemas.openxmlformats.org/officeDocument/2006/relationships/image" Target="../media/image107.png"/><Relationship Id="rId2" Type="http://schemas.openxmlformats.org/officeDocument/2006/relationships/image" Target="../media/image110.jpeg"/><Relationship Id="rId1" Type="http://schemas.openxmlformats.org/officeDocument/2006/relationships/slideMaster" Target="../slideMasters/slideMaster3.xml"/><Relationship Id="rId4" Type="http://schemas.openxmlformats.org/officeDocument/2006/relationships/image" Target="../media/image108.svg"/></Relationships>
</file>

<file path=ppt/slideLayouts/_rels/slideLayout80.xml.rels><?xml version="1.0" encoding="UTF-8" standalone="yes"?>
<Relationships xmlns="http://schemas.openxmlformats.org/package/2006/relationships"><Relationship Id="rId3" Type="http://schemas.openxmlformats.org/officeDocument/2006/relationships/image" Target="../media/image107.png"/><Relationship Id="rId2" Type="http://schemas.openxmlformats.org/officeDocument/2006/relationships/image" Target="../media/image12.jpeg"/><Relationship Id="rId1" Type="http://schemas.openxmlformats.org/officeDocument/2006/relationships/slideMaster" Target="../slideMasters/slideMaster3.xml"/><Relationship Id="rId4" Type="http://schemas.openxmlformats.org/officeDocument/2006/relationships/image" Target="../media/image108.svg"/></Relationships>
</file>

<file path=ppt/slideLayouts/_rels/slideLayout81.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Master" Target="../slideMasters/slideMaster3.xml"/><Relationship Id="rId4" Type="http://schemas.openxmlformats.org/officeDocument/2006/relationships/chart" Target="../charts/chart7.xml"/></Relationships>
</file>

<file path=ppt/slideLayouts/_rels/slideLayout82.xml.rels><?xml version="1.0" encoding="UTF-8" standalone="yes"?>
<Relationships xmlns="http://schemas.openxmlformats.org/package/2006/relationships"><Relationship Id="rId2" Type="http://schemas.openxmlformats.org/officeDocument/2006/relationships/image" Target="../media/image114.jpeg"/><Relationship Id="rId1" Type="http://schemas.openxmlformats.org/officeDocument/2006/relationships/slideMaster" Target="../slideMasters/slideMaster3.xml"/></Relationships>
</file>

<file path=ppt/slideLayouts/_rels/slideLayout8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14.jpeg"/><Relationship Id="rId1" Type="http://schemas.openxmlformats.org/officeDocument/2006/relationships/slideMaster" Target="../slideMasters/slideMaster3.xml"/></Relationships>
</file>

<file path=ppt/slideLayouts/_rels/slideLayout84.xml.rels><?xml version="1.0" encoding="UTF-8" standalone="yes"?>
<Relationships xmlns="http://schemas.openxmlformats.org/package/2006/relationships"><Relationship Id="rId2" Type="http://schemas.openxmlformats.org/officeDocument/2006/relationships/image" Target="../media/image115.jpeg"/><Relationship Id="rId1" Type="http://schemas.openxmlformats.org/officeDocument/2006/relationships/slideMaster" Target="../slideMasters/slideMaster3.xml"/></Relationships>
</file>

<file path=ppt/slideLayouts/_rels/slideLayout8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15.jpeg"/><Relationship Id="rId1" Type="http://schemas.openxmlformats.org/officeDocument/2006/relationships/slideMaster" Target="../slideMasters/slideMaster3.xml"/></Relationships>
</file>

<file path=ppt/slideLayouts/_rels/slideLayout86.xml.rels><?xml version="1.0" encoding="UTF-8" standalone="yes"?>
<Relationships xmlns="http://schemas.openxmlformats.org/package/2006/relationships"><Relationship Id="rId2" Type="http://schemas.openxmlformats.org/officeDocument/2006/relationships/image" Target="../media/image116.jpeg"/><Relationship Id="rId1" Type="http://schemas.openxmlformats.org/officeDocument/2006/relationships/slideMaster" Target="../slideMasters/slideMaster3.xml"/></Relationships>
</file>

<file path=ppt/slideLayouts/_rels/slideLayout8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16.jpeg"/><Relationship Id="rId1" Type="http://schemas.openxmlformats.org/officeDocument/2006/relationships/slideMaster" Target="../slideMasters/slideMaster3.xml"/></Relationships>
</file>

<file path=ppt/slideLayouts/_rels/slideLayout88.xml.rels><?xml version="1.0" encoding="UTF-8" standalone="yes"?>
<Relationships xmlns="http://schemas.openxmlformats.org/package/2006/relationships"><Relationship Id="rId2" Type="http://schemas.openxmlformats.org/officeDocument/2006/relationships/image" Target="../media/image117.jpeg"/><Relationship Id="rId1" Type="http://schemas.openxmlformats.org/officeDocument/2006/relationships/slideMaster" Target="../slideMasters/slideMaster3.xml"/></Relationships>
</file>

<file path=ppt/slideLayouts/_rels/slideLayout8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17.jpeg"/><Relationship Id="rId1" Type="http://schemas.openxmlformats.org/officeDocument/2006/relationships/slideMaster" Target="../slideMasters/slideMaster3.xml"/></Relationships>
</file>

<file path=ppt/slideLayouts/_rels/slideLayout90.xml.rels><?xml version="1.0" encoding="UTF-8" standalone="yes"?>
<Relationships xmlns="http://schemas.openxmlformats.org/package/2006/relationships"><Relationship Id="rId2" Type="http://schemas.openxmlformats.org/officeDocument/2006/relationships/image" Target="../media/image118.jpeg"/><Relationship Id="rId1" Type="http://schemas.openxmlformats.org/officeDocument/2006/relationships/slideMaster" Target="../slideMasters/slideMaster3.xml"/></Relationships>
</file>

<file path=ppt/slideLayouts/_rels/slideLayout9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18.jpeg"/><Relationship Id="rId1" Type="http://schemas.openxmlformats.org/officeDocument/2006/relationships/slideMaster" Target="../slideMasters/slideMaster3.xml"/></Relationships>
</file>

<file path=ppt/slideLayouts/_rels/slideLayout92.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png"/><Relationship Id="rId1" Type="http://schemas.openxmlformats.org/officeDocument/2006/relationships/slideMaster" Target="../slideMasters/slideMaster3.xml"/></Relationships>
</file>

<file path=ppt/slideLayouts/_rels/slideLayout93.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png"/><Relationship Id="rId1" Type="http://schemas.openxmlformats.org/officeDocument/2006/relationships/slideMaster" Target="../slideMasters/slideMaster3.xml"/><Relationship Id="rId4" Type="http://schemas.openxmlformats.org/officeDocument/2006/relationships/image" Target="../media/image3.png"/></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5.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png"/><Relationship Id="rId1" Type="http://schemas.openxmlformats.org/officeDocument/2006/relationships/slideMaster" Target="../slideMasters/slideMaster3.xml"/><Relationship Id="rId4" Type="http://schemas.openxmlformats.org/officeDocument/2006/relationships/image" Target="../media/image3.png"/></Relationships>
</file>

<file path=ppt/slideLayouts/_rels/slideLayout96.xml.rels><?xml version="1.0" encoding="UTF-8" standalone="yes"?>
<Relationships xmlns="http://schemas.openxmlformats.org/package/2006/relationships"><Relationship Id="rId13" Type="http://schemas.openxmlformats.org/officeDocument/2006/relationships/image" Target="../media/image28.svg"/><Relationship Id="rId18" Type="http://schemas.openxmlformats.org/officeDocument/2006/relationships/image" Target="../media/image33.png"/><Relationship Id="rId26" Type="http://schemas.openxmlformats.org/officeDocument/2006/relationships/image" Target="../media/image41.png"/><Relationship Id="rId39" Type="http://schemas.openxmlformats.org/officeDocument/2006/relationships/image" Target="../media/image54.svg"/><Relationship Id="rId21" Type="http://schemas.openxmlformats.org/officeDocument/2006/relationships/image" Target="../media/image36.svg"/><Relationship Id="rId34" Type="http://schemas.openxmlformats.org/officeDocument/2006/relationships/image" Target="../media/image49.png"/><Relationship Id="rId42" Type="http://schemas.openxmlformats.org/officeDocument/2006/relationships/chart" Target="../charts/chart8.xml"/><Relationship Id="rId47" Type="http://schemas.openxmlformats.org/officeDocument/2006/relationships/image" Target="../media/image61.png"/><Relationship Id="rId50" Type="http://schemas.openxmlformats.org/officeDocument/2006/relationships/image" Target="../media/image64.svg"/><Relationship Id="rId55" Type="http://schemas.openxmlformats.org/officeDocument/2006/relationships/image" Target="../media/image69.png"/><Relationship Id="rId63" Type="http://schemas.openxmlformats.org/officeDocument/2006/relationships/chart" Target="../charts/chart9.xml"/><Relationship Id="rId7" Type="http://schemas.openxmlformats.org/officeDocument/2006/relationships/image" Target="../media/image22.svg"/><Relationship Id="rId2" Type="http://schemas.openxmlformats.org/officeDocument/2006/relationships/image" Target="../media/image17.png"/><Relationship Id="rId16" Type="http://schemas.openxmlformats.org/officeDocument/2006/relationships/image" Target="../media/image31.png"/><Relationship Id="rId29" Type="http://schemas.openxmlformats.org/officeDocument/2006/relationships/image" Target="../media/image44.svg"/><Relationship Id="rId11" Type="http://schemas.openxmlformats.org/officeDocument/2006/relationships/image" Target="../media/image26.svg"/><Relationship Id="rId24" Type="http://schemas.openxmlformats.org/officeDocument/2006/relationships/image" Target="../media/image39.png"/><Relationship Id="rId32" Type="http://schemas.openxmlformats.org/officeDocument/2006/relationships/image" Target="../media/image47.png"/><Relationship Id="rId37" Type="http://schemas.openxmlformats.org/officeDocument/2006/relationships/image" Target="../media/image52.svg"/><Relationship Id="rId40" Type="http://schemas.openxmlformats.org/officeDocument/2006/relationships/image" Target="../media/image55.png"/><Relationship Id="rId45" Type="http://schemas.openxmlformats.org/officeDocument/2006/relationships/image" Target="../media/image59.png"/><Relationship Id="rId53" Type="http://schemas.openxmlformats.org/officeDocument/2006/relationships/image" Target="../media/image67.png"/><Relationship Id="rId58" Type="http://schemas.openxmlformats.org/officeDocument/2006/relationships/image" Target="../media/image72.svg"/><Relationship Id="rId5" Type="http://schemas.openxmlformats.org/officeDocument/2006/relationships/image" Target="../media/image20.svg"/><Relationship Id="rId61" Type="http://schemas.openxmlformats.org/officeDocument/2006/relationships/image" Target="../media/image75.png"/><Relationship Id="rId19" Type="http://schemas.openxmlformats.org/officeDocument/2006/relationships/image" Target="../media/image34.svg"/><Relationship Id="rId14" Type="http://schemas.openxmlformats.org/officeDocument/2006/relationships/image" Target="../media/image29.png"/><Relationship Id="rId22" Type="http://schemas.openxmlformats.org/officeDocument/2006/relationships/image" Target="../media/image37.png"/><Relationship Id="rId27" Type="http://schemas.openxmlformats.org/officeDocument/2006/relationships/image" Target="../media/image42.svg"/><Relationship Id="rId30" Type="http://schemas.openxmlformats.org/officeDocument/2006/relationships/image" Target="../media/image45.png"/><Relationship Id="rId35" Type="http://schemas.openxmlformats.org/officeDocument/2006/relationships/image" Target="../media/image50.svg"/><Relationship Id="rId43" Type="http://schemas.openxmlformats.org/officeDocument/2006/relationships/image" Target="../media/image57.png"/><Relationship Id="rId48" Type="http://schemas.openxmlformats.org/officeDocument/2006/relationships/image" Target="../media/image62.svg"/><Relationship Id="rId56" Type="http://schemas.openxmlformats.org/officeDocument/2006/relationships/image" Target="../media/image70.svg"/><Relationship Id="rId8" Type="http://schemas.openxmlformats.org/officeDocument/2006/relationships/image" Target="../media/image23.png"/><Relationship Id="rId51" Type="http://schemas.openxmlformats.org/officeDocument/2006/relationships/image" Target="../media/image65.png"/><Relationship Id="rId3" Type="http://schemas.openxmlformats.org/officeDocument/2006/relationships/image" Target="../media/image18.svg"/><Relationship Id="rId12" Type="http://schemas.openxmlformats.org/officeDocument/2006/relationships/image" Target="../media/image27.png"/><Relationship Id="rId17" Type="http://schemas.openxmlformats.org/officeDocument/2006/relationships/image" Target="../media/image32.svg"/><Relationship Id="rId25" Type="http://schemas.openxmlformats.org/officeDocument/2006/relationships/image" Target="../media/image40.svg"/><Relationship Id="rId33" Type="http://schemas.openxmlformats.org/officeDocument/2006/relationships/image" Target="../media/image48.svg"/><Relationship Id="rId38" Type="http://schemas.openxmlformats.org/officeDocument/2006/relationships/image" Target="../media/image53.png"/><Relationship Id="rId46" Type="http://schemas.openxmlformats.org/officeDocument/2006/relationships/image" Target="../media/image60.svg"/><Relationship Id="rId59" Type="http://schemas.openxmlformats.org/officeDocument/2006/relationships/image" Target="../media/image73.png"/><Relationship Id="rId20" Type="http://schemas.openxmlformats.org/officeDocument/2006/relationships/image" Target="../media/image35.png"/><Relationship Id="rId41" Type="http://schemas.openxmlformats.org/officeDocument/2006/relationships/image" Target="../media/image56.svg"/><Relationship Id="rId54" Type="http://schemas.openxmlformats.org/officeDocument/2006/relationships/image" Target="../media/image68.svg"/><Relationship Id="rId62" Type="http://schemas.openxmlformats.org/officeDocument/2006/relationships/image" Target="../media/image76.svg"/><Relationship Id="rId1" Type="http://schemas.openxmlformats.org/officeDocument/2006/relationships/slideMaster" Target="../slideMasters/slideMaster3.xml"/><Relationship Id="rId6" Type="http://schemas.openxmlformats.org/officeDocument/2006/relationships/image" Target="../media/image21.png"/><Relationship Id="rId15" Type="http://schemas.openxmlformats.org/officeDocument/2006/relationships/image" Target="../media/image30.svg"/><Relationship Id="rId23" Type="http://schemas.openxmlformats.org/officeDocument/2006/relationships/image" Target="../media/image38.svg"/><Relationship Id="rId28" Type="http://schemas.openxmlformats.org/officeDocument/2006/relationships/image" Target="../media/image43.png"/><Relationship Id="rId36" Type="http://schemas.openxmlformats.org/officeDocument/2006/relationships/image" Target="../media/image51.png"/><Relationship Id="rId49" Type="http://schemas.openxmlformats.org/officeDocument/2006/relationships/image" Target="../media/image63.png"/><Relationship Id="rId57" Type="http://schemas.openxmlformats.org/officeDocument/2006/relationships/image" Target="../media/image71.png"/><Relationship Id="rId10" Type="http://schemas.openxmlformats.org/officeDocument/2006/relationships/image" Target="../media/image25.png"/><Relationship Id="rId31" Type="http://schemas.openxmlformats.org/officeDocument/2006/relationships/image" Target="../media/image46.svg"/><Relationship Id="rId44" Type="http://schemas.openxmlformats.org/officeDocument/2006/relationships/image" Target="../media/image58.svg"/><Relationship Id="rId52" Type="http://schemas.openxmlformats.org/officeDocument/2006/relationships/image" Target="../media/image66.svg"/><Relationship Id="rId60" Type="http://schemas.openxmlformats.org/officeDocument/2006/relationships/image" Target="../media/image74.svg"/><Relationship Id="rId4" Type="http://schemas.openxmlformats.org/officeDocument/2006/relationships/image" Target="../media/image19.png"/><Relationship Id="rId9" Type="http://schemas.openxmlformats.org/officeDocument/2006/relationships/image" Target="../media/image24.svg"/></Relationships>
</file>

<file path=ppt/slideLayouts/_rels/slideLayout97.xml.rels><?xml version="1.0" encoding="UTF-8" standalone="yes"?>
<Relationships xmlns="http://schemas.openxmlformats.org/package/2006/relationships"><Relationship Id="rId8" Type="http://schemas.openxmlformats.org/officeDocument/2006/relationships/image" Target="../media/image83.png"/><Relationship Id="rId13" Type="http://schemas.openxmlformats.org/officeDocument/2006/relationships/image" Target="../media/image88.svg"/><Relationship Id="rId18" Type="http://schemas.openxmlformats.org/officeDocument/2006/relationships/image" Target="../media/image93.png"/><Relationship Id="rId26" Type="http://schemas.openxmlformats.org/officeDocument/2006/relationships/image" Target="../media/image101.png"/><Relationship Id="rId3" Type="http://schemas.openxmlformats.org/officeDocument/2006/relationships/image" Target="../media/image78.svg"/><Relationship Id="rId21" Type="http://schemas.openxmlformats.org/officeDocument/2006/relationships/image" Target="../media/image96.svg"/><Relationship Id="rId7" Type="http://schemas.openxmlformats.org/officeDocument/2006/relationships/image" Target="../media/image82.svg"/><Relationship Id="rId12" Type="http://schemas.openxmlformats.org/officeDocument/2006/relationships/image" Target="../media/image87.png"/><Relationship Id="rId17" Type="http://schemas.openxmlformats.org/officeDocument/2006/relationships/image" Target="../media/image92.svg"/><Relationship Id="rId25" Type="http://schemas.openxmlformats.org/officeDocument/2006/relationships/image" Target="../media/image100.svg"/><Relationship Id="rId2" Type="http://schemas.openxmlformats.org/officeDocument/2006/relationships/image" Target="../media/image77.png"/><Relationship Id="rId16" Type="http://schemas.openxmlformats.org/officeDocument/2006/relationships/image" Target="../media/image91.png"/><Relationship Id="rId20" Type="http://schemas.openxmlformats.org/officeDocument/2006/relationships/image" Target="../media/image95.png"/><Relationship Id="rId29" Type="http://schemas.openxmlformats.org/officeDocument/2006/relationships/image" Target="../media/image104.svg"/><Relationship Id="rId1" Type="http://schemas.openxmlformats.org/officeDocument/2006/relationships/slideMaster" Target="../slideMasters/slideMaster3.xml"/><Relationship Id="rId6" Type="http://schemas.openxmlformats.org/officeDocument/2006/relationships/image" Target="../media/image81.png"/><Relationship Id="rId11" Type="http://schemas.openxmlformats.org/officeDocument/2006/relationships/image" Target="../media/image86.svg"/><Relationship Id="rId24" Type="http://schemas.openxmlformats.org/officeDocument/2006/relationships/image" Target="../media/image99.png"/><Relationship Id="rId5" Type="http://schemas.openxmlformats.org/officeDocument/2006/relationships/image" Target="../media/image80.svg"/><Relationship Id="rId15" Type="http://schemas.openxmlformats.org/officeDocument/2006/relationships/image" Target="../media/image90.svg"/><Relationship Id="rId23" Type="http://schemas.openxmlformats.org/officeDocument/2006/relationships/image" Target="../media/image98.svg"/><Relationship Id="rId28" Type="http://schemas.openxmlformats.org/officeDocument/2006/relationships/image" Target="../media/image103.png"/><Relationship Id="rId10" Type="http://schemas.openxmlformats.org/officeDocument/2006/relationships/image" Target="../media/image85.png"/><Relationship Id="rId19" Type="http://schemas.openxmlformats.org/officeDocument/2006/relationships/image" Target="../media/image94.svg"/><Relationship Id="rId31" Type="http://schemas.openxmlformats.org/officeDocument/2006/relationships/image" Target="../media/image106.svg"/><Relationship Id="rId4" Type="http://schemas.openxmlformats.org/officeDocument/2006/relationships/image" Target="../media/image79.png"/><Relationship Id="rId9" Type="http://schemas.openxmlformats.org/officeDocument/2006/relationships/image" Target="../media/image84.svg"/><Relationship Id="rId14" Type="http://schemas.openxmlformats.org/officeDocument/2006/relationships/image" Target="../media/image89.png"/><Relationship Id="rId22" Type="http://schemas.openxmlformats.org/officeDocument/2006/relationships/image" Target="../media/image97.png"/><Relationship Id="rId27" Type="http://schemas.openxmlformats.org/officeDocument/2006/relationships/image" Target="../media/image102.svg"/><Relationship Id="rId30" Type="http://schemas.openxmlformats.org/officeDocument/2006/relationships/image" Target="../media/image105.png"/></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9.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3_Title Slide">
    <p:bg>
      <p:bgRef idx="1001">
        <a:schemeClr val="bg1"/>
      </p:bgRef>
    </p:bg>
    <p:spTree>
      <p:nvGrpSpPr>
        <p:cNvPr id="1" name=""/>
        <p:cNvGrpSpPr/>
        <p:nvPr/>
      </p:nvGrpSpPr>
      <p:grpSpPr>
        <a:xfrm>
          <a:off x="0" y="0"/>
          <a:ext cx="0" cy="0"/>
          <a:chOff x="0" y="0"/>
          <a:chExt cx="0" cy="0"/>
        </a:xfrm>
      </p:grpSpPr>
      <p:sp>
        <p:nvSpPr>
          <p:cNvPr id="5" name="Diagonal Stripe 4">
            <a:extLst>
              <a:ext uri="{FF2B5EF4-FFF2-40B4-BE49-F238E27FC236}">
                <a16:creationId xmlns:a16="http://schemas.microsoft.com/office/drawing/2014/main" id="{33B0F050-294E-48BF-922A-0D4F22D12663}"/>
              </a:ext>
            </a:extLst>
          </p:cNvPr>
          <p:cNvSpPr/>
          <p:nvPr userDrawn="1"/>
        </p:nvSpPr>
        <p:spPr>
          <a:xfrm>
            <a:off x="0" y="0"/>
            <a:ext cx="12192000" cy="6858000"/>
          </a:xfrm>
          <a:prstGeom prst="diagStripe">
            <a:avLst>
              <a:gd name="adj" fmla="val 50440"/>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p:cNvSpPr>
            <a:spLocks noGrp="1"/>
          </p:cNvSpPr>
          <p:nvPr>
            <p:ph type="ctrTitle" hasCustomPrompt="1"/>
          </p:nvPr>
        </p:nvSpPr>
        <p:spPr>
          <a:xfrm>
            <a:off x="1842479" y="1816275"/>
            <a:ext cx="9037556" cy="3989540"/>
          </a:xfrm>
          <a:solidFill>
            <a:schemeClr val="bg1">
              <a:lumMod val="95000"/>
            </a:schemeClr>
          </a:solidFill>
          <a:ln>
            <a:noFill/>
          </a:ln>
          <a:effectLst>
            <a:outerShdw blurRad="215900" dist="38100" dir="2700000" algn="tl" rotWithShape="0">
              <a:prstClr val="black">
                <a:alpha val="70000"/>
              </a:prstClr>
            </a:outerShdw>
          </a:effectLst>
        </p:spPr>
        <p:txBody>
          <a:bodyPr bIns="0" anchor="t">
            <a:normAutofit/>
          </a:bodyPr>
          <a:lstStyle>
            <a:lvl1pPr algn="l">
              <a:lnSpc>
                <a:spcPct val="150000"/>
              </a:lnSpc>
              <a:buFont typeface="Arial" panose="020B0604020202020204" pitchFamily="34" charset="0"/>
              <a:buNone/>
              <a:defRPr sz="2400">
                <a:solidFill>
                  <a:schemeClr val="tx1">
                    <a:lumMod val="75000"/>
                    <a:lumOff val="25000"/>
                  </a:schemeClr>
                </a:solidFill>
                <a:latin typeface="Source Sans Pro" panose="020B0503030403020204" pitchFamily="34" charset="0"/>
                <a:ea typeface="Source Sans Pro" panose="020B0503030403020204" pitchFamily="34" charset="0"/>
              </a:defRPr>
            </a:lvl1pPr>
          </a:lstStyle>
          <a:p>
            <a:r>
              <a:rPr lang="en-US" b="1" i="0">
                <a:solidFill>
                  <a:srgbClr val="000000"/>
                </a:solidFill>
                <a:effectLst/>
                <a:latin typeface="Roboto" panose="02000000000000000000" pitchFamily="2" charset="0"/>
              </a:rPr>
              <a:t> •  </a:t>
            </a:r>
            <a:r>
              <a:rPr lang="en-US"/>
              <a:t>SECTION TITLE</a:t>
            </a:r>
            <a:br>
              <a:rPr lang="en-US"/>
            </a:br>
            <a:r>
              <a:rPr lang="en-US"/>
              <a:t> </a:t>
            </a:r>
            <a:r>
              <a:rPr lang="en-US" b="1" i="0">
                <a:solidFill>
                  <a:srgbClr val="000000"/>
                </a:solidFill>
                <a:effectLst/>
                <a:latin typeface="Roboto" panose="02000000000000000000" pitchFamily="2" charset="0"/>
              </a:rPr>
              <a:t>•  </a:t>
            </a:r>
            <a:r>
              <a:rPr lang="en-US"/>
              <a:t>SECTION TITLE</a:t>
            </a:r>
            <a:br>
              <a:rPr lang="en-US"/>
            </a:br>
            <a:r>
              <a:rPr lang="en-US"/>
              <a:t> </a:t>
            </a:r>
            <a:r>
              <a:rPr lang="en-US" b="1" i="0">
                <a:solidFill>
                  <a:srgbClr val="000000"/>
                </a:solidFill>
                <a:effectLst/>
                <a:latin typeface="Roboto" panose="02000000000000000000" pitchFamily="2" charset="0"/>
              </a:rPr>
              <a:t>•  </a:t>
            </a:r>
            <a:r>
              <a:rPr lang="en-US"/>
              <a:t>SECTION TITLE</a:t>
            </a:r>
            <a:br>
              <a:rPr lang="en-US"/>
            </a:br>
            <a:r>
              <a:rPr lang="en-US"/>
              <a:t> </a:t>
            </a:r>
            <a:r>
              <a:rPr lang="en-US" b="1" i="0">
                <a:solidFill>
                  <a:srgbClr val="000000"/>
                </a:solidFill>
                <a:effectLst/>
                <a:latin typeface="Roboto" panose="02000000000000000000" pitchFamily="2" charset="0"/>
              </a:rPr>
              <a:t>•  </a:t>
            </a:r>
            <a:r>
              <a:rPr lang="en-US"/>
              <a:t>SECTION TITLE</a:t>
            </a:r>
            <a:br>
              <a:rPr lang="en-US"/>
            </a:br>
            <a:r>
              <a:rPr lang="en-US"/>
              <a:t> </a:t>
            </a:r>
            <a:r>
              <a:rPr lang="en-US" b="1" i="0">
                <a:solidFill>
                  <a:srgbClr val="000000"/>
                </a:solidFill>
                <a:effectLst/>
                <a:latin typeface="Roboto" panose="02000000000000000000" pitchFamily="2" charset="0"/>
              </a:rPr>
              <a:t>•  </a:t>
            </a:r>
            <a:r>
              <a:rPr lang="en-US"/>
              <a:t>SECTION TITLE</a:t>
            </a:r>
            <a:br>
              <a:rPr lang="en-US"/>
            </a:br>
            <a:r>
              <a:rPr lang="en-US"/>
              <a:t> </a:t>
            </a:r>
            <a:r>
              <a:rPr lang="en-US" b="1" i="0">
                <a:solidFill>
                  <a:srgbClr val="000000"/>
                </a:solidFill>
                <a:effectLst/>
                <a:latin typeface="Roboto" panose="02000000000000000000" pitchFamily="2" charset="0"/>
              </a:rPr>
              <a:t>•  </a:t>
            </a:r>
            <a:r>
              <a:rPr lang="en-US"/>
              <a:t>SECTION TITLE</a:t>
            </a:r>
            <a:br>
              <a:rPr lang="en-US"/>
            </a:br>
            <a:r>
              <a:rPr lang="en-US"/>
              <a:t> </a:t>
            </a:r>
            <a:r>
              <a:rPr lang="en-US" b="1" i="0">
                <a:solidFill>
                  <a:srgbClr val="000000"/>
                </a:solidFill>
                <a:effectLst/>
                <a:latin typeface="Roboto" panose="02000000000000000000" pitchFamily="2" charset="0"/>
              </a:rPr>
              <a:t>•  </a:t>
            </a:r>
            <a:r>
              <a:rPr lang="en-US"/>
              <a:t>SECTION TITLE</a:t>
            </a:r>
          </a:p>
        </p:txBody>
      </p:sp>
      <p:sp>
        <p:nvSpPr>
          <p:cNvPr id="8" name="Slide Number Placeholder 8">
            <a:extLst>
              <a:ext uri="{FF2B5EF4-FFF2-40B4-BE49-F238E27FC236}">
                <a16:creationId xmlns:a16="http://schemas.microsoft.com/office/drawing/2014/main" id="{A676ABC6-A4F7-49CF-AC2D-BE53357CBE70}"/>
              </a:ext>
            </a:extLst>
          </p:cNvPr>
          <p:cNvSpPr>
            <a:spLocks noGrp="1"/>
          </p:cNvSpPr>
          <p:nvPr>
            <p:ph type="sldNum" sz="quarter" idx="4"/>
          </p:nvPr>
        </p:nvSpPr>
        <p:spPr>
          <a:xfrm>
            <a:off x="264425" y="5929287"/>
            <a:ext cx="636727" cy="322851"/>
          </a:xfrm>
          <a:prstGeom prst="rect">
            <a:avLst/>
          </a:prstGeom>
        </p:spPr>
        <p:txBody>
          <a:bodyPr/>
          <a:lstStyle>
            <a:lvl1pPr>
              <a:defRPr>
                <a:solidFill>
                  <a:schemeClr val="bg1"/>
                </a:solidFill>
              </a:defRPr>
            </a:lvl1pPr>
          </a:lstStyle>
          <a:p>
            <a:fld id="{6D22F896-40B5-4ADD-8801-0D06FADFA095}" type="slidenum">
              <a:rPr lang="en-US" smtClean="0"/>
              <a:pPr/>
              <a:t>‹#›</a:t>
            </a:fld>
            <a:endParaRPr lang="en-US"/>
          </a:p>
        </p:txBody>
      </p:sp>
      <p:sp>
        <p:nvSpPr>
          <p:cNvPr id="9" name="TextBox 8">
            <a:extLst>
              <a:ext uri="{FF2B5EF4-FFF2-40B4-BE49-F238E27FC236}">
                <a16:creationId xmlns:a16="http://schemas.microsoft.com/office/drawing/2014/main" id="{2D8E70A6-C66B-42CB-98D8-CB8B5690124F}"/>
              </a:ext>
            </a:extLst>
          </p:cNvPr>
          <p:cNvSpPr txBox="1"/>
          <p:nvPr userDrawn="1"/>
        </p:nvSpPr>
        <p:spPr>
          <a:xfrm>
            <a:off x="9171359" y="6552660"/>
            <a:ext cx="2075319" cy="200055"/>
          </a:xfrm>
          <a:prstGeom prst="rect">
            <a:avLst/>
          </a:prstGeom>
          <a:noFill/>
        </p:spPr>
        <p:txBody>
          <a:bodyPr wrap="square">
            <a:spAutoFit/>
          </a:bodyPr>
          <a:lstStyle/>
          <a:p>
            <a:pPr algn="r"/>
            <a:r>
              <a:rPr lang="en-US" sz="700" b="0" i="0">
                <a:solidFill>
                  <a:schemeClr val="tx2">
                    <a:lumMod val="60000"/>
                    <a:lumOff val="40000"/>
                  </a:schemeClr>
                </a:solidFill>
                <a:effectLst/>
                <a:latin typeface="Helvetica Neue"/>
              </a:rPr>
              <a:t>This material is confidential</a:t>
            </a:r>
            <a:endParaRPr lang="en-US" sz="700">
              <a:solidFill>
                <a:schemeClr val="tx2">
                  <a:lumMod val="60000"/>
                  <a:lumOff val="40000"/>
                </a:schemeClr>
              </a:solidFill>
            </a:endParaRPr>
          </a:p>
        </p:txBody>
      </p:sp>
      <p:sp>
        <p:nvSpPr>
          <p:cNvPr id="7" name="TextBox 6">
            <a:extLst>
              <a:ext uri="{FF2B5EF4-FFF2-40B4-BE49-F238E27FC236}">
                <a16:creationId xmlns:a16="http://schemas.microsoft.com/office/drawing/2014/main" id="{474FE7BE-9B38-4814-ACB4-BD4ABE8D9FFD}"/>
              </a:ext>
            </a:extLst>
          </p:cNvPr>
          <p:cNvSpPr txBox="1"/>
          <p:nvPr userDrawn="1"/>
        </p:nvSpPr>
        <p:spPr>
          <a:xfrm>
            <a:off x="1047833" y="6552660"/>
            <a:ext cx="10198846" cy="200055"/>
          </a:xfrm>
          <a:prstGeom prst="rect">
            <a:avLst/>
          </a:prstGeom>
          <a:noFill/>
        </p:spPr>
        <p:txBody>
          <a:bodyPr wrap="square">
            <a:spAutoFit/>
          </a:bodyPr>
          <a:lstStyle/>
          <a:p>
            <a:pPr algn="ctr"/>
            <a:r>
              <a:rPr lang="en-US" sz="700" b="0" i="0">
                <a:solidFill>
                  <a:schemeClr val="tx1">
                    <a:lumMod val="75000"/>
                    <a:lumOff val="25000"/>
                  </a:schemeClr>
                </a:solidFill>
                <a:effectLst/>
                <a:latin typeface="Helvetica Neue"/>
              </a:rPr>
              <a:t>THIS MATERIAL IS CONFIDENTIAL</a:t>
            </a:r>
            <a:endParaRPr lang="en-US" sz="700">
              <a:solidFill>
                <a:schemeClr val="tx1">
                  <a:lumMod val="75000"/>
                  <a:lumOff val="25000"/>
                </a:schemeClr>
              </a:solidFill>
            </a:endParaRPr>
          </a:p>
        </p:txBody>
      </p:sp>
      <p:sp>
        <p:nvSpPr>
          <p:cNvPr id="20" name="Title 1">
            <a:extLst>
              <a:ext uri="{FF2B5EF4-FFF2-40B4-BE49-F238E27FC236}">
                <a16:creationId xmlns:a16="http://schemas.microsoft.com/office/drawing/2014/main" id="{2E32760B-41B6-4DD3-AA8C-F7E713D06A91}"/>
              </a:ext>
            </a:extLst>
          </p:cNvPr>
          <p:cNvSpPr txBox="1">
            <a:spLocks/>
          </p:cNvSpPr>
          <p:nvPr userDrawn="1"/>
        </p:nvSpPr>
        <p:spPr>
          <a:xfrm>
            <a:off x="4976191" y="403772"/>
            <a:ext cx="4048539" cy="1232902"/>
          </a:xfrm>
          <a:prstGeom prst="rect">
            <a:avLst/>
          </a:prstGeom>
          <a:effectLst>
            <a:outerShdw blurRad="215900" dist="38100" dir="2700000" algn="tl" rotWithShape="0">
              <a:prstClr val="black">
                <a:alpha val="70000"/>
              </a:prstClr>
            </a:outerShdw>
          </a:effectLst>
        </p:spPr>
        <p:txBody>
          <a:bodyPr vert="horz" lIns="91440" tIns="45720" rIns="91440" bIns="0" rtlCol="0" anchor="b">
            <a:normAutofit/>
          </a:bodyPr>
          <a:lstStyle>
            <a:lvl1pPr algn="ctr" defTabSz="914400" rtl="0" eaLnBrk="1" latinLnBrk="0" hangingPunct="1">
              <a:lnSpc>
                <a:spcPct val="90000"/>
              </a:lnSpc>
              <a:spcBef>
                <a:spcPct val="0"/>
              </a:spcBef>
              <a:buNone/>
              <a:defRPr sz="5400" b="0" i="0" kern="1200" cap="all">
                <a:solidFill>
                  <a:schemeClr val="bg1"/>
                </a:solidFill>
                <a:effectLst/>
                <a:latin typeface="+mj-lt"/>
                <a:ea typeface="+mj-ea"/>
                <a:cs typeface="+mj-cs"/>
              </a:defRPr>
            </a:lvl1pPr>
          </a:lstStyle>
          <a:p>
            <a:r>
              <a:rPr lang="en-US" sz="7200"/>
              <a:t>agenda</a:t>
            </a:r>
          </a:p>
        </p:txBody>
      </p:sp>
      <p:pic>
        <p:nvPicPr>
          <p:cNvPr id="10" name="Picture 9" descr="A close up of a sign&#10;&#10;Description automatically generated">
            <a:extLst>
              <a:ext uri="{FF2B5EF4-FFF2-40B4-BE49-F238E27FC236}">
                <a16:creationId xmlns:a16="http://schemas.microsoft.com/office/drawing/2014/main" id="{154E0EC3-80B9-4FDC-B88E-EA6705181E3D}"/>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11419060" y="6442690"/>
            <a:ext cx="553002" cy="276501"/>
          </a:xfrm>
          <a:prstGeom prst="rect">
            <a:avLst/>
          </a:prstGeom>
        </p:spPr>
      </p:pic>
    </p:spTree>
    <p:extLst>
      <p:ext uri="{BB962C8B-B14F-4D97-AF65-F5344CB8AC3E}">
        <p14:creationId xmlns:p14="http://schemas.microsoft.com/office/powerpoint/2010/main" val="287700025"/>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Title and Content">
    <p:bg>
      <p:bgRef idx="1001">
        <a:schemeClr val="bg1"/>
      </p:bgRef>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963494" y="675271"/>
            <a:ext cx="6793945" cy="1292660"/>
          </a:xfrm>
        </p:spPr>
        <p:txBody>
          <a:bodyPr/>
          <a:lstStyle>
            <a:lvl1pPr algn="l">
              <a:defRPr sz="4400">
                <a:latin typeface="Source Sans Pro" panose="020B0503030403020204" pitchFamily="34" charset="0"/>
                <a:ea typeface="Source Sans Pro" panose="020B0503030403020204" pitchFamily="34" charset="0"/>
              </a:defRPr>
            </a:lvl1pPr>
          </a:lstStyle>
          <a:p>
            <a:r>
              <a:rPr lang="en-US"/>
              <a:t>Place header </a:t>
            </a:r>
            <a:br>
              <a:rPr lang="en-US"/>
            </a:br>
            <a:r>
              <a:rPr lang="en-US"/>
              <a:t>text here</a:t>
            </a:r>
          </a:p>
        </p:txBody>
      </p:sp>
      <p:sp>
        <p:nvSpPr>
          <p:cNvPr id="3" name="Content Placeholder 2"/>
          <p:cNvSpPr>
            <a:spLocks noGrp="1"/>
          </p:cNvSpPr>
          <p:nvPr>
            <p:ph idx="1" hasCustomPrompt="1"/>
          </p:nvPr>
        </p:nvSpPr>
        <p:spPr>
          <a:xfrm>
            <a:off x="963494" y="2261385"/>
            <a:ext cx="4620526" cy="1920829"/>
          </a:xfrm>
          <a:prstGeom prst="rect">
            <a:avLst/>
          </a:prstGeom>
        </p:spPr>
        <p:txBody>
          <a:bodyPr anchor="t"/>
          <a:lstStyle>
            <a:lvl1pPr marL="0" marR="0" indent="0" algn="l" defTabSz="914400" rtl="0" eaLnBrk="1" fontAlgn="auto" latinLnBrk="0" hangingPunct="1">
              <a:lnSpc>
                <a:spcPct val="120000"/>
              </a:lnSpc>
              <a:spcBef>
                <a:spcPts val="1000"/>
              </a:spcBef>
              <a:spcAft>
                <a:spcPts val="0"/>
              </a:spcAft>
              <a:buClr>
                <a:schemeClr val="accent1"/>
              </a:buClr>
              <a:buSzPct val="100000"/>
              <a:buFont typeface="Arial" panose="020B0604020202020204" pitchFamily="34" charset="0"/>
              <a:buNone/>
              <a:tabLst/>
              <a:defRPr>
                <a:latin typeface="Source Sans Pro" panose="020B0503030403020204" pitchFamily="34" charset="0"/>
                <a:ea typeface="Source Sans Pro" panose="020B0503030403020204" pitchFamily="34" charset="0"/>
              </a:defRPr>
            </a:lvl1pPr>
            <a:lvl2pPr>
              <a:defRPr>
                <a:latin typeface="Source Sans Pro" panose="020B0503030403020204" pitchFamily="34" charset="0"/>
                <a:ea typeface="Source Sans Pro" panose="020B0503030403020204" pitchFamily="34" charset="0"/>
              </a:defRPr>
            </a:lvl2pPr>
            <a:lvl3pPr>
              <a:defRPr>
                <a:latin typeface="Source Sans Pro" panose="020B0503030403020204" pitchFamily="34" charset="0"/>
                <a:ea typeface="Source Sans Pro" panose="020B0503030403020204" pitchFamily="34" charset="0"/>
              </a:defRPr>
            </a:lvl3pPr>
            <a:lvl4pPr>
              <a:defRPr>
                <a:latin typeface="Source Sans Pro" panose="020B0503030403020204" pitchFamily="34" charset="0"/>
                <a:ea typeface="Source Sans Pro" panose="020B0503030403020204" pitchFamily="34" charset="0"/>
              </a:defRPr>
            </a:lvl4pPr>
            <a:lvl5pPr>
              <a:defRPr>
                <a:latin typeface="Source Sans Pro" panose="020B0503030403020204" pitchFamily="34" charset="0"/>
                <a:ea typeface="Source Sans Pro" panose="020B0503030403020204" pitchFamily="34" charset="0"/>
              </a:defRPr>
            </a:lvl5pPr>
          </a:lstStyle>
          <a:p>
            <a:pPr marL="228600" marR="0" lvl="0" indent="-228600" algn="l" defTabSz="914400" rtl="0" eaLnBrk="1" fontAlgn="auto" latinLnBrk="0" hangingPunct="1">
              <a:lnSpc>
                <a:spcPct val="120000"/>
              </a:lnSpc>
              <a:spcBef>
                <a:spcPts val="1000"/>
              </a:spcBef>
              <a:spcAft>
                <a:spcPts val="0"/>
              </a:spcAft>
              <a:buClr>
                <a:schemeClr val="accent1"/>
              </a:buClr>
              <a:buSzPct val="100000"/>
              <a:buFont typeface="Arial" panose="020B0604020202020204" pitchFamily="34" charset="0"/>
              <a:buChar char="•"/>
              <a:tabLst/>
              <a:defRPr/>
            </a:pPr>
            <a:r>
              <a:rPr lang="en-US"/>
              <a:t>Sample Bullet Point  </a:t>
            </a:r>
          </a:p>
          <a:p>
            <a:pPr lvl="1"/>
            <a:r>
              <a:rPr lang="en-US"/>
              <a:t>Second level Embedded</a:t>
            </a:r>
          </a:p>
          <a:p>
            <a:pPr lvl="2"/>
            <a:r>
              <a:rPr lang="en-US"/>
              <a:t>Third level Embedded</a:t>
            </a:r>
          </a:p>
          <a:p>
            <a:pPr lvl="3"/>
            <a:r>
              <a:rPr lang="en-US"/>
              <a:t>Fourth level Embedded</a:t>
            </a:r>
          </a:p>
          <a:p>
            <a:pPr lvl="4"/>
            <a:r>
              <a:rPr lang="en-US"/>
              <a:t>Fifth level Embedded</a:t>
            </a:r>
          </a:p>
        </p:txBody>
      </p:sp>
      <p:cxnSp>
        <p:nvCxnSpPr>
          <p:cNvPr id="33" name="Straight Connector 32"/>
          <p:cNvCxnSpPr>
            <a:cxnSpLocks/>
          </p:cNvCxnSpPr>
          <p:nvPr/>
        </p:nvCxnSpPr>
        <p:spPr>
          <a:xfrm>
            <a:off x="0" y="2055441"/>
            <a:ext cx="7337287" cy="0"/>
          </a:xfrm>
          <a:prstGeom prst="line">
            <a:avLst/>
          </a:prstGeom>
          <a:ln w="31750">
            <a:solidFill>
              <a:schemeClr val="accent3"/>
            </a:solidFill>
            <a:tailEnd type="oval"/>
          </a:ln>
        </p:spPr>
        <p:style>
          <a:lnRef idx="3">
            <a:schemeClr val="accent1"/>
          </a:lnRef>
          <a:fillRef idx="0">
            <a:schemeClr val="accent1"/>
          </a:fillRef>
          <a:effectRef idx="2">
            <a:schemeClr val="accent1"/>
          </a:effectRef>
          <a:fontRef idx="minor">
            <a:schemeClr val="tx1"/>
          </a:fontRef>
        </p:style>
      </p:cxnSp>
      <p:sp>
        <p:nvSpPr>
          <p:cNvPr id="24" name="Picture Placeholder 2">
            <a:extLst>
              <a:ext uri="{FF2B5EF4-FFF2-40B4-BE49-F238E27FC236}">
                <a16:creationId xmlns:a16="http://schemas.microsoft.com/office/drawing/2014/main" id="{0D99AA7A-6EEC-4CD1-8AD8-D117CE8A90FE}"/>
              </a:ext>
            </a:extLst>
          </p:cNvPr>
          <p:cNvSpPr>
            <a:spLocks noGrp="1" noChangeAspect="1"/>
          </p:cNvSpPr>
          <p:nvPr>
            <p:ph type="pic" idx="10"/>
          </p:nvPr>
        </p:nvSpPr>
        <p:spPr>
          <a:xfrm>
            <a:off x="7575826" y="375947"/>
            <a:ext cx="4227445" cy="5855853"/>
          </a:xfrm>
          <a:prstGeom prst="rect">
            <a:avLst/>
          </a:prstGeom>
          <a:solidFill>
            <a:schemeClr val="bg1"/>
          </a:solidFill>
          <a:ln w="9525" cap="sq">
            <a:noFill/>
            <a:miter lim="800000"/>
          </a:ln>
          <a:effectLst>
            <a:outerShdw blurRad="330200" dist="152400" dir="2700000" algn="tl" rotWithShape="0">
              <a:prstClr val="black">
                <a:alpha val="40000"/>
              </a:prstClr>
            </a:outerShdw>
          </a:effectLst>
        </p:spPr>
        <p:txBody>
          <a:bodyPr anchor="t"/>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26" name="Content Placeholder 2">
            <a:extLst>
              <a:ext uri="{FF2B5EF4-FFF2-40B4-BE49-F238E27FC236}">
                <a16:creationId xmlns:a16="http://schemas.microsoft.com/office/drawing/2014/main" id="{2ECAA56D-906C-4CB2-AE0F-74F84AA31699}"/>
              </a:ext>
            </a:extLst>
          </p:cNvPr>
          <p:cNvSpPr>
            <a:spLocks noGrp="1"/>
          </p:cNvSpPr>
          <p:nvPr>
            <p:ph idx="11" hasCustomPrompt="1"/>
          </p:nvPr>
        </p:nvSpPr>
        <p:spPr>
          <a:xfrm>
            <a:off x="963494" y="4182214"/>
            <a:ext cx="4620526" cy="1920829"/>
          </a:xfrm>
          <a:prstGeom prst="rect">
            <a:avLst/>
          </a:prstGeom>
        </p:spPr>
        <p:txBody>
          <a:bodyPr anchor="t"/>
          <a:lstStyle>
            <a:lvl1pPr marL="0" marR="0" indent="0" algn="l" defTabSz="914400" rtl="0" eaLnBrk="1" fontAlgn="auto" latinLnBrk="0" hangingPunct="1">
              <a:lnSpc>
                <a:spcPct val="120000"/>
              </a:lnSpc>
              <a:spcBef>
                <a:spcPts val="1000"/>
              </a:spcBef>
              <a:spcAft>
                <a:spcPts val="0"/>
              </a:spcAft>
              <a:buClr>
                <a:schemeClr val="accent1"/>
              </a:buClr>
              <a:buSzPct val="100000"/>
              <a:buFont typeface="Arial" panose="020B0604020202020204" pitchFamily="34" charset="0"/>
              <a:buNone/>
              <a:tabLst/>
              <a:defRPr>
                <a:latin typeface="Source Sans Pro" panose="020B0503030403020204" pitchFamily="34" charset="0"/>
                <a:ea typeface="Source Sans Pro" panose="020B0503030403020204" pitchFamily="34" charset="0"/>
              </a:defRPr>
            </a:lvl1pPr>
            <a:lvl2pPr>
              <a:defRPr>
                <a:latin typeface="Source Sans Pro" panose="020B0503030403020204" pitchFamily="34" charset="0"/>
                <a:ea typeface="Source Sans Pro" panose="020B0503030403020204" pitchFamily="34" charset="0"/>
              </a:defRPr>
            </a:lvl2pPr>
            <a:lvl3pPr>
              <a:defRPr>
                <a:latin typeface="Source Sans Pro" panose="020B0503030403020204" pitchFamily="34" charset="0"/>
                <a:ea typeface="Source Sans Pro" panose="020B0503030403020204" pitchFamily="34" charset="0"/>
              </a:defRPr>
            </a:lvl3pPr>
            <a:lvl4pPr>
              <a:defRPr>
                <a:latin typeface="Source Sans Pro" panose="020B0503030403020204" pitchFamily="34" charset="0"/>
                <a:ea typeface="Source Sans Pro" panose="020B0503030403020204" pitchFamily="34" charset="0"/>
              </a:defRPr>
            </a:lvl4pPr>
            <a:lvl5pPr>
              <a:defRPr>
                <a:latin typeface="Source Sans Pro" panose="020B0503030403020204" pitchFamily="34" charset="0"/>
                <a:ea typeface="Source Sans Pro" panose="020B0503030403020204" pitchFamily="34" charset="0"/>
              </a:defRPr>
            </a:lvl5pPr>
          </a:lstStyle>
          <a:p>
            <a:pPr marL="228600" marR="0" lvl="0" indent="-228600" algn="l" defTabSz="914400" rtl="0" eaLnBrk="1" fontAlgn="auto" latinLnBrk="0" hangingPunct="1">
              <a:lnSpc>
                <a:spcPct val="120000"/>
              </a:lnSpc>
              <a:spcBef>
                <a:spcPts val="1000"/>
              </a:spcBef>
              <a:spcAft>
                <a:spcPts val="0"/>
              </a:spcAft>
              <a:buClr>
                <a:schemeClr val="accent1"/>
              </a:buClr>
              <a:buSzPct val="100000"/>
              <a:buFont typeface="Arial" panose="020B0604020202020204" pitchFamily="34" charset="0"/>
              <a:buChar char="•"/>
              <a:tabLst/>
              <a:defRPr/>
            </a:pPr>
            <a:r>
              <a:rPr lang="en-US"/>
              <a:t>Sample Bullet Point </a:t>
            </a:r>
          </a:p>
          <a:p>
            <a:pPr lvl="1"/>
            <a:r>
              <a:rPr lang="en-US"/>
              <a:t>Second level Embedded</a:t>
            </a:r>
          </a:p>
          <a:p>
            <a:pPr lvl="2"/>
            <a:r>
              <a:rPr lang="en-US"/>
              <a:t>Third level Embedded</a:t>
            </a:r>
          </a:p>
          <a:p>
            <a:pPr lvl="3"/>
            <a:r>
              <a:rPr lang="en-US"/>
              <a:t>Fourth level Embedded</a:t>
            </a:r>
          </a:p>
          <a:p>
            <a:pPr lvl="4"/>
            <a:r>
              <a:rPr lang="en-US"/>
              <a:t>Fifth level Embedded</a:t>
            </a:r>
          </a:p>
        </p:txBody>
      </p:sp>
      <p:sp>
        <p:nvSpPr>
          <p:cNvPr id="7" name="Slide Number Placeholder 8">
            <a:extLst>
              <a:ext uri="{FF2B5EF4-FFF2-40B4-BE49-F238E27FC236}">
                <a16:creationId xmlns:a16="http://schemas.microsoft.com/office/drawing/2014/main" id="{F3C67AB8-9988-4114-9667-FEF41623616F}"/>
              </a:ext>
            </a:extLst>
          </p:cNvPr>
          <p:cNvSpPr>
            <a:spLocks noGrp="1"/>
          </p:cNvSpPr>
          <p:nvPr>
            <p:ph type="sldNum" sz="quarter" idx="4"/>
          </p:nvPr>
        </p:nvSpPr>
        <p:spPr>
          <a:xfrm>
            <a:off x="202582" y="6388696"/>
            <a:ext cx="636727" cy="322851"/>
          </a:xfrm>
          <a:prstGeom prst="rect">
            <a:avLst/>
          </a:prstGeom>
        </p:spPr>
        <p:txBody>
          <a:bodyPr/>
          <a:lstStyle>
            <a:lvl1pPr>
              <a:defRPr>
                <a:solidFill>
                  <a:schemeClr val="tx2">
                    <a:lumMod val="60000"/>
                    <a:lumOff val="40000"/>
                  </a:schemeClr>
                </a:solidFill>
              </a:defRPr>
            </a:lvl1pPr>
          </a:lstStyle>
          <a:p>
            <a:fld id="{6D22F896-40B5-4ADD-8801-0D06FADFA095}" type="slidenum">
              <a:rPr lang="en-US" smtClean="0"/>
              <a:pPr/>
              <a:t>‹#›</a:t>
            </a:fld>
            <a:endParaRPr lang="en-US">
              <a:solidFill>
                <a:schemeClr val="tx2">
                  <a:lumMod val="60000"/>
                  <a:lumOff val="40000"/>
                </a:schemeClr>
              </a:solidFill>
            </a:endParaRPr>
          </a:p>
        </p:txBody>
      </p:sp>
      <p:sp>
        <p:nvSpPr>
          <p:cNvPr id="12" name="TextBox 11">
            <a:extLst>
              <a:ext uri="{FF2B5EF4-FFF2-40B4-BE49-F238E27FC236}">
                <a16:creationId xmlns:a16="http://schemas.microsoft.com/office/drawing/2014/main" id="{18623475-F16B-42F0-8430-0DCA73E64D1B}"/>
              </a:ext>
            </a:extLst>
          </p:cNvPr>
          <p:cNvSpPr txBox="1"/>
          <p:nvPr userDrawn="1"/>
        </p:nvSpPr>
        <p:spPr>
          <a:xfrm>
            <a:off x="1047833" y="6552660"/>
            <a:ext cx="10198846" cy="200055"/>
          </a:xfrm>
          <a:prstGeom prst="rect">
            <a:avLst/>
          </a:prstGeom>
          <a:noFill/>
        </p:spPr>
        <p:txBody>
          <a:bodyPr wrap="square">
            <a:spAutoFit/>
          </a:bodyPr>
          <a:lstStyle/>
          <a:p>
            <a:pPr algn="ctr"/>
            <a:r>
              <a:rPr lang="en-US" sz="700" b="0" i="0">
                <a:solidFill>
                  <a:schemeClr val="tx1">
                    <a:lumMod val="75000"/>
                    <a:lumOff val="25000"/>
                  </a:schemeClr>
                </a:solidFill>
                <a:effectLst/>
                <a:latin typeface="Helvetica Neue"/>
              </a:rPr>
              <a:t>THIS MATERIAL IS CONFIDENTIAL</a:t>
            </a:r>
            <a:endParaRPr lang="en-US" sz="700">
              <a:solidFill>
                <a:schemeClr val="tx1">
                  <a:lumMod val="75000"/>
                  <a:lumOff val="25000"/>
                </a:schemeClr>
              </a:solidFill>
            </a:endParaRPr>
          </a:p>
        </p:txBody>
      </p:sp>
      <p:pic>
        <p:nvPicPr>
          <p:cNvPr id="9" name="Picture 8" descr="A close up of a sign&#10;&#10;Description automatically generated">
            <a:extLst>
              <a:ext uri="{FF2B5EF4-FFF2-40B4-BE49-F238E27FC236}">
                <a16:creationId xmlns:a16="http://schemas.microsoft.com/office/drawing/2014/main" id="{8F8EBC01-9DEB-4179-BF3E-E124E923C3DD}"/>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1419060" y="6442690"/>
            <a:ext cx="553002" cy="276501"/>
          </a:xfrm>
          <a:prstGeom prst="rect">
            <a:avLst/>
          </a:prstGeom>
        </p:spPr>
      </p:pic>
    </p:spTree>
    <p:extLst>
      <p:ext uri="{BB962C8B-B14F-4D97-AF65-F5344CB8AC3E}">
        <p14:creationId xmlns:p14="http://schemas.microsoft.com/office/powerpoint/2010/main" val="2214006602"/>
      </p:ext>
    </p:extLst>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6_Section Header">
    <p:bg>
      <p:bgPr>
        <a:solidFill>
          <a:schemeClr val="bg1"/>
        </a:solidFill>
        <a:effectLst/>
      </p:bgPr>
    </p:bg>
    <p:spTree>
      <p:nvGrpSpPr>
        <p:cNvPr id="1" name=""/>
        <p:cNvGrpSpPr/>
        <p:nvPr/>
      </p:nvGrpSpPr>
      <p:grpSpPr>
        <a:xfrm>
          <a:off x="0" y="0"/>
          <a:ext cx="0" cy="0"/>
          <a:chOff x="0" y="0"/>
          <a:chExt cx="0" cy="0"/>
        </a:xfrm>
      </p:grpSpPr>
      <p:pic>
        <p:nvPicPr>
          <p:cNvPr id="9" name="Graphic 8">
            <a:extLst>
              <a:ext uri="{FF2B5EF4-FFF2-40B4-BE49-F238E27FC236}">
                <a16:creationId xmlns:a16="http://schemas.microsoft.com/office/drawing/2014/main" id="{D94DAC83-F2D1-45D0-9B88-84477C92888E}"/>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520945" y="199581"/>
            <a:ext cx="5985566" cy="6350540"/>
          </a:xfrm>
          <a:prstGeom prst="rect">
            <a:avLst/>
          </a:prstGeom>
          <a:effectLst/>
        </p:spPr>
      </p:pic>
      <p:sp>
        <p:nvSpPr>
          <p:cNvPr id="2" name="Title 1"/>
          <p:cNvSpPr>
            <a:spLocks noGrp="1"/>
          </p:cNvSpPr>
          <p:nvPr>
            <p:ph type="title" hasCustomPrompt="1"/>
          </p:nvPr>
        </p:nvSpPr>
        <p:spPr>
          <a:xfrm>
            <a:off x="2952278" y="3138227"/>
            <a:ext cx="7132407" cy="635837"/>
          </a:xfrm>
          <a:effectLst>
            <a:outerShdw blurRad="127000" dist="38100" dir="5400000" algn="t" rotWithShape="0">
              <a:prstClr val="black">
                <a:alpha val="40000"/>
              </a:prstClr>
            </a:outerShdw>
            <a:reflection blurRad="50800" stA="24000" endPos="73000" dir="5400000" sy="-100000" algn="bl" rotWithShape="0"/>
          </a:effectLst>
        </p:spPr>
        <p:txBody>
          <a:bodyPr anchor="b">
            <a:noAutofit/>
          </a:bodyPr>
          <a:lstStyle>
            <a:lvl1pPr algn="l">
              <a:defRPr sz="4000">
                <a:solidFill>
                  <a:schemeClr val="tx1"/>
                </a:solidFill>
                <a:latin typeface="Source Sans Pro" panose="020B0503030403020204" pitchFamily="34" charset="0"/>
                <a:ea typeface="Source Sans Pro" panose="020B0503030403020204" pitchFamily="34" charset="0"/>
              </a:defRPr>
            </a:lvl1pPr>
          </a:lstStyle>
          <a:p>
            <a:r>
              <a:rPr lang="en-US"/>
              <a:t>Section title here</a:t>
            </a:r>
          </a:p>
        </p:txBody>
      </p:sp>
      <p:sp>
        <p:nvSpPr>
          <p:cNvPr id="3" name="Text Placeholder 2"/>
          <p:cNvSpPr>
            <a:spLocks noGrp="1"/>
          </p:cNvSpPr>
          <p:nvPr>
            <p:ph type="body" idx="1" hasCustomPrompt="1"/>
          </p:nvPr>
        </p:nvSpPr>
        <p:spPr>
          <a:xfrm>
            <a:off x="3449983" y="3774065"/>
            <a:ext cx="6641056" cy="1012929"/>
          </a:xfrm>
          <a:prstGeom prst="rect">
            <a:avLst/>
          </a:prstGeom>
        </p:spPr>
        <p:txBody>
          <a:bodyPr tIns="91440">
            <a:normAutofit/>
          </a:bodyPr>
          <a:lstStyle>
            <a:lvl1pPr marL="0" indent="0" algn="r">
              <a:buNone/>
              <a:defRPr sz="1800">
                <a:solidFill>
                  <a:schemeClr val="bg1"/>
                </a:solidFill>
                <a:latin typeface="Source Sans Pro" panose="020B0503030403020204" pitchFamily="34" charset="0"/>
                <a:ea typeface="Source Sans Pro" panose="020B0503030403020204" pitchFamily="34" charset="0"/>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Subtitle for Section</a:t>
            </a:r>
          </a:p>
        </p:txBody>
      </p:sp>
      <p:cxnSp>
        <p:nvCxnSpPr>
          <p:cNvPr id="15" name="Straight Connector 14"/>
          <p:cNvCxnSpPr>
            <a:cxnSpLocks/>
          </p:cNvCxnSpPr>
          <p:nvPr/>
        </p:nvCxnSpPr>
        <p:spPr>
          <a:xfrm>
            <a:off x="1295400" y="3774064"/>
            <a:ext cx="8789285" cy="1"/>
          </a:xfrm>
          <a:prstGeom prst="line">
            <a:avLst/>
          </a:prstGeom>
          <a:ln w="31750">
            <a:solidFill>
              <a:schemeClr val="bg1">
                <a:lumMod val="75000"/>
              </a:schemeClr>
            </a:solidFill>
            <a:tailEnd type="oval"/>
          </a:ln>
        </p:spPr>
        <p:style>
          <a:lnRef idx="3">
            <a:schemeClr val="accent1"/>
          </a:lnRef>
          <a:fillRef idx="0">
            <a:schemeClr val="accent1"/>
          </a:fillRef>
          <a:effectRef idx="2">
            <a:schemeClr val="accent1"/>
          </a:effectRef>
          <a:fontRef idx="minor">
            <a:schemeClr val="tx1"/>
          </a:fontRef>
        </p:style>
      </p:cxnSp>
      <p:sp>
        <p:nvSpPr>
          <p:cNvPr id="6" name="Slide Number Placeholder 8">
            <a:extLst>
              <a:ext uri="{FF2B5EF4-FFF2-40B4-BE49-F238E27FC236}">
                <a16:creationId xmlns:a16="http://schemas.microsoft.com/office/drawing/2014/main" id="{B22914D9-F0EF-4B7F-AD7F-C89553DC8AE2}"/>
              </a:ext>
            </a:extLst>
          </p:cNvPr>
          <p:cNvSpPr>
            <a:spLocks noGrp="1"/>
          </p:cNvSpPr>
          <p:nvPr>
            <p:ph type="sldNum" sz="quarter" idx="4"/>
          </p:nvPr>
        </p:nvSpPr>
        <p:spPr>
          <a:xfrm>
            <a:off x="202582" y="6388696"/>
            <a:ext cx="636727" cy="322851"/>
          </a:xfrm>
          <a:prstGeom prst="rect">
            <a:avLst/>
          </a:prstGeom>
        </p:spPr>
        <p:txBody>
          <a:bodyPr/>
          <a:lstStyle>
            <a:lvl1pPr>
              <a:defRPr>
                <a:solidFill>
                  <a:schemeClr val="tx1"/>
                </a:solidFill>
              </a:defRPr>
            </a:lvl1pPr>
          </a:lstStyle>
          <a:p>
            <a:fld id="{6D22F896-40B5-4ADD-8801-0D06FADFA095}" type="slidenum">
              <a:rPr lang="en-US" smtClean="0"/>
              <a:pPr/>
              <a:t>‹#›</a:t>
            </a:fld>
            <a:endParaRPr lang="en-US"/>
          </a:p>
        </p:txBody>
      </p:sp>
      <p:sp>
        <p:nvSpPr>
          <p:cNvPr id="8" name="TextBox 7">
            <a:extLst>
              <a:ext uri="{FF2B5EF4-FFF2-40B4-BE49-F238E27FC236}">
                <a16:creationId xmlns:a16="http://schemas.microsoft.com/office/drawing/2014/main" id="{2C171FA7-0B40-42E4-9173-E8CF54565E65}"/>
              </a:ext>
            </a:extLst>
          </p:cNvPr>
          <p:cNvSpPr txBox="1"/>
          <p:nvPr userDrawn="1"/>
        </p:nvSpPr>
        <p:spPr>
          <a:xfrm>
            <a:off x="1047833" y="6552660"/>
            <a:ext cx="10198846" cy="200055"/>
          </a:xfrm>
          <a:prstGeom prst="rect">
            <a:avLst/>
          </a:prstGeom>
          <a:noFill/>
        </p:spPr>
        <p:txBody>
          <a:bodyPr wrap="square">
            <a:spAutoFit/>
          </a:bodyPr>
          <a:lstStyle/>
          <a:p>
            <a:pPr algn="ctr"/>
            <a:r>
              <a:rPr lang="en-US" sz="700" b="0" i="0">
                <a:solidFill>
                  <a:schemeClr val="bg1">
                    <a:lumMod val="65000"/>
                  </a:schemeClr>
                </a:solidFill>
                <a:effectLst/>
                <a:latin typeface="Helvetica Neue"/>
              </a:rPr>
              <a:t>THIS MATERIAL IS CONFIDENTIAL</a:t>
            </a:r>
            <a:endParaRPr lang="en-US" sz="700">
              <a:solidFill>
                <a:schemeClr val="bg1">
                  <a:lumMod val="65000"/>
                </a:schemeClr>
              </a:solidFill>
            </a:endParaRPr>
          </a:p>
        </p:txBody>
      </p:sp>
      <p:pic>
        <p:nvPicPr>
          <p:cNvPr id="10" name="Picture 9" descr="A close up of a sign&#10;&#10;Description automatically generated">
            <a:extLst>
              <a:ext uri="{FF2B5EF4-FFF2-40B4-BE49-F238E27FC236}">
                <a16:creationId xmlns:a16="http://schemas.microsoft.com/office/drawing/2014/main" id="{32CE53B5-1ED3-4352-9BFF-FFDD6BE8332B}"/>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11419060" y="6442690"/>
            <a:ext cx="553002" cy="276501"/>
          </a:xfrm>
          <a:prstGeom prst="rect">
            <a:avLst/>
          </a:prstGeom>
        </p:spPr>
      </p:pic>
    </p:spTree>
    <p:extLst>
      <p:ext uri="{BB962C8B-B14F-4D97-AF65-F5344CB8AC3E}">
        <p14:creationId xmlns:p14="http://schemas.microsoft.com/office/powerpoint/2010/main" val="24626550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TxTwoObj" preserve="1">
  <p:cSld name="ComparisonCenter">
    <p:bg>
      <p:bgRef idx="1001">
        <a:schemeClr val="bg1"/>
      </p:bgRef>
    </p:bg>
    <p:spTree>
      <p:nvGrpSpPr>
        <p:cNvPr id="1" name=""/>
        <p:cNvGrpSpPr/>
        <p:nvPr/>
      </p:nvGrpSpPr>
      <p:grpSpPr>
        <a:xfrm>
          <a:off x="0" y="0"/>
          <a:ext cx="0" cy="0"/>
          <a:chOff x="0" y="0"/>
          <a:chExt cx="0" cy="0"/>
        </a:xfrm>
      </p:grpSpPr>
      <p:pic>
        <p:nvPicPr>
          <p:cNvPr id="11" name="Graphic 10">
            <a:extLst>
              <a:ext uri="{FF2B5EF4-FFF2-40B4-BE49-F238E27FC236}">
                <a16:creationId xmlns:a16="http://schemas.microsoft.com/office/drawing/2014/main" id="{0C9A3128-7B76-4D52-BEF0-DA474BEF4172}"/>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3259570" y="221015"/>
            <a:ext cx="5985566" cy="6350540"/>
          </a:xfrm>
          <a:prstGeom prst="rect">
            <a:avLst/>
          </a:prstGeom>
          <a:effectLst/>
        </p:spPr>
      </p:pic>
      <p:sp>
        <p:nvSpPr>
          <p:cNvPr id="2" name="Title 1"/>
          <p:cNvSpPr>
            <a:spLocks noGrp="1"/>
          </p:cNvSpPr>
          <p:nvPr>
            <p:ph type="title"/>
          </p:nvPr>
        </p:nvSpPr>
        <p:spPr>
          <a:xfrm>
            <a:off x="1205678" y="1151041"/>
            <a:ext cx="9780644" cy="690788"/>
          </a:xfrm>
        </p:spPr>
        <p:txBody>
          <a:bodyPr/>
          <a:lstStyle>
            <a:lvl1pPr>
              <a:defRPr>
                <a:latin typeface="Source Sans Pro" panose="020B0503030403020204" pitchFamily="34" charset="0"/>
                <a:ea typeface="Source Sans Pro" panose="020B0503030403020204" pitchFamily="34" charset="0"/>
              </a:defRPr>
            </a:lvl1pPr>
          </a:lstStyle>
          <a:p>
            <a:r>
              <a:rPr lang="en-US"/>
              <a:t>Click to edit Master title style</a:t>
            </a:r>
          </a:p>
        </p:txBody>
      </p:sp>
      <p:sp>
        <p:nvSpPr>
          <p:cNvPr id="3" name="Text Placeholder 2"/>
          <p:cNvSpPr>
            <a:spLocks noGrp="1"/>
          </p:cNvSpPr>
          <p:nvPr>
            <p:ph type="body" idx="1"/>
          </p:nvPr>
        </p:nvSpPr>
        <p:spPr>
          <a:xfrm>
            <a:off x="1447191" y="2019550"/>
            <a:ext cx="4645152" cy="605346"/>
          </a:xfrm>
          <a:prstGeom prst="rect">
            <a:avLst/>
          </a:prstGeom>
        </p:spPr>
        <p:txBody>
          <a:bodyPr anchor="b">
            <a:normAutofit/>
          </a:bodyPr>
          <a:lstStyle>
            <a:lvl1pPr marL="0" indent="0">
              <a:lnSpc>
                <a:spcPct val="100000"/>
              </a:lnSpc>
              <a:buNone/>
              <a:defRPr sz="2000" b="0" cap="all" baseline="0">
                <a:solidFill>
                  <a:schemeClr val="accent1"/>
                </a:solidFill>
                <a:latin typeface="Source Sans Pro" panose="020B0503030403020204" pitchFamily="34" charset="0"/>
                <a:ea typeface="Source Sans Pro" panose="020B0503030403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a:prstGeom prst="rect">
            <a:avLst/>
          </a:prstGeom>
        </p:spPr>
        <p:txBody>
          <a:bodyPr/>
          <a:lstStyle>
            <a:lvl1pPr>
              <a:defRPr>
                <a:latin typeface="Source Sans Pro" panose="020B0503030403020204" pitchFamily="34" charset="0"/>
                <a:ea typeface="Source Sans Pro" panose="020B0503030403020204" pitchFamily="34" charset="0"/>
              </a:defRPr>
            </a:lvl1pPr>
            <a:lvl2pPr>
              <a:defRPr>
                <a:latin typeface="Source Sans Pro" panose="020B0503030403020204" pitchFamily="34" charset="0"/>
                <a:ea typeface="Source Sans Pro" panose="020B0503030403020204" pitchFamily="34" charset="0"/>
              </a:defRPr>
            </a:lvl2pPr>
            <a:lvl3pPr>
              <a:defRPr>
                <a:latin typeface="Source Sans Pro" panose="020B0503030403020204" pitchFamily="34" charset="0"/>
                <a:ea typeface="Source Sans Pro" panose="020B0503030403020204" pitchFamily="34" charset="0"/>
              </a:defRPr>
            </a:lvl3pPr>
            <a:lvl4pPr>
              <a:defRPr>
                <a:latin typeface="Source Sans Pro" panose="020B0503030403020204" pitchFamily="34" charset="0"/>
                <a:ea typeface="Source Sans Pro" panose="020B0503030403020204" pitchFamily="34" charset="0"/>
              </a:defRPr>
            </a:lvl4pPr>
            <a:lvl5pPr>
              <a:defRPr>
                <a:latin typeface="Source Sans Pro" panose="020B0503030403020204" pitchFamily="34" charset="0"/>
                <a:ea typeface="Source Sans Pro" panose="020B0503030403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412362" y="2023003"/>
            <a:ext cx="4645152" cy="605345"/>
          </a:xfrm>
          <a:prstGeom prst="rect">
            <a:avLst/>
          </a:prstGeom>
        </p:spPr>
        <p:txBody>
          <a:bodyPr anchor="b">
            <a:normAutofit/>
          </a:bodyPr>
          <a:lstStyle>
            <a:lvl1pPr marL="0" indent="0">
              <a:lnSpc>
                <a:spcPct val="100000"/>
              </a:lnSpc>
              <a:buNone/>
              <a:defRPr sz="2000" b="0" cap="all" baseline="0">
                <a:solidFill>
                  <a:schemeClr val="accent1"/>
                </a:solidFill>
                <a:latin typeface="Source Sans Pro" panose="020B0503030403020204" pitchFamily="34" charset="0"/>
                <a:ea typeface="Source Sans Pro" panose="020B0503030403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a:prstGeom prst="rect">
            <a:avLst/>
          </a:prstGeom>
        </p:spPr>
        <p:txBody>
          <a:bodyPr/>
          <a:lstStyle>
            <a:lvl1pPr>
              <a:defRPr>
                <a:latin typeface="Source Sans Pro" panose="020B0503030403020204" pitchFamily="34" charset="0"/>
                <a:ea typeface="Source Sans Pro" panose="020B0503030403020204" pitchFamily="34" charset="0"/>
              </a:defRPr>
            </a:lvl1pPr>
            <a:lvl2pPr>
              <a:defRPr>
                <a:latin typeface="Source Sans Pro" panose="020B0503030403020204" pitchFamily="34" charset="0"/>
                <a:ea typeface="Source Sans Pro" panose="020B0503030403020204" pitchFamily="34" charset="0"/>
              </a:defRPr>
            </a:lvl2pPr>
            <a:lvl3pPr>
              <a:defRPr>
                <a:latin typeface="Source Sans Pro" panose="020B0503030403020204" pitchFamily="34" charset="0"/>
                <a:ea typeface="Source Sans Pro" panose="020B0503030403020204" pitchFamily="34" charset="0"/>
              </a:defRPr>
            </a:lvl3pPr>
            <a:lvl4pPr>
              <a:defRPr>
                <a:latin typeface="Source Sans Pro" panose="020B0503030403020204" pitchFamily="34" charset="0"/>
                <a:ea typeface="Source Sans Pro" panose="020B0503030403020204" pitchFamily="34" charset="0"/>
              </a:defRPr>
            </a:lvl4pPr>
            <a:lvl5pPr>
              <a:defRPr>
                <a:latin typeface="Source Sans Pro" panose="020B0503030403020204" pitchFamily="34" charset="0"/>
                <a:ea typeface="Source Sans Pro" panose="020B0503030403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29" name="Straight Connector 28"/>
          <p:cNvCxnSpPr/>
          <p:nvPr/>
        </p:nvCxnSpPr>
        <p:spPr>
          <a:xfrm>
            <a:off x="1378800" y="1957523"/>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9" name="Slide Number Placeholder 8">
            <a:extLst>
              <a:ext uri="{FF2B5EF4-FFF2-40B4-BE49-F238E27FC236}">
                <a16:creationId xmlns:a16="http://schemas.microsoft.com/office/drawing/2014/main" id="{F2E7BC80-4E57-4A18-910F-2661BB17BFA9}"/>
              </a:ext>
            </a:extLst>
          </p:cNvPr>
          <p:cNvSpPr>
            <a:spLocks noGrp="1"/>
          </p:cNvSpPr>
          <p:nvPr>
            <p:ph type="sldNum" sz="quarter" idx="10"/>
          </p:nvPr>
        </p:nvSpPr>
        <p:spPr>
          <a:xfrm>
            <a:off x="202582" y="6388696"/>
            <a:ext cx="636727" cy="322851"/>
          </a:xfrm>
          <a:prstGeom prst="rect">
            <a:avLst/>
          </a:prstGeom>
        </p:spPr>
        <p:txBody>
          <a:bodyPr/>
          <a:lstStyle>
            <a:lvl1pPr>
              <a:defRPr>
                <a:solidFill>
                  <a:schemeClr val="tx2">
                    <a:lumMod val="60000"/>
                    <a:lumOff val="40000"/>
                  </a:schemeClr>
                </a:solidFill>
              </a:defRPr>
            </a:lvl1pPr>
          </a:lstStyle>
          <a:p>
            <a:fld id="{6D22F896-40B5-4ADD-8801-0D06FADFA095}" type="slidenum">
              <a:rPr lang="en-US" smtClean="0"/>
              <a:pPr/>
              <a:t>‹#›</a:t>
            </a:fld>
            <a:endParaRPr lang="en-US"/>
          </a:p>
        </p:txBody>
      </p:sp>
      <p:sp>
        <p:nvSpPr>
          <p:cNvPr id="13" name="TextBox 12">
            <a:extLst>
              <a:ext uri="{FF2B5EF4-FFF2-40B4-BE49-F238E27FC236}">
                <a16:creationId xmlns:a16="http://schemas.microsoft.com/office/drawing/2014/main" id="{79EA8E14-F31C-4B52-AECD-9CB341392523}"/>
              </a:ext>
            </a:extLst>
          </p:cNvPr>
          <p:cNvSpPr txBox="1"/>
          <p:nvPr userDrawn="1"/>
        </p:nvSpPr>
        <p:spPr>
          <a:xfrm>
            <a:off x="1047833" y="6552660"/>
            <a:ext cx="10198846" cy="200055"/>
          </a:xfrm>
          <a:prstGeom prst="rect">
            <a:avLst/>
          </a:prstGeom>
          <a:noFill/>
        </p:spPr>
        <p:txBody>
          <a:bodyPr wrap="square">
            <a:spAutoFit/>
          </a:bodyPr>
          <a:lstStyle/>
          <a:p>
            <a:pPr algn="ctr"/>
            <a:r>
              <a:rPr lang="en-US" sz="700" b="0" i="0">
                <a:solidFill>
                  <a:schemeClr val="tx1">
                    <a:lumMod val="75000"/>
                    <a:lumOff val="25000"/>
                  </a:schemeClr>
                </a:solidFill>
                <a:effectLst/>
                <a:latin typeface="Helvetica Neue"/>
              </a:rPr>
              <a:t>THIS MATERIAL IS CONFIDENTIAL</a:t>
            </a:r>
            <a:endParaRPr lang="en-US" sz="700">
              <a:solidFill>
                <a:schemeClr val="tx1">
                  <a:lumMod val="75000"/>
                  <a:lumOff val="25000"/>
                </a:schemeClr>
              </a:solidFill>
            </a:endParaRPr>
          </a:p>
        </p:txBody>
      </p:sp>
      <p:pic>
        <p:nvPicPr>
          <p:cNvPr id="12" name="Picture 11" descr="A close up of a sign&#10;&#10;Description automatically generated">
            <a:extLst>
              <a:ext uri="{FF2B5EF4-FFF2-40B4-BE49-F238E27FC236}">
                <a16:creationId xmlns:a16="http://schemas.microsoft.com/office/drawing/2014/main" id="{23F89764-FA48-4C6F-A73D-13A832CFFD03}"/>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11419060" y="6442690"/>
            <a:ext cx="553002" cy="276501"/>
          </a:xfrm>
          <a:prstGeom prst="rect">
            <a:avLst/>
          </a:prstGeom>
        </p:spPr>
      </p:pic>
    </p:spTree>
    <p:extLst>
      <p:ext uri="{BB962C8B-B14F-4D97-AF65-F5344CB8AC3E}">
        <p14:creationId xmlns:p14="http://schemas.microsoft.com/office/powerpoint/2010/main" val="3803573076"/>
      </p:ext>
    </p:extLst>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4_ComparisonTop">
    <p:bg>
      <p:bgRef idx="1001">
        <a:schemeClr val="bg1"/>
      </p:bgRef>
    </p:bg>
    <p:spTree>
      <p:nvGrpSpPr>
        <p:cNvPr id="1" name=""/>
        <p:cNvGrpSpPr/>
        <p:nvPr/>
      </p:nvGrpSpPr>
      <p:grpSpPr>
        <a:xfrm>
          <a:off x="0" y="0"/>
          <a:ext cx="0" cy="0"/>
          <a:chOff x="0" y="0"/>
          <a:chExt cx="0" cy="0"/>
        </a:xfrm>
      </p:grpSpPr>
      <p:pic>
        <p:nvPicPr>
          <p:cNvPr id="11" name="Graphic 10">
            <a:extLst>
              <a:ext uri="{FF2B5EF4-FFF2-40B4-BE49-F238E27FC236}">
                <a16:creationId xmlns:a16="http://schemas.microsoft.com/office/drawing/2014/main" id="{0C9A3128-7B76-4D52-BEF0-DA474BEF4172}"/>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3259570" y="221015"/>
            <a:ext cx="5985566" cy="6350540"/>
          </a:xfrm>
          <a:prstGeom prst="rect">
            <a:avLst/>
          </a:prstGeom>
          <a:effectLst/>
        </p:spPr>
      </p:pic>
      <p:sp>
        <p:nvSpPr>
          <p:cNvPr id="2" name="Title 1"/>
          <p:cNvSpPr>
            <a:spLocks noGrp="1"/>
          </p:cNvSpPr>
          <p:nvPr>
            <p:ph type="title"/>
          </p:nvPr>
        </p:nvSpPr>
        <p:spPr>
          <a:xfrm>
            <a:off x="1205678" y="255667"/>
            <a:ext cx="9780644" cy="690788"/>
          </a:xfrm>
        </p:spPr>
        <p:txBody>
          <a:bodyPr/>
          <a:lstStyle>
            <a:lvl1pPr>
              <a:defRPr>
                <a:latin typeface="Source Sans Pro" panose="020B0503030403020204" pitchFamily="34" charset="0"/>
                <a:ea typeface="Source Sans Pro" panose="020B0503030403020204" pitchFamily="34" charset="0"/>
              </a:defRPr>
            </a:lvl1pPr>
          </a:lstStyle>
          <a:p>
            <a:r>
              <a:rPr lang="en-US"/>
              <a:t>Click to edit Master title style</a:t>
            </a:r>
          </a:p>
        </p:txBody>
      </p:sp>
      <p:sp>
        <p:nvSpPr>
          <p:cNvPr id="3" name="Text Placeholder 2"/>
          <p:cNvSpPr>
            <a:spLocks noGrp="1"/>
          </p:cNvSpPr>
          <p:nvPr>
            <p:ph type="body" idx="1"/>
          </p:nvPr>
        </p:nvSpPr>
        <p:spPr>
          <a:xfrm>
            <a:off x="1343495" y="1269337"/>
            <a:ext cx="4645152" cy="605346"/>
          </a:xfrm>
          <a:prstGeom prst="rect">
            <a:avLst/>
          </a:prstGeom>
        </p:spPr>
        <p:txBody>
          <a:bodyPr anchor="b">
            <a:normAutofit/>
          </a:bodyPr>
          <a:lstStyle>
            <a:lvl1pPr marL="0" indent="0">
              <a:lnSpc>
                <a:spcPct val="100000"/>
              </a:lnSpc>
              <a:buNone/>
              <a:defRPr sz="2000" b="0" cap="all" baseline="0">
                <a:solidFill>
                  <a:schemeClr val="accent1"/>
                </a:solidFill>
                <a:latin typeface="Source Sans Pro" panose="020B0503030403020204" pitchFamily="34" charset="0"/>
                <a:ea typeface="Source Sans Pro" panose="020B0503030403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343495" y="2074056"/>
            <a:ext cx="4645152" cy="2644457"/>
          </a:xfrm>
          <a:prstGeom prst="rect">
            <a:avLst/>
          </a:prstGeom>
        </p:spPr>
        <p:txBody>
          <a:bodyPr/>
          <a:lstStyle>
            <a:lvl1pPr>
              <a:defRPr>
                <a:latin typeface="Source Sans Pro" panose="020B0503030403020204" pitchFamily="34" charset="0"/>
                <a:ea typeface="Source Sans Pro" panose="020B0503030403020204" pitchFamily="34" charset="0"/>
              </a:defRPr>
            </a:lvl1pPr>
            <a:lvl2pPr>
              <a:defRPr>
                <a:latin typeface="Source Sans Pro" panose="020B0503030403020204" pitchFamily="34" charset="0"/>
                <a:ea typeface="Source Sans Pro" panose="020B0503030403020204" pitchFamily="34" charset="0"/>
              </a:defRPr>
            </a:lvl2pPr>
            <a:lvl3pPr>
              <a:defRPr>
                <a:latin typeface="Source Sans Pro" panose="020B0503030403020204" pitchFamily="34" charset="0"/>
                <a:ea typeface="Source Sans Pro" panose="020B0503030403020204" pitchFamily="34" charset="0"/>
              </a:defRPr>
            </a:lvl3pPr>
            <a:lvl4pPr>
              <a:defRPr>
                <a:latin typeface="Source Sans Pro" panose="020B0503030403020204" pitchFamily="34" charset="0"/>
                <a:ea typeface="Source Sans Pro" panose="020B0503030403020204" pitchFamily="34" charset="0"/>
              </a:defRPr>
            </a:lvl4pPr>
            <a:lvl5pPr>
              <a:defRPr>
                <a:latin typeface="Source Sans Pro" panose="020B0503030403020204" pitchFamily="34" charset="0"/>
                <a:ea typeface="Source Sans Pro" panose="020B0503030403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308666" y="1272790"/>
            <a:ext cx="4645152" cy="605345"/>
          </a:xfrm>
          <a:prstGeom prst="rect">
            <a:avLst/>
          </a:prstGeom>
        </p:spPr>
        <p:txBody>
          <a:bodyPr anchor="b">
            <a:normAutofit/>
          </a:bodyPr>
          <a:lstStyle>
            <a:lvl1pPr marL="0" indent="0">
              <a:lnSpc>
                <a:spcPct val="100000"/>
              </a:lnSpc>
              <a:buNone/>
              <a:defRPr sz="2000" b="0" cap="all" baseline="0">
                <a:solidFill>
                  <a:schemeClr val="accent1"/>
                </a:solidFill>
                <a:latin typeface="Source Sans Pro" panose="020B0503030403020204" pitchFamily="34" charset="0"/>
                <a:ea typeface="Source Sans Pro" panose="020B0503030403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08666" y="2071278"/>
            <a:ext cx="4645152" cy="2637371"/>
          </a:xfrm>
          <a:prstGeom prst="rect">
            <a:avLst/>
          </a:prstGeom>
        </p:spPr>
        <p:txBody>
          <a:bodyPr/>
          <a:lstStyle>
            <a:lvl1pPr>
              <a:defRPr>
                <a:latin typeface="Source Sans Pro" panose="020B0503030403020204" pitchFamily="34" charset="0"/>
                <a:ea typeface="Source Sans Pro" panose="020B0503030403020204" pitchFamily="34" charset="0"/>
              </a:defRPr>
            </a:lvl1pPr>
            <a:lvl2pPr>
              <a:defRPr>
                <a:latin typeface="Source Sans Pro" panose="020B0503030403020204" pitchFamily="34" charset="0"/>
                <a:ea typeface="Source Sans Pro" panose="020B0503030403020204" pitchFamily="34" charset="0"/>
              </a:defRPr>
            </a:lvl2pPr>
            <a:lvl3pPr>
              <a:defRPr>
                <a:latin typeface="Source Sans Pro" panose="020B0503030403020204" pitchFamily="34" charset="0"/>
                <a:ea typeface="Source Sans Pro" panose="020B0503030403020204" pitchFamily="34" charset="0"/>
              </a:defRPr>
            </a:lvl3pPr>
            <a:lvl4pPr>
              <a:defRPr>
                <a:latin typeface="Source Sans Pro" panose="020B0503030403020204" pitchFamily="34" charset="0"/>
                <a:ea typeface="Source Sans Pro" panose="020B0503030403020204" pitchFamily="34" charset="0"/>
              </a:defRPr>
            </a:lvl4pPr>
            <a:lvl5pPr>
              <a:defRPr>
                <a:latin typeface="Source Sans Pro" panose="020B0503030403020204" pitchFamily="34" charset="0"/>
                <a:ea typeface="Source Sans Pro" panose="020B0503030403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29" name="Straight Connector 28"/>
          <p:cNvCxnSpPr/>
          <p:nvPr/>
        </p:nvCxnSpPr>
        <p:spPr>
          <a:xfrm>
            <a:off x="1343495" y="1146640"/>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9" name="Slide Number Placeholder 8">
            <a:extLst>
              <a:ext uri="{FF2B5EF4-FFF2-40B4-BE49-F238E27FC236}">
                <a16:creationId xmlns:a16="http://schemas.microsoft.com/office/drawing/2014/main" id="{F2E7BC80-4E57-4A18-910F-2661BB17BFA9}"/>
              </a:ext>
            </a:extLst>
          </p:cNvPr>
          <p:cNvSpPr>
            <a:spLocks noGrp="1"/>
          </p:cNvSpPr>
          <p:nvPr>
            <p:ph type="sldNum" sz="quarter" idx="10"/>
          </p:nvPr>
        </p:nvSpPr>
        <p:spPr>
          <a:xfrm>
            <a:off x="202582" y="6388696"/>
            <a:ext cx="636727" cy="322851"/>
          </a:xfrm>
          <a:prstGeom prst="rect">
            <a:avLst/>
          </a:prstGeom>
        </p:spPr>
        <p:txBody>
          <a:bodyPr/>
          <a:lstStyle>
            <a:lvl1pPr>
              <a:defRPr>
                <a:solidFill>
                  <a:schemeClr val="tx2">
                    <a:lumMod val="60000"/>
                    <a:lumOff val="40000"/>
                  </a:schemeClr>
                </a:solidFill>
              </a:defRPr>
            </a:lvl1pPr>
          </a:lstStyle>
          <a:p>
            <a:fld id="{6D22F896-40B5-4ADD-8801-0D06FADFA095}" type="slidenum">
              <a:rPr lang="en-US" smtClean="0"/>
              <a:pPr/>
              <a:t>‹#›</a:t>
            </a:fld>
            <a:endParaRPr lang="en-US"/>
          </a:p>
        </p:txBody>
      </p:sp>
      <p:sp>
        <p:nvSpPr>
          <p:cNvPr id="13" name="TextBox 12">
            <a:extLst>
              <a:ext uri="{FF2B5EF4-FFF2-40B4-BE49-F238E27FC236}">
                <a16:creationId xmlns:a16="http://schemas.microsoft.com/office/drawing/2014/main" id="{79EA8E14-F31C-4B52-AECD-9CB341392523}"/>
              </a:ext>
            </a:extLst>
          </p:cNvPr>
          <p:cNvSpPr txBox="1"/>
          <p:nvPr userDrawn="1"/>
        </p:nvSpPr>
        <p:spPr>
          <a:xfrm>
            <a:off x="1047833" y="6552660"/>
            <a:ext cx="10198846" cy="200055"/>
          </a:xfrm>
          <a:prstGeom prst="rect">
            <a:avLst/>
          </a:prstGeom>
          <a:noFill/>
        </p:spPr>
        <p:txBody>
          <a:bodyPr wrap="square">
            <a:spAutoFit/>
          </a:bodyPr>
          <a:lstStyle/>
          <a:p>
            <a:pPr algn="ctr"/>
            <a:r>
              <a:rPr lang="en-US" sz="700" b="0" i="0">
                <a:solidFill>
                  <a:schemeClr val="tx1">
                    <a:lumMod val="75000"/>
                    <a:lumOff val="25000"/>
                  </a:schemeClr>
                </a:solidFill>
                <a:effectLst/>
                <a:latin typeface="Helvetica Neue"/>
              </a:rPr>
              <a:t>THIS MATERIAL IS CONFIDENTIAL</a:t>
            </a:r>
            <a:endParaRPr lang="en-US" sz="700">
              <a:solidFill>
                <a:schemeClr val="tx1">
                  <a:lumMod val="75000"/>
                  <a:lumOff val="25000"/>
                </a:schemeClr>
              </a:solidFill>
            </a:endParaRPr>
          </a:p>
        </p:txBody>
      </p:sp>
      <p:pic>
        <p:nvPicPr>
          <p:cNvPr id="12" name="Picture 11" descr="A close up of a sign&#10;&#10;Description automatically generated">
            <a:extLst>
              <a:ext uri="{FF2B5EF4-FFF2-40B4-BE49-F238E27FC236}">
                <a16:creationId xmlns:a16="http://schemas.microsoft.com/office/drawing/2014/main" id="{23F89764-FA48-4C6F-A73D-13A832CFFD03}"/>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11419060" y="6442690"/>
            <a:ext cx="553002" cy="276501"/>
          </a:xfrm>
          <a:prstGeom prst="rect">
            <a:avLst/>
          </a:prstGeom>
        </p:spPr>
      </p:pic>
    </p:spTree>
    <p:extLst>
      <p:ext uri="{BB962C8B-B14F-4D97-AF65-F5344CB8AC3E}">
        <p14:creationId xmlns:p14="http://schemas.microsoft.com/office/powerpoint/2010/main" val="68329530"/>
      </p:ext>
    </p:extLst>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7_ComparisonLeft">
    <p:bg>
      <p:bgRef idx="1001">
        <a:schemeClr val="bg1"/>
      </p:bgRef>
    </p:bg>
    <p:spTree>
      <p:nvGrpSpPr>
        <p:cNvPr id="1" name=""/>
        <p:cNvGrpSpPr/>
        <p:nvPr/>
      </p:nvGrpSpPr>
      <p:grpSpPr>
        <a:xfrm>
          <a:off x="0" y="0"/>
          <a:ext cx="0" cy="0"/>
          <a:chOff x="0" y="0"/>
          <a:chExt cx="0" cy="0"/>
        </a:xfrm>
      </p:grpSpPr>
      <p:pic>
        <p:nvPicPr>
          <p:cNvPr id="11" name="Graphic 10">
            <a:extLst>
              <a:ext uri="{FF2B5EF4-FFF2-40B4-BE49-F238E27FC236}">
                <a16:creationId xmlns:a16="http://schemas.microsoft.com/office/drawing/2014/main" id="{0C9A3128-7B76-4D52-BEF0-DA474BEF4172}"/>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3259570" y="221015"/>
            <a:ext cx="5985566" cy="6350540"/>
          </a:xfrm>
          <a:prstGeom prst="rect">
            <a:avLst/>
          </a:prstGeom>
          <a:effectLst/>
        </p:spPr>
      </p:pic>
      <p:sp>
        <p:nvSpPr>
          <p:cNvPr id="2" name="Title 1"/>
          <p:cNvSpPr>
            <a:spLocks noGrp="1"/>
          </p:cNvSpPr>
          <p:nvPr>
            <p:ph type="title" hasCustomPrompt="1"/>
          </p:nvPr>
        </p:nvSpPr>
        <p:spPr>
          <a:xfrm>
            <a:off x="701492" y="420767"/>
            <a:ext cx="10306940" cy="690788"/>
          </a:xfrm>
        </p:spPr>
        <p:txBody>
          <a:bodyPr/>
          <a:lstStyle>
            <a:lvl1pPr algn="l">
              <a:defRPr cap="none">
                <a:latin typeface="Source Sans Pro" panose="020B0503030403020204" pitchFamily="34" charset="0"/>
                <a:ea typeface="Source Sans Pro" panose="020B0503030403020204" pitchFamily="34" charset="0"/>
              </a:defRPr>
            </a:lvl1pPr>
          </a:lstStyle>
          <a:p>
            <a:r>
              <a:rPr lang="en-US"/>
              <a:t>Click To Edit Master Title Style</a:t>
            </a:r>
          </a:p>
        </p:txBody>
      </p:sp>
      <p:sp>
        <p:nvSpPr>
          <p:cNvPr id="3" name="Text Placeholder 2"/>
          <p:cNvSpPr>
            <a:spLocks noGrp="1"/>
          </p:cNvSpPr>
          <p:nvPr>
            <p:ph type="body" idx="1"/>
          </p:nvPr>
        </p:nvSpPr>
        <p:spPr>
          <a:xfrm>
            <a:off x="839309" y="1434437"/>
            <a:ext cx="4645152" cy="605346"/>
          </a:xfrm>
          <a:prstGeom prst="rect">
            <a:avLst/>
          </a:prstGeom>
        </p:spPr>
        <p:txBody>
          <a:bodyPr anchor="b">
            <a:normAutofit/>
          </a:bodyPr>
          <a:lstStyle>
            <a:lvl1pPr marL="0" indent="0">
              <a:lnSpc>
                <a:spcPct val="100000"/>
              </a:lnSpc>
              <a:buNone/>
              <a:defRPr sz="2000" b="0" cap="all" baseline="0">
                <a:solidFill>
                  <a:schemeClr val="accent1"/>
                </a:solidFill>
                <a:latin typeface="Source Sans Pro" panose="020B0503030403020204" pitchFamily="34" charset="0"/>
                <a:ea typeface="Source Sans Pro" panose="020B0503030403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309" y="2239156"/>
            <a:ext cx="4645152" cy="2644457"/>
          </a:xfrm>
          <a:prstGeom prst="rect">
            <a:avLst/>
          </a:prstGeom>
        </p:spPr>
        <p:txBody>
          <a:bodyPr/>
          <a:lstStyle>
            <a:lvl1pPr>
              <a:defRPr>
                <a:latin typeface="Source Sans Pro" panose="020B0503030403020204" pitchFamily="34" charset="0"/>
                <a:ea typeface="Source Sans Pro" panose="020B0503030403020204" pitchFamily="34" charset="0"/>
              </a:defRPr>
            </a:lvl1pPr>
            <a:lvl2pPr>
              <a:defRPr>
                <a:latin typeface="Source Sans Pro" panose="020B0503030403020204" pitchFamily="34" charset="0"/>
                <a:ea typeface="Source Sans Pro" panose="020B0503030403020204" pitchFamily="34" charset="0"/>
              </a:defRPr>
            </a:lvl2pPr>
            <a:lvl3pPr>
              <a:defRPr>
                <a:latin typeface="Source Sans Pro" panose="020B0503030403020204" pitchFamily="34" charset="0"/>
                <a:ea typeface="Source Sans Pro" panose="020B0503030403020204" pitchFamily="34" charset="0"/>
              </a:defRPr>
            </a:lvl3pPr>
            <a:lvl4pPr>
              <a:defRPr>
                <a:latin typeface="Source Sans Pro" panose="020B0503030403020204" pitchFamily="34" charset="0"/>
                <a:ea typeface="Source Sans Pro" panose="020B0503030403020204" pitchFamily="34" charset="0"/>
              </a:defRPr>
            </a:lvl4pPr>
            <a:lvl5pPr>
              <a:defRPr>
                <a:latin typeface="Source Sans Pro" panose="020B0503030403020204" pitchFamily="34" charset="0"/>
                <a:ea typeface="Source Sans Pro" panose="020B0503030403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363280" y="1440668"/>
            <a:ext cx="4645152" cy="605345"/>
          </a:xfrm>
          <a:prstGeom prst="rect">
            <a:avLst/>
          </a:prstGeom>
        </p:spPr>
        <p:txBody>
          <a:bodyPr anchor="b">
            <a:normAutofit/>
          </a:bodyPr>
          <a:lstStyle>
            <a:lvl1pPr marL="0" indent="0">
              <a:lnSpc>
                <a:spcPct val="100000"/>
              </a:lnSpc>
              <a:buNone/>
              <a:defRPr sz="2000" b="0" cap="all" baseline="0">
                <a:solidFill>
                  <a:schemeClr val="accent1"/>
                </a:solidFill>
                <a:latin typeface="Source Sans Pro" panose="020B0503030403020204" pitchFamily="34" charset="0"/>
                <a:ea typeface="Source Sans Pro" panose="020B0503030403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3280" y="2239156"/>
            <a:ext cx="4645152" cy="2637371"/>
          </a:xfrm>
          <a:prstGeom prst="rect">
            <a:avLst/>
          </a:prstGeom>
        </p:spPr>
        <p:txBody>
          <a:bodyPr/>
          <a:lstStyle>
            <a:lvl1pPr>
              <a:defRPr>
                <a:latin typeface="Source Sans Pro" panose="020B0503030403020204" pitchFamily="34" charset="0"/>
                <a:ea typeface="Source Sans Pro" panose="020B0503030403020204" pitchFamily="34" charset="0"/>
              </a:defRPr>
            </a:lvl1pPr>
            <a:lvl2pPr>
              <a:defRPr>
                <a:latin typeface="Source Sans Pro" panose="020B0503030403020204" pitchFamily="34" charset="0"/>
                <a:ea typeface="Source Sans Pro" panose="020B0503030403020204" pitchFamily="34" charset="0"/>
              </a:defRPr>
            </a:lvl2pPr>
            <a:lvl3pPr>
              <a:defRPr>
                <a:latin typeface="Source Sans Pro" panose="020B0503030403020204" pitchFamily="34" charset="0"/>
                <a:ea typeface="Source Sans Pro" panose="020B0503030403020204" pitchFamily="34" charset="0"/>
              </a:defRPr>
            </a:lvl3pPr>
            <a:lvl4pPr>
              <a:defRPr>
                <a:latin typeface="Source Sans Pro" panose="020B0503030403020204" pitchFamily="34" charset="0"/>
                <a:ea typeface="Source Sans Pro" panose="020B0503030403020204" pitchFamily="34" charset="0"/>
              </a:defRPr>
            </a:lvl4pPr>
            <a:lvl5pPr>
              <a:defRPr>
                <a:latin typeface="Source Sans Pro" panose="020B0503030403020204" pitchFamily="34" charset="0"/>
                <a:ea typeface="Source Sans Pro" panose="020B0503030403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29" name="Straight Connector 28"/>
          <p:cNvCxnSpPr>
            <a:cxnSpLocks/>
          </p:cNvCxnSpPr>
          <p:nvPr/>
        </p:nvCxnSpPr>
        <p:spPr>
          <a:xfrm>
            <a:off x="839309" y="1311740"/>
            <a:ext cx="10407370"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9" name="Slide Number Placeholder 8">
            <a:extLst>
              <a:ext uri="{FF2B5EF4-FFF2-40B4-BE49-F238E27FC236}">
                <a16:creationId xmlns:a16="http://schemas.microsoft.com/office/drawing/2014/main" id="{F2E7BC80-4E57-4A18-910F-2661BB17BFA9}"/>
              </a:ext>
            </a:extLst>
          </p:cNvPr>
          <p:cNvSpPr>
            <a:spLocks noGrp="1"/>
          </p:cNvSpPr>
          <p:nvPr>
            <p:ph type="sldNum" sz="quarter" idx="10"/>
          </p:nvPr>
        </p:nvSpPr>
        <p:spPr>
          <a:xfrm>
            <a:off x="202582" y="6388696"/>
            <a:ext cx="636727" cy="322851"/>
          </a:xfrm>
          <a:prstGeom prst="rect">
            <a:avLst/>
          </a:prstGeom>
        </p:spPr>
        <p:txBody>
          <a:bodyPr/>
          <a:lstStyle>
            <a:lvl1pPr>
              <a:defRPr>
                <a:solidFill>
                  <a:schemeClr val="tx2">
                    <a:lumMod val="60000"/>
                    <a:lumOff val="40000"/>
                  </a:schemeClr>
                </a:solidFill>
              </a:defRPr>
            </a:lvl1pPr>
          </a:lstStyle>
          <a:p>
            <a:fld id="{6D22F896-40B5-4ADD-8801-0D06FADFA095}" type="slidenum">
              <a:rPr lang="en-US" smtClean="0"/>
              <a:pPr/>
              <a:t>‹#›</a:t>
            </a:fld>
            <a:endParaRPr lang="en-US"/>
          </a:p>
        </p:txBody>
      </p:sp>
      <p:sp>
        <p:nvSpPr>
          <p:cNvPr id="13" name="TextBox 12">
            <a:extLst>
              <a:ext uri="{FF2B5EF4-FFF2-40B4-BE49-F238E27FC236}">
                <a16:creationId xmlns:a16="http://schemas.microsoft.com/office/drawing/2014/main" id="{79EA8E14-F31C-4B52-AECD-9CB341392523}"/>
              </a:ext>
            </a:extLst>
          </p:cNvPr>
          <p:cNvSpPr txBox="1"/>
          <p:nvPr userDrawn="1"/>
        </p:nvSpPr>
        <p:spPr>
          <a:xfrm>
            <a:off x="1047833" y="6552660"/>
            <a:ext cx="10198846" cy="200055"/>
          </a:xfrm>
          <a:prstGeom prst="rect">
            <a:avLst/>
          </a:prstGeom>
          <a:noFill/>
        </p:spPr>
        <p:txBody>
          <a:bodyPr wrap="square">
            <a:spAutoFit/>
          </a:bodyPr>
          <a:lstStyle/>
          <a:p>
            <a:pPr algn="ctr"/>
            <a:r>
              <a:rPr lang="en-US" sz="700" b="0" i="0">
                <a:solidFill>
                  <a:schemeClr val="tx1">
                    <a:lumMod val="75000"/>
                    <a:lumOff val="25000"/>
                  </a:schemeClr>
                </a:solidFill>
                <a:effectLst/>
                <a:latin typeface="Helvetica Neue"/>
              </a:rPr>
              <a:t>THIS MATERIAL IS CONFIDENTIAL</a:t>
            </a:r>
            <a:endParaRPr lang="en-US" sz="700">
              <a:solidFill>
                <a:schemeClr val="tx1">
                  <a:lumMod val="75000"/>
                  <a:lumOff val="25000"/>
                </a:schemeClr>
              </a:solidFill>
            </a:endParaRPr>
          </a:p>
        </p:txBody>
      </p:sp>
      <p:pic>
        <p:nvPicPr>
          <p:cNvPr id="12" name="Picture 11" descr="A close up of a sign&#10;&#10;Description automatically generated">
            <a:extLst>
              <a:ext uri="{FF2B5EF4-FFF2-40B4-BE49-F238E27FC236}">
                <a16:creationId xmlns:a16="http://schemas.microsoft.com/office/drawing/2014/main" id="{23F89764-FA48-4C6F-A73D-13A832CFFD03}"/>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11419060" y="6442690"/>
            <a:ext cx="553002" cy="276501"/>
          </a:xfrm>
          <a:prstGeom prst="rect">
            <a:avLst/>
          </a:prstGeom>
        </p:spPr>
      </p:pic>
    </p:spTree>
    <p:extLst>
      <p:ext uri="{BB962C8B-B14F-4D97-AF65-F5344CB8AC3E}">
        <p14:creationId xmlns:p14="http://schemas.microsoft.com/office/powerpoint/2010/main" val="493821013"/>
      </p:ext>
    </p:extLst>
  </p:cSld>
  <p:clrMapOvr>
    <a:overrideClrMapping bg1="lt1" tx1="dk1" bg2="lt2" tx2="dk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Title and Content Center">
    <p:bg>
      <p:bgRef idx="1001">
        <a:schemeClr val="bg1"/>
      </p:bgRef>
    </p:bg>
    <p:spTree>
      <p:nvGrpSpPr>
        <p:cNvPr id="1" name=""/>
        <p:cNvGrpSpPr/>
        <p:nvPr/>
      </p:nvGrpSpPr>
      <p:grpSpPr>
        <a:xfrm>
          <a:off x="0" y="0"/>
          <a:ext cx="0" cy="0"/>
          <a:chOff x="0" y="0"/>
          <a:chExt cx="0" cy="0"/>
        </a:xfrm>
      </p:grpSpPr>
      <p:pic>
        <p:nvPicPr>
          <p:cNvPr id="8" name="Graphic 7">
            <a:extLst>
              <a:ext uri="{FF2B5EF4-FFF2-40B4-BE49-F238E27FC236}">
                <a16:creationId xmlns:a16="http://schemas.microsoft.com/office/drawing/2014/main" id="{F1981EB4-435F-4863-92A0-185CBA73C856}"/>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3259570" y="221015"/>
            <a:ext cx="5985566" cy="6350540"/>
          </a:xfrm>
          <a:prstGeom prst="rect">
            <a:avLst/>
          </a:prstGeom>
          <a:effectLst/>
        </p:spPr>
      </p:pic>
      <p:sp>
        <p:nvSpPr>
          <p:cNvPr id="2" name="Title 1"/>
          <p:cNvSpPr>
            <a:spLocks noGrp="1"/>
          </p:cNvSpPr>
          <p:nvPr>
            <p:ph type="title"/>
          </p:nvPr>
        </p:nvSpPr>
        <p:spPr>
          <a:xfrm>
            <a:off x="1256934" y="1117488"/>
            <a:ext cx="9780644" cy="690788"/>
          </a:xfrm>
        </p:spPr>
        <p:txBody>
          <a:bodyPr/>
          <a:lstStyle>
            <a:lvl1pPr>
              <a:defRPr>
                <a:latin typeface="Source Sans Pro" panose="020B0503030403020204" pitchFamily="34" charset="0"/>
                <a:ea typeface="Source Sans Pro" panose="020B0503030403020204" pitchFamily="34" charset="0"/>
              </a:defRPr>
            </a:lvl1pPr>
          </a:lstStyle>
          <a:p>
            <a:r>
              <a:rPr lang="en-US"/>
              <a:t>Click to edit Master title style</a:t>
            </a:r>
          </a:p>
        </p:txBody>
      </p:sp>
      <p:cxnSp>
        <p:nvCxnSpPr>
          <p:cNvPr id="29" name="Straight Connector 28"/>
          <p:cNvCxnSpPr/>
          <p:nvPr/>
        </p:nvCxnSpPr>
        <p:spPr>
          <a:xfrm>
            <a:off x="1378800" y="1957523"/>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9" name="Slide Number Placeholder 8">
            <a:extLst>
              <a:ext uri="{FF2B5EF4-FFF2-40B4-BE49-F238E27FC236}">
                <a16:creationId xmlns:a16="http://schemas.microsoft.com/office/drawing/2014/main" id="{F2E7BC80-4E57-4A18-910F-2661BB17BFA9}"/>
              </a:ext>
            </a:extLst>
          </p:cNvPr>
          <p:cNvSpPr>
            <a:spLocks noGrp="1"/>
          </p:cNvSpPr>
          <p:nvPr>
            <p:ph type="sldNum" sz="quarter" idx="10"/>
          </p:nvPr>
        </p:nvSpPr>
        <p:spPr>
          <a:xfrm>
            <a:off x="202582" y="6388696"/>
            <a:ext cx="636727" cy="322851"/>
          </a:xfrm>
          <a:prstGeom prst="rect">
            <a:avLst/>
          </a:prstGeom>
        </p:spPr>
        <p:txBody>
          <a:bodyPr/>
          <a:lstStyle>
            <a:lvl1pPr>
              <a:defRPr>
                <a:solidFill>
                  <a:schemeClr val="tx2">
                    <a:lumMod val="60000"/>
                    <a:lumOff val="40000"/>
                  </a:schemeClr>
                </a:solidFill>
              </a:defRPr>
            </a:lvl1pPr>
          </a:lstStyle>
          <a:p>
            <a:fld id="{6D22F896-40B5-4ADD-8801-0D06FADFA095}" type="slidenum">
              <a:rPr lang="en-US" smtClean="0"/>
              <a:pPr/>
              <a:t>‹#›</a:t>
            </a:fld>
            <a:endParaRPr lang="en-US"/>
          </a:p>
        </p:txBody>
      </p:sp>
      <p:sp>
        <p:nvSpPr>
          <p:cNvPr id="13" name="TextBox 12">
            <a:extLst>
              <a:ext uri="{FF2B5EF4-FFF2-40B4-BE49-F238E27FC236}">
                <a16:creationId xmlns:a16="http://schemas.microsoft.com/office/drawing/2014/main" id="{79EA8E14-F31C-4B52-AECD-9CB341392523}"/>
              </a:ext>
            </a:extLst>
          </p:cNvPr>
          <p:cNvSpPr txBox="1"/>
          <p:nvPr userDrawn="1"/>
        </p:nvSpPr>
        <p:spPr>
          <a:xfrm>
            <a:off x="1047833" y="6552660"/>
            <a:ext cx="10198846" cy="200055"/>
          </a:xfrm>
          <a:prstGeom prst="rect">
            <a:avLst/>
          </a:prstGeom>
          <a:noFill/>
        </p:spPr>
        <p:txBody>
          <a:bodyPr wrap="square">
            <a:spAutoFit/>
          </a:bodyPr>
          <a:lstStyle/>
          <a:p>
            <a:pPr algn="ctr"/>
            <a:r>
              <a:rPr lang="en-US" sz="700" b="0" i="0">
                <a:solidFill>
                  <a:schemeClr val="tx1">
                    <a:lumMod val="75000"/>
                    <a:lumOff val="25000"/>
                  </a:schemeClr>
                </a:solidFill>
                <a:effectLst/>
                <a:latin typeface="Helvetica Neue"/>
              </a:rPr>
              <a:t>THIS MATERIAL IS CONFIDENTIAL</a:t>
            </a:r>
            <a:endParaRPr lang="en-US" sz="700">
              <a:solidFill>
                <a:schemeClr val="tx1">
                  <a:lumMod val="75000"/>
                  <a:lumOff val="25000"/>
                </a:schemeClr>
              </a:solidFill>
            </a:endParaRPr>
          </a:p>
        </p:txBody>
      </p:sp>
      <p:pic>
        <p:nvPicPr>
          <p:cNvPr id="10" name="Picture 9" descr="A close up of a sign&#10;&#10;Description automatically generated">
            <a:extLst>
              <a:ext uri="{FF2B5EF4-FFF2-40B4-BE49-F238E27FC236}">
                <a16:creationId xmlns:a16="http://schemas.microsoft.com/office/drawing/2014/main" id="{1ECA3999-5C0E-467C-9693-1E183A396097}"/>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11419060" y="6442690"/>
            <a:ext cx="553002" cy="276501"/>
          </a:xfrm>
          <a:prstGeom prst="rect">
            <a:avLst/>
          </a:prstGeom>
        </p:spPr>
      </p:pic>
      <p:sp>
        <p:nvSpPr>
          <p:cNvPr id="11" name="Content Placeholder 3">
            <a:extLst>
              <a:ext uri="{FF2B5EF4-FFF2-40B4-BE49-F238E27FC236}">
                <a16:creationId xmlns:a16="http://schemas.microsoft.com/office/drawing/2014/main" id="{3E1CAFF8-59E0-4CD2-A70B-2562030D0D1D}"/>
              </a:ext>
            </a:extLst>
          </p:cNvPr>
          <p:cNvSpPr>
            <a:spLocks noGrp="1"/>
          </p:cNvSpPr>
          <p:nvPr>
            <p:ph sz="half" idx="2"/>
          </p:nvPr>
        </p:nvSpPr>
        <p:spPr>
          <a:xfrm>
            <a:off x="1378800" y="2106771"/>
            <a:ext cx="9607522" cy="4121479"/>
          </a:xfrm>
          <a:prstGeom prst="rect">
            <a:avLst/>
          </a:prstGeom>
        </p:spPr>
        <p:txBody>
          <a:bodyPr/>
          <a:lstStyle>
            <a:lvl1pPr>
              <a:defRPr>
                <a:latin typeface="Source Sans Pro" panose="020B0503030403020204" pitchFamily="34" charset="0"/>
                <a:ea typeface="Source Sans Pro" panose="020B0503030403020204" pitchFamily="34" charset="0"/>
              </a:defRPr>
            </a:lvl1pPr>
            <a:lvl2pPr>
              <a:defRPr>
                <a:latin typeface="Source Sans Pro" panose="020B0503030403020204" pitchFamily="34" charset="0"/>
                <a:ea typeface="Source Sans Pro" panose="020B0503030403020204" pitchFamily="34" charset="0"/>
              </a:defRPr>
            </a:lvl2pPr>
            <a:lvl3pPr>
              <a:defRPr>
                <a:latin typeface="Source Sans Pro" panose="020B0503030403020204" pitchFamily="34" charset="0"/>
                <a:ea typeface="Source Sans Pro" panose="020B0503030403020204" pitchFamily="34" charset="0"/>
              </a:defRPr>
            </a:lvl3pPr>
            <a:lvl4pPr>
              <a:defRPr>
                <a:latin typeface="Source Sans Pro" panose="020B0503030403020204" pitchFamily="34" charset="0"/>
                <a:ea typeface="Source Sans Pro" panose="020B0503030403020204" pitchFamily="34" charset="0"/>
              </a:defRPr>
            </a:lvl4pPr>
            <a:lvl5pPr>
              <a:defRPr>
                <a:latin typeface="Source Sans Pro" panose="020B0503030403020204" pitchFamily="34" charset="0"/>
                <a:ea typeface="Source Sans Pro" panose="020B0503030403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40911672"/>
      </p:ext>
    </p:extLst>
  </p:cSld>
  <p:clrMapOvr>
    <a:overrideClrMapping bg1="lt1" tx1="dk1" bg2="lt2" tx2="dk2" accent1="accent1" accent2="accent2" accent3="accent3" accent4="accent4" accent5="accent5" accent6="accent6" hlink="hlink" folHlink="folHlink"/>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2_Title and Content Top">
    <p:bg>
      <p:bgRef idx="1001">
        <a:schemeClr val="bg1"/>
      </p:bgRef>
    </p:bg>
    <p:spTree>
      <p:nvGrpSpPr>
        <p:cNvPr id="1" name=""/>
        <p:cNvGrpSpPr/>
        <p:nvPr/>
      </p:nvGrpSpPr>
      <p:grpSpPr>
        <a:xfrm>
          <a:off x="0" y="0"/>
          <a:ext cx="0" cy="0"/>
          <a:chOff x="0" y="0"/>
          <a:chExt cx="0" cy="0"/>
        </a:xfrm>
      </p:grpSpPr>
      <p:pic>
        <p:nvPicPr>
          <p:cNvPr id="8" name="Graphic 7">
            <a:extLst>
              <a:ext uri="{FF2B5EF4-FFF2-40B4-BE49-F238E27FC236}">
                <a16:creationId xmlns:a16="http://schemas.microsoft.com/office/drawing/2014/main" id="{F1981EB4-435F-4863-92A0-185CBA73C856}"/>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3259570" y="221015"/>
            <a:ext cx="5985566" cy="6350540"/>
          </a:xfrm>
          <a:prstGeom prst="rect">
            <a:avLst/>
          </a:prstGeom>
          <a:effectLst/>
        </p:spPr>
      </p:pic>
      <p:sp>
        <p:nvSpPr>
          <p:cNvPr id="2" name="Title 1"/>
          <p:cNvSpPr>
            <a:spLocks noGrp="1"/>
          </p:cNvSpPr>
          <p:nvPr>
            <p:ph type="title"/>
          </p:nvPr>
        </p:nvSpPr>
        <p:spPr>
          <a:xfrm>
            <a:off x="1343495" y="347060"/>
            <a:ext cx="9780644" cy="690788"/>
          </a:xfrm>
        </p:spPr>
        <p:txBody>
          <a:bodyPr/>
          <a:lstStyle>
            <a:lvl1pPr>
              <a:defRPr>
                <a:latin typeface="Source Sans Pro" panose="020B0503030403020204" pitchFamily="34" charset="0"/>
                <a:ea typeface="Source Sans Pro" panose="020B0503030403020204" pitchFamily="34" charset="0"/>
              </a:defRPr>
            </a:lvl1pPr>
          </a:lstStyle>
          <a:p>
            <a:r>
              <a:rPr lang="en-US"/>
              <a:t>Click to edit Master title style</a:t>
            </a:r>
          </a:p>
        </p:txBody>
      </p:sp>
      <p:cxnSp>
        <p:nvCxnSpPr>
          <p:cNvPr id="29" name="Straight Connector 28"/>
          <p:cNvCxnSpPr/>
          <p:nvPr/>
        </p:nvCxnSpPr>
        <p:spPr>
          <a:xfrm>
            <a:off x="1430056" y="1163892"/>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9" name="Slide Number Placeholder 8">
            <a:extLst>
              <a:ext uri="{FF2B5EF4-FFF2-40B4-BE49-F238E27FC236}">
                <a16:creationId xmlns:a16="http://schemas.microsoft.com/office/drawing/2014/main" id="{F2E7BC80-4E57-4A18-910F-2661BB17BFA9}"/>
              </a:ext>
            </a:extLst>
          </p:cNvPr>
          <p:cNvSpPr>
            <a:spLocks noGrp="1"/>
          </p:cNvSpPr>
          <p:nvPr>
            <p:ph type="sldNum" sz="quarter" idx="10"/>
          </p:nvPr>
        </p:nvSpPr>
        <p:spPr>
          <a:xfrm>
            <a:off x="202582" y="6388696"/>
            <a:ext cx="636727" cy="322851"/>
          </a:xfrm>
          <a:prstGeom prst="rect">
            <a:avLst/>
          </a:prstGeom>
        </p:spPr>
        <p:txBody>
          <a:bodyPr/>
          <a:lstStyle>
            <a:lvl1pPr>
              <a:defRPr>
                <a:solidFill>
                  <a:schemeClr val="tx2">
                    <a:lumMod val="60000"/>
                    <a:lumOff val="40000"/>
                  </a:schemeClr>
                </a:solidFill>
              </a:defRPr>
            </a:lvl1pPr>
          </a:lstStyle>
          <a:p>
            <a:fld id="{6D22F896-40B5-4ADD-8801-0D06FADFA095}" type="slidenum">
              <a:rPr lang="en-US" smtClean="0"/>
              <a:pPr/>
              <a:t>‹#›</a:t>
            </a:fld>
            <a:endParaRPr lang="en-US"/>
          </a:p>
        </p:txBody>
      </p:sp>
      <p:sp>
        <p:nvSpPr>
          <p:cNvPr id="13" name="TextBox 12">
            <a:extLst>
              <a:ext uri="{FF2B5EF4-FFF2-40B4-BE49-F238E27FC236}">
                <a16:creationId xmlns:a16="http://schemas.microsoft.com/office/drawing/2014/main" id="{79EA8E14-F31C-4B52-AECD-9CB341392523}"/>
              </a:ext>
            </a:extLst>
          </p:cNvPr>
          <p:cNvSpPr txBox="1"/>
          <p:nvPr userDrawn="1"/>
        </p:nvSpPr>
        <p:spPr>
          <a:xfrm>
            <a:off x="1047833" y="6552660"/>
            <a:ext cx="10198846" cy="200055"/>
          </a:xfrm>
          <a:prstGeom prst="rect">
            <a:avLst/>
          </a:prstGeom>
          <a:noFill/>
        </p:spPr>
        <p:txBody>
          <a:bodyPr wrap="square">
            <a:spAutoFit/>
          </a:bodyPr>
          <a:lstStyle/>
          <a:p>
            <a:pPr algn="ctr"/>
            <a:r>
              <a:rPr lang="en-US" sz="700" b="0" i="0">
                <a:solidFill>
                  <a:schemeClr val="tx1">
                    <a:lumMod val="75000"/>
                    <a:lumOff val="25000"/>
                  </a:schemeClr>
                </a:solidFill>
                <a:effectLst/>
                <a:latin typeface="Helvetica Neue"/>
              </a:rPr>
              <a:t>THIS MATERIAL IS CONFIDENTIAL</a:t>
            </a:r>
            <a:endParaRPr lang="en-US" sz="700">
              <a:solidFill>
                <a:schemeClr val="tx1">
                  <a:lumMod val="75000"/>
                  <a:lumOff val="25000"/>
                </a:schemeClr>
              </a:solidFill>
            </a:endParaRPr>
          </a:p>
        </p:txBody>
      </p:sp>
      <p:pic>
        <p:nvPicPr>
          <p:cNvPr id="10" name="Picture 9" descr="A close up of a sign&#10;&#10;Description automatically generated">
            <a:extLst>
              <a:ext uri="{FF2B5EF4-FFF2-40B4-BE49-F238E27FC236}">
                <a16:creationId xmlns:a16="http://schemas.microsoft.com/office/drawing/2014/main" id="{1ECA3999-5C0E-467C-9693-1E183A396097}"/>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11419060" y="6442690"/>
            <a:ext cx="553002" cy="276501"/>
          </a:xfrm>
          <a:prstGeom prst="rect">
            <a:avLst/>
          </a:prstGeom>
        </p:spPr>
      </p:pic>
      <p:sp>
        <p:nvSpPr>
          <p:cNvPr id="11" name="Content Placeholder 3">
            <a:extLst>
              <a:ext uri="{FF2B5EF4-FFF2-40B4-BE49-F238E27FC236}">
                <a16:creationId xmlns:a16="http://schemas.microsoft.com/office/drawing/2014/main" id="{3E1CAFF8-59E0-4CD2-A70B-2562030D0D1D}"/>
              </a:ext>
            </a:extLst>
          </p:cNvPr>
          <p:cNvSpPr>
            <a:spLocks noGrp="1"/>
          </p:cNvSpPr>
          <p:nvPr>
            <p:ph sz="half" idx="2"/>
          </p:nvPr>
        </p:nvSpPr>
        <p:spPr>
          <a:xfrm>
            <a:off x="1430056" y="1376886"/>
            <a:ext cx="9607522" cy="4121479"/>
          </a:xfrm>
          <a:prstGeom prst="rect">
            <a:avLst/>
          </a:prstGeom>
        </p:spPr>
        <p:txBody>
          <a:bodyPr/>
          <a:lstStyle>
            <a:lvl1pPr>
              <a:defRPr>
                <a:latin typeface="Source Sans Pro" panose="020B0503030403020204" pitchFamily="34" charset="0"/>
                <a:ea typeface="Source Sans Pro" panose="020B0503030403020204" pitchFamily="34" charset="0"/>
              </a:defRPr>
            </a:lvl1pPr>
            <a:lvl2pPr>
              <a:defRPr>
                <a:latin typeface="Source Sans Pro" panose="020B0503030403020204" pitchFamily="34" charset="0"/>
                <a:ea typeface="Source Sans Pro" panose="020B0503030403020204" pitchFamily="34" charset="0"/>
              </a:defRPr>
            </a:lvl2pPr>
            <a:lvl3pPr>
              <a:defRPr>
                <a:latin typeface="Source Sans Pro" panose="020B0503030403020204" pitchFamily="34" charset="0"/>
                <a:ea typeface="Source Sans Pro" panose="020B0503030403020204" pitchFamily="34" charset="0"/>
              </a:defRPr>
            </a:lvl3pPr>
            <a:lvl4pPr>
              <a:defRPr>
                <a:latin typeface="Source Sans Pro" panose="020B0503030403020204" pitchFamily="34" charset="0"/>
                <a:ea typeface="Source Sans Pro" panose="020B0503030403020204" pitchFamily="34" charset="0"/>
              </a:defRPr>
            </a:lvl4pPr>
            <a:lvl5pPr>
              <a:defRPr>
                <a:latin typeface="Source Sans Pro" panose="020B0503030403020204" pitchFamily="34" charset="0"/>
                <a:ea typeface="Source Sans Pro" panose="020B0503030403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71570444"/>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3_Title and Content Left">
    <p:bg>
      <p:bgRef idx="1001">
        <a:schemeClr val="bg1"/>
      </p:bgRef>
    </p:bg>
    <p:spTree>
      <p:nvGrpSpPr>
        <p:cNvPr id="1" name=""/>
        <p:cNvGrpSpPr/>
        <p:nvPr/>
      </p:nvGrpSpPr>
      <p:grpSpPr>
        <a:xfrm>
          <a:off x="0" y="0"/>
          <a:ext cx="0" cy="0"/>
          <a:chOff x="0" y="0"/>
          <a:chExt cx="0" cy="0"/>
        </a:xfrm>
      </p:grpSpPr>
      <p:pic>
        <p:nvPicPr>
          <p:cNvPr id="11" name="Graphic 10">
            <a:extLst>
              <a:ext uri="{FF2B5EF4-FFF2-40B4-BE49-F238E27FC236}">
                <a16:creationId xmlns:a16="http://schemas.microsoft.com/office/drawing/2014/main" id="{0C9A3128-7B76-4D52-BEF0-DA474BEF4172}"/>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3259570" y="221015"/>
            <a:ext cx="5985566" cy="6350540"/>
          </a:xfrm>
          <a:prstGeom prst="rect">
            <a:avLst/>
          </a:prstGeom>
          <a:effectLst/>
        </p:spPr>
      </p:pic>
      <p:sp>
        <p:nvSpPr>
          <p:cNvPr id="2" name="Title 1"/>
          <p:cNvSpPr>
            <a:spLocks noGrp="1"/>
          </p:cNvSpPr>
          <p:nvPr>
            <p:ph type="title" hasCustomPrompt="1"/>
          </p:nvPr>
        </p:nvSpPr>
        <p:spPr>
          <a:xfrm>
            <a:off x="698744" y="615054"/>
            <a:ext cx="10391469" cy="690788"/>
          </a:xfrm>
        </p:spPr>
        <p:txBody>
          <a:bodyPr/>
          <a:lstStyle>
            <a:lvl1pPr algn="l">
              <a:defRPr cap="none">
                <a:latin typeface="Source Sans Pro" panose="020B0503030403020204" pitchFamily="34" charset="0"/>
                <a:ea typeface="Source Sans Pro" panose="020B0503030403020204" pitchFamily="34" charset="0"/>
              </a:defRPr>
            </a:lvl1pPr>
          </a:lstStyle>
          <a:p>
            <a:r>
              <a:rPr lang="en-US"/>
              <a:t>Click To Edit Master Title Style</a:t>
            </a:r>
          </a:p>
        </p:txBody>
      </p:sp>
      <p:cxnSp>
        <p:nvCxnSpPr>
          <p:cNvPr id="29" name="Straight Connector 28"/>
          <p:cNvCxnSpPr>
            <a:cxnSpLocks/>
          </p:cNvCxnSpPr>
          <p:nvPr/>
        </p:nvCxnSpPr>
        <p:spPr>
          <a:xfrm>
            <a:off x="698745" y="1487595"/>
            <a:ext cx="1072573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9" name="Slide Number Placeholder 8">
            <a:extLst>
              <a:ext uri="{FF2B5EF4-FFF2-40B4-BE49-F238E27FC236}">
                <a16:creationId xmlns:a16="http://schemas.microsoft.com/office/drawing/2014/main" id="{F2E7BC80-4E57-4A18-910F-2661BB17BFA9}"/>
              </a:ext>
            </a:extLst>
          </p:cNvPr>
          <p:cNvSpPr>
            <a:spLocks noGrp="1"/>
          </p:cNvSpPr>
          <p:nvPr>
            <p:ph type="sldNum" sz="quarter" idx="10"/>
          </p:nvPr>
        </p:nvSpPr>
        <p:spPr>
          <a:xfrm>
            <a:off x="202582" y="6388696"/>
            <a:ext cx="636727" cy="322851"/>
          </a:xfrm>
          <a:prstGeom prst="rect">
            <a:avLst/>
          </a:prstGeom>
        </p:spPr>
        <p:txBody>
          <a:bodyPr/>
          <a:lstStyle>
            <a:lvl1pPr>
              <a:defRPr>
                <a:solidFill>
                  <a:schemeClr val="tx2">
                    <a:lumMod val="60000"/>
                    <a:lumOff val="40000"/>
                  </a:schemeClr>
                </a:solidFill>
              </a:defRPr>
            </a:lvl1pPr>
          </a:lstStyle>
          <a:p>
            <a:fld id="{6D22F896-40B5-4ADD-8801-0D06FADFA095}" type="slidenum">
              <a:rPr lang="en-US" smtClean="0"/>
              <a:pPr/>
              <a:t>‹#›</a:t>
            </a:fld>
            <a:endParaRPr lang="en-US"/>
          </a:p>
        </p:txBody>
      </p:sp>
      <p:sp>
        <p:nvSpPr>
          <p:cNvPr id="13" name="TextBox 12">
            <a:extLst>
              <a:ext uri="{FF2B5EF4-FFF2-40B4-BE49-F238E27FC236}">
                <a16:creationId xmlns:a16="http://schemas.microsoft.com/office/drawing/2014/main" id="{79EA8E14-F31C-4B52-AECD-9CB341392523}"/>
              </a:ext>
            </a:extLst>
          </p:cNvPr>
          <p:cNvSpPr txBox="1"/>
          <p:nvPr userDrawn="1"/>
        </p:nvSpPr>
        <p:spPr>
          <a:xfrm>
            <a:off x="1047833" y="6552660"/>
            <a:ext cx="10198846" cy="200055"/>
          </a:xfrm>
          <a:prstGeom prst="rect">
            <a:avLst/>
          </a:prstGeom>
          <a:noFill/>
        </p:spPr>
        <p:txBody>
          <a:bodyPr wrap="square">
            <a:spAutoFit/>
          </a:bodyPr>
          <a:lstStyle/>
          <a:p>
            <a:pPr algn="ctr"/>
            <a:r>
              <a:rPr lang="en-US" sz="700" b="0" i="0">
                <a:solidFill>
                  <a:schemeClr val="tx1">
                    <a:lumMod val="75000"/>
                    <a:lumOff val="25000"/>
                  </a:schemeClr>
                </a:solidFill>
                <a:effectLst/>
                <a:latin typeface="Helvetica Neue"/>
              </a:rPr>
              <a:t>THIS MATERIAL IS CONFIDENTIAL</a:t>
            </a:r>
            <a:endParaRPr lang="en-US" sz="700">
              <a:solidFill>
                <a:schemeClr val="tx1">
                  <a:lumMod val="75000"/>
                  <a:lumOff val="25000"/>
                </a:schemeClr>
              </a:solidFill>
            </a:endParaRPr>
          </a:p>
        </p:txBody>
      </p:sp>
      <p:pic>
        <p:nvPicPr>
          <p:cNvPr id="12" name="Picture 11" descr="A close up of a sign&#10;&#10;Description automatically generated">
            <a:extLst>
              <a:ext uri="{FF2B5EF4-FFF2-40B4-BE49-F238E27FC236}">
                <a16:creationId xmlns:a16="http://schemas.microsoft.com/office/drawing/2014/main" id="{23F89764-FA48-4C6F-A73D-13A832CFFD03}"/>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11419060" y="6442690"/>
            <a:ext cx="553002" cy="276501"/>
          </a:xfrm>
          <a:prstGeom prst="rect">
            <a:avLst/>
          </a:prstGeom>
        </p:spPr>
      </p:pic>
      <p:sp>
        <p:nvSpPr>
          <p:cNvPr id="14" name="Content Placeholder 3">
            <a:extLst>
              <a:ext uri="{FF2B5EF4-FFF2-40B4-BE49-F238E27FC236}">
                <a16:creationId xmlns:a16="http://schemas.microsoft.com/office/drawing/2014/main" id="{C71AC46B-C463-4013-A7C8-B27D9D53EF99}"/>
              </a:ext>
            </a:extLst>
          </p:cNvPr>
          <p:cNvSpPr>
            <a:spLocks noGrp="1"/>
          </p:cNvSpPr>
          <p:nvPr>
            <p:ph sz="half" idx="2"/>
          </p:nvPr>
        </p:nvSpPr>
        <p:spPr>
          <a:xfrm>
            <a:off x="698745" y="1709215"/>
            <a:ext cx="10391470" cy="4121479"/>
          </a:xfrm>
          <a:prstGeom prst="rect">
            <a:avLst/>
          </a:prstGeom>
        </p:spPr>
        <p:txBody>
          <a:bodyPr/>
          <a:lstStyle>
            <a:lvl1pPr>
              <a:defRPr>
                <a:latin typeface="Source Sans Pro" panose="020B0503030403020204" pitchFamily="34" charset="0"/>
                <a:ea typeface="Source Sans Pro" panose="020B0503030403020204" pitchFamily="34" charset="0"/>
              </a:defRPr>
            </a:lvl1pPr>
            <a:lvl2pPr>
              <a:defRPr>
                <a:latin typeface="Source Sans Pro" panose="020B0503030403020204" pitchFamily="34" charset="0"/>
                <a:ea typeface="Source Sans Pro" panose="020B0503030403020204" pitchFamily="34" charset="0"/>
              </a:defRPr>
            </a:lvl2pPr>
            <a:lvl3pPr>
              <a:defRPr>
                <a:latin typeface="Source Sans Pro" panose="020B0503030403020204" pitchFamily="34" charset="0"/>
                <a:ea typeface="Source Sans Pro" panose="020B0503030403020204" pitchFamily="34" charset="0"/>
              </a:defRPr>
            </a:lvl3pPr>
            <a:lvl4pPr>
              <a:defRPr>
                <a:latin typeface="Source Sans Pro" panose="020B0503030403020204" pitchFamily="34" charset="0"/>
                <a:ea typeface="Source Sans Pro" panose="020B0503030403020204" pitchFamily="34" charset="0"/>
              </a:defRPr>
            </a:lvl4pPr>
            <a:lvl5pPr>
              <a:defRPr>
                <a:latin typeface="Source Sans Pro" panose="020B0503030403020204" pitchFamily="34" charset="0"/>
                <a:ea typeface="Source Sans Pro" panose="020B0503030403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28516036"/>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_ContentNo Background">
    <p:bg>
      <p:bgPr>
        <a:solidFill>
          <a:schemeClr val="bg1"/>
        </a:solidFill>
        <a:effectLst/>
      </p:bgPr>
    </p:bg>
    <p:spTree>
      <p:nvGrpSpPr>
        <p:cNvPr id="1" name=""/>
        <p:cNvGrpSpPr/>
        <p:nvPr/>
      </p:nvGrpSpPr>
      <p:grpSpPr>
        <a:xfrm>
          <a:off x="0" y="0"/>
          <a:ext cx="0" cy="0"/>
          <a:chOff x="0" y="0"/>
          <a:chExt cx="0" cy="0"/>
        </a:xfrm>
      </p:grpSpPr>
      <p:pic>
        <p:nvPicPr>
          <p:cNvPr id="11" name="Graphic 10">
            <a:extLst>
              <a:ext uri="{FF2B5EF4-FFF2-40B4-BE49-F238E27FC236}">
                <a16:creationId xmlns:a16="http://schemas.microsoft.com/office/drawing/2014/main" id="{0C9A3128-7B76-4D52-BEF0-DA474BEF4172}"/>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3246317" y="150338"/>
            <a:ext cx="5888847" cy="6247924"/>
          </a:xfrm>
          <a:prstGeom prst="rect">
            <a:avLst/>
          </a:prstGeom>
          <a:effectLst/>
        </p:spPr>
      </p:pic>
      <p:sp>
        <p:nvSpPr>
          <p:cNvPr id="2" name="Title 1"/>
          <p:cNvSpPr>
            <a:spLocks noGrp="1"/>
          </p:cNvSpPr>
          <p:nvPr>
            <p:ph type="title"/>
          </p:nvPr>
        </p:nvSpPr>
        <p:spPr>
          <a:xfrm>
            <a:off x="1205678" y="550298"/>
            <a:ext cx="9780644" cy="690788"/>
          </a:xfrm>
        </p:spPr>
        <p:txBody>
          <a:bodyPr/>
          <a:lstStyle>
            <a:lvl1pPr algn="l">
              <a:defRPr>
                <a:latin typeface="Source Sans Pro" panose="020B0503030403020204" pitchFamily="34" charset="0"/>
                <a:ea typeface="Source Sans Pro" panose="020B0503030403020204" pitchFamily="34" charset="0"/>
              </a:defRPr>
            </a:lvl1pPr>
          </a:lstStyle>
          <a:p>
            <a:r>
              <a:rPr lang="en-US"/>
              <a:t>Click to edit Master title style</a:t>
            </a:r>
          </a:p>
        </p:txBody>
      </p:sp>
      <p:cxnSp>
        <p:nvCxnSpPr>
          <p:cNvPr id="29" name="Straight Connector 28"/>
          <p:cNvCxnSpPr/>
          <p:nvPr/>
        </p:nvCxnSpPr>
        <p:spPr>
          <a:xfrm>
            <a:off x="1378800" y="1391915"/>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9" name="Slide Number Placeholder 8">
            <a:extLst>
              <a:ext uri="{FF2B5EF4-FFF2-40B4-BE49-F238E27FC236}">
                <a16:creationId xmlns:a16="http://schemas.microsoft.com/office/drawing/2014/main" id="{F2E7BC80-4E57-4A18-910F-2661BB17BFA9}"/>
              </a:ext>
            </a:extLst>
          </p:cNvPr>
          <p:cNvSpPr>
            <a:spLocks noGrp="1"/>
          </p:cNvSpPr>
          <p:nvPr>
            <p:ph type="sldNum" sz="quarter" idx="10"/>
          </p:nvPr>
        </p:nvSpPr>
        <p:spPr>
          <a:xfrm>
            <a:off x="202582" y="6388696"/>
            <a:ext cx="636727" cy="322851"/>
          </a:xfrm>
          <a:prstGeom prst="rect">
            <a:avLst/>
          </a:prstGeom>
        </p:spPr>
        <p:txBody>
          <a:bodyPr/>
          <a:lstStyle>
            <a:lvl1pPr>
              <a:defRPr>
                <a:solidFill>
                  <a:schemeClr val="tx2">
                    <a:lumMod val="60000"/>
                    <a:lumOff val="40000"/>
                  </a:schemeClr>
                </a:solidFill>
              </a:defRPr>
            </a:lvl1pPr>
          </a:lstStyle>
          <a:p>
            <a:fld id="{6D22F896-40B5-4ADD-8801-0D06FADFA095}" type="slidenum">
              <a:rPr lang="en-US" smtClean="0"/>
              <a:pPr/>
              <a:t>‹#›</a:t>
            </a:fld>
            <a:endParaRPr lang="en-US"/>
          </a:p>
        </p:txBody>
      </p:sp>
      <p:sp>
        <p:nvSpPr>
          <p:cNvPr id="13" name="TextBox 12">
            <a:extLst>
              <a:ext uri="{FF2B5EF4-FFF2-40B4-BE49-F238E27FC236}">
                <a16:creationId xmlns:a16="http://schemas.microsoft.com/office/drawing/2014/main" id="{79EA8E14-F31C-4B52-AECD-9CB341392523}"/>
              </a:ext>
            </a:extLst>
          </p:cNvPr>
          <p:cNvSpPr txBox="1"/>
          <p:nvPr userDrawn="1"/>
        </p:nvSpPr>
        <p:spPr>
          <a:xfrm>
            <a:off x="1047833" y="6552660"/>
            <a:ext cx="10198846" cy="200055"/>
          </a:xfrm>
          <a:prstGeom prst="rect">
            <a:avLst/>
          </a:prstGeom>
          <a:noFill/>
        </p:spPr>
        <p:txBody>
          <a:bodyPr wrap="square">
            <a:spAutoFit/>
          </a:bodyPr>
          <a:lstStyle/>
          <a:p>
            <a:pPr algn="ctr"/>
            <a:r>
              <a:rPr lang="en-US" sz="700" b="0" i="0">
                <a:solidFill>
                  <a:schemeClr val="tx1">
                    <a:lumMod val="75000"/>
                    <a:lumOff val="25000"/>
                  </a:schemeClr>
                </a:solidFill>
                <a:effectLst/>
                <a:latin typeface="Helvetica Neue"/>
              </a:rPr>
              <a:t>THIS MATERIAL IS CONFIDENTIAL</a:t>
            </a:r>
            <a:endParaRPr lang="en-US" sz="700">
              <a:solidFill>
                <a:schemeClr val="tx1">
                  <a:lumMod val="75000"/>
                  <a:lumOff val="25000"/>
                </a:schemeClr>
              </a:solidFill>
            </a:endParaRPr>
          </a:p>
        </p:txBody>
      </p:sp>
    </p:spTree>
    <p:extLst>
      <p:ext uri="{BB962C8B-B14F-4D97-AF65-F5344CB8AC3E}">
        <p14:creationId xmlns:p14="http://schemas.microsoft.com/office/powerpoint/2010/main" val="33160791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_Title_ContentNo Background">
    <p:bg>
      <p:bgPr>
        <a:solidFill>
          <a:schemeClr val="bg1"/>
        </a:solidFill>
        <a:effectLst/>
      </p:bgPr>
    </p:bg>
    <p:spTree>
      <p:nvGrpSpPr>
        <p:cNvPr id="1" name=""/>
        <p:cNvGrpSpPr/>
        <p:nvPr/>
      </p:nvGrpSpPr>
      <p:grpSpPr>
        <a:xfrm>
          <a:off x="0" y="0"/>
          <a:ext cx="0" cy="0"/>
          <a:chOff x="0" y="0"/>
          <a:chExt cx="0" cy="0"/>
        </a:xfrm>
      </p:grpSpPr>
      <p:pic>
        <p:nvPicPr>
          <p:cNvPr id="11" name="Graphic 10">
            <a:extLst>
              <a:ext uri="{FF2B5EF4-FFF2-40B4-BE49-F238E27FC236}">
                <a16:creationId xmlns:a16="http://schemas.microsoft.com/office/drawing/2014/main" id="{0C9A3128-7B76-4D52-BEF0-DA474BEF4172}"/>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3246317" y="150338"/>
            <a:ext cx="5888847" cy="6247924"/>
          </a:xfrm>
          <a:prstGeom prst="rect">
            <a:avLst/>
          </a:prstGeom>
          <a:effectLst/>
        </p:spPr>
      </p:pic>
      <p:sp>
        <p:nvSpPr>
          <p:cNvPr id="2" name="Title 1"/>
          <p:cNvSpPr>
            <a:spLocks noGrp="1"/>
          </p:cNvSpPr>
          <p:nvPr>
            <p:ph type="title"/>
          </p:nvPr>
        </p:nvSpPr>
        <p:spPr>
          <a:xfrm>
            <a:off x="1205678" y="550298"/>
            <a:ext cx="9780644" cy="690788"/>
          </a:xfrm>
        </p:spPr>
        <p:txBody>
          <a:bodyPr/>
          <a:lstStyle>
            <a:lvl1pPr algn="l">
              <a:defRPr>
                <a:latin typeface="Source Sans Pro" panose="020B0503030403020204" pitchFamily="34" charset="0"/>
                <a:ea typeface="Source Sans Pro" panose="020B0503030403020204" pitchFamily="34" charset="0"/>
              </a:defRPr>
            </a:lvl1pPr>
          </a:lstStyle>
          <a:p>
            <a:r>
              <a:rPr lang="en-US"/>
              <a:t>Click to edit Master title style</a:t>
            </a:r>
          </a:p>
        </p:txBody>
      </p:sp>
      <p:sp>
        <p:nvSpPr>
          <p:cNvPr id="9" name="Slide Number Placeholder 8">
            <a:extLst>
              <a:ext uri="{FF2B5EF4-FFF2-40B4-BE49-F238E27FC236}">
                <a16:creationId xmlns:a16="http://schemas.microsoft.com/office/drawing/2014/main" id="{F2E7BC80-4E57-4A18-910F-2661BB17BFA9}"/>
              </a:ext>
            </a:extLst>
          </p:cNvPr>
          <p:cNvSpPr>
            <a:spLocks noGrp="1"/>
          </p:cNvSpPr>
          <p:nvPr>
            <p:ph type="sldNum" sz="quarter" idx="10"/>
          </p:nvPr>
        </p:nvSpPr>
        <p:spPr>
          <a:xfrm>
            <a:off x="202582" y="6388696"/>
            <a:ext cx="636727" cy="322851"/>
          </a:xfrm>
          <a:prstGeom prst="rect">
            <a:avLst/>
          </a:prstGeom>
        </p:spPr>
        <p:txBody>
          <a:bodyPr/>
          <a:lstStyle>
            <a:lvl1pPr>
              <a:defRPr>
                <a:solidFill>
                  <a:schemeClr val="tx2">
                    <a:lumMod val="60000"/>
                    <a:lumOff val="40000"/>
                  </a:schemeClr>
                </a:solidFill>
              </a:defRPr>
            </a:lvl1pPr>
          </a:lstStyle>
          <a:p>
            <a:fld id="{6D22F896-40B5-4ADD-8801-0D06FADFA095}" type="slidenum">
              <a:rPr lang="en-US" smtClean="0"/>
              <a:pPr/>
              <a:t>‹#›</a:t>
            </a:fld>
            <a:endParaRPr lang="en-US"/>
          </a:p>
        </p:txBody>
      </p:sp>
      <p:sp>
        <p:nvSpPr>
          <p:cNvPr id="13" name="TextBox 12">
            <a:extLst>
              <a:ext uri="{FF2B5EF4-FFF2-40B4-BE49-F238E27FC236}">
                <a16:creationId xmlns:a16="http://schemas.microsoft.com/office/drawing/2014/main" id="{79EA8E14-F31C-4B52-AECD-9CB341392523}"/>
              </a:ext>
            </a:extLst>
          </p:cNvPr>
          <p:cNvSpPr txBox="1"/>
          <p:nvPr userDrawn="1"/>
        </p:nvSpPr>
        <p:spPr>
          <a:xfrm>
            <a:off x="1047833" y="6552660"/>
            <a:ext cx="10198846" cy="200055"/>
          </a:xfrm>
          <a:prstGeom prst="rect">
            <a:avLst/>
          </a:prstGeom>
          <a:noFill/>
        </p:spPr>
        <p:txBody>
          <a:bodyPr wrap="square">
            <a:spAutoFit/>
          </a:bodyPr>
          <a:lstStyle/>
          <a:p>
            <a:pPr algn="ctr"/>
            <a:r>
              <a:rPr lang="en-US" sz="700" b="0" i="0">
                <a:solidFill>
                  <a:schemeClr val="tx1">
                    <a:lumMod val="75000"/>
                    <a:lumOff val="25000"/>
                  </a:schemeClr>
                </a:solidFill>
                <a:effectLst/>
                <a:latin typeface="Helvetica Neue"/>
              </a:rPr>
              <a:t>THIS MATERIAL IS CONFIDENTIAL</a:t>
            </a:r>
            <a:endParaRPr lang="en-US" sz="700">
              <a:solidFill>
                <a:schemeClr val="tx1">
                  <a:lumMod val="75000"/>
                  <a:lumOff val="25000"/>
                </a:schemeClr>
              </a:solidFill>
            </a:endParaRPr>
          </a:p>
        </p:txBody>
      </p:sp>
      <p:pic>
        <p:nvPicPr>
          <p:cNvPr id="3" name="Graphic 2">
            <a:extLst>
              <a:ext uri="{FF2B5EF4-FFF2-40B4-BE49-F238E27FC236}">
                <a16:creationId xmlns:a16="http://schemas.microsoft.com/office/drawing/2014/main" id="{A9FD61D9-50F3-5E17-BEC3-2AD9E7E9DBB4}"/>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3259570" y="221015"/>
            <a:ext cx="5985566" cy="6350540"/>
          </a:xfrm>
          <a:prstGeom prst="rect">
            <a:avLst/>
          </a:prstGeom>
          <a:effectLst/>
        </p:spPr>
      </p:pic>
    </p:spTree>
    <p:extLst>
      <p:ext uri="{BB962C8B-B14F-4D97-AF65-F5344CB8AC3E}">
        <p14:creationId xmlns:p14="http://schemas.microsoft.com/office/powerpoint/2010/main" val="129673136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5_Content with Caption">
    <p:bg>
      <p:bgRef idx="1001">
        <a:schemeClr val="bg1"/>
      </p:bgRef>
    </p:bg>
    <p:spTree>
      <p:nvGrpSpPr>
        <p:cNvPr id="1" name=""/>
        <p:cNvGrpSpPr/>
        <p:nvPr/>
      </p:nvGrpSpPr>
      <p:grpSpPr>
        <a:xfrm>
          <a:off x="0" y="0"/>
          <a:ext cx="0" cy="0"/>
          <a:chOff x="0" y="0"/>
          <a:chExt cx="0" cy="0"/>
        </a:xfrm>
      </p:grpSpPr>
      <p:pic>
        <p:nvPicPr>
          <p:cNvPr id="15" name="Picture 14" descr="A picture containing text, red, night sky&#10;&#10;Description automatically generated">
            <a:extLst>
              <a:ext uri="{FF2B5EF4-FFF2-40B4-BE49-F238E27FC236}">
                <a16:creationId xmlns:a16="http://schemas.microsoft.com/office/drawing/2014/main" id="{25DCBCB0-8448-4D00-99A9-D5728193D767}"/>
              </a:ext>
            </a:extLst>
          </p:cNvPr>
          <p:cNvPicPr>
            <a:picLocks noChangeAspect="1"/>
          </p:cNvPicPr>
          <p:nvPr userDrawn="1"/>
        </p:nvPicPr>
        <p:blipFill rotWithShape="1">
          <a:blip r:embed="rId2">
            <a:alphaModFix amt="20000"/>
            <a:extLst>
              <a:ext uri="{28A0092B-C50C-407E-A947-70E740481C1C}">
                <a14:useLocalDpi xmlns:a14="http://schemas.microsoft.com/office/drawing/2010/main" val="0"/>
              </a:ext>
            </a:extLst>
          </a:blip>
          <a:srcRect r="61522"/>
          <a:stretch/>
        </p:blipFill>
        <p:spPr>
          <a:xfrm>
            <a:off x="0" y="0"/>
            <a:ext cx="4691270" cy="6858000"/>
          </a:xfrm>
          <a:prstGeom prst="rect">
            <a:avLst/>
          </a:prstGeom>
        </p:spPr>
      </p:pic>
      <p:sp>
        <p:nvSpPr>
          <p:cNvPr id="2" name="Title 1"/>
          <p:cNvSpPr>
            <a:spLocks noGrp="1"/>
          </p:cNvSpPr>
          <p:nvPr>
            <p:ph type="title"/>
          </p:nvPr>
        </p:nvSpPr>
        <p:spPr>
          <a:xfrm>
            <a:off x="742305" y="732713"/>
            <a:ext cx="3273099" cy="2247117"/>
          </a:xfrm>
        </p:spPr>
        <p:txBody>
          <a:bodyPr anchor="b">
            <a:normAutofit/>
          </a:bodyPr>
          <a:lstStyle>
            <a:lvl1pPr algn="l">
              <a:defRPr sz="2400">
                <a:solidFill>
                  <a:schemeClr val="tx1"/>
                </a:solidFill>
                <a:latin typeface="Source Sans Pro" panose="020B0503030403020204" pitchFamily="34" charset="0"/>
                <a:ea typeface="Source Sans Pro" panose="020B0503030403020204" pitchFamily="34" charset="0"/>
              </a:defRPr>
            </a:lvl1pPr>
          </a:lstStyle>
          <a:p>
            <a:r>
              <a:rPr lang="en-US"/>
              <a:t>Click to edit Master title style</a:t>
            </a:r>
          </a:p>
        </p:txBody>
      </p:sp>
      <p:sp>
        <p:nvSpPr>
          <p:cNvPr id="4" name="Text Placeholder 3"/>
          <p:cNvSpPr>
            <a:spLocks noGrp="1"/>
          </p:cNvSpPr>
          <p:nvPr>
            <p:ph type="body" sz="half" idx="2"/>
          </p:nvPr>
        </p:nvSpPr>
        <p:spPr>
          <a:xfrm>
            <a:off x="742306" y="3205491"/>
            <a:ext cx="3275013" cy="2248181"/>
          </a:xfrm>
          <a:prstGeom prst="rect">
            <a:avLst/>
          </a:prstGeom>
        </p:spPr>
        <p:txBody>
          <a:bodyPr/>
          <a:lstStyle>
            <a:lvl1pPr marL="0" indent="0" algn="l">
              <a:buNone/>
              <a:defRPr sz="1600">
                <a:solidFill>
                  <a:schemeClr val="tx1"/>
                </a:solidFill>
                <a:latin typeface="Source Sans Pro" panose="020B0503030403020204" pitchFamily="34" charset="0"/>
                <a:ea typeface="Source Sans Pro" panose="020B0503030403020204" pitchFamily="34" charset="0"/>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cxnSp>
        <p:nvCxnSpPr>
          <p:cNvPr id="17" name="Straight Connector 16"/>
          <p:cNvCxnSpPr>
            <a:cxnSpLocks/>
          </p:cNvCxnSpPr>
          <p:nvPr/>
        </p:nvCxnSpPr>
        <p:spPr>
          <a:xfrm>
            <a:off x="794507" y="3128387"/>
            <a:ext cx="3220897" cy="0"/>
          </a:xfrm>
          <a:prstGeom prst="line">
            <a:avLst/>
          </a:prstGeom>
          <a:ln w="31750">
            <a:solidFill>
              <a:schemeClr val="bg1"/>
            </a:solidFill>
          </a:ln>
        </p:spPr>
        <p:style>
          <a:lnRef idx="3">
            <a:schemeClr val="accent1"/>
          </a:lnRef>
          <a:fillRef idx="0">
            <a:schemeClr val="accent1"/>
          </a:fillRef>
          <a:effectRef idx="2">
            <a:schemeClr val="accent1"/>
          </a:effectRef>
          <a:fontRef idx="minor">
            <a:schemeClr val="tx1"/>
          </a:fontRef>
        </p:style>
      </p:cxnSp>
      <p:sp>
        <p:nvSpPr>
          <p:cNvPr id="8" name="Slide Number Placeholder 8">
            <a:extLst>
              <a:ext uri="{FF2B5EF4-FFF2-40B4-BE49-F238E27FC236}">
                <a16:creationId xmlns:a16="http://schemas.microsoft.com/office/drawing/2014/main" id="{DFC33651-1F41-404F-91C3-3911DC46CB52}"/>
              </a:ext>
            </a:extLst>
          </p:cNvPr>
          <p:cNvSpPr>
            <a:spLocks noGrp="1"/>
          </p:cNvSpPr>
          <p:nvPr>
            <p:ph type="sldNum" sz="quarter" idx="4"/>
          </p:nvPr>
        </p:nvSpPr>
        <p:spPr>
          <a:xfrm>
            <a:off x="202582" y="6388696"/>
            <a:ext cx="636727" cy="322851"/>
          </a:xfrm>
          <a:prstGeom prst="rect">
            <a:avLst/>
          </a:prstGeom>
        </p:spPr>
        <p:txBody>
          <a:bodyPr/>
          <a:lstStyle>
            <a:lvl1pPr>
              <a:defRPr>
                <a:solidFill>
                  <a:schemeClr val="bg1"/>
                </a:solidFill>
              </a:defRPr>
            </a:lvl1pPr>
          </a:lstStyle>
          <a:p>
            <a:fld id="{6D22F896-40B5-4ADD-8801-0D06FADFA095}" type="slidenum">
              <a:rPr lang="en-US" smtClean="0"/>
              <a:pPr/>
              <a:t>‹#›</a:t>
            </a:fld>
            <a:endParaRPr lang="en-US"/>
          </a:p>
        </p:txBody>
      </p:sp>
      <p:sp>
        <p:nvSpPr>
          <p:cNvPr id="11" name="TextBox 10">
            <a:extLst>
              <a:ext uri="{FF2B5EF4-FFF2-40B4-BE49-F238E27FC236}">
                <a16:creationId xmlns:a16="http://schemas.microsoft.com/office/drawing/2014/main" id="{65F9AF46-C77B-4C6F-8AB2-43BD3587D163}"/>
              </a:ext>
            </a:extLst>
          </p:cNvPr>
          <p:cNvSpPr txBox="1"/>
          <p:nvPr userDrawn="1"/>
        </p:nvSpPr>
        <p:spPr>
          <a:xfrm>
            <a:off x="4795693" y="6552660"/>
            <a:ext cx="6450985" cy="200055"/>
          </a:xfrm>
          <a:prstGeom prst="rect">
            <a:avLst/>
          </a:prstGeom>
          <a:noFill/>
        </p:spPr>
        <p:txBody>
          <a:bodyPr wrap="square">
            <a:spAutoFit/>
          </a:bodyPr>
          <a:lstStyle/>
          <a:p>
            <a:pPr algn="ctr"/>
            <a:r>
              <a:rPr lang="en-US" sz="700" b="0" i="0">
                <a:solidFill>
                  <a:schemeClr val="tx1">
                    <a:lumMod val="75000"/>
                    <a:lumOff val="25000"/>
                  </a:schemeClr>
                </a:solidFill>
                <a:effectLst/>
                <a:latin typeface="Helvetica Neue"/>
              </a:rPr>
              <a:t>THIS MATERIAL IS CONFIDENTIAL</a:t>
            </a:r>
            <a:endParaRPr lang="en-US" sz="700">
              <a:solidFill>
                <a:schemeClr val="tx1">
                  <a:lumMod val="75000"/>
                  <a:lumOff val="25000"/>
                </a:schemeClr>
              </a:solidFill>
            </a:endParaRPr>
          </a:p>
        </p:txBody>
      </p:sp>
      <p:pic>
        <p:nvPicPr>
          <p:cNvPr id="10" name="Picture 9" descr="A close up of a sign&#10;&#10;Description automatically generated">
            <a:extLst>
              <a:ext uri="{FF2B5EF4-FFF2-40B4-BE49-F238E27FC236}">
                <a16:creationId xmlns:a16="http://schemas.microsoft.com/office/drawing/2014/main" id="{A1C54C97-227B-414D-8DFF-33A5CF6E8165}"/>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11419060" y="6442690"/>
            <a:ext cx="553002" cy="276501"/>
          </a:xfrm>
          <a:prstGeom prst="rect">
            <a:avLst/>
          </a:prstGeom>
        </p:spPr>
      </p:pic>
      <p:sp>
        <p:nvSpPr>
          <p:cNvPr id="12" name="Content Placeholder 3">
            <a:extLst>
              <a:ext uri="{FF2B5EF4-FFF2-40B4-BE49-F238E27FC236}">
                <a16:creationId xmlns:a16="http://schemas.microsoft.com/office/drawing/2014/main" id="{FD40F3C7-CE7B-4535-A5E8-83C5FF7E0E9C}"/>
              </a:ext>
            </a:extLst>
          </p:cNvPr>
          <p:cNvSpPr>
            <a:spLocks noGrp="1"/>
          </p:cNvSpPr>
          <p:nvPr>
            <p:ph sz="half" idx="10"/>
          </p:nvPr>
        </p:nvSpPr>
        <p:spPr>
          <a:xfrm>
            <a:off x="5485777" y="732713"/>
            <a:ext cx="5556034" cy="2247117"/>
          </a:xfrm>
          <a:prstGeom prst="rect">
            <a:avLst/>
          </a:prstGeom>
        </p:spPr>
        <p:txBody>
          <a:bodyPr/>
          <a:lstStyle>
            <a:lvl1pPr>
              <a:defRPr>
                <a:latin typeface="Source Sans Pro" panose="020B0503030403020204" pitchFamily="34" charset="0"/>
                <a:ea typeface="Source Sans Pro" panose="020B0503030403020204" pitchFamily="34" charset="0"/>
              </a:defRPr>
            </a:lvl1pPr>
            <a:lvl2pPr>
              <a:defRPr>
                <a:latin typeface="Source Sans Pro" panose="020B0503030403020204" pitchFamily="34" charset="0"/>
                <a:ea typeface="Source Sans Pro" panose="020B0503030403020204" pitchFamily="34" charset="0"/>
              </a:defRPr>
            </a:lvl2pPr>
            <a:lvl3pPr>
              <a:defRPr>
                <a:latin typeface="Source Sans Pro" panose="020B0503030403020204" pitchFamily="34" charset="0"/>
                <a:ea typeface="Source Sans Pro" panose="020B0503030403020204" pitchFamily="34" charset="0"/>
              </a:defRPr>
            </a:lvl3pPr>
            <a:lvl4pPr>
              <a:defRPr>
                <a:latin typeface="Source Sans Pro" panose="020B0503030403020204" pitchFamily="34" charset="0"/>
                <a:ea typeface="Source Sans Pro" panose="020B0503030403020204" pitchFamily="34" charset="0"/>
              </a:defRPr>
            </a:lvl4pPr>
            <a:lvl5pPr>
              <a:defRPr>
                <a:latin typeface="Source Sans Pro" panose="020B0503030403020204" pitchFamily="34" charset="0"/>
                <a:ea typeface="Source Sans Pro" panose="020B0503030403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6" name="Content Placeholder 3">
            <a:extLst>
              <a:ext uri="{FF2B5EF4-FFF2-40B4-BE49-F238E27FC236}">
                <a16:creationId xmlns:a16="http://schemas.microsoft.com/office/drawing/2014/main" id="{065F0174-7A24-440C-9436-5A57484BD6CB}"/>
              </a:ext>
            </a:extLst>
          </p:cNvPr>
          <p:cNvSpPr>
            <a:spLocks noGrp="1"/>
          </p:cNvSpPr>
          <p:nvPr>
            <p:ph sz="half" idx="11"/>
          </p:nvPr>
        </p:nvSpPr>
        <p:spPr>
          <a:xfrm>
            <a:off x="5485777" y="3205491"/>
            <a:ext cx="5556034" cy="2247117"/>
          </a:xfrm>
          <a:prstGeom prst="rect">
            <a:avLst/>
          </a:prstGeom>
        </p:spPr>
        <p:txBody>
          <a:bodyPr/>
          <a:lstStyle>
            <a:lvl1pPr>
              <a:defRPr>
                <a:latin typeface="Source Sans Pro" panose="020B0503030403020204" pitchFamily="34" charset="0"/>
                <a:ea typeface="Source Sans Pro" panose="020B0503030403020204" pitchFamily="34" charset="0"/>
              </a:defRPr>
            </a:lvl1pPr>
            <a:lvl2pPr>
              <a:defRPr>
                <a:latin typeface="Source Sans Pro" panose="020B0503030403020204" pitchFamily="34" charset="0"/>
                <a:ea typeface="Source Sans Pro" panose="020B0503030403020204" pitchFamily="34" charset="0"/>
              </a:defRPr>
            </a:lvl2pPr>
            <a:lvl3pPr>
              <a:defRPr>
                <a:latin typeface="Source Sans Pro" panose="020B0503030403020204" pitchFamily="34" charset="0"/>
                <a:ea typeface="Source Sans Pro" panose="020B0503030403020204" pitchFamily="34" charset="0"/>
              </a:defRPr>
            </a:lvl3pPr>
            <a:lvl4pPr>
              <a:defRPr>
                <a:latin typeface="Source Sans Pro" panose="020B0503030403020204" pitchFamily="34" charset="0"/>
                <a:ea typeface="Source Sans Pro" panose="020B0503030403020204" pitchFamily="34" charset="0"/>
              </a:defRPr>
            </a:lvl4pPr>
            <a:lvl5pPr>
              <a:defRPr>
                <a:latin typeface="Source Sans Pro" panose="020B0503030403020204" pitchFamily="34" charset="0"/>
                <a:ea typeface="Source Sans Pro" panose="020B0503030403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573356496"/>
      </p:ext>
    </p:extLst>
  </p:cSld>
  <p:clrMapOvr>
    <a:overrideClrMapping bg1="lt1" tx1="dk1" bg2="lt2" tx2="dk2" accent1="accent1" accent2="accent2" accent3="accent3" accent4="accent4" accent5="accent5" accent6="accent6" hlink="hlink" folHlink="folHlink"/>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6_Content with Caption">
    <p:bg>
      <p:bgRef idx="1001">
        <a:schemeClr val="bg1"/>
      </p:bgRef>
    </p:bg>
    <p:spTree>
      <p:nvGrpSpPr>
        <p:cNvPr id="1" name=""/>
        <p:cNvGrpSpPr/>
        <p:nvPr/>
      </p:nvGrpSpPr>
      <p:grpSpPr>
        <a:xfrm>
          <a:off x="0" y="0"/>
          <a:ext cx="0" cy="0"/>
          <a:chOff x="0" y="0"/>
          <a:chExt cx="0" cy="0"/>
        </a:xfrm>
      </p:grpSpPr>
      <p:pic>
        <p:nvPicPr>
          <p:cNvPr id="15" name="Picture 14" descr="A picture containing text, red, night sky&#10;&#10;Description automatically generated">
            <a:extLst>
              <a:ext uri="{FF2B5EF4-FFF2-40B4-BE49-F238E27FC236}">
                <a16:creationId xmlns:a16="http://schemas.microsoft.com/office/drawing/2014/main" id="{25DCBCB0-8448-4D00-99A9-D5728193D767}"/>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r="61522"/>
          <a:stretch/>
        </p:blipFill>
        <p:spPr>
          <a:xfrm>
            <a:off x="0" y="0"/>
            <a:ext cx="4691270" cy="6858000"/>
          </a:xfrm>
          <a:prstGeom prst="rect">
            <a:avLst/>
          </a:prstGeom>
        </p:spPr>
      </p:pic>
      <p:sp>
        <p:nvSpPr>
          <p:cNvPr id="2" name="Title 1"/>
          <p:cNvSpPr>
            <a:spLocks noGrp="1"/>
          </p:cNvSpPr>
          <p:nvPr>
            <p:ph type="title"/>
          </p:nvPr>
        </p:nvSpPr>
        <p:spPr>
          <a:xfrm>
            <a:off x="742305" y="732713"/>
            <a:ext cx="3273099" cy="2247117"/>
          </a:xfrm>
        </p:spPr>
        <p:txBody>
          <a:bodyPr anchor="b">
            <a:normAutofit/>
          </a:bodyPr>
          <a:lstStyle>
            <a:lvl1pPr algn="l">
              <a:defRPr sz="2400">
                <a:solidFill>
                  <a:schemeClr val="bg1"/>
                </a:solidFill>
                <a:latin typeface="Source Sans Pro" panose="020B0503030403020204" pitchFamily="34" charset="0"/>
                <a:ea typeface="Source Sans Pro" panose="020B0503030403020204" pitchFamily="34" charset="0"/>
              </a:defRPr>
            </a:lvl1pPr>
          </a:lstStyle>
          <a:p>
            <a:r>
              <a:rPr lang="en-US"/>
              <a:t>Click to edit Master title style</a:t>
            </a:r>
          </a:p>
        </p:txBody>
      </p:sp>
      <p:sp>
        <p:nvSpPr>
          <p:cNvPr id="4" name="Text Placeholder 3"/>
          <p:cNvSpPr>
            <a:spLocks noGrp="1"/>
          </p:cNvSpPr>
          <p:nvPr>
            <p:ph type="body" sz="half" idx="2"/>
          </p:nvPr>
        </p:nvSpPr>
        <p:spPr>
          <a:xfrm>
            <a:off x="742306" y="3205491"/>
            <a:ext cx="3275013" cy="2248181"/>
          </a:xfrm>
          <a:prstGeom prst="rect">
            <a:avLst/>
          </a:prstGeom>
        </p:spPr>
        <p:txBody>
          <a:bodyPr/>
          <a:lstStyle>
            <a:lvl1pPr marL="0" indent="0" algn="l">
              <a:buNone/>
              <a:defRPr sz="1600">
                <a:solidFill>
                  <a:schemeClr val="bg1"/>
                </a:solidFill>
                <a:latin typeface="Source Sans Pro" panose="020B0503030403020204" pitchFamily="34" charset="0"/>
                <a:ea typeface="Source Sans Pro" panose="020B0503030403020204" pitchFamily="34" charset="0"/>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cxnSp>
        <p:nvCxnSpPr>
          <p:cNvPr id="17" name="Straight Connector 16"/>
          <p:cNvCxnSpPr>
            <a:cxnSpLocks/>
          </p:cNvCxnSpPr>
          <p:nvPr/>
        </p:nvCxnSpPr>
        <p:spPr>
          <a:xfrm>
            <a:off x="794507" y="3128387"/>
            <a:ext cx="3220897" cy="0"/>
          </a:xfrm>
          <a:prstGeom prst="line">
            <a:avLst/>
          </a:prstGeom>
          <a:ln w="31750">
            <a:solidFill>
              <a:schemeClr val="bg1"/>
            </a:solidFill>
          </a:ln>
        </p:spPr>
        <p:style>
          <a:lnRef idx="3">
            <a:schemeClr val="accent1"/>
          </a:lnRef>
          <a:fillRef idx="0">
            <a:schemeClr val="accent1"/>
          </a:fillRef>
          <a:effectRef idx="2">
            <a:schemeClr val="accent1"/>
          </a:effectRef>
          <a:fontRef idx="minor">
            <a:schemeClr val="tx1"/>
          </a:fontRef>
        </p:style>
      </p:cxnSp>
      <p:sp>
        <p:nvSpPr>
          <p:cNvPr id="8" name="Slide Number Placeholder 8">
            <a:extLst>
              <a:ext uri="{FF2B5EF4-FFF2-40B4-BE49-F238E27FC236}">
                <a16:creationId xmlns:a16="http://schemas.microsoft.com/office/drawing/2014/main" id="{DFC33651-1F41-404F-91C3-3911DC46CB52}"/>
              </a:ext>
            </a:extLst>
          </p:cNvPr>
          <p:cNvSpPr>
            <a:spLocks noGrp="1"/>
          </p:cNvSpPr>
          <p:nvPr>
            <p:ph type="sldNum" sz="quarter" idx="4"/>
          </p:nvPr>
        </p:nvSpPr>
        <p:spPr>
          <a:xfrm>
            <a:off x="202582" y="6388696"/>
            <a:ext cx="636727" cy="322851"/>
          </a:xfrm>
          <a:prstGeom prst="rect">
            <a:avLst/>
          </a:prstGeom>
        </p:spPr>
        <p:txBody>
          <a:bodyPr/>
          <a:lstStyle>
            <a:lvl1pPr>
              <a:defRPr>
                <a:solidFill>
                  <a:schemeClr val="bg1"/>
                </a:solidFill>
              </a:defRPr>
            </a:lvl1pPr>
          </a:lstStyle>
          <a:p>
            <a:fld id="{6D22F896-40B5-4ADD-8801-0D06FADFA095}" type="slidenum">
              <a:rPr lang="en-US" smtClean="0"/>
              <a:pPr/>
              <a:t>‹#›</a:t>
            </a:fld>
            <a:endParaRPr lang="en-US"/>
          </a:p>
        </p:txBody>
      </p:sp>
      <p:sp>
        <p:nvSpPr>
          <p:cNvPr id="11" name="TextBox 10">
            <a:extLst>
              <a:ext uri="{FF2B5EF4-FFF2-40B4-BE49-F238E27FC236}">
                <a16:creationId xmlns:a16="http://schemas.microsoft.com/office/drawing/2014/main" id="{65F9AF46-C77B-4C6F-8AB2-43BD3587D163}"/>
              </a:ext>
            </a:extLst>
          </p:cNvPr>
          <p:cNvSpPr txBox="1"/>
          <p:nvPr userDrawn="1"/>
        </p:nvSpPr>
        <p:spPr>
          <a:xfrm>
            <a:off x="4795693" y="6552660"/>
            <a:ext cx="6450985" cy="200055"/>
          </a:xfrm>
          <a:prstGeom prst="rect">
            <a:avLst/>
          </a:prstGeom>
          <a:noFill/>
        </p:spPr>
        <p:txBody>
          <a:bodyPr wrap="square">
            <a:spAutoFit/>
          </a:bodyPr>
          <a:lstStyle/>
          <a:p>
            <a:pPr algn="ctr"/>
            <a:r>
              <a:rPr lang="en-US" sz="700" b="0" i="0">
                <a:solidFill>
                  <a:schemeClr val="tx1">
                    <a:lumMod val="75000"/>
                    <a:lumOff val="25000"/>
                  </a:schemeClr>
                </a:solidFill>
                <a:effectLst/>
                <a:latin typeface="Helvetica Neue"/>
              </a:rPr>
              <a:t>THIS MATERIAL IS CONFIDENTIAL</a:t>
            </a:r>
            <a:endParaRPr lang="en-US" sz="700">
              <a:solidFill>
                <a:schemeClr val="tx1">
                  <a:lumMod val="75000"/>
                  <a:lumOff val="25000"/>
                </a:schemeClr>
              </a:solidFill>
            </a:endParaRPr>
          </a:p>
        </p:txBody>
      </p:sp>
      <p:pic>
        <p:nvPicPr>
          <p:cNvPr id="10" name="Picture 9" descr="A close up of a sign&#10;&#10;Description automatically generated">
            <a:extLst>
              <a:ext uri="{FF2B5EF4-FFF2-40B4-BE49-F238E27FC236}">
                <a16:creationId xmlns:a16="http://schemas.microsoft.com/office/drawing/2014/main" id="{A1C54C97-227B-414D-8DFF-33A5CF6E8165}"/>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11419060" y="6442690"/>
            <a:ext cx="553002" cy="276501"/>
          </a:xfrm>
          <a:prstGeom prst="rect">
            <a:avLst/>
          </a:prstGeom>
        </p:spPr>
      </p:pic>
      <p:sp>
        <p:nvSpPr>
          <p:cNvPr id="12" name="Content Placeholder 3">
            <a:extLst>
              <a:ext uri="{FF2B5EF4-FFF2-40B4-BE49-F238E27FC236}">
                <a16:creationId xmlns:a16="http://schemas.microsoft.com/office/drawing/2014/main" id="{FD40F3C7-CE7B-4535-A5E8-83C5FF7E0E9C}"/>
              </a:ext>
            </a:extLst>
          </p:cNvPr>
          <p:cNvSpPr>
            <a:spLocks noGrp="1"/>
          </p:cNvSpPr>
          <p:nvPr>
            <p:ph sz="half" idx="10"/>
          </p:nvPr>
        </p:nvSpPr>
        <p:spPr>
          <a:xfrm>
            <a:off x="5485777" y="732713"/>
            <a:ext cx="5556034" cy="2247117"/>
          </a:xfrm>
          <a:prstGeom prst="rect">
            <a:avLst/>
          </a:prstGeom>
        </p:spPr>
        <p:txBody>
          <a:bodyPr/>
          <a:lstStyle>
            <a:lvl1pPr>
              <a:defRPr>
                <a:latin typeface="Source Sans Pro" panose="020B0503030403020204" pitchFamily="34" charset="0"/>
                <a:ea typeface="Source Sans Pro" panose="020B0503030403020204" pitchFamily="34" charset="0"/>
              </a:defRPr>
            </a:lvl1pPr>
            <a:lvl2pPr>
              <a:defRPr>
                <a:latin typeface="Source Sans Pro" panose="020B0503030403020204" pitchFamily="34" charset="0"/>
                <a:ea typeface="Source Sans Pro" panose="020B0503030403020204" pitchFamily="34" charset="0"/>
              </a:defRPr>
            </a:lvl2pPr>
            <a:lvl3pPr>
              <a:defRPr>
                <a:latin typeface="Source Sans Pro" panose="020B0503030403020204" pitchFamily="34" charset="0"/>
                <a:ea typeface="Source Sans Pro" panose="020B0503030403020204" pitchFamily="34" charset="0"/>
              </a:defRPr>
            </a:lvl3pPr>
            <a:lvl4pPr>
              <a:defRPr>
                <a:latin typeface="Source Sans Pro" panose="020B0503030403020204" pitchFamily="34" charset="0"/>
                <a:ea typeface="Source Sans Pro" panose="020B0503030403020204" pitchFamily="34" charset="0"/>
              </a:defRPr>
            </a:lvl4pPr>
            <a:lvl5pPr>
              <a:defRPr>
                <a:latin typeface="Source Sans Pro" panose="020B0503030403020204" pitchFamily="34" charset="0"/>
                <a:ea typeface="Source Sans Pro" panose="020B0503030403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6" name="Content Placeholder 3">
            <a:extLst>
              <a:ext uri="{FF2B5EF4-FFF2-40B4-BE49-F238E27FC236}">
                <a16:creationId xmlns:a16="http://schemas.microsoft.com/office/drawing/2014/main" id="{065F0174-7A24-440C-9436-5A57484BD6CB}"/>
              </a:ext>
            </a:extLst>
          </p:cNvPr>
          <p:cNvSpPr>
            <a:spLocks noGrp="1"/>
          </p:cNvSpPr>
          <p:nvPr>
            <p:ph sz="half" idx="11"/>
          </p:nvPr>
        </p:nvSpPr>
        <p:spPr>
          <a:xfrm>
            <a:off x="5485777" y="3205491"/>
            <a:ext cx="5556034" cy="2247117"/>
          </a:xfrm>
          <a:prstGeom prst="rect">
            <a:avLst/>
          </a:prstGeom>
        </p:spPr>
        <p:txBody>
          <a:bodyPr/>
          <a:lstStyle>
            <a:lvl1pPr>
              <a:defRPr>
                <a:latin typeface="Source Sans Pro" panose="020B0503030403020204" pitchFamily="34" charset="0"/>
                <a:ea typeface="Source Sans Pro" panose="020B0503030403020204" pitchFamily="34" charset="0"/>
              </a:defRPr>
            </a:lvl1pPr>
            <a:lvl2pPr>
              <a:defRPr>
                <a:latin typeface="Source Sans Pro" panose="020B0503030403020204" pitchFamily="34" charset="0"/>
                <a:ea typeface="Source Sans Pro" panose="020B0503030403020204" pitchFamily="34" charset="0"/>
              </a:defRPr>
            </a:lvl2pPr>
            <a:lvl3pPr>
              <a:defRPr>
                <a:latin typeface="Source Sans Pro" panose="020B0503030403020204" pitchFamily="34" charset="0"/>
                <a:ea typeface="Source Sans Pro" panose="020B0503030403020204" pitchFamily="34" charset="0"/>
              </a:defRPr>
            </a:lvl3pPr>
            <a:lvl4pPr>
              <a:defRPr>
                <a:latin typeface="Source Sans Pro" panose="020B0503030403020204" pitchFamily="34" charset="0"/>
                <a:ea typeface="Source Sans Pro" panose="020B0503030403020204" pitchFamily="34" charset="0"/>
              </a:defRPr>
            </a:lvl4pPr>
            <a:lvl5pPr>
              <a:defRPr>
                <a:latin typeface="Source Sans Pro" panose="020B0503030403020204" pitchFamily="34" charset="0"/>
                <a:ea typeface="Source Sans Pro" panose="020B0503030403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313817873"/>
      </p:ext>
    </p:extLst>
  </p:cSld>
  <p:clrMapOvr>
    <a:overrideClrMapping bg1="lt1" tx1="dk1" bg2="lt2" tx2="dk2" accent1="accent1" accent2="accent2" accent3="accent3" accent4="accent4" accent5="accent5" accent6="accent6" hlink="hlink" folHlink="folHlink"/>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1_Content with Caption">
    <p:bg>
      <p:bgRef idx="1001">
        <a:schemeClr val="bg1"/>
      </p:bgRef>
    </p:bg>
    <p:spTree>
      <p:nvGrpSpPr>
        <p:cNvPr id="1" name=""/>
        <p:cNvGrpSpPr/>
        <p:nvPr/>
      </p:nvGrpSpPr>
      <p:grpSpPr>
        <a:xfrm>
          <a:off x="0" y="0"/>
          <a:ext cx="0" cy="0"/>
          <a:chOff x="0" y="0"/>
          <a:chExt cx="0" cy="0"/>
        </a:xfrm>
      </p:grpSpPr>
      <p:pic>
        <p:nvPicPr>
          <p:cNvPr id="15" name="Picture 14" descr="A picture containing text, red, night sky&#10;&#10;Description automatically generated">
            <a:extLst>
              <a:ext uri="{FF2B5EF4-FFF2-40B4-BE49-F238E27FC236}">
                <a16:creationId xmlns:a16="http://schemas.microsoft.com/office/drawing/2014/main" id="{25DCBCB0-8448-4D00-99A9-D5728193D767}"/>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r="61522"/>
          <a:stretch/>
        </p:blipFill>
        <p:spPr>
          <a:xfrm>
            <a:off x="0" y="0"/>
            <a:ext cx="4691270" cy="6858000"/>
          </a:xfrm>
          <a:prstGeom prst="rect">
            <a:avLst/>
          </a:prstGeom>
        </p:spPr>
      </p:pic>
      <p:sp>
        <p:nvSpPr>
          <p:cNvPr id="8" name="Slide Number Placeholder 8">
            <a:extLst>
              <a:ext uri="{FF2B5EF4-FFF2-40B4-BE49-F238E27FC236}">
                <a16:creationId xmlns:a16="http://schemas.microsoft.com/office/drawing/2014/main" id="{DFC33651-1F41-404F-91C3-3911DC46CB52}"/>
              </a:ext>
            </a:extLst>
          </p:cNvPr>
          <p:cNvSpPr>
            <a:spLocks noGrp="1"/>
          </p:cNvSpPr>
          <p:nvPr>
            <p:ph type="sldNum" sz="quarter" idx="4"/>
          </p:nvPr>
        </p:nvSpPr>
        <p:spPr>
          <a:xfrm>
            <a:off x="202582" y="6388696"/>
            <a:ext cx="636727" cy="322851"/>
          </a:xfrm>
          <a:prstGeom prst="rect">
            <a:avLst/>
          </a:prstGeom>
        </p:spPr>
        <p:txBody>
          <a:bodyPr/>
          <a:lstStyle>
            <a:lvl1pPr>
              <a:defRPr>
                <a:solidFill>
                  <a:schemeClr val="bg1"/>
                </a:solidFill>
              </a:defRPr>
            </a:lvl1pPr>
          </a:lstStyle>
          <a:p>
            <a:fld id="{6D22F896-40B5-4ADD-8801-0D06FADFA095}" type="slidenum">
              <a:rPr lang="en-US" smtClean="0"/>
              <a:pPr/>
              <a:t>‹#›</a:t>
            </a:fld>
            <a:endParaRPr lang="en-US"/>
          </a:p>
        </p:txBody>
      </p:sp>
      <p:sp>
        <p:nvSpPr>
          <p:cNvPr id="11" name="TextBox 10">
            <a:extLst>
              <a:ext uri="{FF2B5EF4-FFF2-40B4-BE49-F238E27FC236}">
                <a16:creationId xmlns:a16="http://schemas.microsoft.com/office/drawing/2014/main" id="{65F9AF46-C77B-4C6F-8AB2-43BD3587D163}"/>
              </a:ext>
            </a:extLst>
          </p:cNvPr>
          <p:cNvSpPr txBox="1"/>
          <p:nvPr userDrawn="1"/>
        </p:nvSpPr>
        <p:spPr>
          <a:xfrm>
            <a:off x="4795693" y="6552660"/>
            <a:ext cx="6450985" cy="200055"/>
          </a:xfrm>
          <a:prstGeom prst="rect">
            <a:avLst/>
          </a:prstGeom>
          <a:noFill/>
        </p:spPr>
        <p:txBody>
          <a:bodyPr wrap="square">
            <a:spAutoFit/>
          </a:bodyPr>
          <a:lstStyle/>
          <a:p>
            <a:pPr algn="ctr"/>
            <a:r>
              <a:rPr lang="en-US" sz="700" b="0" i="0">
                <a:solidFill>
                  <a:schemeClr val="tx1">
                    <a:lumMod val="75000"/>
                    <a:lumOff val="25000"/>
                  </a:schemeClr>
                </a:solidFill>
                <a:effectLst/>
                <a:latin typeface="Helvetica Neue"/>
              </a:rPr>
              <a:t>THIS MATERIAL IS CONFIDENTIAL</a:t>
            </a:r>
            <a:endParaRPr lang="en-US" sz="700">
              <a:solidFill>
                <a:schemeClr val="tx1">
                  <a:lumMod val="75000"/>
                  <a:lumOff val="25000"/>
                </a:schemeClr>
              </a:solidFill>
            </a:endParaRPr>
          </a:p>
        </p:txBody>
      </p:sp>
      <p:pic>
        <p:nvPicPr>
          <p:cNvPr id="10" name="Picture 9" descr="A close up of a sign&#10;&#10;Description automatically generated">
            <a:extLst>
              <a:ext uri="{FF2B5EF4-FFF2-40B4-BE49-F238E27FC236}">
                <a16:creationId xmlns:a16="http://schemas.microsoft.com/office/drawing/2014/main" id="{A1C54C97-227B-414D-8DFF-33A5CF6E8165}"/>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11419060" y="6442690"/>
            <a:ext cx="553002" cy="276501"/>
          </a:xfrm>
          <a:prstGeom prst="rect">
            <a:avLst/>
          </a:prstGeom>
        </p:spPr>
      </p:pic>
      <p:sp>
        <p:nvSpPr>
          <p:cNvPr id="12" name="Content Placeholder 3">
            <a:extLst>
              <a:ext uri="{FF2B5EF4-FFF2-40B4-BE49-F238E27FC236}">
                <a16:creationId xmlns:a16="http://schemas.microsoft.com/office/drawing/2014/main" id="{FD40F3C7-CE7B-4535-A5E8-83C5FF7E0E9C}"/>
              </a:ext>
            </a:extLst>
          </p:cNvPr>
          <p:cNvSpPr>
            <a:spLocks noGrp="1"/>
          </p:cNvSpPr>
          <p:nvPr>
            <p:ph sz="half" idx="10"/>
          </p:nvPr>
        </p:nvSpPr>
        <p:spPr>
          <a:xfrm>
            <a:off x="5485777" y="732713"/>
            <a:ext cx="5556034" cy="2247117"/>
          </a:xfrm>
          <a:prstGeom prst="rect">
            <a:avLst/>
          </a:prstGeom>
        </p:spPr>
        <p:txBody>
          <a:bodyPr/>
          <a:lstStyle>
            <a:lvl1pPr>
              <a:defRPr>
                <a:latin typeface="Source Sans Pro" panose="020B0503030403020204" pitchFamily="34" charset="0"/>
                <a:ea typeface="Source Sans Pro" panose="020B0503030403020204" pitchFamily="34" charset="0"/>
              </a:defRPr>
            </a:lvl1pPr>
            <a:lvl2pPr>
              <a:defRPr>
                <a:latin typeface="Source Sans Pro" panose="020B0503030403020204" pitchFamily="34" charset="0"/>
                <a:ea typeface="Source Sans Pro" panose="020B0503030403020204" pitchFamily="34" charset="0"/>
              </a:defRPr>
            </a:lvl2pPr>
            <a:lvl3pPr>
              <a:defRPr>
                <a:latin typeface="Source Sans Pro" panose="020B0503030403020204" pitchFamily="34" charset="0"/>
                <a:ea typeface="Source Sans Pro" panose="020B0503030403020204" pitchFamily="34" charset="0"/>
              </a:defRPr>
            </a:lvl3pPr>
            <a:lvl4pPr>
              <a:defRPr>
                <a:latin typeface="Source Sans Pro" panose="020B0503030403020204" pitchFamily="34" charset="0"/>
                <a:ea typeface="Source Sans Pro" panose="020B0503030403020204" pitchFamily="34" charset="0"/>
              </a:defRPr>
            </a:lvl4pPr>
            <a:lvl5pPr>
              <a:defRPr>
                <a:latin typeface="Source Sans Pro" panose="020B0503030403020204" pitchFamily="34" charset="0"/>
                <a:ea typeface="Source Sans Pro" panose="020B0503030403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6" name="Content Placeholder 3">
            <a:extLst>
              <a:ext uri="{FF2B5EF4-FFF2-40B4-BE49-F238E27FC236}">
                <a16:creationId xmlns:a16="http://schemas.microsoft.com/office/drawing/2014/main" id="{065F0174-7A24-440C-9436-5A57484BD6CB}"/>
              </a:ext>
            </a:extLst>
          </p:cNvPr>
          <p:cNvSpPr>
            <a:spLocks noGrp="1"/>
          </p:cNvSpPr>
          <p:nvPr>
            <p:ph sz="half" idx="11"/>
          </p:nvPr>
        </p:nvSpPr>
        <p:spPr>
          <a:xfrm>
            <a:off x="5485777" y="3205491"/>
            <a:ext cx="5556034" cy="2247117"/>
          </a:xfrm>
          <a:prstGeom prst="rect">
            <a:avLst/>
          </a:prstGeom>
        </p:spPr>
        <p:txBody>
          <a:bodyPr/>
          <a:lstStyle>
            <a:lvl1pPr>
              <a:defRPr>
                <a:latin typeface="Source Sans Pro" panose="020B0503030403020204" pitchFamily="34" charset="0"/>
                <a:ea typeface="Source Sans Pro" panose="020B0503030403020204" pitchFamily="34" charset="0"/>
              </a:defRPr>
            </a:lvl1pPr>
            <a:lvl2pPr>
              <a:defRPr>
                <a:latin typeface="Source Sans Pro" panose="020B0503030403020204" pitchFamily="34" charset="0"/>
                <a:ea typeface="Source Sans Pro" panose="020B0503030403020204" pitchFamily="34" charset="0"/>
              </a:defRPr>
            </a:lvl2pPr>
            <a:lvl3pPr>
              <a:defRPr>
                <a:latin typeface="Source Sans Pro" panose="020B0503030403020204" pitchFamily="34" charset="0"/>
                <a:ea typeface="Source Sans Pro" panose="020B0503030403020204" pitchFamily="34" charset="0"/>
              </a:defRPr>
            </a:lvl3pPr>
            <a:lvl4pPr>
              <a:defRPr>
                <a:latin typeface="Source Sans Pro" panose="020B0503030403020204" pitchFamily="34" charset="0"/>
                <a:ea typeface="Source Sans Pro" panose="020B0503030403020204" pitchFamily="34" charset="0"/>
              </a:defRPr>
            </a:lvl4pPr>
            <a:lvl5pPr>
              <a:defRPr>
                <a:latin typeface="Source Sans Pro" panose="020B0503030403020204" pitchFamily="34" charset="0"/>
                <a:ea typeface="Source Sans Pro" panose="020B0503030403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Online Image Placeholder 4">
            <a:extLst>
              <a:ext uri="{FF2B5EF4-FFF2-40B4-BE49-F238E27FC236}">
                <a16:creationId xmlns:a16="http://schemas.microsoft.com/office/drawing/2014/main" id="{FEC21336-9BBB-8618-7F3A-3DB82C552C90}"/>
              </a:ext>
            </a:extLst>
          </p:cNvPr>
          <p:cNvSpPr>
            <a:spLocks noGrp="1"/>
          </p:cNvSpPr>
          <p:nvPr>
            <p:ph type="clipArt" sz="quarter" idx="12"/>
          </p:nvPr>
        </p:nvSpPr>
        <p:spPr>
          <a:xfrm>
            <a:off x="520700" y="854075"/>
            <a:ext cx="3767138" cy="4959350"/>
          </a:xfrm>
          <a:prstGeom prst="rect">
            <a:avLst/>
          </a:prstGeom>
        </p:spPr>
        <p:txBody>
          <a:bodyPr/>
          <a:lstStyle/>
          <a:p>
            <a:endParaRPr lang="en-US"/>
          </a:p>
        </p:txBody>
      </p:sp>
    </p:spTree>
    <p:extLst>
      <p:ext uri="{BB962C8B-B14F-4D97-AF65-F5344CB8AC3E}">
        <p14:creationId xmlns:p14="http://schemas.microsoft.com/office/powerpoint/2010/main" val="2847493226"/>
      </p:ext>
    </p:extLst>
  </p:cSld>
  <p:clrMapOvr>
    <a:overrideClrMapping bg1="lt1" tx1="dk1" bg2="lt2" tx2="dk2" accent1="accent1" accent2="accent2" accent3="accent3" accent4="accent4" accent5="accent5" accent6="accent6" hlink="hlink" folHlink="folHlink"/>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2_Content with Caption">
    <p:bg>
      <p:bgRef idx="1001">
        <a:schemeClr val="bg1"/>
      </p:bgRef>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2D1CD14-E2F1-12A1-60A6-3D9035FDE445}"/>
              </a:ext>
            </a:extLst>
          </p:cNvPr>
          <p:cNvPicPr>
            <a:picLocks noChangeAspect="1"/>
          </p:cNvPicPr>
          <p:nvPr userDrawn="1"/>
        </p:nvPicPr>
        <p:blipFill rotWithShape="1">
          <a:blip r:embed="rId2">
            <a:extLst>
              <a:ext uri="{BEBA8EAE-BF5A-486C-A8C5-ECC9F3942E4B}">
                <a14:imgProps xmlns:a14="http://schemas.microsoft.com/office/drawing/2010/main">
                  <a14:imgLayer r:embed="rId3">
                    <a14:imgEffect>
                      <a14:saturation sat="0"/>
                    </a14:imgEffect>
                  </a14:imgLayer>
                </a14:imgProps>
              </a:ext>
              <a:ext uri="{28A0092B-C50C-407E-A947-70E740481C1C}">
                <a14:useLocalDpi xmlns:a14="http://schemas.microsoft.com/office/drawing/2010/main" val="0"/>
              </a:ext>
            </a:extLst>
          </a:blip>
          <a:srcRect r="60761"/>
          <a:stretch/>
        </p:blipFill>
        <p:spPr>
          <a:xfrm>
            <a:off x="7434879" y="0"/>
            <a:ext cx="4784035" cy="6857997"/>
          </a:xfrm>
          <a:prstGeom prst="rect">
            <a:avLst/>
          </a:prstGeom>
        </p:spPr>
      </p:pic>
      <p:sp>
        <p:nvSpPr>
          <p:cNvPr id="8" name="Slide Number Placeholder 8">
            <a:extLst>
              <a:ext uri="{FF2B5EF4-FFF2-40B4-BE49-F238E27FC236}">
                <a16:creationId xmlns:a16="http://schemas.microsoft.com/office/drawing/2014/main" id="{DFC33651-1F41-404F-91C3-3911DC46CB52}"/>
              </a:ext>
            </a:extLst>
          </p:cNvPr>
          <p:cNvSpPr>
            <a:spLocks noGrp="1"/>
          </p:cNvSpPr>
          <p:nvPr>
            <p:ph type="sldNum" sz="quarter" idx="4"/>
          </p:nvPr>
        </p:nvSpPr>
        <p:spPr>
          <a:xfrm>
            <a:off x="202582" y="6388696"/>
            <a:ext cx="636727" cy="322851"/>
          </a:xfrm>
          <a:prstGeom prst="rect">
            <a:avLst/>
          </a:prstGeom>
        </p:spPr>
        <p:txBody>
          <a:bodyPr/>
          <a:lstStyle>
            <a:lvl1pPr>
              <a:defRPr>
                <a:solidFill>
                  <a:schemeClr val="bg1">
                    <a:lumMod val="75000"/>
                  </a:schemeClr>
                </a:solidFill>
              </a:defRPr>
            </a:lvl1pPr>
          </a:lstStyle>
          <a:p>
            <a:fld id="{6D22F896-40B5-4ADD-8801-0D06FADFA095}" type="slidenum">
              <a:rPr lang="en-US" smtClean="0"/>
              <a:pPr/>
              <a:t>‹#›</a:t>
            </a:fld>
            <a:endParaRPr lang="en-US"/>
          </a:p>
        </p:txBody>
      </p:sp>
      <p:sp>
        <p:nvSpPr>
          <p:cNvPr id="11" name="TextBox 10">
            <a:extLst>
              <a:ext uri="{FF2B5EF4-FFF2-40B4-BE49-F238E27FC236}">
                <a16:creationId xmlns:a16="http://schemas.microsoft.com/office/drawing/2014/main" id="{65F9AF46-C77B-4C6F-8AB2-43BD3587D163}"/>
              </a:ext>
            </a:extLst>
          </p:cNvPr>
          <p:cNvSpPr txBox="1"/>
          <p:nvPr userDrawn="1"/>
        </p:nvSpPr>
        <p:spPr>
          <a:xfrm>
            <a:off x="3234835" y="6593720"/>
            <a:ext cx="6450985" cy="200055"/>
          </a:xfrm>
          <a:prstGeom prst="rect">
            <a:avLst/>
          </a:prstGeom>
          <a:noFill/>
        </p:spPr>
        <p:txBody>
          <a:bodyPr wrap="square">
            <a:spAutoFit/>
          </a:bodyPr>
          <a:lstStyle/>
          <a:p>
            <a:pPr algn="ctr"/>
            <a:r>
              <a:rPr lang="en-US" sz="700" b="0" i="0">
                <a:solidFill>
                  <a:schemeClr val="tx1">
                    <a:lumMod val="75000"/>
                    <a:lumOff val="25000"/>
                  </a:schemeClr>
                </a:solidFill>
                <a:effectLst/>
                <a:latin typeface="Helvetica Neue"/>
              </a:rPr>
              <a:t>THIS MATERIAL IS CONFIDENTIAL</a:t>
            </a:r>
            <a:endParaRPr lang="en-US" sz="700">
              <a:solidFill>
                <a:schemeClr val="tx1">
                  <a:lumMod val="75000"/>
                  <a:lumOff val="25000"/>
                </a:schemeClr>
              </a:solidFill>
            </a:endParaRPr>
          </a:p>
        </p:txBody>
      </p:sp>
      <p:pic>
        <p:nvPicPr>
          <p:cNvPr id="10" name="Picture 9" descr="A close up of a sign&#10;&#10;Description automatically generated">
            <a:extLst>
              <a:ext uri="{FF2B5EF4-FFF2-40B4-BE49-F238E27FC236}">
                <a16:creationId xmlns:a16="http://schemas.microsoft.com/office/drawing/2014/main" id="{A1C54C97-227B-414D-8DFF-33A5CF6E8165}"/>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286307" y="234351"/>
            <a:ext cx="553002" cy="276501"/>
          </a:xfrm>
          <a:prstGeom prst="rect">
            <a:avLst/>
          </a:prstGeom>
        </p:spPr>
      </p:pic>
      <p:sp>
        <p:nvSpPr>
          <p:cNvPr id="12" name="Content Placeholder 3">
            <a:extLst>
              <a:ext uri="{FF2B5EF4-FFF2-40B4-BE49-F238E27FC236}">
                <a16:creationId xmlns:a16="http://schemas.microsoft.com/office/drawing/2014/main" id="{FD40F3C7-CE7B-4535-A5E8-83C5FF7E0E9C}"/>
              </a:ext>
            </a:extLst>
          </p:cNvPr>
          <p:cNvSpPr>
            <a:spLocks noGrp="1"/>
          </p:cNvSpPr>
          <p:nvPr>
            <p:ph sz="half" idx="10"/>
          </p:nvPr>
        </p:nvSpPr>
        <p:spPr>
          <a:xfrm>
            <a:off x="904294" y="510852"/>
            <a:ext cx="5556034" cy="2247117"/>
          </a:xfrm>
          <a:prstGeom prst="rect">
            <a:avLst/>
          </a:prstGeom>
        </p:spPr>
        <p:txBody>
          <a:bodyPr/>
          <a:lstStyle>
            <a:lvl1pPr>
              <a:defRPr>
                <a:latin typeface="Source Sans Pro" panose="020B0503030403020204" pitchFamily="34" charset="0"/>
                <a:ea typeface="Source Sans Pro" panose="020B0503030403020204" pitchFamily="34" charset="0"/>
              </a:defRPr>
            </a:lvl1pPr>
            <a:lvl2pPr>
              <a:defRPr>
                <a:latin typeface="Source Sans Pro" panose="020B0503030403020204" pitchFamily="34" charset="0"/>
                <a:ea typeface="Source Sans Pro" panose="020B0503030403020204" pitchFamily="34" charset="0"/>
              </a:defRPr>
            </a:lvl2pPr>
            <a:lvl3pPr>
              <a:defRPr>
                <a:latin typeface="Source Sans Pro" panose="020B0503030403020204" pitchFamily="34" charset="0"/>
                <a:ea typeface="Source Sans Pro" panose="020B0503030403020204" pitchFamily="34" charset="0"/>
              </a:defRPr>
            </a:lvl3pPr>
            <a:lvl4pPr>
              <a:defRPr>
                <a:latin typeface="Source Sans Pro" panose="020B0503030403020204" pitchFamily="34" charset="0"/>
                <a:ea typeface="Source Sans Pro" panose="020B0503030403020204" pitchFamily="34" charset="0"/>
              </a:defRPr>
            </a:lvl4pPr>
            <a:lvl5pPr>
              <a:defRPr>
                <a:latin typeface="Source Sans Pro" panose="020B0503030403020204" pitchFamily="34" charset="0"/>
                <a:ea typeface="Source Sans Pro" panose="020B0503030403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6" name="Content Placeholder 3">
            <a:extLst>
              <a:ext uri="{FF2B5EF4-FFF2-40B4-BE49-F238E27FC236}">
                <a16:creationId xmlns:a16="http://schemas.microsoft.com/office/drawing/2014/main" id="{065F0174-7A24-440C-9436-5A57484BD6CB}"/>
              </a:ext>
            </a:extLst>
          </p:cNvPr>
          <p:cNvSpPr>
            <a:spLocks noGrp="1"/>
          </p:cNvSpPr>
          <p:nvPr>
            <p:ph sz="half" idx="11"/>
          </p:nvPr>
        </p:nvSpPr>
        <p:spPr>
          <a:xfrm>
            <a:off x="904294" y="3177942"/>
            <a:ext cx="5556034" cy="2247117"/>
          </a:xfrm>
          <a:prstGeom prst="rect">
            <a:avLst/>
          </a:prstGeom>
        </p:spPr>
        <p:txBody>
          <a:bodyPr/>
          <a:lstStyle>
            <a:lvl1pPr>
              <a:defRPr>
                <a:latin typeface="Source Sans Pro" panose="020B0503030403020204" pitchFamily="34" charset="0"/>
                <a:ea typeface="Source Sans Pro" panose="020B0503030403020204" pitchFamily="34" charset="0"/>
              </a:defRPr>
            </a:lvl1pPr>
            <a:lvl2pPr>
              <a:defRPr>
                <a:latin typeface="Source Sans Pro" panose="020B0503030403020204" pitchFamily="34" charset="0"/>
                <a:ea typeface="Source Sans Pro" panose="020B0503030403020204" pitchFamily="34" charset="0"/>
              </a:defRPr>
            </a:lvl2pPr>
            <a:lvl3pPr>
              <a:defRPr>
                <a:latin typeface="Source Sans Pro" panose="020B0503030403020204" pitchFamily="34" charset="0"/>
                <a:ea typeface="Source Sans Pro" panose="020B0503030403020204" pitchFamily="34" charset="0"/>
              </a:defRPr>
            </a:lvl3pPr>
            <a:lvl4pPr>
              <a:defRPr>
                <a:latin typeface="Source Sans Pro" panose="020B0503030403020204" pitchFamily="34" charset="0"/>
                <a:ea typeface="Source Sans Pro" panose="020B0503030403020204" pitchFamily="34" charset="0"/>
              </a:defRPr>
            </a:lvl4pPr>
            <a:lvl5pPr>
              <a:defRPr>
                <a:latin typeface="Source Sans Pro" panose="020B0503030403020204" pitchFamily="34" charset="0"/>
                <a:ea typeface="Source Sans Pro" panose="020B0503030403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Online Image Placeholder 4">
            <a:extLst>
              <a:ext uri="{FF2B5EF4-FFF2-40B4-BE49-F238E27FC236}">
                <a16:creationId xmlns:a16="http://schemas.microsoft.com/office/drawing/2014/main" id="{FEC21336-9BBB-8618-7F3A-3DB82C552C90}"/>
              </a:ext>
            </a:extLst>
          </p:cNvPr>
          <p:cNvSpPr>
            <a:spLocks noGrp="1"/>
          </p:cNvSpPr>
          <p:nvPr>
            <p:ph type="clipArt" sz="quarter" idx="12"/>
          </p:nvPr>
        </p:nvSpPr>
        <p:spPr>
          <a:xfrm>
            <a:off x="7577107" y="698267"/>
            <a:ext cx="3767138" cy="4959350"/>
          </a:xfrm>
          <a:prstGeom prst="rect">
            <a:avLst/>
          </a:prstGeom>
        </p:spPr>
        <p:txBody>
          <a:bodyPr/>
          <a:lstStyle/>
          <a:p>
            <a:endParaRPr lang="en-US"/>
          </a:p>
        </p:txBody>
      </p:sp>
    </p:spTree>
    <p:extLst>
      <p:ext uri="{BB962C8B-B14F-4D97-AF65-F5344CB8AC3E}">
        <p14:creationId xmlns:p14="http://schemas.microsoft.com/office/powerpoint/2010/main" val="1680292133"/>
      </p:ext>
    </p:extLst>
  </p:cSld>
  <p:clrMapOvr>
    <a:overrideClrMapping bg1="lt1" tx1="dk1" bg2="lt2" tx2="dk2" accent1="accent1" accent2="accent2" accent3="accent3" accent4="accent4" accent5="accent5" accent6="accent6" hlink="hlink" folHlink="folHlink"/>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7_Content with Caption">
    <p:bg>
      <p:bgRef idx="1001">
        <a:schemeClr val="bg1"/>
      </p:bgRef>
    </p:bg>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25DCBCB0-8448-4D00-99A9-D5728193D767}"/>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l="572" r="60574"/>
          <a:stretch/>
        </p:blipFill>
        <p:spPr>
          <a:xfrm>
            <a:off x="-27465" y="1"/>
            <a:ext cx="4736967" cy="6857999"/>
          </a:xfrm>
          <a:prstGeom prst="rect">
            <a:avLst/>
          </a:prstGeom>
        </p:spPr>
      </p:pic>
      <p:sp>
        <p:nvSpPr>
          <p:cNvPr id="2" name="Title 1"/>
          <p:cNvSpPr>
            <a:spLocks noGrp="1"/>
          </p:cNvSpPr>
          <p:nvPr>
            <p:ph type="title"/>
          </p:nvPr>
        </p:nvSpPr>
        <p:spPr>
          <a:xfrm>
            <a:off x="742305" y="732713"/>
            <a:ext cx="3273099" cy="2247117"/>
          </a:xfrm>
        </p:spPr>
        <p:txBody>
          <a:bodyPr anchor="b">
            <a:normAutofit/>
          </a:bodyPr>
          <a:lstStyle>
            <a:lvl1pPr algn="l">
              <a:defRPr sz="2400">
                <a:solidFill>
                  <a:schemeClr val="bg1"/>
                </a:solidFill>
                <a:latin typeface="Source Sans Pro" panose="020B0503030403020204" pitchFamily="34" charset="0"/>
                <a:ea typeface="Source Sans Pro" panose="020B0503030403020204" pitchFamily="34" charset="0"/>
              </a:defRPr>
            </a:lvl1pPr>
          </a:lstStyle>
          <a:p>
            <a:r>
              <a:rPr lang="en-US"/>
              <a:t>Click to edit Master title style</a:t>
            </a:r>
          </a:p>
        </p:txBody>
      </p:sp>
      <p:sp>
        <p:nvSpPr>
          <p:cNvPr id="4" name="Text Placeholder 3"/>
          <p:cNvSpPr>
            <a:spLocks noGrp="1"/>
          </p:cNvSpPr>
          <p:nvPr>
            <p:ph type="body" sz="half" idx="2"/>
          </p:nvPr>
        </p:nvSpPr>
        <p:spPr>
          <a:xfrm>
            <a:off x="742306" y="3205491"/>
            <a:ext cx="3275013" cy="2248181"/>
          </a:xfrm>
          <a:prstGeom prst="rect">
            <a:avLst/>
          </a:prstGeom>
        </p:spPr>
        <p:txBody>
          <a:bodyPr/>
          <a:lstStyle>
            <a:lvl1pPr marL="0" indent="0" algn="l">
              <a:buNone/>
              <a:defRPr sz="1600">
                <a:solidFill>
                  <a:schemeClr val="bg1"/>
                </a:solidFill>
                <a:latin typeface="Source Sans Pro" panose="020B0503030403020204" pitchFamily="34" charset="0"/>
                <a:ea typeface="Source Sans Pro" panose="020B0503030403020204" pitchFamily="34" charset="0"/>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cxnSp>
        <p:nvCxnSpPr>
          <p:cNvPr id="17" name="Straight Connector 16"/>
          <p:cNvCxnSpPr>
            <a:cxnSpLocks/>
          </p:cNvCxnSpPr>
          <p:nvPr/>
        </p:nvCxnSpPr>
        <p:spPr>
          <a:xfrm>
            <a:off x="794507" y="3128387"/>
            <a:ext cx="3220897" cy="0"/>
          </a:xfrm>
          <a:prstGeom prst="line">
            <a:avLst/>
          </a:prstGeom>
          <a:ln w="31750">
            <a:solidFill>
              <a:schemeClr val="bg1"/>
            </a:solidFill>
          </a:ln>
        </p:spPr>
        <p:style>
          <a:lnRef idx="3">
            <a:schemeClr val="accent1"/>
          </a:lnRef>
          <a:fillRef idx="0">
            <a:schemeClr val="accent1"/>
          </a:fillRef>
          <a:effectRef idx="2">
            <a:schemeClr val="accent1"/>
          </a:effectRef>
          <a:fontRef idx="minor">
            <a:schemeClr val="tx1"/>
          </a:fontRef>
        </p:style>
      </p:cxnSp>
      <p:sp>
        <p:nvSpPr>
          <p:cNvPr id="8" name="Slide Number Placeholder 8">
            <a:extLst>
              <a:ext uri="{FF2B5EF4-FFF2-40B4-BE49-F238E27FC236}">
                <a16:creationId xmlns:a16="http://schemas.microsoft.com/office/drawing/2014/main" id="{33EE745F-CC15-4D45-B1CE-F7E33CEB3959}"/>
              </a:ext>
            </a:extLst>
          </p:cNvPr>
          <p:cNvSpPr>
            <a:spLocks noGrp="1"/>
          </p:cNvSpPr>
          <p:nvPr>
            <p:ph type="sldNum" sz="quarter" idx="4"/>
          </p:nvPr>
        </p:nvSpPr>
        <p:spPr>
          <a:xfrm>
            <a:off x="202582" y="6388696"/>
            <a:ext cx="636727" cy="322851"/>
          </a:xfrm>
          <a:prstGeom prst="rect">
            <a:avLst/>
          </a:prstGeom>
        </p:spPr>
        <p:txBody>
          <a:bodyPr/>
          <a:lstStyle>
            <a:lvl1pPr>
              <a:defRPr>
                <a:solidFill>
                  <a:schemeClr val="bg1"/>
                </a:solidFill>
              </a:defRPr>
            </a:lvl1pPr>
          </a:lstStyle>
          <a:p>
            <a:fld id="{6D22F896-40B5-4ADD-8801-0D06FADFA095}" type="slidenum">
              <a:rPr lang="en-US" smtClean="0"/>
              <a:pPr/>
              <a:t>‹#›</a:t>
            </a:fld>
            <a:endParaRPr lang="en-US"/>
          </a:p>
        </p:txBody>
      </p:sp>
      <p:sp>
        <p:nvSpPr>
          <p:cNvPr id="10" name="TextBox 9">
            <a:extLst>
              <a:ext uri="{FF2B5EF4-FFF2-40B4-BE49-F238E27FC236}">
                <a16:creationId xmlns:a16="http://schemas.microsoft.com/office/drawing/2014/main" id="{08A4C661-3C3F-4120-9233-8F3D28F4074F}"/>
              </a:ext>
            </a:extLst>
          </p:cNvPr>
          <p:cNvSpPr txBox="1"/>
          <p:nvPr userDrawn="1"/>
        </p:nvSpPr>
        <p:spPr>
          <a:xfrm>
            <a:off x="4795693" y="6552660"/>
            <a:ext cx="6450985" cy="200055"/>
          </a:xfrm>
          <a:prstGeom prst="rect">
            <a:avLst/>
          </a:prstGeom>
          <a:noFill/>
        </p:spPr>
        <p:txBody>
          <a:bodyPr wrap="square">
            <a:spAutoFit/>
          </a:bodyPr>
          <a:lstStyle/>
          <a:p>
            <a:pPr algn="ctr"/>
            <a:r>
              <a:rPr lang="en-US" sz="700" b="0" i="0">
                <a:solidFill>
                  <a:schemeClr val="tx1">
                    <a:lumMod val="75000"/>
                    <a:lumOff val="25000"/>
                  </a:schemeClr>
                </a:solidFill>
                <a:effectLst/>
                <a:latin typeface="Helvetica Neue"/>
              </a:rPr>
              <a:t>THIS MATERIAL IS CONFIDENTIAL</a:t>
            </a:r>
            <a:endParaRPr lang="en-US" sz="700">
              <a:solidFill>
                <a:schemeClr val="tx1">
                  <a:lumMod val="75000"/>
                  <a:lumOff val="25000"/>
                </a:schemeClr>
              </a:solidFill>
            </a:endParaRPr>
          </a:p>
        </p:txBody>
      </p:sp>
      <p:pic>
        <p:nvPicPr>
          <p:cNvPr id="11" name="Picture 10" descr="A close up of a sign&#10;&#10;Description automatically generated">
            <a:extLst>
              <a:ext uri="{FF2B5EF4-FFF2-40B4-BE49-F238E27FC236}">
                <a16:creationId xmlns:a16="http://schemas.microsoft.com/office/drawing/2014/main" id="{63490B36-7F92-4617-8447-11D616F58420}"/>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11419060" y="6442690"/>
            <a:ext cx="553002" cy="276501"/>
          </a:xfrm>
          <a:prstGeom prst="rect">
            <a:avLst/>
          </a:prstGeom>
        </p:spPr>
      </p:pic>
      <p:sp>
        <p:nvSpPr>
          <p:cNvPr id="12" name="Content Placeholder 3">
            <a:extLst>
              <a:ext uri="{FF2B5EF4-FFF2-40B4-BE49-F238E27FC236}">
                <a16:creationId xmlns:a16="http://schemas.microsoft.com/office/drawing/2014/main" id="{E72B8CE5-6531-428D-84A0-C82AAE3022FE}"/>
              </a:ext>
            </a:extLst>
          </p:cNvPr>
          <p:cNvSpPr>
            <a:spLocks noGrp="1"/>
          </p:cNvSpPr>
          <p:nvPr>
            <p:ph sz="half" idx="10"/>
          </p:nvPr>
        </p:nvSpPr>
        <p:spPr>
          <a:xfrm>
            <a:off x="5485777" y="732713"/>
            <a:ext cx="5556034" cy="2247117"/>
          </a:xfrm>
          <a:prstGeom prst="rect">
            <a:avLst/>
          </a:prstGeom>
        </p:spPr>
        <p:txBody>
          <a:bodyPr/>
          <a:lstStyle>
            <a:lvl1pPr>
              <a:defRPr>
                <a:latin typeface="Source Sans Pro" panose="020B0503030403020204" pitchFamily="34" charset="0"/>
                <a:ea typeface="Source Sans Pro" panose="020B0503030403020204" pitchFamily="34" charset="0"/>
              </a:defRPr>
            </a:lvl1pPr>
            <a:lvl2pPr>
              <a:defRPr>
                <a:latin typeface="Source Sans Pro" panose="020B0503030403020204" pitchFamily="34" charset="0"/>
                <a:ea typeface="Source Sans Pro" panose="020B0503030403020204" pitchFamily="34" charset="0"/>
              </a:defRPr>
            </a:lvl2pPr>
            <a:lvl3pPr>
              <a:defRPr>
                <a:latin typeface="Source Sans Pro" panose="020B0503030403020204" pitchFamily="34" charset="0"/>
                <a:ea typeface="Source Sans Pro" panose="020B0503030403020204" pitchFamily="34" charset="0"/>
              </a:defRPr>
            </a:lvl3pPr>
            <a:lvl4pPr>
              <a:defRPr>
                <a:latin typeface="Source Sans Pro" panose="020B0503030403020204" pitchFamily="34" charset="0"/>
                <a:ea typeface="Source Sans Pro" panose="020B0503030403020204" pitchFamily="34" charset="0"/>
              </a:defRPr>
            </a:lvl4pPr>
            <a:lvl5pPr>
              <a:defRPr>
                <a:latin typeface="Source Sans Pro" panose="020B0503030403020204" pitchFamily="34" charset="0"/>
                <a:ea typeface="Source Sans Pro" panose="020B0503030403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6" name="Content Placeholder 3">
            <a:extLst>
              <a:ext uri="{FF2B5EF4-FFF2-40B4-BE49-F238E27FC236}">
                <a16:creationId xmlns:a16="http://schemas.microsoft.com/office/drawing/2014/main" id="{AD2A94DD-B9C1-48A2-B51B-C4EF9DD7FB76}"/>
              </a:ext>
            </a:extLst>
          </p:cNvPr>
          <p:cNvSpPr>
            <a:spLocks noGrp="1"/>
          </p:cNvSpPr>
          <p:nvPr>
            <p:ph sz="half" idx="11"/>
          </p:nvPr>
        </p:nvSpPr>
        <p:spPr>
          <a:xfrm>
            <a:off x="5485777" y="3205491"/>
            <a:ext cx="5556034" cy="2247117"/>
          </a:xfrm>
          <a:prstGeom prst="rect">
            <a:avLst/>
          </a:prstGeom>
        </p:spPr>
        <p:txBody>
          <a:bodyPr/>
          <a:lstStyle>
            <a:lvl1pPr>
              <a:defRPr>
                <a:latin typeface="Source Sans Pro" panose="020B0503030403020204" pitchFamily="34" charset="0"/>
                <a:ea typeface="Source Sans Pro" panose="020B0503030403020204" pitchFamily="34" charset="0"/>
              </a:defRPr>
            </a:lvl1pPr>
            <a:lvl2pPr>
              <a:defRPr>
                <a:latin typeface="Source Sans Pro" panose="020B0503030403020204" pitchFamily="34" charset="0"/>
                <a:ea typeface="Source Sans Pro" panose="020B0503030403020204" pitchFamily="34" charset="0"/>
              </a:defRPr>
            </a:lvl2pPr>
            <a:lvl3pPr>
              <a:defRPr>
                <a:latin typeface="Source Sans Pro" panose="020B0503030403020204" pitchFamily="34" charset="0"/>
                <a:ea typeface="Source Sans Pro" panose="020B0503030403020204" pitchFamily="34" charset="0"/>
              </a:defRPr>
            </a:lvl3pPr>
            <a:lvl4pPr>
              <a:defRPr>
                <a:latin typeface="Source Sans Pro" panose="020B0503030403020204" pitchFamily="34" charset="0"/>
                <a:ea typeface="Source Sans Pro" panose="020B0503030403020204" pitchFamily="34" charset="0"/>
              </a:defRPr>
            </a:lvl4pPr>
            <a:lvl5pPr>
              <a:defRPr>
                <a:latin typeface="Source Sans Pro" panose="020B0503030403020204" pitchFamily="34" charset="0"/>
                <a:ea typeface="Source Sans Pro" panose="020B0503030403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8194798"/>
      </p:ext>
    </p:extLst>
  </p:cSld>
  <p:clrMapOvr>
    <a:overrideClrMapping bg1="lt1" tx1="dk1" bg2="lt2" tx2="dk2" accent1="accent1" accent2="accent2" accent3="accent3" accent4="accent4" accent5="accent5" accent6="accent6" hlink="hlink" folHlink="folHlink"/>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8_Content with Caption">
    <p:bg>
      <p:bgRef idx="1001">
        <a:schemeClr val="bg1"/>
      </p:bgRef>
    </p:bg>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25DCBCB0-8448-4D00-99A9-D5728193D767}"/>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l="54574" r="6573"/>
          <a:stretch/>
        </p:blipFill>
        <p:spPr>
          <a:xfrm>
            <a:off x="0" y="0"/>
            <a:ext cx="4736967" cy="6857999"/>
          </a:xfrm>
          <a:prstGeom prst="rect">
            <a:avLst/>
          </a:prstGeom>
        </p:spPr>
      </p:pic>
      <p:sp>
        <p:nvSpPr>
          <p:cNvPr id="2" name="Title 1"/>
          <p:cNvSpPr>
            <a:spLocks noGrp="1"/>
          </p:cNvSpPr>
          <p:nvPr>
            <p:ph type="title"/>
          </p:nvPr>
        </p:nvSpPr>
        <p:spPr>
          <a:xfrm>
            <a:off x="742305" y="732713"/>
            <a:ext cx="3273099" cy="2247117"/>
          </a:xfrm>
        </p:spPr>
        <p:txBody>
          <a:bodyPr anchor="b">
            <a:normAutofit/>
          </a:bodyPr>
          <a:lstStyle>
            <a:lvl1pPr algn="l">
              <a:defRPr sz="2400">
                <a:solidFill>
                  <a:schemeClr val="bg1"/>
                </a:solidFill>
                <a:latin typeface="Source Sans Pro" panose="020B0503030403020204" pitchFamily="34" charset="0"/>
                <a:ea typeface="Source Sans Pro" panose="020B0503030403020204" pitchFamily="34" charset="0"/>
              </a:defRPr>
            </a:lvl1pPr>
          </a:lstStyle>
          <a:p>
            <a:r>
              <a:rPr lang="en-US"/>
              <a:t>Click to edit Master title style</a:t>
            </a:r>
          </a:p>
        </p:txBody>
      </p:sp>
      <p:sp>
        <p:nvSpPr>
          <p:cNvPr id="4" name="Text Placeholder 3"/>
          <p:cNvSpPr>
            <a:spLocks noGrp="1"/>
          </p:cNvSpPr>
          <p:nvPr>
            <p:ph type="body" sz="half" idx="2"/>
          </p:nvPr>
        </p:nvSpPr>
        <p:spPr>
          <a:xfrm>
            <a:off x="742306" y="3205491"/>
            <a:ext cx="3275013" cy="2248181"/>
          </a:xfrm>
          <a:prstGeom prst="rect">
            <a:avLst/>
          </a:prstGeom>
        </p:spPr>
        <p:txBody>
          <a:bodyPr/>
          <a:lstStyle>
            <a:lvl1pPr marL="0" indent="0" algn="l">
              <a:buNone/>
              <a:defRPr sz="1600">
                <a:solidFill>
                  <a:schemeClr val="bg1"/>
                </a:solidFill>
                <a:latin typeface="Source Sans Pro" panose="020B0503030403020204" pitchFamily="34" charset="0"/>
                <a:ea typeface="Source Sans Pro" panose="020B0503030403020204" pitchFamily="34" charset="0"/>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cxnSp>
        <p:nvCxnSpPr>
          <p:cNvPr id="17" name="Straight Connector 16"/>
          <p:cNvCxnSpPr>
            <a:cxnSpLocks/>
          </p:cNvCxnSpPr>
          <p:nvPr/>
        </p:nvCxnSpPr>
        <p:spPr>
          <a:xfrm>
            <a:off x="794507" y="3128387"/>
            <a:ext cx="3220897" cy="0"/>
          </a:xfrm>
          <a:prstGeom prst="line">
            <a:avLst/>
          </a:prstGeom>
          <a:ln w="31750">
            <a:solidFill>
              <a:schemeClr val="bg1"/>
            </a:solidFill>
          </a:ln>
        </p:spPr>
        <p:style>
          <a:lnRef idx="3">
            <a:schemeClr val="accent1"/>
          </a:lnRef>
          <a:fillRef idx="0">
            <a:schemeClr val="accent1"/>
          </a:fillRef>
          <a:effectRef idx="2">
            <a:schemeClr val="accent1"/>
          </a:effectRef>
          <a:fontRef idx="minor">
            <a:schemeClr val="tx1"/>
          </a:fontRef>
        </p:style>
      </p:cxnSp>
      <p:sp>
        <p:nvSpPr>
          <p:cNvPr id="8" name="Slide Number Placeholder 8">
            <a:extLst>
              <a:ext uri="{FF2B5EF4-FFF2-40B4-BE49-F238E27FC236}">
                <a16:creationId xmlns:a16="http://schemas.microsoft.com/office/drawing/2014/main" id="{76A314EE-1DEF-4687-A187-941A1BDACAA0}"/>
              </a:ext>
            </a:extLst>
          </p:cNvPr>
          <p:cNvSpPr>
            <a:spLocks noGrp="1"/>
          </p:cNvSpPr>
          <p:nvPr>
            <p:ph type="sldNum" sz="quarter" idx="4"/>
          </p:nvPr>
        </p:nvSpPr>
        <p:spPr>
          <a:xfrm>
            <a:off x="202582" y="6388696"/>
            <a:ext cx="636727" cy="322851"/>
          </a:xfrm>
          <a:prstGeom prst="rect">
            <a:avLst/>
          </a:prstGeom>
        </p:spPr>
        <p:txBody>
          <a:bodyPr/>
          <a:lstStyle>
            <a:lvl1pPr>
              <a:defRPr>
                <a:solidFill>
                  <a:schemeClr val="bg1"/>
                </a:solidFill>
              </a:defRPr>
            </a:lvl1pPr>
          </a:lstStyle>
          <a:p>
            <a:fld id="{6D22F896-40B5-4ADD-8801-0D06FADFA095}" type="slidenum">
              <a:rPr lang="en-US" smtClean="0"/>
              <a:pPr/>
              <a:t>‹#›</a:t>
            </a:fld>
            <a:endParaRPr lang="en-US"/>
          </a:p>
        </p:txBody>
      </p:sp>
      <p:sp>
        <p:nvSpPr>
          <p:cNvPr id="10" name="TextBox 9">
            <a:extLst>
              <a:ext uri="{FF2B5EF4-FFF2-40B4-BE49-F238E27FC236}">
                <a16:creationId xmlns:a16="http://schemas.microsoft.com/office/drawing/2014/main" id="{C79F2E4A-580F-4EB4-865B-F8E86F4CF183}"/>
              </a:ext>
            </a:extLst>
          </p:cNvPr>
          <p:cNvSpPr txBox="1"/>
          <p:nvPr userDrawn="1"/>
        </p:nvSpPr>
        <p:spPr>
          <a:xfrm>
            <a:off x="4795693" y="6552660"/>
            <a:ext cx="6450985" cy="200055"/>
          </a:xfrm>
          <a:prstGeom prst="rect">
            <a:avLst/>
          </a:prstGeom>
          <a:noFill/>
        </p:spPr>
        <p:txBody>
          <a:bodyPr wrap="square">
            <a:spAutoFit/>
          </a:bodyPr>
          <a:lstStyle/>
          <a:p>
            <a:pPr algn="ctr"/>
            <a:r>
              <a:rPr lang="en-US" sz="700" b="0" i="0">
                <a:solidFill>
                  <a:schemeClr val="tx1">
                    <a:lumMod val="75000"/>
                    <a:lumOff val="25000"/>
                  </a:schemeClr>
                </a:solidFill>
                <a:effectLst/>
                <a:latin typeface="Helvetica Neue"/>
              </a:rPr>
              <a:t>THIS MATERIAL IS CONFIDENTIAL</a:t>
            </a:r>
            <a:endParaRPr lang="en-US" sz="700">
              <a:solidFill>
                <a:schemeClr val="tx1">
                  <a:lumMod val="75000"/>
                  <a:lumOff val="25000"/>
                </a:schemeClr>
              </a:solidFill>
            </a:endParaRPr>
          </a:p>
        </p:txBody>
      </p:sp>
      <p:pic>
        <p:nvPicPr>
          <p:cNvPr id="11" name="Picture 10" descr="A close up of a sign&#10;&#10;Description automatically generated">
            <a:extLst>
              <a:ext uri="{FF2B5EF4-FFF2-40B4-BE49-F238E27FC236}">
                <a16:creationId xmlns:a16="http://schemas.microsoft.com/office/drawing/2014/main" id="{107005B9-EBF3-47E6-B3D0-DAAFF5745E25}"/>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11419060" y="6442690"/>
            <a:ext cx="553002" cy="276501"/>
          </a:xfrm>
          <a:prstGeom prst="rect">
            <a:avLst/>
          </a:prstGeom>
        </p:spPr>
      </p:pic>
      <p:sp>
        <p:nvSpPr>
          <p:cNvPr id="12" name="Content Placeholder 3">
            <a:extLst>
              <a:ext uri="{FF2B5EF4-FFF2-40B4-BE49-F238E27FC236}">
                <a16:creationId xmlns:a16="http://schemas.microsoft.com/office/drawing/2014/main" id="{EC651818-D589-4CA2-92C9-F39539097675}"/>
              </a:ext>
            </a:extLst>
          </p:cNvPr>
          <p:cNvSpPr>
            <a:spLocks noGrp="1"/>
          </p:cNvSpPr>
          <p:nvPr>
            <p:ph sz="half" idx="10"/>
          </p:nvPr>
        </p:nvSpPr>
        <p:spPr>
          <a:xfrm>
            <a:off x="5485777" y="732713"/>
            <a:ext cx="5556034" cy="2247117"/>
          </a:xfrm>
          <a:prstGeom prst="rect">
            <a:avLst/>
          </a:prstGeom>
        </p:spPr>
        <p:txBody>
          <a:bodyPr/>
          <a:lstStyle>
            <a:lvl1pPr>
              <a:defRPr>
                <a:latin typeface="Source Sans Pro" panose="020B0503030403020204" pitchFamily="34" charset="0"/>
                <a:ea typeface="Source Sans Pro" panose="020B0503030403020204" pitchFamily="34" charset="0"/>
              </a:defRPr>
            </a:lvl1pPr>
            <a:lvl2pPr>
              <a:defRPr>
                <a:latin typeface="Source Sans Pro" panose="020B0503030403020204" pitchFamily="34" charset="0"/>
                <a:ea typeface="Source Sans Pro" panose="020B0503030403020204" pitchFamily="34" charset="0"/>
              </a:defRPr>
            </a:lvl2pPr>
            <a:lvl3pPr>
              <a:defRPr>
                <a:latin typeface="Source Sans Pro" panose="020B0503030403020204" pitchFamily="34" charset="0"/>
                <a:ea typeface="Source Sans Pro" panose="020B0503030403020204" pitchFamily="34" charset="0"/>
              </a:defRPr>
            </a:lvl3pPr>
            <a:lvl4pPr>
              <a:defRPr>
                <a:latin typeface="Source Sans Pro" panose="020B0503030403020204" pitchFamily="34" charset="0"/>
                <a:ea typeface="Source Sans Pro" panose="020B0503030403020204" pitchFamily="34" charset="0"/>
              </a:defRPr>
            </a:lvl4pPr>
            <a:lvl5pPr>
              <a:defRPr>
                <a:latin typeface="Source Sans Pro" panose="020B0503030403020204" pitchFamily="34" charset="0"/>
                <a:ea typeface="Source Sans Pro" panose="020B0503030403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6" name="Content Placeholder 3">
            <a:extLst>
              <a:ext uri="{FF2B5EF4-FFF2-40B4-BE49-F238E27FC236}">
                <a16:creationId xmlns:a16="http://schemas.microsoft.com/office/drawing/2014/main" id="{DEC28742-9F6B-48F3-BDF2-9F0CCA19B4A8}"/>
              </a:ext>
            </a:extLst>
          </p:cNvPr>
          <p:cNvSpPr>
            <a:spLocks noGrp="1"/>
          </p:cNvSpPr>
          <p:nvPr>
            <p:ph sz="half" idx="11"/>
          </p:nvPr>
        </p:nvSpPr>
        <p:spPr>
          <a:xfrm>
            <a:off x="5485777" y="3205491"/>
            <a:ext cx="5556034" cy="2247117"/>
          </a:xfrm>
          <a:prstGeom prst="rect">
            <a:avLst/>
          </a:prstGeom>
        </p:spPr>
        <p:txBody>
          <a:bodyPr/>
          <a:lstStyle>
            <a:lvl1pPr>
              <a:defRPr>
                <a:latin typeface="Source Sans Pro" panose="020B0503030403020204" pitchFamily="34" charset="0"/>
                <a:ea typeface="Source Sans Pro" panose="020B0503030403020204" pitchFamily="34" charset="0"/>
              </a:defRPr>
            </a:lvl1pPr>
            <a:lvl2pPr>
              <a:defRPr>
                <a:latin typeface="Source Sans Pro" panose="020B0503030403020204" pitchFamily="34" charset="0"/>
                <a:ea typeface="Source Sans Pro" panose="020B0503030403020204" pitchFamily="34" charset="0"/>
              </a:defRPr>
            </a:lvl2pPr>
            <a:lvl3pPr>
              <a:defRPr>
                <a:latin typeface="Source Sans Pro" panose="020B0503030403020204" pitchFamily="34" charset="0"/>
                <a:ea typeface="Source Sans Pro" panose="020B0503030403020204" pitchFamily="34" charset="0"/>
              </a:defRPr>
            </a:lvl3pPr>
            <a:lvl4pPr>
              <a:defRPr>
                <a:latin typeface="Source Sans Pro" panose="020B0503030403020204" pitchFamily="34" charset="0"/>
                <a:ea typeface="Source Sans Pro" panose="020B0503030403020204" pitchFamily="34" charset="0"/>
              </a:defRPr>
            </a:lvl4pPr>
            <a:lvl5pPr>
              <a:defRPr>
                <a:latin typeface="Source Sans Pro" panose="020B0503030403020204" pitchFamily="34" charset="0"/>
                <a:ea typeface="Source Sans Pro" panose="020B0503030403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55827323"/>
      </p:ext>
    </p:extLst>
  </p:cSld>
  <p:clrMapOvr>
    <a:overrideClrMapping bg1="lt1" tx1="dk1" bg2="lt2" tx2="dk2" accent1="accent1" accent2="accent2" accent3="accent3" accent4="accent4" accent5="accent5" accent6="accent6" hlink="hlink" folHlink="folHlink"/>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9_Content with Caption">
    <p:bg>
      <p:bgRef idx="1001">
        <a:schemeClr val="bg1"/>
      </p:bgRef>
    </p:bg>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25DCBCB0-8448-4D00-99A9-D5728193D767}"/>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r="60761"/>
          <a:stretch/>
        </p:blipFill>
        <p:spPr>
          <a:xfrm>
            <a:off x="0" y="5399"/>
            <a:ext cx="4784035" cy="6857997"/>
          </a:xfrm>
          <a:prstGeom prst="rect">
            <a:avLst/>
          </a:prstGeom>
        </p:spPr>
      </p:pic>
      <p:sp>
        <p:nvSpPr>
          <p:cNvPr id="2" name="Title 1"/>
          <p:cNvSpPr>
            <a:spLocks noGrp="1"/>
          </p:cNvSpPr>
          <p:nvPr>
            <p:ph type="title"/>
          </p:nvPr>
        </p:nvSpPr>
        <p:spPr>
          <a:xfrm>
            <a:off x="742305" y="732713"/>
            <a:ext cx="3273099" cy="2247117"/>
          </a:xfrm>
        </p:spPr>
        <p:txBody>
          <a:bodyPr anchor="b">
            <a:normAutofit/>
          </a:bodyPr>
          <a:lstStyle>
            <a:lvl1pPr algn="l">
              <a:defRPr sz="2400">
                <a:solidFill>
                  <a:schemeClr val="bg1"/>
                </a:solidFill>
                <a:latin typeface="Source Sans Pro" panose="020B0503030403020204" pitchFamily="34" charset="0"/>
                <a:ea typeface="Source Sans Pro" panose="020B0503030403020204" pitchFamily="34" charset="0"/>
              </a:defRPr>
            </a:lvl1pPr>
          </a:lstStyle>
          <a:p>
            <a:r>
              <a:rPr lang="en-US"/>
              <a:t>Click to edit Master title style</a:t>
            </a:r>
          </a:p>
        </p:txBody>
      </p:sp>
      <p:sp>
        <p:nvSpPr>
          <p:cNvPr id="4" name="Text Placeholder 3"/>
          <p:cNvSpPr>
            <a:spLocks noGrp="1"/>
          </p:cNvSpPr>
          <p:nvPr>
            <p:ph type="body" sz="half" idx="2"/>
          </p:nvPr>
        </p:nvSpPr>
        <p:spPr>
          <a:xfrm>
            <a:off x="742306" y="3205491"/>
            <a:ext cx="3275013" cy="2248181"/>
          </a:xfrm>
          <a:prstGeom prst="rect">
            <a:avLst/>
          </a:prstGeom>
        </p:spPr>
        <p:txBody>
          <a:bodyPr/>
          <a:lstStyle>
            <a:lvl1pPr marL="0" indent="0" algn="l">
              <a:buNone/>
              <a:defRPr sz="1600">
                <a:solidFill>
                  <a:schemeClr val="bg1"/>
                </a:solidFill>
                <a:latin typeface="Source Sans Pro" panose="020B0503030403020204" pitchFamily="34" charset="0"/>
                <a:ea typeface="Source Sans Pro" panose="020B0503030403020204" pitchFamily="34" charset="0"/>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cxnSp>
        <p:nvCxnSpPr>
          <p:cNvPr id="17" name="Straight Connector 16"/>
          <p:cNvCxnSpPr>
            <a:cxnSpLocks/>
          </p:cNvCxnSpPr>
          <p:nvPr/>
        </p:nvCxnSpPr>
        <p:spPr>
          <a:xfrm>
            <a:off x="794507" y="3128387"/>
            <a:ext cx="3220897" cy="0"/>
          </a:xfrm>
          <a:prstGeom prst="line">
            <a:avLst/>
          </a:prstGeom>
          <a:ln w="31750">
            <a:solidFill>
              <a:schemeClr val="bg1"/>
            </a:solidFill>
          </a:ln>
        </p:spPr>
        <p:style>
          <a:lnRef idx="3">
            <a:schemeClr val="accent1"/>
          </a:lnRef>
          <a:fillRef idx="0">
            <a:schemeClr val="accent1"/>
          </a:fillRef>
          <a:effectRef idx="2">
            <a:schemeClr val="accent1"/>
          </a:effectRef>
          <a:fontRef idx="minor">
            <a:schemeClr val="tx1"/>
          </a:fontRef>
        </p:style>
      </p:cxnSp>
      <p:sp>
        <p:nvSpPr>
          <p:cNvPr id="8" name="Slide Number Placeholder 8">
            <a:extLst>
              <a:ext uri="{FF2B5EF4-FFF2-40B4-BE49-F238E27FC236}">
                <a16:creationId xmlns:a16="http://schemas.microsoft.com/office/drawing/2014/main" id="{0512AB85-5153-4ACF-B240-2CC680B3A8D1}"/>
              </a:ext>
            </a:extLst>
          </p:cNvPr>
          <p:cNvSpPr>
            <a:spLocks noGrp="1"/>
          </p:cNvSpPr>
          <p:nvPr>
            <p:ph type="sldNum" sz="quarter" idx="4"/>
          </p:nvPr>
        </p:nvSpPr>
        <p:spPr>
          <a:xfrm>
            <a:off x="202582" y="6388696"/>
            <a:ext cx="636727" cy="322851"/>
          </a:xfrm>
          <a:prstGeom prst="rect">
            <a:avLst/>
          </a:prstGeom>
        </p:spPr>
        <p:txBody>
          <a:bodyPr/>
          <a:lstStyle>
            <a:lvl1pPr>
              <a:defRPr>
                <a:solidFill>
                  <a:schemeClr val="bg1"/>
                </a:solidFill>
              </a:defRPr>
            </a:lvl1pPr>
          </a:lstStyle>
          <a:p>
            <a:fld id="{6D22F896-40B5-4ADD-8801-0D06FADFA095}" type="slidenum">
              <a:rPr lang="en-US" smtClean="0"/>
              <a:pPr/>
              <a:t>‹#›</a:t>
            </a:fld>
            <a:endParaRPr lang="en-US"/>
          </a:p>
        </p:txBody>
      </p:sp>
      <p:sp>
        <p:nvSpPr>
          <p:cNvPr id="10" name="TextBox 9">
            <a:extLst>
              <a:ext uri="{FF2B5EF4-FFF2-40B4-BE49-F238E27FC236}">
                <a16:creationId xmlns:a16="http://schemas.microsoft.com/office/drawing/2014/main" id="{CFC85F63-E116-4279-A257-8B44310E9543}"/>
              </a:ext>
            </a:extLst>
          </p:cNvPr>
          <p:cNvSpPr txBox="1"/>
          <p:nvPr userDrawn="1"/>
        </p:nvSpPr>
        <p:spPr>
          <a:xfrm>
            <a:off x="4795693" y="6552660"/>
            <a:ext cx="6450985" cy="200055"/>
          </a:xfrm>
          <a:prstGeom prst="rect">
            <a:avLst/>
          </a:prstGeom>
          <a:noFill/>
        </p:spPr>
        <p:txBody>
          <a:bodyPr wrap="square">
            <a:spAutoFit/>
          </a:bodyPr>
          <a:lstStyle/>
          <a:p>
            <a:pPr algn="ctr"/>
            <a:r>
              <a:rPr lang="en-US" sz="700" b="0" i="0">
                <a:solidFill>
                  <a:schemeClr val="tx1">
                    <a:lumMod val="75000"/>
                    <a:lumOff val="25000"/>
                  </a:schemeClr>
                </a:solidFill>
                <a:effectLst/>
                <a:latin typeface="Helvetica Neue"/>
              </a:rPr>
              <a:t>THIS MATERIAL IS CONFIDENTIAL</a:t>
            </a:r>
            <a:endParaRPr lang="en-US" sz="700">
              <a:solidFill>
                <a:schemeClr val="tx1">
                  <a:lumMod val="75000"/>
                  <a:lumOff val="25000"/>
                </a:schemeClr>
              </a:solidFill>
            </a:endParaRPr>
          </a:p>
        </p:txBody>
      </p:sp>
      <p:pic>
        <p:nvPicPr>
          <p:cNvPr id="11" name="Picture 10" descr="A close up of a sign&#10;&#10;Description automatically generated">
            <a:extLst>
              <a:ext uri="{FF2B5EF4-FFF2-40B4-BE49-F238E27FC236}">
                <a16:creationId xmlns:a16="http://schemas.microsoft.com/office/drawing/2014/main" id="{92590DBF-8C46-4573-8FBC-1C718611F75D}"/>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11419060" y="6442690"/>
            <a:ext cx="553002" cy="276501"/>
          </a:xfrm>
          <a:prstGeom prst="rect">
            <a:avLst/>
          </a:prstGeom>
        </p:spPr>
      </p:pic>
      <p:sp>
        <p:nvSpPr>
          <p:cNvPr id="12" name="Content Placeholder 3">
            <a:extLst>
              <a:ext uri="{FF2B5EF4-FFF2-40B4-BE49-F238E27FC236}">
                <a16:creationId xmlns:a16="http://schemas.microsoft.com/office/drawing/2014/main" id="{2629738E-1573-45CF-B948-AB8E8A0BD67A}"/>
              </a:ext>
            </a:extLst>
          </p:cNvPr>
          <p:cNvSpPr>
            <a:spLocks noGrp="1"/>
          </p:cNvSpPr>
          <p:nvPr>
            <p:ph sz="half" idx="10"/>
          </p:nvPr>
        </p:nvSpPr>
        <p:spPr>
          <a:xfrm>
            <a:off x="5485777" y="732713"/>
            <a:ext cx="5556034" cy="2247117"/>
          </a:xfrm>
          <a:prstGeom prst="rect">
            <a:avLst/>
          </a:prstGeom>
        </p:spPr>
        <p:txBody>
          <a:bodyPr/>
          <a:lstStyle>
            <a:lvl1pPr>
              <a:defRPr>
                <a:latin typeface="Source Sans Pro" panose="020B0503030403020204" pitchFamily="34" charset="0"/>
                <a:ea typeface="Source Sans Pro" panose="020B0503030403020204" pitchFamily="34" charset="0"/>
              </a:defRPr>
            </a:lvl1pPr>
            <a:lvl2pPr>
              <a:defRPr>
                <a:latin typeface="Source Sans Pro" panose="020B0503030403020204" pitchFamily="34" charset="0"/>
                <a:ea typeface="Source Sans Pro" panose="020B0503030403020204" pitchFamily="34" charset="0"/>
              </a:defRPr>
            </a:lvl2pPr>
            <a:lvl3pPr>
              <a:defRPr>
                <a:latin typeface="Source Sans Pro" panose="020B0503030403020204" pitchFamily="34" charset="0"/>
                <a:ea typeface="Source Sans Pro" panose="020B0503030403020204" pitchFamily="34" charset="0"/>
              </a:defRPr>
            </a:lvl3pPr>
            <a:lvl4pPr>
              <a:defRPr>
                <a:latin typeface="Source Sans Pro" panose="020B0503030403020204" pitchFamily="34" charset="0"/>
                <a:ea typeface="Source Sans Pro" panose="020B0503030403020204" pitchFamily="34" charset="0"/>
              </a:defRPr>
            </a:lvl4pPr>
            <a:lvl5pPr>
              <a:defRPr>
                <a:latin typeface="Source Sans Pro" panose="020B0503030403020204" pitchFamily="34" charset="0"/>
                <a:ea typeface="Source Sans Pro" panose="020B0503030403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6" name="Content Placeholder 3">
            <a:extLst>
              <a:ext uri="{FF2B5EF4-FFF2-40B4-BE49-F238E27FC236}">
                <a16:creationId xmlns:a16="http://schemas.microsoft.com/office/drawing/2014/main" id="{14FDA1CE-7C56-45EA-A29D-607FC682E08C}"/>
              </a:ext>
            </a:extLst>
          </p:cNvPr>
          <p:cNvSpPr>
            <a:spLocks noGrp="1"/>
          </p:cNvSpPr>
          <p:nvPr>
            <p:ph sz="half" idx="11"/>
          </p:nvPr>
        </p:nvSpPr>
        <p:spPr>
          <a:xfrm>
            <a:off x="5485777" y="3205491"/>
            <a:ext cx="5556034" cy="2247117"/>
          </a:xfrm>
          <a:prstGeom prst="rect">
            <a:avLst/>
          </a:prstGeom>
        </p:spPr>
        <p:txBody>
          <a:bodyPr/>
          <a:lstStyle>
            <a:lvl1pPr>
              <a:defRPr>
                <a:latin typeface="Source Sans Pro" panose="020B0503030403020204" pitchFamily="34" charset="0"/>
                <a:ea typeface="Source Sans Pro" panose="020B0503030403020204" pitchFamily="34" charset="0"/>
              </a:defRPr>
            </a:lvl1pPr>
            <a:lvl2pPr>
              <a:defRPr>
                <a:latin typeface="Source Sans Pro" panose="020B0503030403020204" pitchFamily="34" charset="0"/>
                <a:ea typeface="Source Sans Pro" panose="020B0503030403020204" pitchFamily="34" charset="0"/>
              </a:defRPr>
            </a:lvl2pPr>
            <a:lvl3pPr>
              <a:defRPr>
                <a:latin typeface="Source Sans Pro" panose="020B0503030403020204" pitchFamily="34" charset="0"/>
                <a:ea typeface="Source Sans Pro" panose="020B0503030403020204" pitchFamily="34" charset="0"/>
              </a:defRPr>
            </a:lvl3pPr>
            <a:lvl4pPr>
              <a:defRPr>
                <a:latin typeface="Source Sans Pro" panose="020B0503030403020204" pitchFamily="34" charset="0"/>
                <a:ea typeface="Source Sans Pro" panose="020B0503030403020204" pitchFamily="34" charset="0"/>
              </a:defRPr>
            </a:lvl4pPr>
            <a:lvl5pPr>
              <a:defRPr>
                <a:latin typeface="Source Sans Pro" panose="020B0503030403020204" pitchFamily="34" charset="0"/>
                <a:ea typeface="Source Sans Pro" panose="020B0503030403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41106551"/>
      </p:ext>
    </p:extLst>
  </p:cSld>
  <p:clrMapOvr>
    <a:overrideClrMapping bg1="lt1" tx1="dk1" bg2="lt2" tx2="dk2" accent1="accent1" accent2="accent2" accent3="accent3" accent4="accent4" accent5="accent5" accent6="accent6" hlink="hlink" folHlink="folHlink"/>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0_Content with Caption">
    <p:bg>
      <p:bgRef idx="1001">
        <a:schemeClr val="bg1"/>
      </p:bgRef>
    </p:bg>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25DCBCB0-8448-4D00-99A9-D5728193D767}"/>
              </a:ext>
            </a:extLst>
          </p:cNvPr>
          <p:cNvPicPr>
            <a:picLocks noChangeAspect="1"/>
          </p:cNvPicPr>
          <p:nvPr userDrawn="1"/>
        </p:nvPicPr>
        <p:blipFill rotWithShape="1">
          <a:blip r:embed="rId3">
            <a:extLst>
              <a:ext uri="{28A0092B-C50C-407E-A947-70E740481C1C}">
                <a14:useLocalDpi xmlns:a14="http://schemas.microsoft.com/office/drawing/2010/main" val="0"/>
              </a:ext>
            </a:extLst>
          </a:blip>
          <a:srcRect r="61147"/>
          <a:stretch/>
        </p:blipFill>
        <p:spPr>
          <a:xfrm>
            <a:off x="-13163" y="0"/>
            <a:ext cx="4736968" cy="6858000"/>
          </a:xfrm>
          <a:prstGeom prst="rect">
            <a:avLst/>
          </a:prstGeom>
        </p:spPr>
      </p:pic>
      <p:sp>
        <p:nvSpPr>
          <p:cNvPr id="2" name="Title 1"/>
          <p:cNvSpPr>
            <a:spLocks noGrp="1"/>
          </p:cNvSpPr>
          <p:nvPr>
            <p:ph type="title"/>
          </p:nvPr>
        </p:nvSpPr>
        <p:spPr>
          <a:xfrm>
            <a:off x="742305" y="732713"/>
            <a:ext cx="3273099" cy="2247117"/>
          </a:xfrm>
        </p:spPr>
        <p:txBody>
          <a:bodyPr anchor="b">
            <a:normAutofit/>
          </a:bodyPr>
          <a:lstStyle>
            <a:lvl1pPr algn="l">
              <a:defRPr sz="2400">
                <a:solidFill>
                  <a:schemeClr val="bg1"/>
                </a:solidFill>
                <a:latin typeface="Source Sans Pro" panose="020B0503030403020204" pitchFamily="34" charset="0"/>
                <a:ea typeface="Source Sans Pro" panose="020B0503030403020204" pitchFamily="34" charset="0"/>
              </a:defRPr>
            </a:lvl1pPr>
          </a:lstStyle>
          <a:p>
            <a:r>
              <a:rPr lang="en-US"/>
              <a:t>Click to edit Master title style</a:t>
            </a:r>
          </a:p>
        </p:txBody>
      </p:sp>
      <p:sp>
        <p:nvSpPr>
          <p:cNvPr id="4" name="Text Placeholder 3"/>
          <p:cNvSpPr>
            <a:spLocks noGrp="1"/>
          </p:cNvSpPr>
          <p:nvPr>
            <p:ph type="body" sz="half" idx="2"/>
          </p:nvPr>
        </p:nvSpPr>
        <p:spPr>
          <a:xfrm>
            <a:off x="742306" y="3205491"/>
            <a:ext cx="3275013" cy="2248181"/>
          </a:xfrm>
          <a:prstGeom prst="rect">
            <a:avLst/>
          </a:prstGeom>
        </p:spPr>
        <p:txBody>
          <a:bodyPr/>
          <a:lstStyle>
            <a:lvl1pPr marL="0" indent="0" algn="l">
              <a:buNone/>
              <a:defRPr sz="1600">
                <a:solidFill>
                  <a:schemeClr val="bg1"/>
                </a:solidFill>
                <a:latin typeface="Source Sans Pro" panose="020B0503030403020204" pitchFamily="34" charset="0"/>
                <a:ea typeface="Source Sans Pro" panose="020B0503030403020204" pitchFamily="34" charset="0"/>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cxnSp>
        <p:nvCxnSpPr>
          <p:cNvPr id="17" name="Straight Connector 16"/>
          <p:cNvCxnSpPr>
            <a:cxnSpLocks/>
          </p:cNvCxnSpPr>
          <p:nvPr/>
        </p:nvCxnSpPr>
        <p:spPr>
          <a:xfrm>
            <a:off x="794507" y="3128387"/>
            <a:ext cx="3220897" cy="0"/>
          </a:xfrm>
          <a:prstGeom prst="line">
            <a:avLst/>
          </a:prstGeom>
          <a:ln w="31750">
            <a:solidFill>
              <a:schemeClr val="bg1"/>
            </a:solidFill>
          </a:ln>
        </p:spPr>
        <p:style>
          <a:lnRef idx="3">
            <a:schemeClr val="accent1"/>
          </a:lnRef>
          <a:fillRef idx="0">
            <a:schemeClr val="accent1"/>
          </a:fillRef>
          <a:effectRef idx="2">
            <a:schemeClr val="accent1"/>
          </a:effectRef>
          <a:fontRef idx="minor">
            <a:schemeClr val="tx1"/>
          </a:fontRef>
        </p:style>
      </p:cxnSp>
      <p:sp>
        <p:nvSpPr>
          <p:cNvPr id="8" name="Slide Number Placeholder 8">
            <a:extLst>
              <a:ext uri="{FF2B5EF4-FFF2-40B4-BE49-F238E27FC236}">
                <a16:creationId xmlns:a16="http://schemas.microsoft.com/office/drawing/2014/main" id="{4C85266C-F9B0-4856-B737-6C8F4A175A62}"/>
              </a:ext>
            </a:extLst>
          </p:cNvPr>
          <p:cNvSpPr>
            <a:spLocks noGrp="1"/>
          </p:cNvSpPr>
          <p:nvPr>
            <p:ph type="sldNum" sz="quarter" idx="4"/>
          </p:nvPr>
        </p:nvSpPr>
        <p:spPr>
          <a:xfrm>
            <a:off x="202582" y="6388696"/>
            <a:ext cx="636727" cy="322851"/>
          </a:xfrm>
          <a:prstGeom prst="rect">
            <a:avLst/>
          </a:prstGeom>
        </p:spPr>
        <p:txBody>
          <a:bodyPr/>
          <a:lstStyle>
            <a:lvl1pPr>
              <a:defRPr>
                <a:solidFill>
                  <a:schemeClr val="bg1"/>
                </a:solidFill>
              </a:defRPr>
            </a:lvl1pPr>
          </a:lstStyle>
          <a:p>
            <a:fld id="{6D22F896-40B5-4ADD-8801-0D06FADFA095}" type="slidenum">
              <a:rPr lang="en-US" smtClean="0"/>
              <a:pPr/>
              <a:t>‹#›</a:t>
            </a:fld>
            <a:endParaRPr lang="en-US"/>
          </a:p>
        </p:txBody>
      </p:sp>
      <p:sp>
        <p:nvSpPr>
          <p:cNvPr id="10" name="TextBox 9">
            <a:extLst>
              <a:ext uri="{FF2B5EF4-FFF2-40B4-BE49-F238E27FC236}">
                <a16:creationId xmlns:a16="http://schemas.microsoft.com/office/drawing/2014/main" id="{F3F39994-0F89-44EA-95C3-0963F01CB92F}"/>
              </a:ext>
            </a:extLst>
          </p:cNvPr>
          <p:cNvSpPr txBox="1"/>
          <p:nvPr userDrawn="1"/>
        </p:nvSpPr>
        <p:spPr>
          <a:xfrm>
            <a:off x="4795693" y="6552660"/>
            <a:ext cx="6450985" cy="200055"/>
          </a:xfrm>
          <a:prstGeom prst="rect">
            <a:avLst/>
          </a:prstGeom>
          <a:noFill/>
        </p:spPr>
        <p:txBody>
          <a:bodyPr wrap="square">
            <a:spAutoFit/>
          </a:bodyPr>
          <a:lstStyle/>
          <a:p>
            <a:pPr algn="ctr"/>
            <a:r>
              <a:rPr lang="en-US" sz="700" b="0" i="0">
                <a:solidFill>
                  <a:schemeClr val="tx1">
                    <a:lumMod val="75000"/>
                    <a:lumOff val="25000"/>
                  </a:schemeClr>
                </a:solidFill>
                <a:effectLst/>
                <a:latin typeface="Helvetica Neue"/>
              </a:rPr>
              <a:t>THIS MATERIAL IS CONFIDENTIAL</a:t>
            </a:r>
            <a:endParaRPr lang="en-US" sz="700">
              <a:solidFill>
                <a:schemeClr val="tx1">
                  <a:lumMod val="75000"/>
                  <a:lumOff val="25000"/>
                </a:schemeClr>
              </a:solidFill>
            </a:endParaRPr>
          </a:p>
        </p:txBody>
      </p:sp>
      <p:pic>
        <p:nvPicPr>
          <p:cNvPr id="11" name="Picture 10" descr="A close up of a sign&#10;&#10;Description automatically generated">
            <a:extLst>
              <a:ext uri="{FF2B5EF4-FFF2-40B4-BE49-F238E27FC236}">
                <a16:creationId xmlns:a16="http://schemas.microsoft.com/office/drawing/2014/main" id="{5C5EE113-9EC0-4D3E-B5D3-6F73F41AC6A4}"/>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11419060" y="6442690"/>
            <a:ext cx="553002" cy="276501"/>
          </a:xfrm>
          <a:prstGeom prst="rect">
            <a:avLst/>
          </a:prstGeom>
        </p:spPr>
      </p:pic>
      <p:sp>
        <p:nvSpPr>
          <p:cNvPr id="12" name="Content Placeholder 3">
            <a:extLst>
              <a:ext uri="{FF2B5EF4-FFF2-40B4-BE49-F238E27FC236}">
                <a16:creationId xmlns:a16="http://schemas.microsoft.com/office/drawing/2014/main" id="{E3387826-6718-4E2E-996B-449A3D7CBCF0}"/>
              </a:ext>
            </a:extLst>
          </p:cNvPr>
          <p:cNvSpPr>
            <a:spLocks noGrp="1"/>
          </p:cNvSpPr>
          <p:nvPr>
            <p:ph sz="half" idx="10"/>
          </p:nvPr>
        </p:nvSpPr>
        <p:spPr>
          <a:xfrm>
            <a:off x="5485777" y="732713"/>
            <a:ext cx="5556034" cy="2247117"/>
          </a:xfrm>
          <a:prstGeom prst="rect">
            <a:avLst/>
          </a:prstGeom>
        </p:spPr>
        <p:txBody>
          <a:bodyPr/>
          <a:lstStyle>
            <a:lvl1pPr>
              <a:defRPr>
                <a:latin typeface="Source Sans Pro" panose="020B0503030403020204" pitchFamily="34" charset="0"/>
                <a:ea typeface="Source Sans Pro" panose="020B0503030403020204" pitchFamily="34" charset="0"/>
              </a:defRPr>
            </a:lvl1pPr>
            <a:lvl2pPr>
              <a:defRPr>
                <a:latin typeface="Source Sans Pro" panose="020B0503030403020204" pitchFamily="34" charset="0"/>
                <a:ea typeface="Source Sans Pro" panose="020B0503030403020204" pitchFamily="34" charset="0"/>
              </a:defRPr>
            </a:lvl2pPr>
            <a:lvl3pPr>
              <a:defRPr>
                <a:latin typeface="Source Sans Pro" panose="020B0503030403020204" pitchFamily="34" charset="0"/>
                <a:ea typeface="Source Sans Pro" panose="020B0503030403020204" pitchFamily="34" charset="0"/>
              </a:defRPr>
            </a:lvl3pPr>
            <a:lvl4pPr>
              <a:defRPr>
                <a:latin typeface="Source Sans Pro" panose="020B0503030403020204" pitchFamily="34" charset="0"/>
                <a:ea typeface="Source Sans Pro" panose="020B0503030403020204" pitchFamily="34" charset="0"/>
              </a:defRPr>
            </a:lvl4pPr>
            <a:lvl5pPr>
              <a:defRPr>
                <a:latin typeface="Source Sans Pro" panose="020B0503030403020204" pitchFamily="34" charset="0"/>
                <a:ea typeface="Source Sans Pro" panose="020B0503030403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6" name="Content Placeholder 3">
            <a:extLst>
              <a:ext uri="{FF2B5EF4-FFF2-40B4-BE49-F238E27FC236}">
                <a16:creationId xmlns:a16="http://schemas.microsoft.com/office/drawing/2014/main" id="{0A53DF2D-2624-4673-B16B-12ABCEB21836}"/>
              </a:ext>
            </a:extLst>
          </p:cNvPr>
          <p:cNvSpPr>
            <a:spLocks noGrp="1"/>
          </p:cNvSpPr>
          <p:nvPr>
            <p:ph sz="half" idx="11"/>
          </p:nvPr>
        </p:nvSpPr>
        <p:spPr>
          <a:xfrm>
            <a:off x="5485777" y="3205491"/>
            <a:ext cx="5556034" cy="2247117"/>
          </a:xfrm>
          <a:prstGeom prst="rect">
            <a:avLst/>
          </a:prstGeom>
        </p:spPr>
        <p:txBody>
          <a:bodyPr/>
          <a:lstStyle>
            <a:lvl1pPr>
              <a:defRPr>
                <a:latin typeface="Source Sans Pro" panose="020B0503030403020204" pitchFamily="34" charset="0"/>
                <a:ea typeface="Source Sans Pro" panose="020B0503030403020204" pitchFamily="34" charset="0"/>
              </a:defRPr>
            </a:lvl1pPr>
            <a:lvl2pPr>
              <a:defRPr>
                <a:latin typeface="Source Sans Pro" panose="020B0503030403020204" pitchFamily="34" charset="0"/>
                <a:ea typeface="Source Sans Pro" panose="020B0503030403020204" pitchFamily="34" charset="0"/>
              </a:defRPr>
            </a:lvl2pPr>
            <a:lvl3pPr>
              <a:defRPr>
                <a:latin typeface="Source Sans Pro" panose="020B0503030403020204" pitchFamily="34" charset="0"/>
                <a:ea typeface="Source Sans Pro" panose="020B0503030403020204" pitchFamily="34" charset="0"/>
              </a:defRPr>
            </a:lvl3pPr>
            <a:lvl4pPr>
              <a:defRPr>
                <a:latin typeface="Source Sans Pro" panose="020B0503030403020204" pitchFamily="34" charset="0"/>
                <a:ea typeface="Source Sans Pro" panose="020B0503030403020204" pitchFamily="34" charset="0"/>
              </a:defRPr>
            </a:lvl4pPr>
            <a:lvl5pPr>
              <a:defRPr>
                <a:latin typeface="Source Sans Pro" panose="020B0503030403020204" pitchFamily="34" charset="0"/>
                <a:ea typeface="Source Sans Pro" panose="020B0503030403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ustDataLst>
      <p:tags r:id="rId1"/>
    </p:custDataLst>
    <p:extLst>
      <p:ext uri="{BB962C8B-B14F-4D97-AF65-F5344CB8AC3E}">
        <p14:creationId xmlns:p14="http://schemas.microsoft.com/office/powerpoint/2010/main" val="2544713150"/>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3_Content with Caption">
    <p:bg>
      <p:bgRef idx="1001">
        <a:schemeClr val="bg1"/>
      </p:bgRef>
    </p:bg>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25DCBCB0-8448-4D00-99A9-D5728193D767}"/>
              </a:ext>
            </a:extLst>
          </p:cNvPr>
          <p:cNvPicPr>
            <a:picLocks noChangeAspect="1"/>
          </p:cNvPicPr>
          <p:nvPr userDrawn="1"/>
        </p:nvPicPr>
        <p:blipFill rotWithShape="1">
          <a:blip r:embed="rId3">
            <a:extLst>
              <a:ext uri="{BEBA8EAE-BF5A-486C-A8C5-ECC9F3942E4B}">
                <a14:imgProps xmlns:a14="http://schemas.microsoft.com/office/drawing/2010/main">
                  <a14:imgLayer r:embed="rId4">
                    <a14:imgEffect>
                      <a14:saturation sat="0"/>
                    </a14:imgEffect>
                  </a14:imgLayer>
                </a14:imgProps>
              </a:ext>
              <a:ext uri="{28A0092B-C50C-407E-A947-70E740481C1C}">
                <a14:useLocalDpi xmlns:a14="http://schemas.microsoft.com/office/drawing/2010/main" val="0"/>
              </a:ext>
            </a:extLst>
          </a:blip>
          <a:srcRect r="61147"/>
          <a:stretch/>
        </p:blipFill>
        <p:spPr>
          <a:xfrm>
            <a:off x="-13163" y="0"/>
            <a:ext cx="4736968" cy="6858000"/>
          </a:xfrm>
          <a:prstGeom prst="rect">
            <a:avLst/>
          </a:prstGeom>
        </p:spPr>
      </p:pic>
      <p:sp>
        <p:nvSpPr>
          <p:cNvPr id="2" name="Title 1"/>
          <p:cNvSpPr>
            <a:spLocks noGrp="1"/>
          </p:cNvSpPr>
          <p:nvPr>
            <p:ph type="title"/>
          </p:nvPr>
        </p:nvSpPr>
        <p:spPr>
          <a:xfrm>
            <a:off x="742305" y="732713"/>
            <a:ext cx="3273099" cy="2247117"/>
          </a:xfrm>
        </p:spPr>
        <p:txBody>
          <a:bodyPr anchor="b">
            <a:normAutofit/>
          </a:bodyPr>
          <a:lstStyle>
            <a:lvl1pPr algn="l">
              <a:defRPr sz="2400">
                <a:solidFill>
                  <a:schemeClr val="bg1"/>
                </a:solidFill>
                <a:latin typeface="Source Sans Pro" panose="020B0503030403020204" pitchFamily="34" charset="0"/>
                <a:ea typeface="Source Sans Pro" panose="020B0503030403020204" pitchFamily="34" charset="0"/>
              </a:defRPr>
            </a:lvl1pPr>
          </a:lstStyle>
          <a:p>
            <a:r>
              <a:rPr lang="en-US"/>
              <a:t>Click to edit Master title style</a:t>
            </a:r>
          </a:p>
        </p:txBody>
      </p:sp>
      <p:sp>
        <p:nvSpPr>
          <p:cNvPr id="4" name="Text Placeholder 3"/>
          <p:cNvSpPr>
            <a:spLocks noGrp="1"/>
          </p:cNvSpPr>
          <p:nvPr>
            <p:ph type="body" sz="half" idx="2"/>
          </p:nvPr>
        </p:nvSpPr>
        <p:spPr>
          <a:xfrm>
            <a:off x="742306" y="3205491"/>
            <a:ext cx="3275013" cy="2248181"/>
          </a:xfrm>
          <a:prstGeom prst="rect">
            <a:avLst/>
          </a:prstGeom>
        </p:spPr>
        <p:txBody>
          <a:bodyPr/>
          <a:lstStyle>
            <a:lvl1pPr marL="0" indent="0" algn="l">
              <a:buNone/>
              <a:defRPr sz="1600">
                <a:solidFill>
                  <a:schemeClr val="bg1"/>
                </a:solidFill>
                <a:latin typeface="Source Sans Pro" panose="020B0503030403020204" pitchFamily="34" charset="0"/>
                <a:ea typeface="Source Sans Pro" panose="020B0503030403020204" pitchFamily="34" charset="0"/>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cxnSp>
        <p:nvCxnSpPr>
          <p:cNvPr id="17" name="Straight Connector 16"/>
          <p:cNvCxnSpPr>
            <a:cxnSpLocks/>
          </p:cNvCxnSpPr>
          <p:nvPr/>
        </p:nvCxnSpPr>
        <p:spPr>
          <a:xfrm>
            <a:off x="794507" y="3128387"/>
            <a:ext cx="3220897" cy="0"/>
          </a:xfrm>
          <a:prstGeom prst="line">
            <a:avLst/>
          </a:prstGeom>
          <a:ln w="31750">
            <a:solidFill>
              <a:schemeClr val="bg1"/>
            </a:solidFill>
          </a:ln>
        </p:spPr>
        <p:style>
          <a:lnRef idx="3">
            <a:schemeClr val="accent1"/>
          </a:lnRef>
          <a:fillRef idx="0">
            <a:schemeClr val="accent1"/>
          </a:fillRef>
          <a:effectRef idx="2">
            <a:schemeClr val="accent1"/>
          </a:effectRef>
          <a:fontRef idx="minor">
            <a:schemeClr val="tx1"/>
          </a:fontRef>
        </p:style>
      </p:cxnSp>
      <p:sp>
        <p:nvSpPr>
          <p:cNvPr id="8" name="Slide Number Placeholder 8">
            <a:extLst>
              <a:ext uri="{FF2B5EF4-FFF2-40B4-BE49-F238E27FC236}">
                <a16:creationId xmlns:a16="http://schemas.microsoft.com/office/drawing/2014/main" id="{4C85266C-F9B0-4856-B737-6C8F4A175A62}"/>
              </a:ext>
            </a:extLst>
          </p:cNvPr>
          <p:cNvSpPr>
            <a:spLocks noGrp="1"/>
          </p:cNvSpPr>
          <p:nvPr>
            <p:ph type="sldNum" sz="quarter" idx="4"/>
          </p:nvPr>
        </p:nvSpPr>
        <p:spPr>
          <a:xfrm>
            <a:off x="202582" y="6388696"/>
            <a:ext cx="636727" cy="322851"/>
          </a:xfrm>
          <a:prstGeom prst="rect">
            <a:avLst/>
          </a:prstGeom>
        </p:spPr>
        <p:txBody>
          <a:bodyPr/>
          <a:lstStyle>
            <a:lvl1pPr>
              <a:defRPr>
                <a:solidFill>
                  <a:schemeClr val="bg1"/>
                </a:solidFill>
              </a:defRPr>
            </a:lvl1pPr>
          </a:lstStyle>
          <a:p>
            <a:fld id="{6D22F896-40B5-4ADD-8801-0D06FADFA095}" type="slidenum">
              <a:rPr lang="en-US" smtClean="0"/>
              <a:pPr/>
              <a:t>‹#›</a:t>
            </a:fld>
            <a:endParaRPr lang="en-US"/>
          </a:p>
        </p:txBody>
      </p:sp>
      <p:sp>
        <p:nvSpPr>
          <p:cNvPr id="10" name="TextBox 9">
            <a:extLst>
              <a:ext uri="{FF2B5EF4-FFF2-40B4-BE49-F238E27FC236}">
                <a16:creationId xmlns:a16="http://schemas.microsoft.com/office/drawing/2014/main" id="{F3F39994-0F89-44EA-95C3-0963F01CB92F}"/>
              </a:ext>
            </a:extLst>
          </p:cNvPr>
          <p:cNvSpPr txBox="1"/>
          <p:nvPr userDrawn="1"/>
        </p:nvSpPr>
        <p:spPr>
          <a:xfrm>
            <a:off x="4795693" y="6552660"/>
            <a:ext cx="6450985" cy="200055"/>
          </a:xfrm>
          <a:prstGeom prst="rect">
            <a:avLst/>
          </a:prstGeom>
          <a:noFill/>
        </p:spPr>
        <p:txBody>
          <a:bodyPr wrap="square">
            <a:spAutoFit/>
          </a:bodyPr>
          <a:lstStyle/>
          <a:p>
            <a:pPr algn="ctr"/>
            <a:r>
              <a:rPr lang="en-US" sz="700" b="0" i="0">
                <a:solidFill>
                  <a:schemeClr val="tx1">
                    <a:lumMod val="75000"/>
                    <a:lumOff val="25000"/>
                  </a:schemeClr>
                </a:solidFill>
                <a:effectLst/>
                <a:latin typeface="Helvetica Neue"/>
              </a:rPr>
              <a:t>THIS MATERIAL IS CONFIDENTIAL</a:t>
            </a:r>
            <a:endParaRPr lang="en-US" sz="700">
              <a:solidFill>
                <a:schemeClr val="tx1">
                  <a:lumMod val="75000"/>
                  <a:lumOff val="25000"/>
                </a:schemeClr>
              </a:solidFill>
            </a:endParaRPr>
          </a:p>
        </p:txBody>
      </p:sp>
      <p:pic>
        <p:nvPicPr>
          <p:cNvPr id="11" name="Picture 10" descr="A close up of a sign&#10;&#10;Description automatically generated">
            <a:extLst>
              <a:ext uri="{FF2B5EF4-FFF2-40B4-BE49-F238E27FC236}">
                <a16:creationId xmlns:a16="http://schemas.microsoft.com/office/drawing/2014/main" id="{5C5EE113-9EC0-4D3E-B5D3-6F73F41AC6A4}"/>
              </a:ext>
            </a:extLst>
          </p:cNvPr>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11419060" y="6442690"/>
            <a:ext cx="553002" cy="276501"/>
          </a:xfrm>
          <a:prstGeom prst="rect">
            <a:avLst/>
          </a:prstGeom>
        </p:spPr>
      </p:pic>
      <p:sp>
        <p:nvSpPr>
          <p:cNvPr id="12" name="Content Placeholder 3">
            <a:extLst>
              <a:ext uri="{FF2B5EF4-FFF2-40B4-BE49-F238E27FC236}">
                <a16:creationId xmlns:a16="http://schemas.microsoft.com/office/drawing/2014/main" id="{E3387826-6718-4E2E-996B-449A3D7CBCF0}"/>
              </a:ext>
            </a:extLst>
          </p:cNvPr>
          <p:cNvSpPr>
            <a:spLocks noGrp="1"/>
          </p:cNvSpPr>
          <p:nvPr>
            <p:ph sz="half" idx="10"/>
          </p:nvPr>
        </p:nvSpPr>
        <p:spPr>
          <a:xfrm>
            <a:off x="5485777" y="732713"/>
            <a:ext cx="5556034" cy="2247117"/>
          </a:xfrm>
          <a:prstGeom prst="rect">
            <a:avLst/>
          </a:prstGeom>
        </p:spPr>
        <p:txBody>
          <a:bodyPr/>
          <a:lstStyle>
            <a:lvl1pPr>
              <a:defRPr>
                <a:latin typeface="Source Sans Pro" panose="020B0503030403020204" pitchFamily="34" charset="0"/>
                <a:ea typeface="Source Sans Pro" panose="020B0503030403020204" pitchFamily="34" charset="0"/>
              </a:defRPr>
            </a:lvl1pPr>
            <a:lvl2pPr>
              <a:defRPr>
                <a:latin typeface="Source Sans Pro" panose="020B0503030403020204" pitchFamily="34" charset="0"/>
                <a:ea typeface="Source Sans Pro" panose="020B0503030403020204" pitchFamily="34" charset="0"/>
              </a:defRPr>
            </a:lvl2pPr>
            <a:lvl3pPr>
              <a:defRPr>
                <a:latin typeface="Source Sans Pro" panose="020B0503030403020204" pitchFamily="34" charset="0"/>
                <a:ea typeface="Source Sans Pro" panose="020B0503030403020204" pitchFamily="34" charset="0"/>
              </a:defRPr>
            </a:lvl3pPr>
            <a:lvl4pPr>
              <a:defRPr>
                <a:latin typeface="Source Sans Pro" panose="020B0503030403020204" pitchFamily="34" charset="0"/>
                <a:ea typeface="Source Sans Pro" panose="020B0503030403020204" pitchFamily="34" charset="0"/>
              </a:defRPr>
            </a:lvl4pPr>
            <a:lvl5pPr>
              <a:defRPr>
                <a:latin typeface="Source Sans Pro" panose="020B0503030403020204" pitchFamily="34" charset="0"/>
                <a:ea typeface="Source Sans Pro" panose="020B0503030403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6" name="Content Placeholder 3">
            <a:extLst>
              <a:ext uri="{FF2B5EF4-FFF2-40B4-BE49-F238E27FC236}">
                <a16:creationId xmlns:a16="http://schemas.microsoft.com/office/drawing/2014/main" id="{0A53DF2D-2624-4673-B16B-12ABCEB21836}"/>
              </a:ext>
            </a:extLst>
          </p:cNvPr>
          <p:cNvSpPr>
            <a:spLocks noGrp="1"/>
          </p:cNvSpPr>
          <p:nvPr>
            <p:ph sz="half" idx="11"/>
          </p:nvPr>
        </p:nvSpPr>
        <p:spPr>
          <a:xfrm>
            <a:off x="5485777" y="3205491"/>
            <a:ext cx="5556034" cy="2247117"/>
          </a:xfrm>
          <a:prstGeom prst="rect">
            <a:avLst/>
          </a:prstGeom>
        </p:spPr>
        <p:txBody>
          <a:bodyPr/>
          <a:lstStyle>
            <a:lvl1pPr>
              <a:defRPr>
                <a:latin typeface="Source Sans Pro" panose="020B0503030403020204" pitchFamily="34" charset="0"/>
                <a:ea typeface="Source Sans Pro" panose="020B0503030403020204" pitchFamily="34" charset="0"/>
              </a:defRPr>
            </a:lvl1pPr>
            <a:lvl2pPr>
              <a:defRPr>
                <a:latin typeface="Source Sans Pro" panose="020B0503030403020204" pitchFamily="34" charset="0"/>
                <a:ea typeface="Source Sans Pro" panose="020B0503030403020204" pitchFamily="34" charset="0"/>
              </a:defRPr>
            </a:lvl2pPr>
            <a:lvl3pPr>
              <a:defRPr>
                <a:latin typeface="Source Sans Pro" panose="020B0503030403020204" pitchFamily="34" charset="0"/>
                <a:ea typeface="Source Sans Pro" panose="020B0503030403020204" pitchFamily="34" charset="0"/>
              </a:defRPr>
            </a:lvl3pPr>
            <a:lvl4pPr>
              <a:defRPr>
                <a:latin typeface="Source Sans Pro" panose="020B0503030403020204" pitchFamily="34" charset="0"/>
                <a:ea typeface="Source Sans Pro" panose="020B0503030403020204" pitchFamily="34" charset="0"/>
              </a:defRPr>
            </a:lvl4pPr>
            <a:lvl5pPr>
              <a:defRPr>
                <a:latin typeface="Source Sans Pro" panose="020B0503030403020204" pitchFamily="34" charset="0"/>
                <a:ea typeface="Source Sans Pro" panose="020B0503030403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ustDataLst>
      <p:tags r:id="rId1"/>
    </p:custDataLst>
    <p:extLst>
      <p:ext uri="{BB962C8B-B14F-4D97-AF65-F5344CB8AC3E}">
        <p14:creationId xmlns:p14="http://schemas.microsoft.com/office/powerpoint/2010/main" val="1998198199"/>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1_Picture with Caption">
    <p:bg>
      <p:bgRef idx="1001">
        <a:schemeClr val="bg1"/>
      </p:bgRef>
    </p:bg>
    <p:spTree>
      <p:nvGrpSpPr>
        <p:cNvPr id="1" name=""/>
        <p:cNvGrpSpPr/>
        <p:nvPr/>
      </p:nvGrpSpPr>
      <p:grpSpPr>
        <a:xfrm>
          <a:off x="0" y="0"/>
          <a:ext cx="0" cy="0"/>
          <a:chOff x="0" y="0"/>
          <a:chExt cx="0" cy="0"/>
        </a:xfrm>
      </p:grpSpPr>
      <p:pic>
        <p:nvPicPr>
          <p:cNvPr id="13" name="Graphic 12">
            <a:extLst>
              <a:ext uri="{FF2B5EF4-FFF2-40B4-BE49-F238E27FC236}">
                <a16:creationId xmlns:a16="http://schemas.microsoft.com/office/drawing/2014/main" id="{6CD7BE22-7E47-4DA9-B606-7170E3885213}"/>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6103238" y="404440"/>
            <a:ext cx="5701469" cy="6049120"/>
          </a:xfrm>
          <a:prstGeom prst="rect">
            <a:avLst/>
          </a:prstGeom>
          <a:effectLst/>
        </p:spPr>
      </p:pic>
      <p:sp>
        <p:nvSpPr>
          <p:cNvPr id="2" name="Title 1"/>
          <p:cNvSpPr>
            <a:spLocks noGrp="1"/>
          </p:cNvSpPr>
          <p:nvPr>
            <p:ph type="title"/>
          </p:nvPr>
        </p:nvSpPr>
        <p:spPr>
          <a:xfrm>
            <a:off x="970303" y="525670"/>
            <a:ext cx="5532328" cy="1065035"/>
          </a:xfrm>
        </p:spPr>
        <p:txBody>
          <a:bodyPr anchor="b">
            <a:normAutofit/>
          </a:bodyPr>
          <a:lstStyle>
            <a:lvl1pPr algn="l">
              <a:defRPr sz="3200">
                <a:latin typeface="Source Sans Pro" panose="020B0503030403020204" pitchFamily="34" charset="0"/>
                <a:ea typeface="Source Sans Pro" panose="020B0503030403020204" pitchFamily="34" charset="0"/>
              </a:defRPr>
            </a:lvl1pPr>
          </a:lstStyle>
          <a:p>
            <a:r>
              <a:rPr lang="en-US"/>
              <a:t>Click to edit Master title style</a:t>
            </a:r>
          </a:p>
        </p:txBody>
      </p:sp>
      <p:sp>
        <p:nvSpPr>
          <p:cNvPr id="3" name="Picture Placeholder 2"/>
          <p:cNvSpPr>
            <a:spLocks noGrp="1" noChangeAspect="1"/>
          </p:cNvSpPr>
          <p:nvPr>
            <p:ph type="pic" idx="1"/>
          </p:nvPr>
        </p:nvSpPr>
        <p:spPr>
          <a:xfrm>
            <a:off x="7492704" y="610069"/>
            <a:ext cx="3908585" cy="5414168"/>
          </a:xfrm>
          <a:prstGeom prst="rect">
            <a:avLst/>
          </a:prstGeom>
          <a:solidFill>
            <a:schemeClr val="bg1"/>
          </a:solidFill>
          <a:ln w="9525" cap="sq">
            <a:noFill/>
            <a:miter lim="800000"/>
          </a:ln>
          <a:effectLst>
            <a:outerShdw blurRad="330200" dist="152400" dir="2700000" algn="tl" rotWithShape="0">
              <a:prstClr val="black">
                <a:alpha val="40000"/>
              </a:prstClr>
            </a:outerShdw>
          </a:effectLst>
        </p:spPr>
        <p:txBody>
          <a:bodyPr anchor="t"/>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hasCustomPrompt="1"/>
          </p:nvPr>
        </p:nvSpPr>
        <p:spPr>
          <a:xfrm>
            <a:off x="970303" y="1954120"/>
            <a:ext cx="4736967" cy="2003742"/>
          </a:xfrm>
          <a:prstGeom prst="rect">
            <a:avLst/>
          </a:prstGeom>
        </p:spPr>
        <p:txBody>
          <a:bodyPr>
            <a:noAutofit/>
          </a:bodyPr>
          <a:lstStyle>
            <a:lvl1pPr marL="0" indent="0" algn="l">
              <a:buNone/>
              <a:defRPr sz="1400">
                <a:latin typeface="Source Sans Pro" panose="020B0503030403020204" pitchFamily="34" charset="0"/>
                <a:ea typeface="Source Sans Pro" panose="020B0503030403020204" pitchFamily="34" charset="0"/>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a:t>
            </a:r>
            <a:r>
              <a:rPr lang="en-US" err="1"/>
              <a:t>labore</a:t>
            </a:r>
            <a:r>
              <a:rPr lang="en-US"/>
              <a:t> et dolore magna </a:t>
            </a:r>
            <a:r>
              <a:rPr lang="en-US" err="1"/>
              <a:t>aliqua</a:t>
            </a:r>
            <a:r>
              <a:rPr lang="en-US"/>
              <a:t>. Ut </a:t>
            </a:r>
            <a:r>
              <a:rPr lang="en-US" err="1"/>
              <a:t>enim</a:t>
            </a:r>
            <a:r>
              <a:rPr lang="en-US"/>
              <a:t> ad minim </a:t>
            </a:r>
            <a:r>
              <a:rPr lang="en-US" err="1"/>
              <a:t>veniam</a:t>
            </a:r>
            <a:r>
              <a:rPr lang="en-US"/>
              <a:t>, </a:t>
            </a:r>
            <a:r>
              <a:rPr lang="en-US" err="1"/>
              <a:t>quis</a:t>
            </a:r>
            <a:r>
              <a:rPr lang="en-US"/>
              <a:t> </a:t>
            </a:r>
            <a:r>
              <a:rPr lang="en-US" err="1"/>
              <a:t>nostrud</a:t>
            </a:r>
            <a:r>
              <a:rPr lang="en-US"/>
              <a:t> exercitation </a:t>
            </a:r>
            <a:r>
              <a:rPr lang="en-US" err="1"/>
              <a:t>ullamco</a:t>
            </a:r>
            <a:r>
              <a:rPr lang="en-US"/>
              <a:t> </a:t>
            </a:r>
            <a:r>
              <a:rPr lang="en-US" err="1"/>
              <a:t>laboris</a:t>
            </a:r>
            <a:r>
              <a:rPr lang="en-US"/>
              <a:t> nisi </a:t>
            </a:r>
            <a:r>
              <a:rPr lang="en-US" err="1"/>
              <a:t>ut</a:t>
            </a:r>
            <a:r>
              <a:rPr lang="en-US"/>
              <a:t> </a:t>
            </a:r>
            <a:r>
              <a:rPr lang="en-US" err="1"/>
              <a:t>aliquip</a:t>
            </a:r>
            <a:r>
              <a:rPr lang="en-US"/>
              <a:t> ex </a:t>
            </a:r>
            <a:r>
              <a:rPr lang="en-US" err="1"/>
              <a:t>ea</a:t>
            </a:r>
            <a:r>
              <a:rPr lang="en-US"/>
              <a:t> </a:t>
            </a:r>
            <a:r>
              <a:rPr lang="en-US" err="1"/>
              <a:t>commodo</a:t>
            </a:r>
            <a:r>
              <a:rPr lang="en-US"/>
              <a:t> </a:t>
            </a:r>
            <a:r>
              <a:rPr lang="en-US" err="1"/>
              <a:t>consequat</a:t>
            </a:r>
            <a:r>
              <a:rPr lang="en-US"/>
              <a:t>. Duis </a:t>
            </a:r>
            <a:r>
              <a:rPr lang="en-US" err="1"/>
              <a:t>aute</a:t>
            </a:r>
            <a:r>
              <a:rPr lang="en-US"/>
              <a:t> </a:t>
            </a:r>
            <a:r>
              <a:rPr lang="en-US" err="1"/>
              <a:t>irure</a:t>
            </a:r>
            <a:r>
              <a:rPr lang="en-US"/>
              <a:t> dolor in </a:t>
            </a:r>
            <a:r>
              <a:rPr lang="en-US" err="1"/>
              <a:t>reprehenderit</a:t>
            </a:r>
            <a:r>
              <a:rPr lang="en-US"/>
              <a:t> in </a:t>
            </a:r>
            <a:r>
              <a:rPr lang="en-US" err="1"/>
              <a:t>voluptate</a:t>
            </a:r>
            <a:r>
              <a:rPr lang="en-US"/>
              <a:t> </a:t>
            </a:r>
            <a:r>
              <a:rPr lang="en-US" err="1"/>
              <a:t>velit</a:t>
            </a:r>
            <a:r>
              <a:rPr lang="en-US"/>
              <a:t> </a:t>
            </a:r>
            <a:r>
              <a:rPr lang="en-US" err="1"/>
              <a:t>esse</a:t>
            </a:r>
            <a:r>
              <a:rPr lang="en-US"/>
              <a:t> </a:t>
            </a:r>
            <a:r>
              <a:rPr lang="en-US" err="1"/>
              <a:t>cillum</a:t>
            </a:r>
            <a:r>
              <a:rPr lang="en-US"/>
              <a:t> dolore </a:t>
            </a:r>
            <a:r>
              <a:rPr lang="en-US" err="1"/>
              <a:t>eu</a:t>
            </a:r>
            <a:r>
              <a:rPr lang="en-US"/>
              <a:t> </a:t>
            </a:r>
            <a:r>
              <a:rPr lang="en-US" err="1"/>
              <a:t>fugiat</a:t>
            </a:r>
            <a:r>
              <a:rPr lang="en-US"/>
              <a:t> </a:t>
            </a:r>
            <a:r>
              <a:rPr lang="en-US" err="1"/>
              <a:t>nulla</a:t>
            </a:r>
            <a:r>
              <a:rPr lang="en-US"/>
              <a:t> </a:t>
            </a:r>
            <a:r>
              <a:rPr lang="en-US" err="1"/>
              <a:t>pariatur</a:t>
            </a:r>
            <a:r>
              <a:rPr lang="en-US"/>
              <a:t>. </a:t>
            </a:r>
            <a:r>
              <a:rPr lang="en-US" err="1"/>
              <a:t>Excepteur</a:t>
            </a:r>
            <a:r>
              <a:rPr lang="en-US"/>
              <a:t> </a:t>
            </a:r>
            <a:r>
              <a:rPr lang="en-US" err="1"/>
              <a:t>sint</a:t>
            </a:r>
            <a:r>
              <a:rPr lang="en-US"/>
              <a:t> </a:t>
            </a:r>
            <a:r>
              <a:rPr lang="en-US" err="1"/>
              <a:t>occaecat</a:t>
            </a:r>
            <a:r>
              <a:rPr lang="en-US"/>
              <a:t> </a:t>
            </a:r>
            <a:r>
              <a:rPr lang="en-US" err="1"/>
              <a:t>cupidatat</a:t>
            </a:r>
            <a:r>
              <a:rPr lang="en-US"/>
              <a:t> non </a:t>
            </a:r>
            <a:r>
              <a:rPr lang="en-US" err="1"/>
              <a:t>proident</a:t>
            </a:r>
            <a:r>
              <a:rPr lang="en-US"/>
              <a:t>, sunt in culpa qui </a:t>
            </a:r>
            <a:r>
              <a:rPr lang="en-US" err="1"/>
              <a:t>officia</a:t>
            </a:r>
            <a:r>
              <a:rPr lang="en-US"/>
              <a:t> </a:t>
            </a:r>
            <a:r>
              <a:rPr lang="en-US" err="1"/>
              <a:t>deserunt</a:t>
            </a:r>
            <a:r>
              <a:rPr lang="en-US"/>
              <a:t> </a:t>
            </a:r>
            <a:r>
              <a:rPr lang="en-US" err="1"/>
              <a:t>mollit</a:t>
            </a:r>
            <a:r>
              <a:rPr lang="en-US"/>
              <a:t> </a:t>
            </a:r>
            <a:r>
              <a:rPr lang="en-US" err="1"/>
              <a:t>anim</a:t>
            </a:r>
            <a:r>
              <a:rPr lang="en-US"/>
              <a:t> id </a:t>
            </a:r>
            <a:r>
              <a:rPr lang="en-US" err="1"/>
              <a:t>est</a:t>
            </a:r>
            <a:r>
              <a:rPr lang="en-US"/>
              <a:t> </a:t>
            </a:r>
            <a:r>
              <a:rPr lang="en-US" err="1"/>
              <a:t>laborum</a:t>
            </a:r>
            <a:r>
              <a:rPr lang="en-US"/>
              <a:t>.</a:t>
            </a:r>
          </a:p>
        </p:txBody>
      </p:sp>
      <p:cxnSp>
        <p:nvCxnSpPr>
          <p:cNvPr id="31" name="Straight Connector 30"/>
          <p:cNvCxnSpPr>
            <a:cxnSpLocks/>
          </p:cNvCxnSpPr>
          <p:nvPr/>
        </p:nvCxnSpPr>
        <p:spPr>
          <a:xfrm>
            <a:off x="1032146" y="1760963"/>
            <a:ext cx="486065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2" name="Text Placeholder 3">
            <a:extLst>
              <a:ext uri="{FF2B5EF4-FFF2-40B4-BE49-F238E27FC236}">
                <a16:creationId xmlns:a16="http://schemas.microsoft.com/office/drawing/2014/main" id="{26EBDD75-E45C-495E-BE25-9211140F9792}"/>
              </a:ext>
            </a:extLst>
          </p:cNvPr>
          <p:cNvSpPr>
            <a:spLocks noGrp="1"/>
          </p:cNvSpPr>
          <p:nvPr>
            <p:ph type="body" sz="half" idx="10" hasCustomPrompt="1"/>
          </p:nvPr>
        </p:nvSpPr>
        <p:spPr>
          <a:xfrm>
            <a:off x="978227" y="4268644"/>
            <a:ext cx="5524404" cy="2003742"/>
          </a:xfrm>
          <a:prstGeom prst="rect">
            <a:avLst/>
          </a:prstGeom>
        </p:spPr>
        <p:txBody>
          <a:bodyPr>
            <a:noAutofit/>
          </a:bodyPr>
          <a:lstStyle>
            <a:lvl1pPr marL="285750" marR="0" indent="-285750" algn="l" defTabSz="914400" rtl="0" eaLnBrk="1" fontAlgn="auto" latinLnBrk="0" hangingPunct="1">
              <a:lnSpc>
                <a:spcPct val="120000"/>
              </a:lnSpc>
              <a:spcBef>
                <a:spcPts val="1000"/>
              </a:spcBef>
              <a:spcAft>
                <a:spcPts val="0"/>
              </a:spcAft>
              <a:buClr>
                <a:schemeClr val="accent1"/>
              </a:buClr>
              <a:buSzPct val="100000"/>
              <a:buFont typeface="Arial" panose="020B0604020202020204" pitchFamily="34" charset="0"/>
              <a:buChar char="•"/>
              <a:tabLst/>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Bullet point sample one</a:t>
            </a:r>
          </a:p>
          <a:p>
            <a:pPr marL="285750" marR="0" lvl="0" indent="-285750" algn="l" defTabSz="914400" rtl="0" eaLnBrk="1" fontAlgn="auto" latinLnBrk="0" hangingPunct="1">
              <a:lnSpc>
                <a:spcPct val="120000"/>
              </a:lnSpc>
              <a:spcBef>
                <a:spcPts val="1000"/>
              </a:spcBef>
              <a:spcAft>
                <a:spcPts val="0"/>
              </a:spcAft>
              <a:buClr>
                <a:schemeClr val="accent1"/>
              </a:buClr>
              <a:buSzPct val="100000"/>
              <a:tabLst/>
              <a:defRPr/>
            </a:pPr>
            <a:r>
              <a:rPr lang="en-US"/>
              <a:t>Bullet point sample two</a:t>
            </a:r>
          </a:p>
          <a:p>
            <a:pPr marL="285750" marR="0" lvl="0" indent="-285750" algn="l" defTabSz="914400" rtl="0" eaLnBrk="1" fontAlgn="auto" latinLnBrk="0" hangingPunct="1">
              <a:lnSpc>
                <a:spcPct val="120000"/>
              </a:lnSpc>
              <a:spcBef>
                <a:spcPts val="1000"/>
              </a:spcBef>
              <a:spcAft>
                <a:spcPts val="0"/>
              </a:spcAft>
              <a:buClr>
                <a:schemeClr val="accent1"/>
              </a:buClr>
              <a:buSzPct val="100000"/>
              <a:tabLst/>
              <a:defRPr/>
            </a:pPr>
            <a:r>
              <a:rPr lang="en-US"/>
              <a:t>Bullet point sample three</a:t>
            </a:r>
          </a:p>
          <a:p>
            <a:pPr marL="285750" marR="0" lvl="0" indent="-285750" algn="l" defTabSz="914400" rtl="0" eaLnBrk="1" fontAlgn="auto" latinLnBrk="0" hangingPunct="1">
              <a:lnSpc>
                <a:spcPct val="120000"/>
              </a:lnSpc>
              <a:spcBef>
                <a:spcPts val="1000"/>
              </a:spcBef>
              <a:spcAft>
                <a:spcPts val="0"/>
              </a:spcAft>
              <a:buClr>
                <a:schemeClr val="accent1"/>
              </a:buClr>
              <a:buSzPct val="100000"/>
              <a:tabLst/>
              <a:defRPr/>
            </a:pPr>
            <a:r>
              <a:rPr lang="en-US"/>
              <a:t>Bullet point sample four</a:t>
            </a:r>
          </a:p>
          <a:p>
            <a:pPr marL="285750" marR="0" lvl="0" indent="-285750" algn="l" defTabSz="914400" rtl="0" eaLnBrk="1" fontAlgn="auto" latinLnBrk="0" hangingPunct="1">
              <a:lnSpc>
                <a:spcPct val="120000"/>
              </a:lnSpc>
              <a:spcBef>
                <a:spcPts val="1000"/>
              </a:spcBef>
              <a:spcAft>
                <a:spcPts val="0"/>
              </a:spcAft>
              <a:buClr>
                <a:schemeClr val="accent1"/>
              </a:buClr>
              <a:buSzPct val="100000"/>
              <a:tabLst/>
              <a:defRPr/>
            </a:pPr>
            <a:r>
              <a:rPr lang="en-US"/>
              <a:t>Bullet point sample five</a:t>
            </a:r>
          </a:p>
        </p:txBody>
      </p:sp>
      <p:sp>
        <p:nvSpPr>
          <p:cNvPr id="8" name="Slide Number Placeholder 8">
            <a:extLst>
              <a:ext uri="{FF2B5EF4-FFF2-40B4-BE49-F238E27FC236}">
                <a16:creationId xmlns:a16="http://schemas.microsoft.com/office/drawing/2014/main" id="{7484C5BF-82EF-4A44-8CEE-392EC7F77AC0}"/>
              </a:ext>
            </a:extLst>
          </p:cNvPr>
          <p:cNvSpPr>
            <a:spLocks noGrp="1"/>
          </p:cNvSpPr>
          <p:nvPr>
            <p:ph type="sldNum" sz="quarter" idx="4"/>
          </p:nvPr>
        </p:nvSpPr>
        <p:spPr>
          <a:xfrm>
            <a:off x="202582" y="6388696"/>
            <a:ext cx="636727" cy="322851"/>
          </a:xfrm>
          <a:prstGeom prst="rect">
            <a:avLst/>
          </a:prstGeom>
        </p:spPr>
        <p:txBody>
          <a:bodyPr/>
          <a:lstStyle>
            <a:lvl1pPr>
              <a:defRPr>
                <a:solidFill>
                  <a:schemeClr val="tx2">
                    <a:lumMod val="60000"/>
                    <a:lumOff val="40000"/>
                  </a:schemeClr>
                </a:solidFill>
              </a:defRPr>
            </a:lvl1pPr>
          </a:lstStyle>
          <a:p>
            <a:fld id="{6D22F896-40B5-4ADD-8801-0D06FADFA095}" type="slidenum">
              <a:rPr lang="en-US" smtClean="0"/>
              <a:pPr/>
              <a:t>‹#›</a:t>
            </a:fld>
            <a:endParaRPr lang="en-US"/>
          </a:p>
        </p:txBody>
      </p:sp>
      <p:sp>
        <p:nvSpPr>
          <p:cNvPr id="9" name="TextBox 8">
            <a:extLst>
              <a:ext uri="{FF2B5EF4-FFF2-40B4-BE49-F238E27FC236}">
                <a16:creationId xmlns:a16="http://schemas.microsoft.com/office/drawing/2014/main" id="{D595BF22-45F9-40C1-A990-14F8E9B8C7CD}"/>
              </a:ext>
            </a:extLst>
          </p:cNvPr>
          <p:cNvSpPr txBox="1"/>
          <p:nvPr userDrawn="1"/>
        </p:nvSpPr>
        <p:spPr>
          <a:xfrm>
            <a:off x="930099" y="6552660"/>
            <a:ext cx="10316580" cy="200055"/>
          </a:xfrm>
          <a:prstGeom prst="rect">
            <a:avLst/>
          </a:prstGeom>
          <a:noFill/>
        </p:spPr>
        <p:txBody>
          <a:bodyPr wrap="square">
            <a:spAutoFit/>
          </a:bodyPr>
          <a:lstStyle/>
          <a:p>
            <a:pPr algn="ctr"/>
            <a:r>
              <a:rPr lang="en-US" sz="700" b="0" i="0">
                <a:solidFill>
                  <a:schemeClr val="tx1">
                    <a:lumMod val="75000"/>
                    <a:lumOff val="25000"/>
                  </a:schemeClr>
                </a:solidFill>
                <a:effectLst/>
                <a:latin typeface="Helvetica Neue"/>
              </a:rPr>
              <a:t>THIS MATERIAL IS CONFIDENTIAL</a:t>
            </a:r>
            <a:endParaRPr lang="en-US" sz="700">
              <a:solidFill>
                <a:schemeClr val="tx1">
                  <a:lumMod val="75000"/>
                  <a:lumOff val="25000"/>
                </a:schemeClr>
              </a:solidFill>
            </a:endParaRPr>
          </a:p>
        </p:txBody>
      </p:sp>
      <p:pic>
        <p:nvPicPr>
          <p:cNvPr id="10" name="Picture 9" descr="A close up of a sign&#10;&#10;Description automatically generated">
            <a:extLst>
              <a:ext uri="{FF2B5EF4-FFF2-40B4-BE49-F238E27FC236}">
                <a16:creationId xmlns:a16="http://schemas.microsoft.com/office/drawing/2014/main" id="{9F7F86A7-BA76-487F-A170-C759C2D2C4B1}"/>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11419060" y="6442690"/>
            <a:ext cx="553002" cy="276501"/>
          </a:xfrm>
          <a:prstGeom prst="rect">
            <a:avLst/>
          </a:prstGeom>
        </p:spPr>
      </p:pic>
    </p:spTree>
    <p:extLst>
      <p:ext uri="{BB962C8B-B14F-4D97-AF65-F5344CB8AC3E}">
        <p14:creationId xmlns:p14="http://schemas.microsoft.com/office/powerpoint/2010/main" val="81964445"/>
      </p:ext>
    </p:extLst>
  </p:cSld>
  <p:clrMapOvr>
    <a:overrideClrMapping bg1="lt1" tx1="dk1" bg2="lt2" tx2="dk2" accent1="accent1" accent2="accent2" accent3="accent3" accent4="accent4" accent5="accent5" accent6="accent6" hlink="hlink" folHlink="folHlink"/>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6_Comparison">
    <p:bg>
      <p:bgRef idx="1001">
        <a:schemeClr val="bg1"/>
      </p:bgRef>
    </p:bg>
    <p:spTree>
      <p:nvGrpSpPr>
        <p:cNvPr id="1" name=""/>
        <p:cNvGrpSpPr/>
        <p:nvPr/>
      </p:nvGrpSpPr>
      <p:grpSpPr>
        <a:xfrm>
          <a:off x="0" y="0"/>
          <a:ext cx="0" cy="0"/>
          <a:chOff x="0" y="0"/>
          <a:chExt cx="0" cy="0"/>
        </a:xfrm>
      </p:grpSpPr>
      <p:pic>
        <p:nvPicPr>
          <p:cNvPr id="8" name="Graphic 7">
            <a:extLst>
              <a:ext uri="{FF2B5EF4-FFF2-40B4-BE49-F238E27FC236}">
                <a16:creationId xmlns:a16="http://schemas.microsoft.com/office/drawing/2014/main" id="{F1981EB4-435F-4863-92A0-185CBA73C856}"/>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3259570" y="221015"/>
            <a:ext cx="5985566" cy="6350540"/>
          </a:xfrm>
          <a:prstGeom prst="rect">
            <a:avLst/>
          </a:prstGeom>
          <a:effectLst/>
        </p:spPr>
      </p:pic>
      <p:sp>
        <p:nvSpPr>
          <p:cNvPr id="9" name="Slide Number Placeholder 8">
            <a:extLst>
              <a:ext uri="{FF2B5EF4-FFF2-40B4-BE49-F238E27FC236}">
                <a16:creationId xmlns:a16="http://schemas.microsoft.com/office/drawing/2014/main" id="{F2E7BC80-4E57-4A18-910F-2661BB17BFA9}"/>
              </a:ext>
            </a:extLst>
          </p:cNvPr>
          <p:cNvSpPr>
            <a:spLocks noGrp="1"/>
          </p:cNvSpPr>
          <p:nvPr>
            <p:ph type="sldNum" sz="quarter" idx="10"/>
          </p:nvPr>
        </p:nvSpPr>
        <p:spPr>
          <a:xfrm>
            <a:off x="202582" y="6388696"/>
            <a:ext cx="636727" cy="322851"/>
          </a:xfrm>
          <a:prstGeom prst="rect">
            <a:avLst/>
          </a:prstGeom>
        </p:spPr>
        <p:txBody>
          <a:bodyPr/>
          <a:lstStyle>
            <a:lvl1pPr>
              <a:defRPr>
                <a:solidFill>
                  <a:schemeClr val="tx2">
                    <a:lumMod val="60000"/>
                    <a:lumOff val="40000"/>
                  </a:schemeClr>
                </a:solidFill>
              </a:defRPr>
            </a:lvl1pPr>
          </a:lstStyle>
          <a:p>
            <a:fld id="{6D22F896-40B5-4ADD-8801-0D06FADFA095}" type="slidenum">
              <a:rPr lang="en-US" smtClean="0"/>
              <a:pPr/>
              <a:t>‹#›</a:t>
            </a:fld>
            <a:endParaRPr lang="en-US"/>
          </a:p>
        </p:txBody>
      </p:sp>
      <p:sp>
        <p:nvSpPr>
          <p:cNvPr id="13" name="TextBox 12">
            <a:extLst>
              <a:ext uri="{FF2B5EF4-FFF2-40B4-BE49-F238E27FC236}">
                <a16:creationId xmlns:a16="http://schemas.microsoft.com/office/drawing/2014/main" id="{79EA8E14-F31C-4B52-AECD-9CB341392523}"/>
              </a:ext>
            </a:extLst>
          </p:cNvPr>
          <p:cNvSpPr txBox="1"/>
          <p:nvPr userDrawn="1"/>
        </p:nvSpPr>
        <p:spPr>
          <a:xfrm>
            <a:off x="1047833" y="6552660"/>
            <a:ext cx="10198846" cy="200055"/>
          </a:xfrm>
          <a:prstGeom prst="rect">
            <a:avLst/>
          </a:prstGeom>
          <a:noFill/>
        </p:spPr>
        <p:txBody>
          <a:bodyPr wrap="square">
            <a:spAutoFit/>
          </a:bodyPr>
          <a:lstStyle/>
          <a:p>
            <a:pPr algn="ctr"/>
            <a:r>
              <a:rPr lang="en-US" sz="700" b="0" i="0">
                <a:solidFill>
                  <a:schemeClr val="tx1">
                    <a:lumMod val="75000"/>
                    <a:lumOff val="25000"/>
                  </a:schemeClr>
                </a:solidFill>
                <a:effectLst/>
                <a:latin typeface="Helvetica Neue"/>
              </a:rPr>
              <a:t>THIS MATERIAL IS CONFIDENTIAL</a:t>
            </a:r>
            <a:endParaRPr lang="en-US" sz="700">
              <a:solidFill>
                <a:schemeClr val="tx1">
                  <a:lumMod val="75000"/>
                  <a:lumOff val="25000"/>
                </a:schemeClr>
              </a:solidFill>
            </a:endParaRPr>
          </a:p>
        </p:txBody>
      </p:sp>
      <p:pic>
        <p:nvPicPr>
          <p:cNvPr id="10" name="Picture 9" descr="A close up of a sign&#10;&#10;Description automatically generated">
            <a:extLst>
              <a:ext uri="{FF2B5EF4-FFF2-40B4-BE49-F238E27FC236}">
                <a16:creationId xmlns:a16="http://schemas.microsoft.com/office/drawing/2014/main" id="{1ECA3999-5C0E-467C-9693-1E183A396097}"/>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11419060" y="6442690"/>
            <a:ext cx="553002" cy="276501"/>
          </a:xfrm>
          <a:prstGeom prst="rect">
            <a:avLst/>
          </a:prstGeom>
        </p:spPr>
      </p:pic>
      <p:sp>
        <p:nvSpPr>
          <p:cNvPr id="14" name="Title 1">
            <a:extLst>
              <a:ext uri="{FF2B5EF4-FFF2-40B4-BE49-F238E27FC236}">
                <a16:creationId xmlns:a16="http://schemas.microsoft.com/office/drawing/2014/main" id="{9E494782-4F61-47FE-9E2B-301FF862FBC6}"/>
              </a:ext>
            </a:extLst>
          </p:cNvPr>
          <p:cNvSpPr txBox="1">
            <a:spLocks/>
          </p:cNvSpPr>
          <p:nvPr userDrawn="1"/>
        </p:nvSpPr>
        <p:spPr>
          <a:xfrm>
            <a:off x="1524000" y="5049077"/>
            <a:ext cx="9144000" cy="470107"/>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11500" b="0" i="0" kern="1200" cap="all">
                <a:solidFill>
                  <a:schemeClr val="tx1"/>
                </a:solidFill>
                <a:effectLst/>
                <a:latin typeface="+mj-lt"/>
                <a:ea typeface="+mj-ea"/>
                <a:cs typeface="Arial" panose="020B0604020202020204" pitchFamily="34" charset="0"/>
              </a:defRPr>
            </a:lvl1pPr>
          </a:lstStyle>
          <a:p>
            <a:r>
              <a:rPr lang="en-US" sz="4400" kern="1600" spc="100" baseline="-3000">
                <a:solidFill>
                  <a:srgbClr val="A20000"/>
                </a:solidFill>
              </a:rPr>
              <a:t>Boldgroup.com</a:t>
            </a:r>
          </a:p>
        </p:txBody>
      </p:sp>
      <p:cxnSp>
        <p:nvCxnSpPr>
          <p:cNvPr id="15" name="Straight Connector 14">
            <a:extLst>
              <a:ext uri="{FF2B5EF4-FFF2-40B4-BE49-F238E27FC236}">
                <a16:creationId xmlns:a16="http://schemas.microsoft.com/office/drawing/2014/main" id="{FCCF6890-B456-4348-8CFF-80C0DA5B3B3A}"/>
              </a:ext>
            </a:extLst>
          </p:cNvPr>
          <p:cNvCxnSpPr>
            <a:cxnSpLocks/>
          </p:cNvCxnSpPr>
          <p:nvPr userDrawn="1"/>
        </p:nvCxnSpPr>
        <p:spPr>
          <a:xfrm>
            <a:off x="1743346" y="3149600"/>
            <a:ext cx="8959994"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645201090"/>
      </p:ext>
    </p:extLst>
  </p:cSld>
  <p:clrMapOvr>
    <a:overrideClrMapping bg1="lt1" tx1="dk1" bg2="lt2" tx2="dk2" accent1="accent1" accent2="accent2" accent3="accent3" accent4="accent4" accent5="accent5" accent6="accent6" hlink="hlink" folHlink="folHlink"/>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3_Title Only">
    <p:bg>
      <p:bgPr>
        <a:solidFill>
          <a:schemeClr val="bg1"/>
        </a:solidFill>
        <a:effectLst/>
      </p:bgPr>
    </p:bg>
    <p:spTree>
      <p:nvGrpSpPr>
        <p:cNvPr id="1" name=""/>
        <p:cNvGrpSpPr/>
        <p:nvPr/>
      </p:nvGrpSpPr>
      <p:grpSpPr>
        <a:xfrm>
          <a:off x="0" y="0"/>
          <a:ext cx="0" cy="0"/>
          <a:chOff x="0" y="0"/>
          <a:chExt cx="0" cy="0"/>
        </a:xfrm>
      </p:grpSpPr>
      <p:pic>
        <p:nvPicPr>
          <p:cNvPr id="7" name="Graphic 6" descr="Warning">
            <a:extLst>
              <a:ext uri="{FF2B5EF4-FFF2-40B4-BE49-F238E27FC236}">
                <a16:creationId xmlns:a16="http://schemas.microsoft.com/office/drawing/2014/main" id="{FAE56DF2-36FF-489A-9C05-DB8C3CD9DC9B}"/>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253477" y="1564988"/>
            <a:ext cx="427129" cy="427129"/>
          </a:xfrm>
          <a:prstGeom prst="rect">
            <a:avLst/>
          </a:prstGeom>
        </p:spPr>
      </p:pic>
      <p:pic>
        <p:nvPicPr>
          <p:cNvPr id="9" name="Graphic 8" descr="Irritant">
            <a:extLst>
              <a:ext uri="{FF2B5EF4-FFF2-40B4-BE49-F238E27FC236}">
                <a16:creationId xmlns:a16="http://schemas.microsoft.com/office/drawing/2014/main" id="{F3663CC9-0CC2-4758-8D4F-6FB882F60C9A}"/>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834155" y="1564988"/>
            <a:ext cx="427129" cy="427129"/>
          </a:xfrm>
          <a:prstGeom prst="rect">
            <a:avLst/>
          </a:prstGeom>
        </p:spPr>
      </p:pic>
      <p:pic>
        <p:nvPicPr>
          <p:cNvPr id="11" name="Graphic 10" descr="Question mark">
            <a:extLst>
              <a:ext uri="{FF2B5EF4-FFF2-40B4-BE49-F238E27FC236}">
                <a16:creationId xmlns:a16="http://schemas.microsoft.com/office/drawing/2014/main" id="{A3463CA6-D8DA-44CF-8A10-EA47E91BC92D}"/>
              </a:ext>
            </a:extLst>
          </p:cNvPr>
          <p:cNvPicPr>
            <a:picLocks noChangeAspect="1"/>
          </p:cNvPicPr>
          <p:nvPr userDrawn="1"/>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2576288" y="1564988"/>
            <a:ext cx="427129" cy="427129"/>
          </a:xfrm>
          <a:prstGeom prst="rect">
            <a:avLst/>
          </a:prstGeom>
        </p:spPr>
      </p:pic>
      <p:pic>
        <p:nvPicPr>
          <p:cNvPr id="13" name="Graphic 12" descr="Lock">
            <a:extLst>
              <a:ext uri="{FF2B5EF4-FFF2-40B4-BE49-F238E27FC236}">
                <a16:creationId xmlns:a16="http://schemas.microsoft.com/office/drawing/2014/main" id="{AEB911C2-155D-4C46-9E64-A0B6DFE2E6B0}"/>
              </a:ext>
            </a:extLst>
          </p:cNvPr>
          <p:cNvPicPr>
            <a:picLocks noChangeAspect="1"/>
          </p:cNvPicPr>
          <p:nvPr userDrawn="1"/>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3253477" y="2301436"/>
            <a:ext cx="427129" cy="427129"/>
          </a:xfrm>
          <a:prstGeom prst="rect">
            <a:avLst/>
          </a:prstGeom>
        </p:spPr>
      </p:pic>
      <p:pic>
        <p:nvPicPr>
          <p:cNvPr id="15" name="Graphic 14" descr="Unlock">
            <a:extLst>
              <a:ext uri="{FF2B5EF4-FFF2-40B4-BE49-F238E27FC236}">
                <a16:creationId xmlns:a16="http://schemas.microsoft.com/office/drawing/2014/main" id="{0AAE4A4E-BECC-47B9-B1DA-322ADF07DE2A}"/>
              </a:ext>
            </a:extLst>
          </p:cNvPr>
          <p:cNvPicPr>
            <a:picLocks noChangeAspect="1"/>
          </p:cNvPicPr>
          <p:nvPr userDrawn="1"/>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2576288" y="2301436"/>
            <a:ext cx="427129" cy="427129"/>
          </a:xfrm>
          <a:prstGeom prst="rect">
            <a:avLst/>
          </a:prstGeom>
        </p:spPr>
      </p:pic>
      <p:pic>
        <p:nvPicPr>
          <p:cNvPr id="17" name="Graphic 16" descr="Security camera">
            <a:extLst>
              <a:ext uri="{FF2B5EF4-FFF2-40B4-BE49-F238E27FC236}">
                <a16:creationId xmlns:a16="http://schemas.microsoft.com/office/drawing/2014/main" id="{EDCD49CE-D30C-451B-8867-C20DD7EC9B26}"/>
              </a:ext>
            </a:extLst>
          </p:cNvPr>
          <p:cNvPicPr>
            <a:picLocks noChangeAspect="1"/>
          </p:cNvPicPr>
          <p:nvPr userDrawn="1"/>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p:blipFill>
        <p:spPr>
          <a:xfrm>
            <a:off x="1834155" y="2301436"/>
            <a:ext cx="427129" cy="427129"/>
          </a:xfrm>
          <a:prstGeom prst="rect">
            <a:avLst/>
          </a:prstGeom>
        </p:spPr>
      </p:pic>
      <p:pic>
        <p:nvPicPr>
          <p:cNvPr id="19" name="Graphic 18" descr="Computer">
            <a:extLst>
              <a:ext uri="{FF2B5EF4-FFF2-40B4-BE49-F238E27FC236}">
                <a16:creationId xmlns:a16="http://schemas.microsoft.com/office/drawing/2014/main" id="{FAF8BDA7-22D9-4937-9E7F-2E44F19530B8}"/>
              </a:ext>
            </a:extLst>
          </p:cNvPr>
          <p:cNvPicPr>
            <a:picLocks noChangeAspect="1"/>
          </p:cNvPicPr>
          <p:nvPr userDrawn="1"/>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blipFill>
        <p:spPr>
          <a:xfrm>
            <a:off x="4646124" y="1564988"/>
            <a:ext cx="427129" cy="427129"/>
          </a:xfrm>
          <a:prstGeom prst="rect">
            <a:avLst/>
          </a:prstGeom>
        </p:spPr>
      </p:pic>
      <p:pic>
        <p:nvPicPr>
          <p:cNvPr id="21" name="Graphic 20" descr="Web cam">
            <a:extLst>
              <a:ext uri="{FF2B5EF4-FFF2-40B4-BE49-F238E27FC236}">
                <a16:creationId xmlns:a16="http://schemas.microsoft.com/office/drawing/2014/main" id="{0F1A6898-CBD0-47D0-988A-F7B46CC3179B}"/>
              </a:ext>
            </a:extLst>
          </p:cNvPr>
          <p:cNvPicPr>
            <a:picLocks noChangeAspect="1"/>
          </p:cNvPicPr>
          <p:nvPr userDrawn="1"/>
        </p:nvPicPr>
        <p:blipFill>
          <a:blip r:embed="rId16">
            <a:extLst>
              <a:ext uri="{28A0092B-C50C-407E-A947-70E740481C1C}">
                <a14:useLocalDpi xmlns:a14="http://schemas.microsoft.com/office/drawing/2010/main" val="0"/>
              </a:ext>
              <a:ext uri="{96DAC541-7B7A-43D3-8B79-37D633B846F1}">
                <asvg:svgBlip xmlns:asvg="http://schemas.microsoft.com/office/drawing/2016/SVG/main" r:embed="rId17"/>
              </a:ext>
            </a:extLst>
          </a:blip>
          <a:stretch>
            <a:fillRect/>
          </a:stretch>
        </p:blipFill>
        <p:spPr>
          <a:xfrm>
            <a:off x="3959016" y="1564988"/>
            <a:ext cx="427129" cy="427129"/>
          </a:xfrm>
          <a:prstGeom prst="rect">
            <a:avLst/>
          </a:prstGeom>
        </p:spPr>
      </p:pic>
      <p:pic>
        <p:nvPicPr>
          <p:cNvPr id="23" name="Graphic 22" descr="Server">
            <a:extLst>
              <a:ext uri="{FF2B5EF4-FFF2-40B4-BE49-F238E27FC236}">
                <a16:creationId xmlns:a16="http://schemas.microsoft.com/office/drawing/2014/main" id="{A59532FA-4743-43C0-8FE1-5A54A24B7F31}"/>
              </a:ext>
            </a:extLst>
          </p:cNvPr>
          <p:cNvPicPr>
            <a:picLocks noChangeAspect="1"/>
          </p:cNvPicPr>
          <p:nvPr userDrawn="1"/>
        </p:nvPicPr>
        <p:blipFill>
          <a:blip r:embed="rId18">
            <a:extLst>
              <a:ext uri="{28A0092B-C50C-407E-A947-70E740481C1C}">
                <a14:useLocalDpi xmlns:a14="http://schemas.microsoft.com/office/drawing/2010/main" val="0"/>
              </a:ext>
              <a:ext uri="{96DAC541-7B7A-43D3-8B79-37D633B846F1}">
                <asvg:svgBlip xmlns:asvg="http://schemas.microsoft.com/office/drawing/2016/SVG/main" r:embed="rId19"/>
              </a:ext>
            </a:extLst>
          </a:blip>
          <a:stretch>
            <a:fillRect/>
          </a:stretch>
        </p:blipFill>
        <p:spPr>
          <a:xfrm>
            <a:off x="4653706" y="2301436"/>
            <a:ext cx="427129" cy="427129"/>
          </a:xfrm>
          <a:prstGeom prst="rect">
            <a:avLst/>
          </a:prstGeom>
        </p:spPr>
      </p:pic>
      <p:pic>
        <p:nvPicPr>
          <p:cNvPr id="26" name="Graphic 25" descr="Smart Phone">
            <a:extLst>
              <a:ext uri="{FF2B5EF4-FFF2-40B4-BE49-F238E27FC236}">
                <a16:creationId xmlns:a16="http://schemas.microsoft.com/office/drawing/2014/main" id="{4F0C3D68-B209-48A8-B277-A4752D9CE79B}"/>
              </a:ext>
            </a:extLst>
          </p:cNvPr>
          <p:cNvPicPr>
            <a:picLocks noChangeAspect="1"/>
          </p:cNvPicPr>
          <p:nvPr userDrawn="1"/>
        </p:nvPicPr>
        <p:blipFill>
          <a:blip r:embed="rId20">
            <a:extLst>
              <a:ext uri="{28A0092B-C50C-407E-A947-70E740481C1C}">
                <a14:useLocalDpi xmlns:a14="http://schemas.microsoft.com/office/drawing/2010/main" val="0"/>
              </a:ext>
              <a:ext uri="{96DAC541-7B7A-43D3-8B79-37D633B846F1}">
                <asvg:svgBlip xmlns:asvg="http://schemas.microsoft.com/office/drawing/2016/SVG/main" r:embed="rId21"/>
              </a:ext>
            </a:extLst>
          </a:blip>
          <a:stretch>
            <a:fillRect/>
          </a:stretch>
        </p:blipFill>
        <p:spPr>
          <a:xfrm>
            <a:off x="3959016" y="2301436"/>
            <a:ext cx="427129" cy="427129"/>
          </a:xfrm>
          <a:prstGeom prst="rect">
            <a:avLst/>
          </a:prstGeom>
        </p:spPr>
      </p:pic>
      <p:sp>
        <p:nvSpPr>
          <p:cNvPr id="27" name="Title 1">
            <a:extLst>
              <a:ext uri="{FF2B5EF4-FFF2-40B4-BE49-F238E27FC236}">
                <a16:creationId xmlns:a16="http://schemas.microsoft.com/office/drawing/2014/main" id="{4A04D659-6785-407C-B2F3-31C33ED94259}"/>
              </a:ext>
            </a:extLst>
          </p:cNvPr>
          <p:cNvSpPr>
            <a:spLocks noGrp="1"/>
          </p:cNvSpPr>
          <p:nvPr>
            <p:ph type="title" hasCustomPrompt="1"/>
          </p:nvPr>
        </p:nvSpPr>
        <p:spPr>
          <a:xfrm>
            <a:off x="781944" y="465103"/>
            <a:ext cx="9603275" cy="570563"/>
          </a:xfrm>
        </p:spPr>
        <p:txBody>
          <a:bodyPr/>
          <a:lstStyle>
            <a:lvl1pPr algn="l">
              <a:defRPr sz="4000" baseline="-12000"/>
            </a:lvl1pPr>
          </a:lstStyle>
          <a:p>
            <a:r>
              <a:rPr lang="en-US"/>
              <a:t>Icon and graph examples</a:t>
            </a:r>
          </a:p>
        </p:txBody>
      </p:sp>
      <p:pic>
        <p:nvPicPr>
          <p:cNvPr id="28" name="Graphic 27" descr="Warning">
            <a:extLst>
              <a:ext uri="{FF2B5EF4-FFF2-40B4-BE49-F238E27FC236}">
                <a16:creationId xmlns:a16="http://schemas.microsoft.com/office/drawing/2014/main" id="{4C8652CA-15E4-4D8E-B66D-A6F46FD484B7}"/>
              </a:ext>
            </a:extLst>
          </p:cNvPr>
          <p:cNvPicPr>
            <a:picLocks noChangeAspect="1"/>
          </p:cNvPicPr>
          <p:nvPr userDrawn="1"/>
        </p:nvPicPr>
        <p:blipFill>
          <a:blip r:embed="rId22">
            <a:extLst>
              <a:ext uri="{28A0092B-C50C-407E-A947-70E740481C1C}">
                <a14:useLocalDpi xmlns:a14="http://schemas.microsoft.com/office/drawing/2010/main" val="0"/>
              </a:ext>
              <a:ext uri="{96DAC541-7B7A-43D3-8B79-37D633B846F1}">
                <asvg:svgBlip xmlns:asvg="http://schemas.microsoft.com/office/drawing/2016/SVG/main" r:embed="rId23"/>
              </a:ext>
            </a:extLst>
          </a:blip>
          <a:stretch>
            <a:fillRect/>
          </a:stretch>
        </p:blipFill>
        <p:spPr>
          <a:xfrm>
            <a:off x="3253477" y="3107377"/>
            <a:ext cx="427129" cy="427129"/>
          </a:xfrm>
          <a:prstGeom prst="rect">
            <a:avLst/>
          </a:prstGeom>
          <a:effectLst>
            <a:outerShdw blurRad="228600" dist="38100" dir="2700000" algn="tl" rotWithShape="0">
              <a:prstClr val="black">
                <a:alpha val="40000"/>
              </a:prstClr>
            </a:outerShdw>
          </a:effectLst>
        </p:spPr>
      </p:pic>
      <p:pic>
        <p:nvPicPr>
          <p:cNvPr id="29" name="Graphic 28" descr="Irritant">
            <a:extLst>
              <a:ext uri="{FF2B5EF4-FFF2-40B4-BE49-F238E27FC236}">
                <a16:creationId xmlns:a16="http://schemas.microsoft.com/office/drawing/2014/main" id="{C18D56FD-FF02-4839-A86D-3C6A406CD218}"/>
              </a:ext>
            </a:extLst>
          </p:cNvPr>
          <p:cNvPicPr>
            <a:picLocks noChangeAspect="1"/>
          </p:cNvPicPr>
          <p:nvPr userDrawn="1"/>
        </p:nvPicPr>
        <p:blipFill>
          <a:blip r:embed="rId24">
            <a:extLst>
              <a:ext uri="{28A0092B-C50C-407E-A947-70E740481C1C}">
                <a14:useLocalDpi xmlns:a14="http://schemas.microsoft.com/office/drawing/2010/main" val="0"/>
              </a:ext>
              <a:ext uri="{96DAC541-7B7A-43D3-8B79-37D633B846F1}">
                <asvg:svgBlip xmlns:asvg="http://schemas.microsoft.com/office/drawing/2016/SVG/main" r:embed="rId25"/>
              </a:ext>
            </a:extLst>
          </a:blip>
          <a:stretch>
            <a:fillRect/>
          </a:stretch>
        </p:blipFill>
        <p:spPr>
          <a:xfrm>
            <a:off x="1834155" y="3107377"/>
            <a:ext cx="427129" cy="427129"/>
          </a:xfrm>
          <a:prstGeom prst="rect">
            <a:avLst/>
          </a:prstGeom>
          <a:effectLst>
            <a:outerShdw blurRad="228600" dist="38100" dir="2700000" algn="tl" rotWithShape="0">
              <a:prstClr val="black">
                <a:alpha val="40000"/>
              </a:prstClr>
            </a:outerShdw>
          </a:effectLst>
        </p:spPr>
      </p:pic>
      <p:pic>
        <p:nvPicPr>
          <p:cNvPr id="30" name="Graphic 29" descr="Question mark">
            <a:extLst>
              <a:ext uri="{FF2B5EF4-FFF2-40B4-BE49-F238E27FC236}">
                <a16:creationId xmlns:a16="http://schemas.microsoft.com/office/drawing/2014/main" id="{1EBF6982-7FB0-4D95-8E66-608C19BD6F96}"/>
              </a:ext>
            </a:extLst>
          </p:cNvPr>
          <p:cNvPicPr>
            <a:picLocks noChangeAspect="1"/>
          </p:cNvPicPr>
          <p:nvPr userDrawn="1"/>
        </p:nvPicPr>
        <p:blipFill>
          <a:blip r:embed="rId26">
            <a:extLst>
              <a:ext uri="{28A0092B-C50C-407E-A947-70E740481C1C}">
                <a14:useLocalDpi xmlns:a14="http://schemas.microsoft.com/office/drawing/2010/main" val="0"/>
              </a:ext>
              <a:ext uri="{96DAC541-7B7A-43D3-8B79-37D633B846F1}">
                <asvg:svgBlip xmlns:asvg="http://schemas.microsoft.com/office/drawing/2016/SVG/main" r:embed="rId27"/>
              </a:ext>
            </a:extLst>
          </a:blip>
          <a:stretch>
            <a:fillRect/>
          </a:stretch>
        </p:blipFill>
        <p:spPr>
          <a:xfrm>
            <a:off x="2576288" y="3107377"/>
            <a:ext cx="427129" cy="427129"/>
          </a:xfrm>
          <a:prstGeom prst="rect">
            <a:avLst/>
          </a:prstGeom>
          <a:effectLst>
            <a:outerShdw blurRad="228600" dist="38100" dir="2700000" algn="tl" rotWithShape="0">
              <a:prstClr val="black">
                <a:alpha val="40000"/>
              </a:prstClr>
            </a:outerShdw>
          </a:effectLst>
        </p:spPr>
      </p:pic>
      <p:pic>
        <p:nvPicPr>
          <p:cNvPr id="31" name="Graphic 30" descr="Lock">
            <a:extLst>
              <a:ext uri="{FF2B5EF4-FFF2-40B4-BE49-F238E27FC236}">
                <a16:creationId xmlns:a16="http://schemas.microsoft.com/office/drawing/2014/main" id="{E11F6111-E4C2-48B1-BBCE-19AFAD0D7B39}"/>
              </a:ext>
            </a:extLst>
          </p:cNvPr>
          <p:cNvPicPr>
            <a:picLocks noChangeAspect="1"/>
          </p:cNvPicPr>
          <p:nvPr userDrawn="1"/>
        </p:nvPicPr>
        <p:blipFill>
          <a:blip r:embed="rId28">
            <a:extLst>
              <a:ext uri="{28A0092B-C50C-407E-A947-70E740481C1C}">
                <a14:useLocalDpi xmlns:a14="http://schemas.microsoft.com/office/drawing/2010/main" val="0"/>
              </a:ext>
              <a:ext uri="{96DAC541-7B7A-43D3-8B79-37D633B846F1}">
                <asvg:svgBlip xmlns:asvg="http://schemas.microsoft.com/office/drawing/2016/SVG/main" r:embed="rId29"/>
              </a:ext>
            </a:extLst>
          </a:blip>
          <a:stretch>
            <a:fillRect/>
          </a:stretch>
        </p:blipFill>
        <p:spPr>
          <a:xfrm>
            <a:off x="3253477" y="3960229"/>
            <a:ext cx="427129" cy="427129"/>
          </a:xfrm>
          <a:prstGeom prst="rect">
            <a:avLst/>
          </a:prstGeom>
          <a:effectLst>
            <a:outerShdw blurRad="228600" dist="38100" dir="2700000" algn="tl" rotWithShape="0">
              <a:prstClr val="black">
                <a:alpha val="40000"/>
              </a:prstClr>
            </a:outerShdw>
          </a:effectLst>
        </p:spPr>
      </p:pic>
      <p:pic>
        <p:nvPicPr>
          <p:cNvPr id="32" name="Graphic 31" descr="Unlock">
            <a:extLst>
              <a:ext uri="{FF2B5EF4-FFF2-40B4-BE49-F238E27FC236}">
                <a16:creationId xmlns:a16="http://schemas.microsoft.com/office/drawing/2014/main" id="{5467D50A-B453-4CB4-BBE8-94733D4787A9}"/>
              </a:ext>
            </a:extLst>
          </p:cNvPr>
          <p:cNvPicPr>
            <a:picLocks noChangeAspect="1"/>
          </p:cNvPicPr>
          <p:nvPr userDrawn="1"/>
        </p:nvPicPr>
        <p:blipFill>
          <a:blip r:embed="rId30">
            <a:extLst>
              <a:ext uri="{28A0092B-C50C-407E-A947-70E740481C1C}">
                <a14:useLocalDpi xmlns:a14="http://schemas.microsoft.com/office/drawing/2010/main" val="0"/>
              </a:ext>
              <a:ext uri="{96DAC541-7B7A-43D3-8B79-37D633B846F1}">
                <asvg:svgBlip xmlns:asvg="http://schemas.microsoft.com/office/drawing/2016/SVG/main" r:embed="rId31"/>
              </a:ext>
            </a:extLst>
          </a:blip>
          <a:stretch>
            <a:fillRect/>
          </a:stretch>
        </p:blipFill>
        <p:spPr>
          <a:xfrm>
            <a:off x="2576288" y="3960229"/>
            <a:ext cx="427129" cy="427129"/>
          </a:xfrm>
          <a:prstGeom prst="rect">
            <a:avLst/>
          </a:prstGeom>
          <a:effectLst>
            <a:outerShdw blurRad="228600" dist="38100" dir="2700000" algn="tl" rotWithShape="0">
              <a:prstClr val="black">
                <a:alpha val="40000"/>
              </a:prstClr>
            </a:outerShdw>
          </a:effectLst>
        </p:spPr>
      </p:pic>
      <p:pic>
        <p:nvPicPr>
          <p:cNvPr id="33" name="Graphic 32" descr="Security camera">
            <a:extLst>
              <a:ext uri="{FF2B5EF4-FFF2-40B4-BE49-F238E27FC236}">
                <a16:creationId xmlns:a16="http://schemas.microsoft.com/office/drawing/2014/main" id="{E03DBCD4-3134-4F9F-84AF-7A9C139B9AA0}"/>
              </a:ext>
            </a:extLst>
          </p:cNvPr>
          <p:cNvPicPr>
            <a:picLocks noChangeAspect="1"/>
          </p:cNvPicPr>
          <p:nvPr userDrawn="1"/>
        </p:nvPicPr>
        <p:blipFill>
          <a:blip r:embed="rId32">
            <a:extLst>
              <a:ext uri="{28A0092B-C50C-407E-A947-70E740481C1C}">
                <a14:useLocalDpi xmlns:a14="http://schemas.microsoft.com/office/drawing/2010/main" val="0"/>
              </a:ext>
              <a:ext uri="{96DAC541-7B7A-43D3-8B79-37D633B846F1}">
                <asvg:svgBlip xmlns:asvg="http://schemas.microsoft.com/office/drawing/2016/SVG/main" r:embed="rId33"/>
              </a:ext>
            </a:extLst>
          </a:blip>
          <a:stretch>
            <a:fillRect/>
          </a:stretch>
        </p:blipFill>
        <p:spPr>
          <a:xfrm>
            <a:off x="1834155" y="3960229"/>
            <a:ext cx="427129" cy="427129"/>
          </a:xfrm>
          <a:prstGeom prst="rect">
            <a:avLst/>
          </a:prstGeom>
          <a:effectLst>
            <a:outerShdw blurRad="228600" dist="38100" dir="2700000" algn="tl" rotWithShape="0">
              <a:prstClr val="black">
                <a:alpha val="40000"/>
              </a:prstClr>
            </a:outerShdw>
          </a:effectLst>
        </p:spPr>
      </p:pic>
      <p:pic>
        <p:nvPicPr>
          <p:cNvPr id="34" name="Graphic 33" descr="Computer">
            <a:extLst>
              <a:ext uri="{FF2B5EF4-FFF2-40B4-BE49-F238E27FC236}">
                <a16:creationId xmlns:a16="http://schemas.microsoft.com/office/drawing/2014/main" id="{2E230DAB-CBA0-4C72-9361-50E610B8799C}"/>
              </a:ext>
            </a:extLst>
          </p:cNvPr>
          <p:cNvPicPr>
            <a:picLocks noChangeAspect="1"/>
          </p:cNvPicPr>
          <p:nvPr userDrawn="1"/>
        </p:nvPicPr>
        <p:blipFill>
          <a:blip r:embed="rId34">
            <a:extLst>
              <a:ext uri="{28A0092B-C50C-407E-A947-70E740481C1C}">
                <a14:useLocalDpi xmlns:a14="http://schemas.microsoft.com/office/drawing/2010/main" val="0"/>
              </a:ext>
              <a:ext uri="{96DAC541-7B7A-43D3-8B79-37D633B846F1}">
                <asvg:svgBlip xmlns:asvg="http://schemas.microsoft.com/office/drawing/2016/SVG/main" r:embed="rId35"/>
              </a:ext>
            </a:extLst>
          </a:blip>
          <a:stretch>
            <a:fillRect/>
          </a:stretch>
        </p:blipFill>
        <p:spPr>
          <a:xfrm>
            <a:off x="4653706" y="3107377"/>
            <a:ext cx="427129" cy="427129"/>
          </a:xfrm>
          <a:prstGeom prst="rect">
            <a:avLst/>
          </a:prstGeom>
          <a:effectLst>
            <a:outerShdw blurRad="228600" dist="38100" dir="2700000" algn="tl" rotWithShape="0">
              <a:prstClr val="black">
                <a:alpha val="40000"/>
              </a:prstClr>
            </a:outerShdw>
          </a:effectLst>
        </p:spPr>
      </p:pic>
      <p:pic>
        <p:nvPicPr>
          <p:cNvPr id="35" name="Graphic 34" descr="Web cam">
            <a:extLst>
              <a:ext uri="{FF2B5EF4-FFF2-40B4-BE49-F238E27FC236}">
                <a16:creationId xmlns:a16="http://schemas.microsoft.com/office/drawing/2014/main" id="{3773EF1C-CBA7-4EAD-906A-08ACE15118FF}"/>
              </a:ext>
            </a:extLst>
          </p:cNvPr>
          <p:cNvPicPr>
            <a:picLocks noChangeAspect="1"/>
          </p:cNvPicPr>
          <p:nvPr userDrawn="1"/>
        </p:nvPicPr>
        <p:blipFill>
          <a:blip r:embed="rId36">
            <a:extLst>
              <a:ext uri="{28A0092B-C50C-407E-A947-70E740481C1C}">
                <a14:useLocalDpi xmlns:a14="http://schemas.microsoft.com/office/drawing/2010/main" val="0"/>
              </a:ext>
              <a:ext uri="{96DAC541-7B7A-43D3-8B79-37D633B846F1}">
                <asvg:svgBlip xmlns:asvg="http://schemas.microsoft.com/office/drawing/2016/SVG/main" r:embed="rId37"/>
              </a:ext>
            </a:extLst>
          </a:blip>
          <a:stretch>
            <a:fillRect/>
          </a:stretch>
        </p:blipFill>
        <p:spPr>
          <a:xfrm>
            <a:off x="3959016" y="3107377"/>
            <a:ext cx="427129" cy="427129"/>
          </a:xfrm>
          <a:prstGeom prst="rect">
            <a:avLst/>
          </a:prstGeom>
          <a:effectLst>
            <a:outerShdw blurRad="228600" dist="38100" dir="2700000" algn="tl" rotWithShape="0">
              <a:prstClr val="black">
                <a:alpha val="40000"/>
              </a:prstClr>
            </a:outerShdw>
          </a:effectLst>
        </p:spPr>
      </p:pic>
      <p:pic>
        <p:nvPicPr>
          <p:cNvPr id="36" name="Graphic 35" descr="Server">
            <a:extLst>
              <a:ext uri="{FF2B5EF4-FFF2-40B4-BE49-F238E27FC236}">
                <a16:creationId xmlns:a16="http://schemas.microsoft.com/office/drawing/2014/main" id="{1AE76905-EFC5-4DC0-AF02-2EE50BA8952A}"/>
              </a:ext>
            </a:extLst>
          </p:cNvPr>
          <p:cNvPicPr>
            <a:picLocks noChangeAspect="1"/>
          </p:cNvPicPr>
          <p:nvPr userDrawn="1"/>
        </p:nvPicPr>
        <p:blipFill>
          <a:blip r:embed="rId38">
            <a:extLst>
              <a:ext uri="{28A0092B-C50C-407E-A947-70E740481C1C}">
                <a14:useLocalDpi xmlns:a14="http://schemas.microsoft.com/office/drawing/2010/main" val="0"/>
              </a:ext>
              <a:ext uri="{96DAC541-7B7A-43D3-8B79-37D633B846F1}">
                <asvg:svgBlip xmlns:asvg="http://schemas.microsoft.com/office/drawing/2016/SVG/main" r:embed="rId39"/>
              </a:ext>
            </a:extLst>
          </a:blip>
          <a:stretch>
            <a:fillRect/>
          </a:stretch>
        </p:blipFill>
        <p:spPr>
          <a:xfrm>
            <a:off x="4653706" y="3960229"/>
            <a:ext cx="427129" cy="427129"/>
          </a:xfrm>
          <a:prstGeom prst="rect">
            <a:avLst/>
          </a:prstGeom>
          <a:effectLst>
            <a:outerShdw blurRad="228600" dist="38100" dir="2700000" algn="tl" rotWithShape="0">
              <a:prstClr val="black">
                <a:alpha val="40000"/>
              </a:prstClr>
            </a:outerShdw>
          </a:effectLst>
        </p:spPr>
      </p:pic>
      <p:pic>
        <p:nvPicPr>
          <p:cNvPr id="37" name="Graphic 36" descr="Smart Phone">
            <a:extLst>
              <a:ext uri="{FF2B5EF4-FFF2-40B4-BE49-F238E27FC236}">
                <a16:creationId xmlns:a16="http://schemas.microsoft.com/office/drawing/2014/main" id="{ADE514AF-AF20-4ADF-9EB9-644F7919BC9A}"/>
              </a:ext>
            </a:extLst>
          </p:cNvPr>
          <p:cNvPicPr>
            <a:picLocks noChangeAspect="1"/>
          </p:cNvPicPr>
          <p:nvPr userDrawn="1"/>
        </p:nvPicPr>
        <p:blipFill>
          <a:blip r:embed="rId40">
            <a:extLst>
              <a:ext uri="{28A0092B-C50C-407E-A947-70E740481C1C}">
                <a14:useLocalDpi xmlns:a14="http://schemas.microsoft.com/office/drawing/2010/main" val="0"/>
              </a:ext>
              <a:ext uri="{96DAC541-7B7A-43D3-8B79-37D633B846F1}">
                <asvg:svgBlip xmlns:asvg="http://schemas.microsoft.com/office/drawing/2016/SVG/main" r:embed="rId41"/>
              </a:ext>
            </a:extLst>
          </a:blip>
          <a:stretch>
            <a:fillRect/>
          </a:stretch>
        </p:blipFill>
        <p:spPr>
          <a:xfrm>
            <a:off x="3959016" y="3960229"/>
            <a:ext cx="427129" cy="427129"/>
          </a:xfrm>
          <a:prstGeom prst="rect">
            <a:avLst/>
          </a:prstGeom>
          <a:effectLst>
            <a:outerShdw blurRad="228600" dist="38100" dir="2700000" algn="tl" rotWithShape="0">
              <a:prstClr val="black">
                <a:alpha val="40000"/>
              </a:prstClr>
            </a:outerShdw>
          </a:effectLst>
        </p:spPr>
      </p:pic>
      <p:graphicFrame>
        <p:nvGraphicFramePr>
          <p:cNvPr id="43" name="Chart 42">
            <a:extLst>
              <a:ext uri="{FF2B5EF4-FFF2-40B4-BE49-F238E27FC236}">
                <a16:creationId xmlns:a16="http://schemas.microsoft.com/office/drawing/2014/main" id="{DA20F72D-9094-41D1-89BA-073BC1BA6631}"/>
              </a:ext>
            </a:extLst>
          </p:cNvPr>
          <p:cNvGraphicFramePr/>
          <p:nvPr userDrawn="1">
            <p:extLst>
              <p:ext uri="{D42A27DB-BD31-4B8C-83A1-F6EECF244321}">
                <p14:modId xmlns:p14="http://schemas.microsoft.com/office/powerpoint/2010/main" val="3621972507"/>
              </p:ext>
            </p:extLst>
          </p:nvPr>
        </p:nvGraphicFramePr>
        <p:xfrm>
          <a:off x="6933494" y="3869635"/>
          <a:ext cx="4806122" cy="2523262"/>
        </p:xfrm>
        <a:graphic>
          <a:graphicData uri="http://schemas.openxmlformats.org/drawingml/2006/chart">
            <c:chart xmlns:c="http://schemas.openxmlformats.org/drawingml/2006/chart" xmlns:r="http://schemas.openxmlformats.org/officeDocument/2006/relationships" r:id="rId42"/>
          </a:graphicData>
        </a:graphic>
      </p:graphicFrame>
      <p:pic>
        <p:nvPicPr>
          <p:cNvPr id="44" name="Graphic 43" descr="Warning">
            <a:extLst>
              <a:ext uri="{FF2B5EF4-FFF2-40B4-BE49-F238E27FC236}">
                <a16:creationId xmlns:a16="http://schemas.microsoft.com/office/drawing/2014/main" id="{6E7F7F3B-5B61-42DA-985E-876900CF8568}"/>
              </a:ext>
            </a:extLst>
          </p:cNvPr>
          <p:cNvPicPr>
            <a:picLocks noChangeAspect="1"/>
          </p:cNvPicPr>
          <p:nvPr userDrawn="1"/>
        </p:nvPicPr>
        <p:blipFill>
          <a:blip r:embed="rId43">
            <a:extLst>
              <a:ext uri="{28A0092B-C50C-407E-A947-70E740481C1C}">
                <a14:useLocalDpi xmlns:a14="http://schemas.microsoft.com/office/drawing/2010/main" val="0"/>
              </a:ext>
              <a:ext uri="{96DAC541-7B7A-43D3-8B79-37D633B846F1}">
                <asvg:svgBlip xmlns:asvg="http://schemas.microsoft.com/office/drawing/2016/SVG/main" r:embed="rId44"/>
              </a:ext>
            </a:extLst>
          </a:blip>
          <a:stretch>
            <a:fillRect/>
          </a:stretch>
        </p:blipFill>
        <p:spPr>
          <a:xfrm>
            <a:off x="3245895" y="4813081"/>
            <a:ext cx="427129" cy="427129"/>
          </a:xfrm>
          <a:prstGeom prst="rect">
            <a:avLst/>
          </a:prstGeom>
        </p:spPr>
      </p:pic>
      <p:pic>
        <p:nvPicPr>
          <p:cNvPr id="45" name="Graphic 44" descr="Irritant">
            <a:extLst>
              <a:ext uri="{FF2B5EF4-FFF2-40B4-BE49-F238E27FC236}">
                <a16:creationId xmlns:a16="http://schemas.microsoft.com/office/drawing/2014/main" id="{BC6B1770-4EC3-451F-9049-34DF4B46C62D}"/>
              </a:ext>
            </a:extLst>
          </p:cNvPr>
          <p:cNvPicPr>
            <a:picLocks noChangeAspect="1"/>
          </p:cNvPicPr>
          <p:nvPr userDrawn="1"/>
        </p:nvPicPr>
        <p:blipFill>
          <a:blip r:embed="rId45">
            <a:extLst>
              <a:ext uri="{28A0092B-C50C-407E-A947-70E740481C1C}">
                <a14:useLocalDpi xmlns:a14="http://schemas.microsoft.com/office/drawing/2010/main" val="0"/>
              </a:ext>
              <a:ext uri="{96DAC541-7B7A-43D3-8B79-37D633B846F1}">
                <asvg:svgBlip xmlns:asvg="http://schemas.microsoft.com/office/drawing/2016/SVG/main" r:embed="rId46"/>
              </a:ext>
            </a:extLst>
          </a:blip>
          <a:stretch>
            <a:fillRect/>
          </a:stretch>
        </p:blipFill>
        <p:spPr>
          <a:xfrm>
            <a:off x="1826573" y="4813081"/>
            <a:ext cx="427129" cy="427129"/>
          </a:xfrm>
          <a:prstGeom prst="rect">
            <a:avLst/>
          </a:prstGeom>
        </p:spPr>
      </p:pic>
      <p:pic>
        <p:nvPicPr>
          <p:cNvPr id="46" name="Graphic 45" descr="Question mark">
            <a:extLst>
              <a:ext uri="{FF2B5EF4-FFF2-40B4-BE49-F238E27FC236}">
                <a16:creationId xmlns:a16="http://schemas.microsoft.com/office/drawing/2014/main" id="{70EA6AC2-2EDC-47D1-BBA9-D20B966CBF71}"/>
              </a:ext>
            </a:extLst>
          </p:cNvPr>
          <p:cNvPicPr>
            <a:picLocks noChangeAspect="1"/>
          </p:cNvPicPr>
          <p:nvPr userDrawn="1"/>
        </p:nvPicPr>
        <p:blipFill>
          <a:blip r:embed="rId47">
            <a:extLst>
              <a:ext uri="{28A0092B-C50C-407E-A947-70E740481C1C}">
                <a14:useLocalDpi xmlns:a14="http://schemas.microsoft.com/office/drawing/2010/main" val="0"/>
              </a:ext>
              <a:ext uri="{96DAC541-7B7A-43D3-8B79-37D633B846F1}">
                <asvg:svgBlip xmlns:asvg="http://schemas.microsoft.com/office/drawing/2016/SVG/main" r:embed="rId48"/>
              </a:ext>
            </a:extLst>
          </a:blip>
          <a:stretch>
            <a:fillRect/>
          </a:stretch>
        </p:blipFill>
        <p:spPr>
          <a:xfrm>
            <a:off x="2568706" y="4813081"/>
            <a:ext cx="427129" cy="427129"/>
          </a:xfrm>
          <a:prstGeom prst="rect">
            <a:avLst/>
          </a:prstGeom>
        </p:spPr>
      </p:pic>
      <p:pic>
        <p:nvPicPr>
          <p:cNvPr id="47" name="Graphic 46" descr="Lock">
            <a:extLst>
              <a:ext uri="{FF2B5EF4-FFF2-40B4-BE49-F238E27FC236}">
                <a16:creationId xmlns:a16="http://schemas.microsoft.com/office/drawing/2014/main" id="{4E68BDD2-FEE5-4CE3-AAD9-6371F78AA415}"/>
              </a:ext>
            </a:extLst>
          </p:cNvPr>
          <p:cNvPicPr>
            <a:picLocks noChangeAspect="1"/>
          </p:cNvPicPr>
          <p:nvPr userDrawn="1"/>
        </p:nvPicPr>
        <p:blipFill>
          <a:blip r:embed="rId49">
            <a:extLst>
              <a:ext uri="{28A0092B-C50C-407E-A947-70E740481C1C}">
                <a14:useLocalDpi xmlns:a14="http://schemas.microsoft.com/office/drawing/2010/main" val="0"/>
              </a:ext>
              <a:ext uri="{96DAC541-7B7A-43D3-8B79-37D633B846F1}">
                <asvg:svgBlip xmlns:asvg="http://schemas.microsoft.com/office/drawing/2016/SVG/main" r:embed="rId50"/>
              </a:ext>
            </a:extLst>
          </a:blip>
          <a:stretch>
            <a:fillRect/>
          </a:stretch>
        </p:blipFill>
        <p:spPr>
          <a:xfrm>
            <a:off x="3245895" y="5549529"/>
            <a:ext cx="427129" cy="427129"/>
          </a:xfrm>
          <a:prstGeom prst="rect">
            <a:avLst/>
          </a:prstGeom>
        </p:spPr>
      </p:pic>
      <p:pic>
        <p:nvPicPr>
          <p:cNvPr id="48" name="Graphic 47" descr="Unlock">
            <a:extLst>
              <a:ext uri="{FF2B5EF4-FFF2-40B4-BE49-F238E27FC236}">
                <a16:creationId xmlns:a16="http://schemas.microsoft.com/office/drawing/2014/main" id="{46F08239-E81D-4E4B-A3BD-39340839E00D}"/>
              </a:ext>
            </a:extLst>
          </p:cNvPr>
          <p:cNvPicPr>
            <a:picLocks noChangeAspect="1"/>
          </p:cNvPicPr>
          <p:nvPr userDrawn="1"/>
        </p:nvPicPr>
        <p:blipFill>
          <a:blip r:embed="rId51">
            <a:extLst>
              <a:ext uri="{28A0092B-C50C-407E-A947-70E740481C1C}">
                <a14:useLocalDpi xmlns:a14="http://schemas.microsoft.com/office/drawing/2010/main" val="0"/>
              </a:ext>
              <a:ext uri="{96DAC541-7B7A-43D3-8B79-37D633B846F1}">
                <asvg:svgBlip xmlns:asvg="http://schemas.microsoft.com/office/drawing/2016/SVG/main" r:embed="rId52"/>
              </a:ext>
            </a:extLst>
          </a:blip>
          <a:stretch>
            <a:fillRect/>
          </a:stretch>
        </p:blipFill>
        <p:spPr>
          <a:xfrm>
            <a:off x="2568706" y="5549529"/>
            <a:ext cx="427129" cy="427129"/>
          </a:xfrm>
          <a:prstGeom prst="rect">
            <a:avLst/>
          </a:prstGeom>
        </p:spPr>
      </p:pic>
      <p:pic>
        <p:nvPicPr>
          <p:cNvPr id="49" name="Graphic 48" descr="Security camera">
            <a:extLst>
              <a:ext uri="{FF2B5EF4-FFF2-40B4-BE49-F238E27FC236}">
                <a16:creationId xmlns:a16="http://schemas.microsoft.com/office/drawing/2014/main" id="{025ADA13-F71C-47B4-A878-226BD441587B}"/>
              </a:ext>
            </a:extLst>
          </p:cNvPr>
          <p:cNvPicPr>
            <a:picLocks noChangeAspect="1"/>
          </p:cNvPicPr>
          <p:nvPr userDrawn="1"/>
        </p:nvPicPr>
        <p:blipFill>
          <a:blip r:embed="rId53">
            <a:extLst>
              <a:ext uri="{28A0092B-C50C-407E-A947-70E740481C1C}">
                <a14:useLocalDpi xmlns:a14="http://schemas.microsoft.com/office/drawing/2010/main" val="0"/>
              </a:ext>
              <a:ext uri="{96DAC541-7B7A-43D3-8B79-37D633B846F1}">
                <asvg:svgBlip xmlns:asvg="http://schemas.microsoft.com/office/drawing/2016/SVG/main" r:embed="rId54"/>
              </a:ext>
            </a:extLst>
          </a:blip>
          <a:stretch>
            <a:fillRect/>
          </a:stretch>
        </p:blipFill>
        <p:spPr>
          <a:xfrm>
            <a:off x="1826573" y="5549529"/>
            <a:ext cx="427129" cy="427129"/>
          </a:xfrm>
          <a:prstGeom prst="rect">
            <a:avLst/>
          </a:prstGeom>
        </p:spPr>
      </p:pic>
      <p:pic>
        <p:nvPicPr>
          <p:cNvPr id="50" name="Graphic 49" descr="Computer">
            <a:extLst>
              <a:ext uri="{FF2B5EF4-FFF2-40B4-BE49-F238E27FC236}">
                <a16:creationId xmlns:a16="http://schemas.microsoft.com/office/drawing/2014/main" id="{7F66DFFB-A74E-42A1-9212-D6E85E79393E}"/>
              </a:ext>
            </a:extLst>
          </p:cNvPr>
          <p:cNvPicPr>
            <a:picLocks noChangeAspect="1"/>
          </p:cNvPicPr>
          <p:nvPr userDrawn="1"/>
        </p:nvPicPr>
        <p:blipFill>
          <a:blip r:embed="rId55">
            <a:extLst>
              <a:ext uri="{28A0092B-C50C-407E-A947-70E740481C1C}">
                <a14:useLocalDpi xmlns:a14="http://schemas.microsoft.com/office/drawing/2010/main" val="0"/>
              </a:ext>
              <a:ext uri="{96DAC541-7B7A-43D3-8B79-37D633B846F1}">
                <asvg:svgBlip xmlns:asvg="http://schemas.microsoft.com/office/drawing/2016/SVG/main" r:embed="rId56"/>
              </a:ext>
            </a:extLst>
          </a:blip>
          <a:stretch>
            <a:fillRect/>
          </a:stretch>
        </p:blipFill>
        <p:spPr>
          <a:xfrm>
            <a:off x="4638542" y="4813081"/>
            <a:ext cx="427129" cy="427129"/>
          </a:xfrm>
          <a:prstGeom prst="rect">
            <a:avLst/>
          </a:prstGeom>
        </p:spPr>
      </p:pic>
      <p:pic>
        <p:nvPicPr>
          <p:cNvPr id="51" name="Graphic 50" descr="Web cam">
            <a:extLst>
              <a:ext uri="{FF2B5EF4-FFF2-40B4-BE49-F238E27FC236}">
                <a16:creationId xmlns:a16="http://schemas.microsoft.com/office/drawing/2014/main" id="{031BF755-08BA-4E5F-8878-5E9BC87BA9F1}"/>
              </a:ext>
            </a:extLst>
          </p:cNvPr>
          <p:cNvPicPr>
            <a:picLocks noChangeAspect="1"/>
          </p:cNvPicPr>
          <p:nvPr userDrawn="1"/>
        </p:nvPicPr>
        <p:blipFill>
          <a:blip r:embed="rId57">
            <a:extLst>
              <a:ext uri="{28A0092B-C50C-407E-A947-70E740481C1C}">
                <a14:useLocalDpi xmlns:a14="http://schemas.microsoft.com/office/drawing/2010/main" val="0"/>
              </a:ext>
              <a:ext uri="{96DAC541-7B7A-43D3-8B79-37D633B846F1}">
                <asvg:svgBlip xmlns:asvg="http://schemas.microsoft.com/office/drawing/2016/SVG/main" r:embed="rId58"/>
              </a:ext>
            </a:extLst>
          </a:blip>
          <a:stretch>
            <a:fillRect/>
          </a:stretch>
        </p:blipFill>
        <p:spPr>
          <a:xfrm>
            <a:off x="3951434" y="4813081"/>
            <a:ext cx="427129" cy="427129"/>
          </a:xfrm>
          <a:prstGeom prst="rect">
            <a:avLst/>
          </a:prstGeom>
        </p:spPr>
      </p:pic>
      <p:pic>
        <p:nvPicPr>
          <p:cNvPr id="52" name="Graphic 51" descr="Server">
            <a:extLst>
              <a:ext uri="{FF2B5EF4-FFF2-40B4-BE49-F238E27FC236}">
                <a16:creationId xmlns:a16="http://schemas.microsoft.com/office/drawing/2014/main" id="{FB277D50-400C-4992-9176-A2BE669A33EA}"/>
              </a:ext>
            </a:extLst>
          </p:cNvPr>
          <p:cNvPicPr>
            <a:picLocks noChangeAspect="1"/>
          </p:cNvPicPr>
          <p:nvPr userDrawn="1"/>
        </p:nvPicPr>
        <p:blipFill>
          <a:blip r:embed="rId59">
            <a:extLst>
              <a:ext uri="{28A0092B-C50C-407E-A947-70E740481C1C}">
                <a14:useLocalDpi xmlns:a14="http://schemas.microsoft.com/office/drawing/2010/main" val="0"/>
              </a:ext>
              <a:ext uri="{96DAC541-7B7A-43D3-8B79-37D633B846F1}">
                <asvg:svgBlip xmlns:asvg="http://schemas.microsoft.com/office/drawing/2016/SVG/main" r:embed="rId60"/>
              </a:ext>
            </a:extLst>
          </a:blip>
          <a:stretch>
            <a:fillRect/>
          </a:stretch>
        </p:blipFill>
        <p:spPr>
          <a:xfrm>
            <a:off x="4646124" y="5549529"/>
            <a:ext cx="427129" cy="427129"/>
          </a:xfrm>
          <a:prstGeom prst="rect">
            <a:avLst/>
          </a:prstGeom>
        </p:spPr>
      </p:pic>
      <p:pic>
        <p:nvPicPr>
          <p:cNvPr id="53" name="Graphic 52" descr="Smart Phone">
            <a:extLst>
              <a:ext uri="{FF2B5EF4-FFF2-40B4-BE49-F238E27FC236}">
                <a16:creationId xmlns:a16="http://schemas.microsoft.com/office/drawing/2014/main" id="{C24E68E6-ED45-4173-B6A7-57E323A0A99D}"/>
              </a:ext>
            </a:extLst>
          </p:cNvPr>
          <p:cNvPicPr>
            <a:picLocks noChangeAspect="1"/>
          </p:cNvPicPr>
          <p:nvPr userDrawn="1"/>
        </p:nvPicPr>
        <p:blipFill>
          <a:blip r:embed="rId61">
            <a:extLst>
              <a:ext uri="{28A0092B-C50C-407E-A947-70E740481C1C}">
                <a14:useLocalDpi xmlns:a14="http://schemas.microsoft.com/office/drawing/2010/main" val="0"/>
              </a:ext>
              <a:ext uri="{96DAC541-7B7A-43D3-8B79-37D633B846F1}">
                <asvg:svgBlip xmlns:asvg="http://schemas.microsoft.com/office/drawing/2016/SVG/main" r:embed="rId62"/>
              </a:ext>
            </a:extLst>
          </a:blip>
          <a:stretch>
            <a:fillRect/>
          </a:stretch>
        </p:blipFill>
        <p:spPr>
          <a:xfrm>
            <a:off x="3951434" y="5549529"/>
            <a:ext cx="427129" cy="427129"/>
          </a:xfrm>
          <a:prstGeom prst="rect">
            <a:avLst/>
          </a:prstGeom>
        </p:spPr>
      </p:pic>
      <p:graphicFrame>
        <p:nvGraphicFramePr>
          <p:cNvPr id="5" name="Chart 4">
            <a:extLst>
              <a:ext uri="{FF2B5EF4-FFF2-40B4-BE49-F238E27FC236}">
                <a16:creationId xmlns:a16="http://schemas.microsoft.com/office/drawing/2014/main" id="{3B4B5B10-ECE9-4368-91C5-371980151CC3}"/>
              </a:ext>
            </a:extLst>
          </p:cNvPr>
          <p:cNvGraphicFramePr/>
          <p:nvPr userDrawn="1">
            <p:extLst>
              <p:ext uri="{D42A27DB-BD31-4B8C-83A1-F6EECF244321}">
                <p14:modId xmlns:p14="http://schemas.microsoft.com/office/powerpoint/2010/main" val="4085426189"/>
              </p:ext>
            </p:extLst>
          </p:nvPr>
        </p:nvGraphicFramePr>
        <p:xfrm>
          <a:off x="6933494" y="264324"/>
          <a:ext cx="4806122" cy="3428615"/>
        </p:xfrm>
        <a:graphic>
          <a:graphicData uri="http://schemas.openxmlformats.org/drawingml/2006/chart">
            <c:chart xmlns:c="http://schemas.openxmlformats.org/drawingml/2006/chart" xmlns:r="http://schemas.openxmlformats.org/officeDocument/2006/relationships" r:id="rId63"/>
          </a:graphicData>
        </a:graphic>
      </p:graphicFrame>
    </p:spTree>
    <p:extLst>
      <p:ext uri="{BB962C8B-B14F-4D97-AF65-F5344CB8AC3E}">
        <p14:creationId xmlns:p14="http://schemas.microsoft.com/office/powerpoint/2010/main" val="316667440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4_Title Only">
    <p:bg>
      <p:bgPr>
        <a:solidFill>
          <a:schemeClr val="bg1"/>
        </a:solidFill>
        <a:effectLst/>
      </p:bgPr>
    </p:bg>
    <p:spTree>
      <p:nvGrpSpPr>
        <p:cNvPr id="1" name=""/>
        <p:cNvGrpSpPr/>
        <p:nvPr/>
      </p:nvGrpSpPr>
      <p:grpSpPr>
        <a:xfrm>
          <a:off x="0" y="0"/>
          <a:ext cx="0" cy="0"/>
          <a:chOff x="0" y="0"/>
          <a:chExt cx="0" cy="0"/>
        </a:xfrm>
      </p:grpSpPr>
      <p:sp>
        <p:nvSpPr>
          <p:cNvPr id="27" name="Title 1">
            <a:extLst>
              <a:ext uri="{FF2B5EF4-FFF2-40B4-BE49-F238E27FC236}">
                <a16:creationId xmlns:a16="http://schemas.microsoft.com/office/drawing/2014/main" id="{4A04D659-6785-407C-B2F3-31C33ED94259}"/>
              </a:ext>
            </a:extLst>
          </p:cNvPr>
          <p:cNvSpPr>
            <a:spLocks noGrp="1"/>
          </p:cNvSpPr>
          <p:nvPr>
            <p:ph type="title" hasCustomPrompt="1"/>
          </p:nvPr>
        </p:nvSpPr>
        <p:spPr>
          <a:xfrm>
            <a:off x="574327" y="374805"/>
            <a:ext cx="6201661" cy="489950"/>
          </a:xfrm>
        </p:spPr>
        <p:txBody>
          <a:bodyPr/>
          <a:lstStyle>
            <a:lvl1pPr algn="l">
              <a:defRPr sz="4000" baseline="-12000"/>
            </a:lvl1pPr>
          </a:lstStyle>
          <a:p>
            <a:r>
              <a:rPr lang="en-US"/>
              <a:t>Product logos and colors</a:t>
            </a:r>
          </a:p>
        </p:txBody>
      </p:sp>
      <p:pic>
        <p:nvPicPr>
          <p:cNvPr id="2" name="Graphic 1">
            <a:extLst>
              <a:ext uri="{FF2B5EF4-FFF2-40B4-BE49-F238E27FC236}">
                <a16:creationId xmlns:a16="http://schemas.microsoft.com/office/drawing/2014/main" id="{B1CBC327-A34C-48B0-AB4D-35CE644A7622}"/>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9515060" y="2902313"/>
            <a:ext cx="1996596" cy="1005136"/>
          </a:xfrm>
          <a:prstGeom prst="rect">
            <a:avLst/>
          </a:prstGeom>
        </p:spPr>
      </p:pic>
      <p:pic>
        <p:nvPicPr>
          <p:cNvPr id="3" name="Graphic 2">
            <a:extLst>
              <a:ext uri="{FF2B5EF4-FFF2-40B4-BE49-F238E27FC236}">
                <a16:creationId xmlns:a16="http://schemas.microsoft.com/office/drawing/2014/main" id="{44982229-8D20-467D-A379-C8802DA6DA1B}"/>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2296971" y="4190481"/>
            <a:ext cx="2493476" cy="265263"/>
          </a:xfrm>
          <a:prstGeom prst="rect">
            <a:avLst/>
          </a:prstGeom>
        </p:spPr>
      </p:pic>
      <p:pic>
        <p:nvPicPr>
          <p:cNvPr id="4" name="Graphic 3">
            <a:extLst>
              <a:ext uri="{FF2B5EF4-FFF2-40B4-BE49-F238E27FC236}">
                <a16:creationId xmlns:a16="http://schemas.microsoft.com/office/drawing/2014/main" id="{035F0E8D-EA32-4B68-BEDE-CB348908E018}"/>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a:off x="2296972" y="2047622"/>
            <a:ext cx="2852562" cy="320605"/>
          </a:xfrm>
          <a:prstGeom prst="rect">
            <a:avLst/>
          </a:prstGeom>
        </p:spPr>
      </p:pic>
      <p:pic>
        <p:nvPicPr>
          <p:cNvPr id="5" name="Graphic 4">
            <a:extLst>
              <a:ext uri="{FF2B5EF4-FFF2-40B4-BE49-F238E27FC236}">
                <a16:creationId xmlns:a16="http://schemas.microsoft.com/office/drawing/2014/main" id="{744DCD9F-76E2-4367-B98E-21B8C95D9B45}"/>
              </a:ext>
            </a:extLst>
          </p:cNvPr>
          <p:cNvPicPr>
            <a:picLocks noChangeAspect="1"/>
          </p:cNvPicPr>
          <p:nvPr userDrawn="1"/>
        </p:nvPicPr>
        <p:blipFill>
          <a:blip r:embed="rId8">
            <a:extLst>
              <a:ext uri="{96DAC541-7B7A-43D3-8B79-37D633B846F1}">
                <asvg:svgBlip xmlns:asvg="http://schemas.microsoft.com/office/drawing/2016/SVG/main" r:embed="rId9"/>
              </a:ext>
            </a:extLst>
          </a:blip>
          <a:stretch>
            <a:fillRect/>
          </a:stretch>
        </p:blipFill>
        <p:spPr>
          <a:xfrm>
            <a:off x="2296972" y="2793659"/>
            <a:ext cx="761782" cy="246620"/>
          </a:xfrm>
          <a:prstGeom prst="rect">
            <a:avLst/>
          </a:prstGeom>
        </p:spPr>
      </p:pic>
      <p:pic>
        <p:nvPicPr>
          <p:cNvPr id="6" name="Graphic 5">
            <a:extLst>
              <a:ext uri="{FF2B5EF4-FFF2-40B4-BE49-F238E27FC236}">
                <a16:creationId xmlns:a16="http://schemas.microsoft.com/office/drawing/2014/main" id="{535FC162-046E-4063-8374-80693DFC37C4}"/>
              </a:ext>
            </a:extLst>
          </p:cNvPr>
          <p:cNvPicPr>
            <a:picLocks noChangeAspect="1"/>
          </p:cNvPicPr>
          <p:nvPr userDrawn="1"/>
        </p:nvPicPr>
        <p:blipFill>
          <a:blip r:embed="rId10">
            <a:extLst>
              <a:ext uri="{96DAC541-7B7A-43D3-8B79-37D633B846F1}">
                <asvg:svgBlip xmlns:asvg="http://schemas.microsoft.com/office/drawing/2016/SVG/main" r:embed="rId11"/>
              </a:ext>
            </a:extLst>
          </a:blip>
          <a:stretch>
            <a:fillRect/>
          </a:stretch>
        </p:blipFill>
        <p:spPr>
          <a:xfrm>
            <a:off x="2296971" y="3468180"/>
            <a:ext cx="1035801" cy="312384"/>
          </a:xfrm>
          <a:prstGeom prst="rect">
            <a:avLst/>
          </a:prstGeom>
        </p:spPr>
      </p:pic>
      <p:pic>
        <p:nvPicPr>
          <p:cNvPr id="8" name="Graphic 7">
            <a:extLst>
              <a:ext uri="{FF2B5EF4-FFF2-40B4-BE49-F238E27FC236}">
                <a16:creationId xmlns:a16="http://schemas.microsoft.com/office/drawing/2014/main" id="{FCA9E86F-6CD2-4B30-8A56-E7B3F3652DC6}"/>
              </a:ext>
            </a:extLst>
          </p:cNvPr>
          <p:cNvPicPr>
            <a:picLocks noChangeAspect="1"/>
          </p:cNvPicPr>
          <p:nvPr userDrawn="1"/>
        </p:nvPicPr>
        <p:blipFill>
          <a:blip r:embed="rId12">
            <a:extLst>
              <a:ext uri="{96DAC541-7B7A-43D3-8B79-37D633B846F1}">
                <asvg:svgBlip xmlns:asvg="http://schemas.microsoft.com/office/drawing/2016/SVG/main" r:embed="rId13"/>
              </a:ext>
            </a:extLst>
          </a:blip>
          <a:stretch>
            <a:fillRect/>
          </a:stretch>
        </p:blipFill>
        <p:spPr>
          <a:xfrm>
            <a:off x="2296972" y="1382037"/>
            <a:ext cx="1746232" cy="251171"/>
          </a:xfrm>
          <a:prstGeom prst="rect">
            <a:avLst/>
          </a:prstGeom>
        </p:spPr>
      </p:pic>
      <p:pic>
        <p:nvPicPr>
          <p:cNvPr id="10" name="Graphic 9">
            <a:extLst>
              <a:ext uri="{FF2B5EF4-FFF2-40B4-BE49-F238E27FC236}">
                <a16:creationId xmlns:a16="http://schemas.microsoft.com/office/drawing/2014/main" id="{ED321720-9468-41B5-AF49-641FABE1292C}"/>
              </a:ext>
            </a:extLst>
          </p:cNvPr>
          <p:cNvPicPr>
            <a:picLocks noChangeAspect="1"/>
          </p:cNvPicPr>
          <p:nvPr userDrawn="1"/>
        </p:nvPicPr>
        <p:blipFill>
          <a:blip r:embed="rId14">
            <a:extLst>
              <a:ext uri="{96DAC541-7B7A-43D3-8B79-37D633B846F1}">
                <asvg:svgBlip xmlns:asvg="http://schemas.microsoft.com/office/drawing/2016/SVG/main" r:embed="rId15"/>
              </a:ext>
            </a:extLst>
          </a:blip>
          <a:stretch>
            <a:fillRect/>
          </a:stretch>
        </p:blipFill>
        <p:spPr>
          <a:xfrm>
            <a:off x="2296971" y="4872396"/>
            <a:ext cx="2074104" cy="256696"/>
          </a:xfrm>
          <a:prstGeom prst="rect">
            <a:avLst/>
          </a:prstGeom>
        </p:spPr>
      </p:pic>
      <p:sp>
        <p:nvSpPr>
          <p:cNvPr id="12" name="Rectangle 11">
            <a:extLst>
              <a:ext uri="{FF2B5EF4-FFF2-40B4-BE49-F238E27FC236}">
                <a16:creationId xmlns:a16="http://schemas.microsoft.com/office/drawing/2014/main" id="{966CC794-B941-40E4-BD5C-0CA6DB922898}"/>
              </a:ext>
            </a:extLst>
          </p:cNvPr>
          <p:cNvSpPr/>
          <p:nvPr userDrawn="1"/>
        </p:nvSpPr>
        <p:spPr>
          <a:xfrm>
            <a:off x="671509" y="1422400"/>
            <a:ext cx="217311" cy="217311"/>
          </a:xfrm>
          <a:prstGeom prst="rect">
            <a:avLst/>
          </a:prstGeom>
          <a:solidFill>
            <a:srgbClr val="D0203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Rectangle 53">
            <a:extLst>
              <a:ext uri="{FF2B5EF4-FFF2-40B4-BE49-F238E27FC236}">
                <a16:creationId xmlns:a16="http://schemas.microsoft.com/office/drawing/2014/main" id="{5A5BBDE6-9FF7-4D71-BA1A-926AD65556C7}"/>
              </a:ext>
            </a:extLst>
          </p:cNvPr>
          <p:cNvSpPr/>
          <p:nvPr userDrawn="1"/>
        </p:nvSpPr>
        <p:spPr>
          <a:xfrm>
            <a:off x="918883" y="1422400"/>
            <a:ext cx="217311" cy="217311"/>
          </a:xfrm>
          <a:prstGeom prst="rect">
            <a:avLst/>
          </a:prstGeom>
          <a:solidFill>
            <a:srgbClr val="3D393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Rectangle 54">
            <a:extLst>
              <a:ext uri="{FF2B5EF4-FFF2-40B4-BE49-F238E27FC236}">
                <a16:creationId xmlns:a16="http://schemas.microsoft.com/office/drawing/2014/main" id="{CCDF0FCB-D9EB-4587-AD65-DA4D6D9679BC}"/>
              </a:ext>
            </a:extLst>
          </p:cNvPr>
          <p:cNvSpPr/>
          <p:nvPr userDrawn="1"/>
        </p:nvSpPr>
        <p:spPr>
          <a:xfrm>
            <a:off x="671509" y="2078542"/>
            <a:ext cx="217311" cy="217311"/>
          </a:xfrm>
          <a:prstGeom prst="rect">
            <a:avLst/>
          </a:prstGeom>
          <a:solidFill>
            <a:srgbClr val="D0203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ectangle 55">
            <a:extLst>
              <a:ext uri="{FF2B5EF4-FFF2-40B4-BE49-F238E27FC236}">
                <a16:creationId xmlns:a16="http://schemas.microsoft.com/office/drawing/2014/main" id="{DCD3FD1B-2469-4D7B-B27C-08E9681C24FD}"/>
              </a:ext>
            </a:extLst>
          </p:cNvPr>
          <p:cNvSpPr/>
          <p:nvPr userDrawn="1"/>
        </p:nvSpPr>
        <p:spPr>
          <a:xfrm>
            <a:off x="918883" y="2078542"/>
            <a:ext cx="217311" cy="217311"/>
          </a:xfrm>
          <a:prstGeom prst="rect">
            <a:avLst/>
          </a:prstGeom>
          <a:solidFill>
            <a:srgbClr val="4747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56">
            <a:extLst>
              <a:ext uri="{FF2B5EF4-FFF2-40B4-BE49-F238E27FC236}">
                <a16:creationId xmlns:a16="http://schemas.microsoft.com/office/drawing/2014/main" id="{D9F7841A-AB83-4CEE-A057-8E1DB1853852}"/>
              </a:ext>
            </a:extLst>
          </p:cNvPr>
          <p:cNvSpPr/>
          <p:nvPr userDrawn="1"/>
        </p:nvSpPr>
        <p:spPr>
          <a:xfrm>
            <a:off x="680344" y="2793658"/>
            <a:ext cx="217311" cy="217311"/>
          </a:xfrm>
          <a:prstGeom prst="rect">
            <a:avLst/>
          </a:prstGeom>
          <a:solidFill>
            <a:srgbClr val="4C788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Rectangle 57">
            <a:extLst>
              <a:ext uri="{FF2B5EF4-FFF2-40B4-BE49-F238E27FC236}">
                <a16:creationId xmlns:a16="http://schemas.microsoft.com/office/drawing/2014/main" id="{87028437-9823-433E-B899-01C84AB16A3C}"/>
              </a:ext>
            </a:extLst>
          </p:cNvPr>
          <p:cNvSpPr/>
          <p:nvPr userDrawn="1"/>
        </p:nvSpPr>
        <p:spPr>
          <a:xfrm>
            <a:off x="927718" y="2793658"/>
            <a:ext cx="217311" cy="217311"/>
          </a:xfrm>
          <a:prstGeom prst="rect">
            <a:avLst/>
          </a:prstGeom>
          <a:solidFill>
            <a:srgbClr val="82848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Rectangle 58">
            <a:extLst>
              <a:ext uri="{FF2B5EF4-FFF2-40B4-BE49-F238E27FC236}">
                <a16:creationId xmlns:a16="http://schemas.microsoft.com/office/drawing/2014/main" id="{4759243F-6CB0-4A1A-BD52-440D590AB2F7}"/>
              </a:ext>
            </a:extLst>
          </p:cNvPr>
          <p:cNvSpPr/>
          <p:nvPr userDrawn="1"/>
        </p:nvSpPr>
        <p:spPr>
          <a:xfrm>
            <a:off x="680344" y="3494984"/>
            <a:ext cx="455850" cy="217311"/>
          </a:xfrm>
          <a:prstGeom prst="rect">
            <a:avLst/>
          </a:prstGeom>
          <a:solidFill>
            <a:srgbClr val="00579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Rectangle 60">
            <a:extLst>
              <a:ext uri="{FF2B5EF4-FFF2-40B4-BE49-F238E27FC236}">
                <a16:creationId xmlns:a16="http://schemas.microsoft.com/office/drawing/2014/main" id="{E4789682-E9D7-4C31-AF7C-C37E125F270E}"/>
              </a:ext>
            </a:extLst>
          </p:cNvPr>
          <p:cNvSpPr/>
          <p:nvPr userDrawn="1"/>
        </p:nvSpPr>
        <p:spPr>
          <a:xfrm>
            <a:off x="680345" y="4221501"/>
            <a:ext cx="144873" cy="217310"/>
          </a:xfrm>
          <a:prstGeom prst="rect">
            <a:avLst/>
          </a:prstGeom>
          <a:solidFill>
            <a:srgbClr val="124B8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Rectangle 61">
            <a:extLst>
              <a:ext uri="{FF2B5EF4-FFF2-40B4-BE49-F238E27FC236}">
                <a16:creationId xmlns:a16="http://schemas.microsoft.com/office/drawing/2014/main" id="{9B0A9B5F-C4BA-4007-8CD1-FB98B75BF585}"/>
              </a:ext>
            </a:extLst>
          </p:cNvPr>
          <p:cNvSpPr/>
          <p:nvPr userDrawn="1"/>
        </p:nvSpPr>
        <p:spPr>
          <a:xfrm>
            <a:off x="848205" y="4221501"/>
            <a:ext cx="144873" cy="217310"/>
          </a:xfrm>
          <a:prstGeom prst="rect">
            <a:avLst/>
          </a:prstGeom>
          <a:solidFill>
            <a:srgbClr val="416F3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Rectangle 62">
            <a:extLst>
              <a:ext uri="{FF2B5EF4-FFF2-40B4-BE49-F238E27FC236}">
                <a16:creationId xmlns:a16="http://schemas.microsoft.com/office/drawing/2014/main" id="{17201EBE-5AB9-4280-AC3B-23B6DCA87465}"/>
              </a:ext>
            </a:extLst>
          </p:cNvPr>
          <p:cNvSpPr/>
          <p:nvPr userDrawn="1"/>
        </p:nvSpPr>
        <p:spPr>
          <a:xfrm>
            <a:off x="671509" y="4918031"/>
            <a:ext cx="217311" cy="217311"/>
          </a:xfrm>
          <a:prstGeom prst="rect">
            <a:avLst/>
          </a:prstGeom>
          <a:solidFill>
            <a:srgbClr val="124A8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ectangle 63">
            <a:extLst>
              <a:ext uri="{FF2B5EF4-FFF2-40B4-BE49-F238E27FC236}">
                <a16:creationId xmlns:a16="http://schemas.microsoft.com/office/drawing/2014/main" id="{2C4DA50B-092D-4E82-9B56-B65F382DC240}"/>
              </a:ext>
            </a:extLst>
          </p:cNvPr>
          <p:cNvSpPr/>
          <p:nvPr userDrawn="1"/>
        </p:nvSpPr>
        <p:spPr>
          <a:xfrm>
            <a:off x="918883" y="4918031"/>
            <a:ext cx="217311" cy="217311"/>
          </a:xfrm>
          <a:prstGeom prst="rect">
            <a:avLst/>
          </a:prstGeom>
          <a:solidFill>
            <a:srgbClr val="416F3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Rectangle 64">
            <a:extLst>
              <a:ext uri="{FF2B5EF4-FFF2-40B4-BE49-F238E27FC236}">
                <a16:creationId xmlns:a16="http://schemas.microsoft.com/office/drawing/2014/main" id="{36C6C540-AD3E-498A-94E7-5F85FF2F8CDF}"/>
              </a:ext>
            </a:extLst>
          </p:cNvPr>
          <p:cNvSpPr/>
          <p:nvPr userDrawn="1"/>
        </p:nvSpPr>
        <p:spPr>
          <a:xfrm>
            <a:off x="1011649" y="4221501"/>
            <a:ext cx="144873" cy="217310"/>
          </a:xfrm>
          <a:prstGeom prst="rect">
            <a:avLst/>
          </a:prstGeom>
          <a:solidFill>
            <a:srgbClr val="77797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6" name="Graphic 65">
            <a:extLst>
              <a:ext uri="{FF2B5EF4-FFF2-40B4-BE49-F238E27FC236}">
                <a16:creationId xmlns:a16="http://schemas.microsoft.com/office/drawing/2014/main" id="{7EF2722B-5B62-4B8D-99C3-D43BCF82ECAB}"/>
              </a:ext>
            </a:extLst>
          </p:cNvPr>
          <p:cNvPicPr>
            <a:picLocks noChangeAspect="1"/>
          </p:cNvPicPr>
          <p:nvPr userDrawn="1"/>
        </p:nvPicPr>
        <p:blipFill>
          <a:blip r:embed="rId16">
            <a:extLst>
              <a:ext uri="{96DAC541-7B7A-43D3-8B79-37D633B846F1}">
                <asvg:svgBlip xmlns:asvg="http://schemas.microsoft.com/office/drawing/2016/SVG/main" r:embed="rId17"/>
              </a:ext>
            </a:extLst>
          </a:blip>
          <a:stretch>
            <a:fillRect/>
          </a:stretch>
        </p:blipFill>
        <p:spPr>
          <a:xfrm>
            <a:off x="6014205" y="4190481"/>
            <a:ext cx="2493476" cy="265263"/>
          </a:xfrm>
          <a:prstGeom prst="rect">
            <a:avLst/>
          </a:prstGeom>
          <a:effectLst>
            <a:outerShdw blurRad="241300" dist="38100" dir="2700000" algn="tl" rotWithShape="0">
              <a:prstClr val="black">
                <a:alpha val="40000"/>
              </a:prstClr>
            </a:outerShdw>
          </a:effectLst>
        </p:spPr>
      </p:pic>
      <p:pic>
        <p:nvPicPr>
          <p:cNvPr id="67" name="Graphic 66">
            <a:extLst>
              <a:ext uri="{FF2B5EF4-FFF2-40B4-BE49-F238E27FC236}">
                <a16:creationId xmlns:a16="http://schemas.microsoft.com/office/drawing/2014/main" id="{C5B54F68-4A9A-4458-8796-AECB93B05009}"/>
              </a:ext>
            </a:extLst>
          </p:cNvPr>
          <p:cNvPicPr>
            <a:picLocks noChangeAspect="1"/>
          </p:cNvPicPr>
          <p:nvPr userDrawn="1"/>
        </p:nvPicPr>
        <p:blipFill>
          <a:blip r:embed="rId18">
            <a:extLst>
              <a:ext uri="{96DAC541-7B7A-43D3-8B79-37D633B846F1}">
                <asvg:svgBlip xmlns:asvg="http://schemas.microsoft.com/office/drawing/2016/SVG/main" r:embed="rId19"/>
              </a:ext>
            </a:extLst>
          </a:blip>
          <a:stretch>
            <a:fillRect/>
          </a:stretch>
        </p:blipFill>
        <p:spPr>
          <a:xfrm>
            <a:off x="6014206" y="2047622"/>
            <a:ext cx="2852562" cy="320605"/>
          </a:xfrm>
          <a:prstGeom prst="rect">
            <a:avLst/>
          </a:prstGeom>
          <a:effectLst>
            <a:outerShdw blurRad="241300" dist="38100" dir="2700000" algn="tl" rotWithShape="0">
              <a:prstClr val="black">
                <a:alpha val="40000"/>
              </a:prstClr>
            </a:outerShdw>
          </a:effectLst>
        </p:spPr>
      </p:pic>
      <p:pic>
        <p:nvPicPr>
          <p:cNvPr id="68" name="Graphic 67">
            <a:extLst>
              <a:ext uri="{FF2B5EF4-FFF2-40B4-BE49-F238E27FC236}">
                <a16:creationId xmlns:a16="http://schemas.microsoft.com/office/drawing/2014/main" id="{E8183CED-BB1C-4F01-A48A-7B9598143E81}"/>
              </a:ext>
            </a:extLst>
          </p:cNvPr>
          <p:cNvPicPr>
            <a:picLocks noChangeAspect="1"/>
          </p:cNvPicPr>
          <p:nvPr userDrawn="1"/>
        </p:nvPicPr>
        <p:blipFill>
          <a:blip r:embed="rId20">
            <a:extLst>
              <a:ext uri="{96DAC541-7B7A-43D3-8B79-37D633B846F1}">
                <asvg:svgBlip xmlns:asvg="http://schemas.microsoft.com/office/drawing/2016/SVG/main" r:embed="rId21"/>
              </a:ext>
            </a:extLst>
          </a:blip>
          <a:stretch>
            <a:fillRect/>
          </a:stretch>
        </p:blipFill>
        <p:spPr>
          <a:xfrm>
            <a:off x="6014206" y="2793659"/>
            <a:ext cx="761782" cy="246620"/>
          </a:xfrm>
          <a:prstGeom prst="rect">
            <a:avLst/>
          </a:prstGeom>
          <a:effectLst>
            <a:outerShdw blurRad="241300" dist="38100" dir="2700000" algn="tl" rotWithShape="0">
              <a:prstClr val="black">
                <a:alpha val="40000"/>
              </a:prstClr>
            </a:outerShdw>
          </a:effectLst>
        </p:spPr>
      </p:pic>
      <p:pic>
        <p:nvPicPr>
          <p:cNvPr id="69" name="Graphic 68">
            <a:extLst>
              <a:ext uri="{FF2B5EF4-FFF2-40B4-BE49-F238E27FC236}">
                <a16:creationId xmlns:a16="http://schemas.microsoft.com/office/drawing/2014/main" id="{84D83211-3C20-4D04-92C3-B23D57F5F76A}"/>
              </a:ext>
            </a:extLst>
          </p:cNvPr>
          <p:cNvPicPr>
            <a:picLocks noChangeAspect="1"/>
          </p:cNvPicPr>
          <p:nvPr userDrawn="1"/>
        </p:nvPicPr>
        <p:blipFill>
          <a:blip r:embed="rId22">
            <a:extLst>
              <a:ext uri="{96DAC541-7B7A-43D3-8B79-37D633B846F1}">
                <asvg:svgBlip xmlns:asvg="http://schemas.microsoft.com/office/drawing/2016/SVG/main" r:embed="rId23"/>
              </a:ext>
            </a:extLst>
          </a:blip>
          <a:stretch>
            <a:fillRect/>
          </a:stretch>
        </p:blipFill>
        <p:spPr>
          <a:xfrm>
            <a:off x="6014205" y="3468180"/>
            <a:ext cx="1035801" cy="312384"/>
          </a:xfrm>
          <a:prstGeom prst="rect">
            <a:avLst/>
          </a:prstGeom>
          <a:effectLst>
            <a:outerShdw blurRad="241300" dist="38100" dir="2700000" algn="tl" rotWithShape="0">
              <a:prstClr val="black">
                <a:alpha val="40000"/>
              </a:prstClr>
            </a:outerShdw>
          </a:effectLst>
        </p:spPr>
      </p:pic>
      <p:pic>
        <p:nvPicPr>
          <p:cNvPr id="70" name="Graphic 69">
            <a:extLst>
              <a:ext uri="{FF2B5EF4-FFF2-40B4-BE49-F238E27FC236}">
                <a16:creationId xmlns:a16="http://schemas.microsoft.com/office/drawing/2014/main" id="{CDF68293-CC78-437B-8E58-12D9F50D00E0}"/>
              </a:ext>
            </a:extLst>
          </p:cNvPr>
          <p:cNvPicPr>
            <a:picLocks noChangeAspect="1"/>
          </p:cNvPicPr>
          <p:nvPr userDrawn="1"/>
        </p:nvPicPr>
        <p:blipFill>
          <a:blip r:embed="rId24">
            <a:extLst>
              <a:ext uri="{96DAC541-7B7A-43D3-8B79-37D633B846F1}">
                <asvg:svgBlip xmlns:asvg="http://schemas.microsoft.com/office/drawing/2016/SVG/main" r:embed="rId25"/>
              </a:ext>
            </a:extLst>
          </a:blip>
          <a:stretch>
            <a:fillRect/>
          </a:stretch>
        </p:blipFill>
        <p:spPr>
          <a:xfrm>
            <a:off x="6014206" y="1382037"/>
            <a:ext cx="1746232" cy="251171"/>
          </a:xfrm>
          <a:prstGeom prst="rect">
            <a:avLst/>
          </a:prstGeom>
          <a:effectLst>
            <a:outerShdw blurRad="241300" dist="38100" dir="2700000" algn="tl" rotWithShape="0">
              <a:prstClr val="black">
                <a:alpha val="40000"/>
              </a:prstClr>
            </a:outerShdw>
          </a:effectLst>
        </p:spPr>
      </p:pic>
      <p:pic>
        <p:nvPicPr>
          <p:cNvPr id="71" name="Graphic 70">
            <a:extLst>
              <a:ext uri="{FF2B5EF4-FFF2-40B4-BE49-F238E27FC236}">
                <a16:creationId xmlns:a16="http://schemas.microsoft.com/office/drawing/2014/main" id="{6ED1CEA7-71AA-40A5-A45E-16AAD29693BF}"/>
              </a:ext>
            </a:extLst>
          </p:cNvPr>
          <p:cNvPicPr>
            <a:picLocks noChangeAspect="1"/>
          </p:cNvPicPr>
          <p:nvPr userDrawn="1"/>
        </p:nvPicPr>
        <p:blipFill>
          <a:blip r:embed="rId26">
            <a:extLst>
              <a:ext uri="{96DAC541-7B7A-43D3-8B79-37D633B846F1}">
                <asvg:svgBlip xmlns:asvg="http://schemas.microsoft.com/office/drawing/2016/SVG/main" r:embed="rId27"/>
              </a:ext>
            </a:extLst>
          </a:blip>
          <a:stretch>
            <a:fillRect/>
          </a:stretch>
        </p:blipFill>
        <p:spPr>
          <a:xfrm>
            <a:off x="6014205" y="4872396"/>
            <a:ext cx="2074104" cy="256696"/>
          </a:xfrm>
          <a:prstGeom prst="rect">
            <a:avLst/>
          </a:prstGeom>
          <a:effectLst>
            <a:outerShdw blurRad="241300" dist="38100" dir="2700000" algn="tl" rotWithShape="0">
              <a:prstClr val="black">
                <a:alpha val="40000"/>
              </a:prstClr>
            </a:outerShdw>
          </a:effectLst>
        </p:spPr>
      </p:pic>
      <p:pic>
        <p:nvPicPr>
          <p:cNvPr id="16" name="Graphic 15">
            <a:extLst>
              <a:ext uri="{FF2B5EF4-FFF2-40B4-BE49-F238E27FC236}">
                <a16:creationId xmlns:a16="http://schemas.microsoft.com/office/drawing/2014/main" id="{9347ED9A-1C23-40DB-B749-39B724FAE30B}"/>
              </a:ext>
            </a:extLst>
          </p:cNvPr>
          <p:cNvPicPr>
            <a:picLocks noChangeAspect="1"/>
          </p:cNvPicPr>
          <p:nvPr userDrawn="1"/>
        </p:nvPicPr>
        <p:blipFill>
          <a:blip r:embed="rId28">
            <a:extLst>
              <a:ext uri="{96DAC541-7B7A-43D3-8B79-37D633B846F1}">
                <asvg:svgBlip xmlns:asvg="http://schemas.microsoft.com/office/drawing/2016/SVG/main" r:embed="rId29"/>
              </a:ext>
            </a:extLst>
          </a:blip>
          <a:stretch>
            <a:fillRect/>
          </a:stretch>
        </p:blipFill>
        <p:spPr>
          <a:xfrm>
            <a:off x="2296971" y="5620571"/>
            <a:ext cx="1305089" cy="265262"/>
          </a:xfrm>
          <a:prstGeom prst="rect">
            <a:avLst/>
          </a:prstGeom>
        </p:spPr>
      </p:pic>
      <p:sp>
        <p:nvSpPr>
          <p:cNvPr id="72" name="Rectangle 71">
            <a:extLst>
              <a:ext uri="{FF2B5EF4-FFF2-40B4-BE49-F238E27FC236}">
                <a16:creationId xmlns:a16="http://schemas.microsoft.com/office/drawing/2014/main" id="{4E84BC62-4093-418F-A647-3F97B532BCC0}"/>
              </a:ext>
            </a:extLst>
          </p:cNvPr>
          <p:cNvSpPr/>
          <p:nvPr userDrawn="1"/>
        </p:nvSpPr>
        <p:spPr>
          <a:xfrm>
            <a:off x="675078" y="5644547"/>
            <a:ext cx="213742" cy="217311"/>
          </a:xfrm>
          <a:prstGeom prst="rect">
            <a:avLst/>
          </a:prstGeom>
          <a:solidFill>
            <a:srgbClr val="8029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3" name="Graphic 72">
            <a:extLst>
              <a:ext uri="{FF2B5EF4-FFF2-40B4-BE49-F238E27FC236}">
                <a16:creationId xmlns:a16="http://schemas.microsoft.com/office/drawing/2014/main" id="{14776EF6-B8C9-49C4-8B10-315EA52123C4}"/>
              </a:ext>
            </a:extLst>
          </p:cNvPr>
          <p:cNvPicPr>
            <a:picLocks noChangeAspect="1"/>
          </p:cNvPicPr>
          <p:nvPr userDrawn="1"/>
        </p:nvPicPr>
        <p:blipFill>
          <a:blip r:embed="rId30">
            <a:extLst>
              <a:ext uri="{96DAC541-7B7A-43D3-8B79-37D633B846F1}">
                <asvg:svgBlip xmlns:asvg="http://schemas.microsoft.com/office/drawing/2016/SVG/main" r:embed="rId31"/>
              </a:ext>
            </a:extLst>
          </a:blip>
          <a:stretch>
            <a:fillRect/>
          </a:stretch>
        </p:blipFill>
        <p:spPr>
          <a:xfrm>
            <a:off x="6014205" y="5596596"/>
            <a:ext cx="1305089" cy="265262"/>
          </a:xfrm>
          <a:prstGeom prst="rect">
            <a:avLst/>
          </a:prstGeom>
          <a:effectLst>
            <a:outerShdw blurRad="215900" dist="38100" dir="2700000" algn="tl" rotWithShape="0">
              <a:prstClr val="black">
                <a:alpha val="40000"/>
              </a:prstClr>
            </a:outerShdw>
          </a:effectLst>
        </p:spPr>
      </p:pic>
      <p:cxnSp>
        <p:nvCxnSpPr>
          <p:cNvPr id="74" name="Straight Connector 73">
            <a:extLst>
              <a:ext uri="{FF2B5EF4-FFF2-40B4-BE49-F238E27FC236}">
                <a16:creationId xmlns:a16="http://schemas.microsoft.com/office/drawing/2014/main" id="{4A30B23F-1C42-4CDB-9C7C-46C52ED74572}"/>
              </a:ext>
            </a:extLst>
          </p:cNvPr>
          <p:cNvCxnSpPr>
            <a:cxnSpLocks/>
          </p:cNvCxnSpPr>
          <p:nvPr userDrawn="1"/>
        </p:nvCxnSpPr>
        <p:spPr>
          <a:xfrm>
            <a:off x="669537" y="940904"/>
            <a:ext cx="8197231"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32" name="Rectangle 31">
            <a:extLst>
              <a:ext uri="{FF2B5EF4-FFF2-40B4-BE49-F238E27FC236}">
                <a16:creationId xmlns:a16="http://schemas.microsoft.com/office/drawing/2014/main" id="{018F6915-79CB-443E-A3DB-7448B3A7618B}"/>
              </a:ext>
            </a:extLst>
          </p:cNvPr>
          <p:cNvSpPr/>
          <p:nvPr userDrawn="1"/>
        </p:nvSpPr>
        <p:spPr>
          <a:xfrm>
            <a:off x="916698" y="5644547"/>
            <a:ext cx="217311" cy="217311"/>
          </a:xfrm>
          <a:prstGeom prst="rect">
            <a:avLst/>
          </a:prstGeom>
          <a:solidFill>
            <a:srgbClr val="4747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4884272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9" name="Graphic 8">
            <a:extLst>
              <a:ext uri="{FF2B5EF4-FFF2-40B4-BE49-F238E27FC236}">
                <a16:creationId xmlns:a16="http://schemas.microsoft.com/office/drawing/2014/main" id="{5A888362-04BA-4A82-AD9D-5415ED405F3F}"/>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839309" y="144977"/>
            <a:ext cx="5930186" cy="6291784"/>
          </a:xfrm>
          <a:prstGeom prst="rect">
            <a:avLst/>
          </a:prstGeom>
          <a:effectLst/>
        </p:spPr>
      </p:pic>
      <p:sp>
        <p:nvSpPr>
          <p:cNvPr id="2" name="Title 1"/>
          <p:cNvSpPr>
            <a:spLocks noGrp="1"/>
          </p:cNvSpPr>
          <p:nvPr>
            <p:ph type="ctrTitle" hasCustomPrompt="1"/>
          </p:nvPr>
        </p:nvSpPr>
        <p:spPr>
          <a:xfrm>
            <a:off x="3607075" y="3490924"/>
            <a:ext cx="7330990" cy="977621"/>
          </a:xfrm>
        </p:spPr>
        <p:txBody>
          <a:bodyPr bIns="0" anchor="b">
            <a:normAutofit/>
          </a:bodyPr>
          <a:lstStyle>
            <a:lvl1pPr algn="l">
              <a:defRPr sz="4000">
                <a:solidFill>
                  <a:srgbClr val="393949"/>
                </a:solidFill>
                <a:latin typeface="Source Sans Pro" panose="020B0503030403020204" pitchFamily="34" charset="0"/>
                <a:ea typeface="Source Sans Pro" panose="020B0503030403020204" pitchFamily="34" charset="0"/>
              </a:defRPr>
            </a:lvl1pPr>
          </a:lstStyle>
          <a:p>
            <a:r>
              <a:rPr lang="en-US"/>
              <a:t>Presentation title</a:t>
            </a:r>
          </a:p>
        </p:txBody>
      </p:sp>
      <p:sp>
        <p:nvSpPr>
          <p:cNvPr id="3" name="Subtitle 2"/>
          <p:cNvSpPr>
            <a:spLocks noGrp="1"/>
          </p:cNvSpPr>
          <p:nvPr>
            <p:ph type="subTitle" idx="1" hasCustomPrompt="1"/>
          </p:nvPr>
        </p:nvSpPr>
        <p:spPr>
          <a:xfrm>
            <a:off x="3670540" y="4644020"/>
            <a:ext cx="5825480" cy="977621"/>
          </a:xfrm>
          <a:prstGeom prst="rect">
            <a:avLst/>
          </a:prstGeom>
        </p:spPr>
        <p:txBody>
          <a:bodyPr tIns="91440" bIns="91440">
            <a:normAutofit/>
          </a:bodyPr>
          <a:lstStyle>
            <a:lvl1pPr marL="0" indent="0" algn="l">
              <a:buNone/>
              <a:defRPr sz="1800" b="0" cap="all" baseline="0">
                <a:solidFill>
                  <a:schemeClr val="tx1"/>
                </a:solidFill>
                <a:latin typeface="Source Sans Pro" panose="020B0503030403020204" pitchFamily="34" charset="0"/>
                <a:ea typeface="Source Sans Pro" panose="020B0503030403020204" pitchFamily="34" charset="0"/>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subtitle</a:t>
            </a:r>
          </a:p>
        </p:txBody>
      </p:sp>
      <p:cxnSp>
        <p:nvCxnSpPr>
          <p:cNvPr id="15" name="Straight Connector 14"/>
          <p:cNvCxnSpPr>
            <a:cxnSpLocks/>
          </p:cNvCxnSpPr>
          <p:nvPr/>
        </p:nvCxnSpPr>
        <p:spPr>
          <a:xfrm>
            <a:off x="3712032" y="4556282"/>
            <a:ext cx="7496313" cy="0"/>
          </a:xfrm>
          <a:prstGeom prst="line">
            <a:avLst/>
          </a:prstGeom>
          <a:ln w="31750">
            <a:solidFill>
              <a:schemeClr val="accent3"/>
            </a:solidFill>
          </a:ln>
        </p:spPr>
        <p:style>
          <a:lnRef idx="3">
            <a:schemeClr val="accent1"/>
          </a:lnRef>
          <a:fillRef idx="0">
            <a:schemeClr val="accent1"/>
          </a:fillRef>
          <a:effectRef idx="2">
            <a:schemeClr val="accent1"/>
          </a:effectRef>
          <a:fontRef idx="minor">
            <a:schemeClr val="tx1"/>
          </a:fontRef>
        </p:style>
      </p:cxnSp>
      <p:pic>
        <p:nvPicPr>
          <p:cNvPr id="10" name="Picture 9" descr="Logo&#10;&#10;Description automatically generated">
            <a:extLst>
              <a:ext uri="{FF2B5EF4-FFF2-40B4-BE49-F238E27FC236}">
                <a16:creationId xmlns:a16="http://schemas.microsoft.com/office/drawing/2014/main" id="{0F0BCC52-330A-4BD4-BD33-BA82B3B2E2DB}"/>
              </a:ext>
            </a:extLst>
          </p:cNvPr>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3670540" y="2248727"/>
            <a:ext cx="2669100" cy="1349545"/>
          </a:xfrm>
          <a:prstGeom prst="rect">
            <a:avLst/>
          </a:prstGeom>
        </p:spPr>
      </p:pic>
      <p:cxnSp>
        <p:nvCxnSpPr>
          <p:cNvPr id="12" name="Straight Connector 11">
            <a:extLst>
              <a:ext uri="{FF2B5EF4-FFF2-40B4-BE49-F238E27FC236}">
                <a16:creationId xmlns:a16="http://schemas.microsoft.com/office/drawing/2014/main" id="{CCAAF159-1CBF-4155-B3AE-FAE51BA502E7}"/>
              </a:ext>
            </a:extLst>
          </p:cNvPr>
          <p:cNvCxnSpPr>
            <a:cxnSpLocks/>
          </p:cNvCxnSpPr>
          <p:nvPr userDrawn="1"/>
        </p:nvCxnSpPr>
        <p:spPr>
          <a:xfrm>
            <a:off x="3712032" y="3803117"/>
            <a:ext cx="7496313" cy="0"/>
          </a:xfrm>
          <a:prstGeom prst="line">
            <a:avLst/>
          </a:prstGeom>
          <a:ln w="31750">
            <a:solidFill>
              <a:schemeClr val="accent3"/>
            </a:solidFill>
          </a:ln>
        </p:spPr>
        <p:style>
          <a:lnRef idx="3">
            <a:schemeClr val="accent1"/>
          </a:lnRef>
          <a:fillRef idx="0">
            <a:schemeClr val="accent1"/>
          </a:fillRef>
          <a:effectRef idx="2">
            <a:schemeClr val="accent1"/>
          </a:effectRef>
          <a:fontRef idx="minor">
            <a:schemeClr val="tx1"/>
          </a:fontRef>
        </p:style>
      </p:cxnSp>
      <p:sp>
        <p:nvSpPr>
          <p:cNvPr id="8" name="Slide Number Placeholder 8">
            <a:extLst>
              <a:ext uri="{FF2B5EF4-FFF2-40B4-BE49-F238E27FC236}">
                <a16:creationId xmlns:a16="http://schemas.microsoft.com/office/drawing/2014/main" id="{A676ABC6-A4F7-49CF-AC2D-BE53357CBE70}"/>
              </a:ext>
            </a:extLst>
          </p:cNvPr>
          <p:cNvSpPr>
            <a:spLocks noGrp="1"/>
          </p:cNvSpPr>
          <p:nvPr>
            <p:ph type="sldNum" sz="quarter" idx="4"/>
          </p:nvPr>
        </p:nvSpPr>
        <p:spPr>
          <a:xfrm>
            <a:off x="202582" y="6388696"/>
            <a:ext cx="636727" cy="322851"/>
          </a:xfrm>
          <a:prstGeom prst="rect">
            <a:avLst/>
          </a:prstGeom>
        </p:spPr>
        <p:txBody>
          <a:bodyPr/>
          <a:lstStyle>
            <a:lvl1pPr>
              <a:defRPr>
                <a:solidFill>
                  <a:schemeClr val="bg1"/>
                </a:solidFill>
              </a:defRPr>
            </a:lvl1pPr>
          </a:lstStyle>
          <a:p>
            <a:fld id="{6D22F896-40B5-4ADD-8801-0D06FADFA095}" type="slidenum">
              <a:rPr lang="en-US" smtClean="0"/>
              <a:pPr/>
              <a:t>‹#›</a:t>
            </a:fld>
            <a:endParaRPr lang="en-US"/>
          </a:p>
        </p:txBody>
      </p:sp>
      <p:sp>
        <p:nvSpPr>
          <p:cNvPr id="11" name="TextBox 10">
            <a:extLst>
              <a:ext uri="{FF2B5EF4-FFF2-40B4-BE49-F238E27FC236}">
                <a16:creationId xmlns:a16="http://schemas.microsoft.com/office/drawing/2014/main" id="{C818B181-0AD0-48CD-9E0C-A71EB09686D9}"/>
              </a:ext>
            </a:extLst>
          </p:cNvPr>
          <p:cNvSpPr txBox="1"/>
          <p:nvPr userDrawn="1"/>
        </p:nvSpPr>
        <p:spPr>
          <a:xfrm>
            <a:off x="895611" y="6512968"/>
            <a:ext cx="10351067" cy="200055"/>
          </a:xfrm>
          <a:prstGeom prst="rect">
            <a:avLst/>
          </a:prstGeom>
          <a:noFill/>
        </p:spPr>
        <p:txBody>
          <a:bodyPr wrap="square">
            <a:spAutoFit/>
          </a:bodyPr>
          <a:lstStyle/>
          <a:p>
            <a:pPr algn="ctr"/>
            <a:r>
              <a:rPr lang="en-US" sz="700" b="0" i="0">
                <a:solidFill>
                  <a:schemeClr val="tx1">
                    <a:lumMod val="75000"/>
                    <a:lumOff val="25000"/>
                  </a:schemeClr>
                </a:solidFill>
                <a:effectLst/>
                <a:latin typeface="Helvetica Neue"/>
              </a:rPr>
              <a:t>THIS MATERIAL IS CONFIDENTIAL</a:t>
            </a:r>
            <a:endParaRPr lang="en-US" sz="700">
              <a:solidFill>
                <a:schemeClr val="tx1">
                  <a:lumMod val="75000"/>
                  <a:lumOff val="25000"/>
                </a:schemeClr>
              </a:solidFill>
            </a:endParaRPr>
          </a:p>
        </p:txBody>
      </p:sp>
    </p:spTree>
    <p:extLst>
      <p:ext uri="{BB962C8B-B14F-4D97-AF65-F5344CB8AC3E}">
        <p14:creationId xmlns:p14="http://schemas.microsoft.com/office/powerpoint/2010/main" val="215728045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Diagonal Stripe 4">
            <a:extLst>
              <a:ext uri="{FF2B5EF4-FFF2-40B4-BE49-F238E27FC236}">
                <a16:creationId xmlns:a16="http://schemas.microsoft.com/office/drawing/2014/main" id="{33B0F050-294E-48BF-922A-0D4F22D12663}"/>
              </a:ext>
            </a:extLst>
          </p:cNvPr>
          <p:cNvSpPr/>
          <p:nvPr userDrawn="1"/>
        </p:nvSpPr>
        <p:spPr>
          <a:xfrm>
            <a:off x="0" y="0"/>
            <a:ext cx="12192000" cy="6858000"/>
          </a:xfrm>
          <a:prstGeom prst="diagStripe">
            <a:avLst>
              <a:gd name="adj" fmla="val 50440"/>
            </a:avLst>
          </a:prstGeom>
          <a:blipFill>
            <a:blip r:embed="rId3"/>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p:cNvSpPr>
            <a:spLocks noGrp="1"/>
          </p:cNvSpPr>
          <p:nvPr>
            <p:ph type="ctrTitle" hasCustomPrompt="1"/>
          </p:nvPr>
        </p:nvSpPr>
        <p:spPr>
          <a:xfrm>
            <a:off x="1842479" y="1816275"/>
            <a:ext cx="9037556" cy="3989540"/>
          </a:xfrm>
          <a:solidFill>
            <a:schemeClr val="bg1">
              <a:lumMod val="95000"/>
            </a:schemeClr>
          </a:solidFill>
          <a:ln>
            <a:noFill/>
          </a:ln>
          <a:effectLst>
            <a:outerShdw blurRad="215900" dist="38100" dir="2700000" algn="tl" rotWithShape="0">
              <a:prstClr val="black">
                <a:alpha val="70000"/>
              </a:prstClr>
            </a:outerShdw>
          </a:effectLst>
        </p:spPr>
        <p:txBody>
          <a:bodyPr bIns="0" anchor="t">
            <a:normAutofit/>
          </a:bodyPr>
          <a:lstStyle>
            <a:lvl1pPr algn="l">
              <a:lnSpc>
                <a:spcPct val="150000"/>
              </a:lnSpc>
              <a:buFont typeface="Arial" panose="020B0604020202020204" pitchFamily="34" charset="0"/>
              <a:buNone/>
              <a:defRPr sz="2400">
                <a:solidFill>
                  <a:schemeClr val="tx1">
                    <a:lumMod val="75000"/>
                    <a:lumOff val="25000"/>
                  </a:schemeClr>
                </a:solidFill>
                <a:latin typeface="Source Sans Pro" panose="020B0503030403020204" pitchFamily="34" charset="0"/>
                <a:ea typeface="Source Sans Pro" panose="020B0503030403020204" pitchFamily="34" charset="0"/>
              </a:defRPr>
            </a:lvl1pPr>
          </a:lstStyle>
          <a:p>
            <a:r>
              <a:rPr lang="en-US" b="1" i="0">
                <a:solidFill>
                  <a:srgbClr val="000000"/>
                </a:solidFill>
                <a:effectLst/>
                <a:latin typeface="Roboto" panose="02000000000000000000" pitchFamily="2" charset="0"/>
              </a:rPr>
              <a:t> •  </a:t>
            </a:r>
            <a:r>
              <a:rPr lang="en-US"/>
              <a:t>SECTION TITLE</a:t>
            </a:r>
            <a:br>
              <a:rPr lang="en-US"/>
            </a:br>
            <a:r>
              <a:rPr lang="en-US"/>
              <a:t> </a:t>
            </a:r>
            <a:r>
              <a:rPr lang="en-US" b="1" i="0">
                <a:solidFill>
                  <a:srgbClr val="000000"/>
                </a:solidFill>
                <a:effectLst/>
                <a:latin typeface="Roboto" panose="02000000000000000000" pitchFamily="2" charset="0"/>
              </a:rPr>
              <a:t>•  </a:t>
            </a:r>
            <a:r>
              <a:rPr lang="en-US"/>
              <a:t>SECTION TITLE</a:t>
            </a:r>
            <a:br>
              <a:rPr lang="en-US"/>
            </a:br>
            <a:r>
              <a:rPr lang="en-US"/>
              <a:t> </a:t>
            </a:r>
            <a:r>
              <a:rPr lang="en-US" b="1" i="0">
                <a:solidFill>
                  <a:srgbClr val="000000"/>
                </a:solidFill>
                <a:effectLst/>
                <a:latin typeface="Roboto" panose="02000000000000000000" pitchFamily="2" charset="0"/>
              </a:rPr>
              <a:t>•  </a:t>
            </a:r>
            <a:r>
              <a:rPr lang="en-US"/>
              <a:t>SECTION TITLE</a:t>
            </a:r>
            <a:br>
              <a:rPr lang="en-US"/>
            </a:br>
            <a:r>
              <a:rPr lang="en-US"/>
              <a:t> </a:t>
            </a:r>
            <a:r>
              <a:rPr lang="en-US" b="1" i="0">
                <a:solidFill>
                  <a:srgbClr val="000000"/>
                </a:solidFill>
                <a:effectLst/>
                <a:latin typeface="Roboto" panose="02000000000000000000" pitchFamily="2" charset="0"/>
              </a:rPr>
              <a:t>•  </a:t>
            </a:r>
            <a:r>
              <a:rPr lang="en-US"/>
              <a:t>SECTION TITLE</a:t>
            </a:r>
            <a:br>
              <a:rPr lang="en-US"/>
            </a:br>
            <a:r>
              <a:rPr lang="en-US"/>
              <a:t> </a:t>
            </a:r>
            <a:r>
              <a:rPr lang="en-US" b="1" i="0">
                <a:solidFill>
                  <a:srgbClr val="000000"/>
                </a:solidFill>
                <a:effectLst/>
                <a:latin typeface="Roboto" panose="02000000000000000000" pitchFamily="2" charset="0"/>
              </a:rPr>
              <a:t>•  </a:t>
            </a:r>
            <a:r>
              <a:rPr lang="en-US"/>
              <a:t>SECTION TITLE</a:t>
            </a:r>
            <a:br>
              <a:rPr lang="en-US"/>
            </a:br>
            <a:r>
              <a:rPr lang="en-US"/>
              <a:t> </a:t>
            </a:r>
            <a:r>
              <a:rPr lang="en-US" b="1" i="0">
                <a:solidFill>
                  <a:srgbClr val="000000"/>
                </a:solidFill>
                <a:effectLst/>
                <a:latin typeface="Roboto" panose="02000000000000000000" pitchFamily="2" charset="0"/>
              </a:rPr>
              <a:t>•  </a:t>
            </a:r>
            <a:r>
              <a:rPr lang="en-US"/>
              <a:t>SECTION TITLE</a:t>
            </a:r>
            <a:br>
              <a:rPr lang="en-US"/>
            </a:br>
            <a:r>
              <a:rPr lang="en-US"/>
              <a:t> </a:t>
            </a:r>
            <a:r>
              <a:rPr lang="en-US" b="1" i="0">
                <a:solidFill>
                  <a:srgbClr val="000000"/>
                </a:solidFill>
                <a:effectLst/>
                <a:latin typeface="Roboto" panose="02000000000000000000" pitchFamily="2" charset="0"/>
              </a:rPr>
              <a:t>•  </a:t>
            </a:r>
            <a:r>
              <a:rPr lang="en-US"/>
              <a:t>SECTION TITLE</a:t>
            </a:r>
          </a:p>
        </p:txBody>
      </p:sp>
      <p:sp>
        <p:nvSpPr>
          <p:cNvPr id="8" name="Slide Number Placeholder 8">
            <a:extLst>
              <a:ext uri="{FF2B5EF4-FFF2-40B4-BE49-F238E27FC236}">
                <a16:creationId xmlns:a16="http://schemas.microsoft.com/office/drawing/2014/main" id="{A676ABC6-A4F7-49CF-AC2D-BE53357CBE70}"/>
              </a:ext>
            </a:extLst>
          </p:cNvPr>
          <p:cNvSpPr>
            <a:spLocks noGrp="1"/>
          </p:cNvSpPr>
          <p:nvPr>
            <p:ph type="sldNum" sz="quarter" idx="4"/>
          </p:nvPr>
        </p:nvSpPr>
        <p:spPr>
          <a:xfrm>
            <a:off x="264425" y="5929287"/>
            <a:ext cx="636727" cy="322851"/>
          </a:xfrm>
          <a:prstGeom prst="rect">
            <a:avLst/>
          </a:prstGeom>
        </p:spPr>
        <p:txBody>
          <a:bodyPr/>
          <a:lstStyle>
            <a:lvl1pPr>
              <a:defRPr>
                <a:solidFill>
                  <a:schemeClr val="bg1"/>
                </a:solidFill>
              </a:defRPr>
            </a:lvl1pPr>
          </a:lstStyle>
          <a:p>
            <a:fld id="{6D22F896-40B5-4ADD-8801-0D06FADFA095}" type="slidenum">
              <a:rPr lang="en-US" smtClean="0"/>
              <a:pPr/>
              <a:t>‹#›</a:t>
            </a:fld>
            <a:endParaRPr lang="en-US"/>
          </a:p>
        </p:txBody>
      </p:sp>
      <p:sp>
        <p:nvSpPr>
          <p:cNvPr id="9" name="TextBox 8">
            <a:extLst>
              <a:ext uri="{FF2B5EF4-FFF2-40B4-BE49-F238E27FC236}">
                <a16:creationId xmlns:a16="http://schemas.microsoft.com/office/drawing/2014/main" id="{2D8E70A6-C66B-42CB-98D8-CB8B5690124F}"/>
              </a:ext>
            </a:extLst>
          </p:cNvPr>
          <p:cNvSpPr txBox="1"/>
          <p:nvPr userDrawn="1"/>
        </p:nvSpPr>
        <p:spPr>
          <a:xfrm>
            <a:off x="9171359" y="6552660"/>
            <a:ext cx="2075319" cy="200055"/>
          </a:xfrm>
          <a:prstGeom prst="rect">
            <a:avLst/>
          </a:prstGeom>
          <a:noFill/>
        </p:spPr>
        <p:txBody>
          <a:bodyPr wrap="square">
            <a:spAutoFit/>
          </a:bodyPr>
          <a:lstStyle/>
          <a:p>
            <a:pPr algn="r"/>
            <a:r>
              <a:rPr lang="en-US" sz="700" b="0" i="0">
                <a:solidFill>
                  <a:schemeClr val="tx2">
                    <a:lumMod val="60000"/>
                    <a:lumOff val="40000"/>
                  </a:schemeClr>
                </a:solidFill>
                <a:effectLst/>
                <a:latin typeface="Helvetica Neue"/>
              </a:rPr>
              <a:t>This material is confidential</a:t>
            </a:r>
            <a:endParaRPr lang="en-US" sz="700">
              <a:solidFill>
                <a:schemeClr val="tx2">
                  <a:lumMod val="60000"/>
                  <a:lumOff val="40000"/>
                </a:schemeClr>
              </a:solidFill>
            </a:endParaRPr>
          </a:p>
        </p:txBody>
      </p:sp>
      <p:sp>
        <p:nvSpPr>
          <p:cNvPr id="7" name="TextBox 6">
            <a:extLst>
              <a:ext uri="{FF2B5EF4-FFF2-40B4-BE49-F238E27FC236}">
                <a16:creationId xmlns:a16="http://schemas.microsoft.com/office/drawing/2014/main" id="{474FE7BE-9B38-4814-ACB4-BD4ABE8D9FFD}"/>
              </a:ext>
            </a:extLst>
          </p:cNvPr>
          <p:cNvSpPr txBox="1"/>
          <p:nvPr userDrawn="1"/>
        </p:nvSpPr>
        <p:spPr>
          <a:xfrm>
            <a:off x="1047833" y="6552660"/>
            <a:ext cx="10198846" cy="200055"/>
          </a:xfrm>
          <a:prstGeom prst="rect">
            <a:avLst/>
          </a:prstGeom>
          <a:noFill/>
        </p:spPr>
        <p:txBody>
          <a:bodyPr wrap="square">
            <a:spAutoFit/>
          </a:bodyPr>
          <a:lstStyle/>
          <a:p>
            <a:pPr algn="ctr"/>
            <a:r>
              <a:rPr lang="en-US" sz="700" b="0" i="0">
                <a:solidFill>
                  <a:schemeClr val="tx1">
                    <a:lumMod val="75000"/>
                    <a:lumOff val="25000"/>
                  </a:schemeClr>
                </a:solidFill>
                <a:effectLst/>
                <a:latin typeface="Helvetica Neue"/>
              </a:rPr>
              <a:t>THIS MATERIAL IS CONFIDENTIAL</a:t>
            </a:r>
            <a:endParaRPr lang="en-US" sz="700">
              <a:solidFill>
                <a:schemeClr val="tx1">
                  <a:lumMod val="75000"/>
                  <a:lumOff val="25000"/>
                </a:schemeClr>
              </a:solidFill>
            </a:endParaRPr>
          </a:p>
        </p:txBody>
      </p:sp>
      <p:sp>
        <p:nvSpPr>
          <p:cNvPr id="20" name="Title 1">
            <a:extLst>
              <a:ext uri="{FF2B5EF4-FFF2-40B4-BE49-F238E27FC236}">
                <a16:creationId xmlns:a16="http://schemas.microsoft.com/office/drawing/2014/main" id="{2E32760B-41B6-4DD3-AA8C-F7E713D06A91}"/>
              </a:ext>
            </a:extLst>
          </p:cNvPr>
          <p:cNvSpPr txBox="1">
            <a:spLocks/>
          </p:cNvSpPr>
          <p:nvPr userDrawn="1"/>
        </p:nvSpPr>
        <p:spPr>
          <a:xfrm>
            <a:off x="4976191" y="403772"/>
            <a:ext cx="4048539" cy="1232902"/>
          </a:xfrm>
          <a:prstGeom prst="rect">
            <a:avLst/>
          </a:prstGeom>
          <a:effectLst>
            <a:outerShdw blurRad="215900" dist="38100" dir="2700000" algn="tl" rotWithShape="0">
              <a:prstClr val="black">
                <a:alpha val="70000"/>
              </a:prstClr>
            </a:outerShdw>
          </a:effectLst>
        </p:spPr>
        <p:txBody>
          <a:bodyPr vert="horz" lIns="91440" tIns="45720" rIns="91440" bIns="0" rtlCol="0" anchor="b">
            <a:normAutofit/>
          </a:bodyPr>
          <a:lstStyle>
            <a:lvl1pPr algn="ctr" defTabSz="914400" rtl="0" eaLnBrk="1" latinLnBrk="0" hangingPunct="1">
              <a:lnSpc>
                <a:spcPct val="90000"/>
              </a:lnSpc>
              <a:spcBef>
                <a:spcPct val="0"/>
              </a:spcBef>
              <a:buNone/>
              <a:defRPr sz="5400" b="0" i="0" kern="1200" cap="all">
                <a:solidFill>
                  <a:schemeClr val="bg1"/>
                </a:solidFill>
                <a:effectLst/>
                <a:latin typeface="+mj-lt"/>
                <a:ea typeface="+mj-ea"/>
                <a:cs typeface="+mj-cs"/>
              </a:defRPr>
            </a:lvl1pPr>
          </a:lstStyle>
          <a:p>
            <a:r>
              <a:rPr lang="en-US" sz="7200"/>
              <a:t>agenda</a:t>
            </a:r>
          </a:p>
        </p:txBody>
      </p:sp>
    </p:spTree>
    <p:extLst>
      <p:ext uri="{BB962C8B-B14F-4D97-AF65-F5344CB8AC3E}">
        <p14:creationId xmlns:p14="http://schemas.microsoft.com/office/powerpoint/2010/main" val="150152481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pic>
        <p:nvPicPr>
          <p:cNvPr id="11" name="Graphic 10">
            <a:extLst>
              <a:ext uri="{FF2B5EF4-FFF2-40B4-BE49-F238E27FC236}">
                <a16:creationId xmlns:a16="http://schemas.microsoft.com/office/drawing/2014/main" id="{0C9A3128-7B76-4D52-BEF0-DA474BEF4172}"/>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3246317" y="150338"/>
            <a:ext cx="5888847" cy="6247924"/>
          </a:xfrm>
          <a:prstGeom prst="rect">
            <a:avLst/>
          </a:prstGeom>
          <a:effectLst/>
        </p:spPr>
      </p:pic>
      <p:sp>
        <p:nvSpPr>
          <p:cNvPr id="2" name="Title 1"/>
          <p:cNvSpPr>
            <a:spLocks noGrp="1"/>
          </p:cNvSpPr>
          <p:nvPr>
            <p:ph type="title"/>
          </p:nvPr>
        </p:nvSpPr>
        <p:spPr>
          <a:xfrm>
            <a:off x="1205678" y="703065"/>
            <a:ext cx="9867880" cy="690788"/>
          </a:xfrm>
        </p:spPr>
        <p:txBody>
          <a:bodyPr/>
          <a:lstStyle>
            <a:lvl1pPr>
              <a:defRPr>
                <a:latin typeface="Source Sans Pro" panose="020B0503030403020204" pitchFamily="34" charset="0"/>
                <a:ea typeface="Source Sans Pro" panose="020B0503030403020204" pitchFamily="34" charset="0"/>
              </a:defRPr>
            </a:lvl1pPr>
          </a:lstStyle>
          <a:p>
            <a:r>
              <a:rPr lang="en-US"/>
              <a:t>Click to edit Master title style</a:t>
            </a:r>
          </a:p>
        </p:txBody>
      </p:sp>
      <p:sp>
        <p:nvSpPr>
          <p:cNvPr id="9" name="Slide Number Placeholder 8">
            <a:extLst>
              <a:ext uri="{FF2B5EF4-FFF2-40B4-BE49-F238E27FC236}">
                <a16:creationId xmlns:a16="http://schemas.microsoft.com/office/drawing/2014/main" id="{F2E7BC80-4E57-4A18-910F-2661BB17BFA9}"/>
              </a:ext>
            </a:extLst>
          </p:cNvPr>
          <p:cNvSpPr>
            <a:spLocks noGrp="1"/>
          </p:cNvSpPr>
          <p:nvPr>
            <p:ph type="sldNum" sz="quarter" idx="10"/>
          </p:nvPr>
        </p:nvSpPr>
        <p:spPr>
          <a:xfrm>
            <a:off x="202582" y="6388696"/>
            <a:ext cx="636727" cy="322851"/>
          </a:xfrm>
          <a:prstGeom prst="rect">
            <a:avLst/>
          </a:prstGeom>
        </p:spPr>
        <p:txBody>
          <a:bodyPr/>
          <a:lstStyle>
            <a:lvl1pPr>
              <a:defRPr>
                <a:solidFill>
                  <a:schemeClr val="tx2">
                    <a:lumMod val="60000"/>
                    <a:lumOff val="40000"/>
                  </a:schemeClr>
                </a:solidFill>
              </a:defRPr>
            </a:lvl1pPr>
          </a:lstStyle>
          <a:p>
            <a:fld id="{6D22F896-40B5-4ADD-8801-0D06FADFA095}" type="slidenum">
              <a:rPr lang="en-US" smtClean="0"/>
              <a:pPr/>
              <a:t>‹#›</a:t>
            </a:fld>
            <a:endParaRPr lang="en-US"/>
          </a:p>
        </p:txBody>
      </p:sp>
      <p:sp>
        <p:nvSpPr>
          <p:cNvPr id="13" name="TextBox 12">
            <a:extLst>
              <a:ext uri="{FF2B5EF4-FFF2-40B4-BE49-F238E27FC236}">
                <a16:creationId xmlns:a16="http://schemas.microsoft.com/office/drawing/2014/main" id="{79EA8E14-F31C-4B52-AECD-9CB341392523}"/>
              </a:ext>
            </a:extLst>
          </p:cNvPr>
          <p:cNvSpPr txBox="1"/>
          <p:nvPr userDrawn="1"/>
        </p:nvSpPr>
        <p:spPr>
          <a:xfrm>
            <a:off x="1047833" y="6552660"/>
            <a:ext cx="10198846" cy="200055"/>
          </a:xfrm>
          <a:prstGeom prst="rect">
            <a:avLst/>
          </a:prstGeom>
          <a:noFill/>
        </p:spPr>
        <p:txBody>
          <a:bodyPr wrap="square">
            <a:spAutoFit/>
          </a:bodyPr>
          <a:lstStyle/>
          <a:p>
            <a:pPr algn="ctr"/>
            <a:r>
              <a:rPr lang="en-US" sz="700" b="0" i="0">
                <a:solidFill>
                  <a:schemeClr val="tx1">
                    <a:lumMod val="75000"/>
                    <a:lumOff val="25000"/>
                  </a:schemeClr>
                </a:solidFill>
                <a:effectLst/>
                <a:latin typeface="Helvetica Neue"/>
              </a:rPr>
              <a:t>THIS MATERIAL IS CONFIDENTIAL</a:t>
            </a:r>
            <a:endParaRPr lang="en-US" sz="700">
              <a:solidFill>
                <a:schemeClr val="tx1">
                  <a:lumMod val="75000"/>
                  <a:lumOff val="25000"/>
                </a:schemeClr>
              </a:solidFill>
            </a:endParaRPr>
          </a:p>
        </p:txBody>
      </p:sp>
      <p:sp>
        <p:nvSpPr>
          <p:cNvPr id="8" name="Content Placeholder 3">
            <a:extLst>
              <a:ext uri="{FF2B5EF4-FFF2-40B4-BE49-F238E27FC236}">
                <a16:creationId xmlns:a16="http://schemas.microsoft.com/office/drawing/2014/main" id="{E7D5B52B-B5F9-40AC-BDDA-5958C2183E59}"/>
              </a:ext>
            </a:extLst>
          </p:cNvPr>
          <p:cNvSpPr>
            <a:spLocks noGrp="1"/>
          </p:cNvSpPr>
          <p:nvPr>
            <p:ph sz="half" idx="2"/>
          </p:nvPr>
        </p:nvSpPr>
        <p:spPr>
          <a:xfrm>
            <a:off x="1213316" y="1548251"/>
            <a:ext cx="9867880" cy="4458326"/>
          </a:xfrm>
          <a:prstGeom prst="rect">
            <a:avLst/>
          </a:prstGeom>
        </p:spPr>
        <p:txBody>
          <a:bodyPr/>
          <a:lstStyle>
            <a:lvl1pPr>
              <a:defRPr>
                <a:latin typeface="Source Sans Pro" panose="020B0503030403020204" pitchFamily="34" charset="0"/>
                <a:ea typeface="Source Sans Pro" panose="020B0503030403020204" pitchFamily="34" charset="0"/>
              </a:defRPr>
            </a:lvl1pPr>
            <a:lvl2pPr>
              <a:defRPr>
                <a:latin typeface="Source Sans Pro" panose="020B0503030403020204" pitchFamily="34" charset="0"/>
                <a:ea typeface="Source Sans Pro" panose="020B0503030403020204" pitchFamily="34" charset="0"/>
              </a:defRPr>
            </a:lvl2pPr>
            <a:lvl3pPr>
              <a:defRPr>
                <a:latin typeface="Source Sans Pro" panose="020B0503030403020204" pitchFamily="34" charset="0"/>
                <a:ea typeface="Source Sans Pro" panose="020B0503030403020204" pitchFamily="34" charset="0"/>
              </a:defRPr>
            </a:lvl3pPr>
            <a:lvl4pPr>
              <a:defRPr>
                <a:latin typeface="Source Sans Pro" panose="020B0503030403020204" pitchFamily="34" charset="0"/>
                <a:ea typeface="Source Sans Pro" panose="020B0503030403020204" pitchFamily="34" charset="0"/>
              </a:defRPr>
            </a:lvl4pPr>
            <a:lvl5pPr>
              <a:defRPr>
                <a:latin typeface="Source Sans Pro" panose="020B0503030403020204" pitchFamily="34" charset="0"/>
                <a:ea typeface="Source Sans Pro" panose="020B0503030403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7" name="Straight Connector 6">
            <a:extLst>
              <a:ext uri="{FF2B5EF4-FFF2-40B4-BE49-F238E27FC236}">
                <a16:creationId xmlns:a16="http://schemas.microsoft.com/office/drawing/2014/main" id="{A4C324DF-2B2C-45EC-9D1B-3B48943A15D0}"/>
              </a:ext>
            </a:extLst>
          </p:cNvPr>
          <p:cNvCxnSpPr/>
          <p:nvPr userDrawn="1"/>
        </p:nvCxnSpPr>
        <p:spPr>
          <a:xfrm>
            <a:off x="1361547" y="1414171"/>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5798228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963494" y="675271"/>
            <a:ext cx="6793945" cy="1292660"/>
          </a:xfrm>
        </p:spPr>
        <p:txBody>
          <a:bodyPr/>
          <a:lstStyle>
            <a:lvl1pPr algn="l">
              <a:defRPr sz="4400">
                <a:latin typeface="Source Sans Pro" panose="020B0503030403020204" pitchFamily="34" charset="0"/>
                <a:ea typeface="Source Sans Pro" panose="020B0503030403020204" pitchFamily="34" charset="0"/>
              </a:defRPr>
            </a:lvl1pPr>
          </a:lstStyle>
          <a:p>
            <a:r>
              <a:rPr lang="en-US"/>
              <a:t>Place header </a:t>
            </a:r>
            <a:br>
              <a:rPr lang="en-US"/>
            </a:br>
            <a:r>
              <a:rPr lang="en-US"/>
              <a:t>text here</a:t>
            </a:r>
          </a:p>
        </p:txBody>
      </p:sp>
      <p:sp>
        <p:nvSpPr>
          <p:cNvPr id="3" name="Content Placeholder 2"/>
          <p:cNvSpPr>
            <a:spLocks noGrp="1"/>
          </p:cNvSpPr>
          <p:nvPr>
            <p:ph idx="1" hasCustomPrompt="1"/>
          </p:nvPr>
        </p:nvSpPr>
        <p:spPr>
          <a:xfrm>
            <a:off x="963494" y="2261385"/>
            <a:ext cx="4620526" cy="1920829"/>
          </a:xfrm>
          <a:prstGeom prst="rect">
            <a:avLst/>
          </a:prstGeom>
        </p:spPr>
        <p:txBody>
          <a:bodyPr anchor="t"/>
          <a:lstStyle>
            <a:lvl1pPr marL="0" marR="0" indent="0" algn="l" defTabSz="914400" rtl="0" eaLnBrk="1" fontAlgn="auto" latinLnBrk="0" hangingPunct="1">
              <a:lnSpc>
                <a:spcPct val="120000"/>
              </a:lnSpc>
              <a:spcBef>
                <a:spcPts val="1000"/>
              </a:spcBef>
              <a:spcAft>
                <a:spcPts val="0"/>
              </a:spcAft>
              <a:buClr>
                <a:schemeClr val="accent1"/>
              </a:buClr>
              <a:buSzPct val="100000"/>
              <a:buFont typeface="Arial" panose="020B0604020202020204" pitchFamily="34" charset="0"/>
              <a:buNone/>
              <a:tabLst/>
              <a:defRPr>
                <a:latin typeface="Source Sans Pro" panose="020B0503030403020204" pitchFamily="34" charset="0"/>
                <a:ea typeface="Source Sans Pro" panose="020B0503030403020204" pitchFamily="34" charset="0"/>
              </a:defRPr>
            </a:lvl1pPr>
            <a:lvl2pPr>
              <a:defRPr>
                <a:latin typeface="Source Sans Pro" panose="020B0503030403020204" pitchFamily="34" charset="0"/>
                <a:ea typeface="Source Sans Pro" panose="020B0503030403020204" pitchFamily="34" charset="0"/>
              </a:defRPr>
            </a:lvl2pPr>
            <a:lvl3pPr>
              <a:defRPr>
                <a:latin typeface="Source Sans Pro" panose="020B0503030403020204" pitchFamily="34" charset="0"/>
                <a:ea typeface="Source Sans Pro" panose="020B0503030403020204" pitchFamily="34" charset="0"/>
              </a:defRPr>
            </a:lvl3pPr>
            <a:lvl4pPr>
              <a:defRPr>
                <a:latin typeface="Source Sans Pro" panose="020B0503030403020204" pitchFamily="34" charset="0"/>
                <a:ea typeface="Source Sans Pro" panose="020B0503030403020204" pitchFamily="34" charset="0"/>
              </a:defRPr>
            </a:lvl4pPr>
            <a:lvl5pPr>
              <a:defRPr>
                <a:latin typeface="Source Sans Pro" panose="020B0503030403020204" pitchFamily="34" charset="0"/>
                <a:ea typeface="Source Sans Pro" panose="020B0503030403020204" pitchFamily="34" charset="0"/>
              </a:defRPr>
            </a:lvl5pPr>
          </a:lstStyle>
          <a:p>
            <a:pPr marL="228600" marR="0" lvl="0" indent="-228600" algn="l" defTabSz="914400" rtl="0" eaLnBrk="1" fontAlgn="auto" latinLnBrk="0" hangingPunct="1">
              <a:lnSpc>
                <a:spcPct val="120000"/>
              </a:lnSpc>
              <a:spcBef>
                <a:spcPts val="1000"/>
              </a:spcBef>
              <a:spcAft>
                <a:spcPts val="0"/>
              </a:spcAft>
              <a:buClr>
                <a:schemeClr val="accent1"/>
              </a:buClr>
              <a:buSzPct val="100000"/>
              <a:buFont typeface="Arial" panose="020B0604020202020204" pitchFamily="34" charset="0"/>
              <a:buChar char="•"/>
              <a:tabLst/>
              <a:defRPr/>
            </a:pPr>
            <a:r>
              <a:rPr lang="en-US"/>
              <a:t>Sample Bullet Point</a:t>
            </a:r>
          </a:p>
          <a:p>
            <a:pPr lvl="1"/>
            <a:r>
              <a:rPr lang="en-US"/>
              <a:t>Second level Embedded</a:t>
            </a:r>
          </a:p>
          <a:p>
            <a:pPr lvl="2"/>
            <a:r>
              <a:rPr lang="en-US"/>
              <a:t>Third level Embedded</a:t>
            </a:r>
          </a:p>
          <a:p>
            <a:pPr lvl="3"/>
            <a:r>
              <a:rPr lang="en-US"/>
              <a:t>Fourth level Embedded</a:t>
            </a:r>
          </a:p>
          <a:p>
            <a:pPr lvl="4"/>
            <a:r>
              <a:rPr lang="en-US"/>
              <a:t>Fifth level Embedded</a:t>
            </a:r>
          </a:p>
        </p:txBody>
      </p:sp>
      <p:sp>
        <p:nvSpPr>
          <p:cNvPr id="24" name="Picture Placeholder 2">
            <a:extLst>
              <a:ext uri="{FF2B5EF4-FFF2-40B4-BE49-F238E27FC236}">
                <a16:creationId xmlns:a16="http://schemas.microsoft.com/office/drawing/2014/main" id="{0D99AA7A-6EEC-4CD1-8AD8-D117CE8A90FE}"/>
              </a:ext>
            </a:extLst>
          </p:cNvPr>
          <p:cNvSpPr>
            <a:spLocks noGrp="1" noChangeAspect="1"/>
          </p:cNvSpPr>
          <p:nvPr>
            <p:ph type="pic" idx="10"/>
          </p:nvPr>
        </p:nvSpPr>
        <p:spPr>
          <a:xfrm>
            <a:off x="7575826" y="375947"/>
            <a:ext cx="4227445" cy="5855853"/>
          </a:xfrm>
          <a:prstGeom prst="rect">
            <a:avLst/>
          </a:prstGeom>
          <a:solidFill>
            <a:schemeClr val="bg1"/>
          </a:solidFill>
          <a:ln w="9525" cap="sq">
            <a:noFill/>
            <a:miter lim="800000"/>
          </a:ln>
          <a:effectLst>
            <a:outerShdw blurRad="330200" dist="152400" dir="2700000" algn="tl" rotWithShape="0">
              <a:prstClr val="black">
                <a:alpha val="40000"/>
              </a:prstClr>
            </a:outerShdw>
          </a:effectLst>
        </p:spPr>
        <p:txBody>
          <a:bodyPr anchor="t"/>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26" name="Content Placeholder 2">
            <a:extLst>
              <a:ext uri="{FF2B5EF4-FFF2-40B4-BE49-F238E27FC236}">
                <a16:creationId xmlns:a16="http://schemas.microsoft.com/office/drawing/2014/main" id="{2ECAA56D-906C-4CB2-AE0F-74F84AA31699}"/>
              </a:ext>
            </a:extLst>
          </p:cNvPr>
          <p:cNvSpPr>
            <a:spLocks noGrp="1"/>
          </p:cNvSpPr>
          <p:nvPr>
            <p:ph idx="11" hasCustomPrompt="1"/>
          </p:nvPr>
        </p:nvSpPr>
        <p:spPr>
          <a:xfrm>
            <a:off x="963494" y="4182214"/>
            <a:ext cx="4620526" cy="1920829"/>
          </a:xfrm>
          <a:prstGeom prst="rect">
            <a:avLst/>
          </a:prstGeom>
        </p:spPr>
        <p:txBody>
          <a:bodyPr anchor="t"/>
          <a:lstStyle>
            <a:lvl1pPr marL="0" marR="0" indent="0" algn="l" defTabSz="914400" rtl="0" eaLnBrk="1" fontAlgn="auto" latinLnBrk="0" hangingPunct="1">
              <a:lnSpc>
                <a:spcPct val="120000"/>
              </a:lnSpc>
              <a:spcBef>
                <a:spcPts val="1000"/>
              </a:spcBef>
              <a:spcAft>
                <a:spcPts val="0"/>
              </a:spcAft>
              <a:buClr>
                <a:schemeClr val="accent1"/>
              </a:buClr>
              <a:buSzPct val="100000"/>
              <a:buFont typeface="Arial" panose="020B0604020202020204" pitchFamily="34" charset="0"/>
              <a:buNone/>
              <a:tabLst/>
              <a:defRPr>
                <a:latin typeface="Source Sans Pro" panose="020B0503030403020204" pitchFamily="34" charset="0"/>
                <a:ea typeface="Source Sans Pro" panose="020B0503030403020204" pitchFamily="34" charset="0"/>
              </a:defRPr>
            </a:lvl1pPr>
            <a:lvl2pPr>
              <a:defRPr>
                <a:latin typeface="Source Sans Pro" panose="020B0503030403020204" pitchFamily="34" charset="0"/>
                <a:ea typeface="Source Sans Pro" panose="020B0503030403020204" pitchFamily="34" charset="0"/>
              </a:defRPr>
            </a:lvl2pPr>
            <a:lvl3pPr>
              <a:defRPr>
                <a:latin typeface="Source Sans Pro" panose="020B0503030403020204" pitchFamily="34" charset="0"/>
                <a:ea typeface="Source Sans Pro" panose="020B0503030403020204" pitchFamily="34" charset="0"/>
              </a:defRPr>
            </a:lvl3pPr>
            <a:lvl4pPr>
              <a:defRPr>
                <a:latin typeface="Source Sans Pro" panose="020B0503030403020204" pitchFamily="34" charset="0"/>
                <a:ea typeface="Source Sans Pro" panose="020B0503030403020204" pitchFamily="34" charset="0"/>
              </a:defRPr>
            </a:lvl4pPr>
            <a:lvl5pPr>
              <a:defRPr>
                <a:latin typeface="Source Sans Pro" panose="020B0503030403020204" pitchFamily="34" charset="0"/>
                <a:ea typeface="Source Sans Pro" panose="020B0503030403020204" pitchFamily="34" charset="0"/>
              </a:defRPr>
            </a:lvl5pPr>
          </a:lstStyle>
          <a:p>
            <a:pPr marL="228600" marR="0" lvl="0" indent="-228600" algn="l" defTabSz="914400" rtl="0" eaLnBrk="1" fontAlgn="auto" latinLnBrk="0" hangingPunct="1">
              <a:lnSpc>
                <a:spcPct val="120000"/>
              </a:lnSpc>
              <a:spcBef>
                <a:spcPts val="1000"/>
              </a:spcBef>
              <a:spcAft>
                <a:spcPts val="0"/>
              </a:spcAft>
              <a:buClr>
                <a:schemeClr val="accent1"/>
              </a:buClr>
              <a:buSzPct val="100000"/>
              <a:buFont typeface="Arial" panose="020B0604020202020204" pitchFamily="34" charset="0"/>
              <a:buChar char="•"/>
              <a:tabLst/>
              <a:defRPr/>
            </a:pPr>
            <a:r>
              <a:rPr lang="en-US"/>
              <a:t>Sample Bullet Point</a:t>
            </a:r>
          </a:p>
          <a:p>
            <a:pPr lvl="1"/>
            <a:r>
              <a:rPr lang="en-US"/>
              <a:t>Second level Embedded</a:t>
            </a:r>
          </a:p>
          <a:p>
            <a:pPr lvl="2"/>
            <a:r>
              <a:rPr lang="en-US"/>
              <a:t>Third level Embedded</a:t>
            </a:r>
          </a:p>
          <a:p>
            <a:pPr lvl="3"/>
            <a:r>
              <a:rPr lang="en-US"/>
              <a:t>Fourth level Embedded</a:t>
            </a:r>
          </a:p>
          <a:p>
            <a:pPr lvl="4"/>
            <a:r>
              <a:rPr lang="en-US"/>
              <a:t>Fifth level Embedded</a:t>
            </a:r>
          </a:p>
        </p:txBody>
      </p:sp>
      <p:sp>
        <p:nvSpPr>
          <p:cNvPr id="7" name="Slide Number Placeholder 8">
            <a:extLst>
              <a:ext uri="{FF2B5EF4-FFF2-40B4-BE49-F238E27FC236}">
                <a16:creationId xmlns:a16="http://schemas.microsoft.com/office/drawing/2014/main" id="{F3C67AB8-9988-4114-9667-FEF41623616F}"/>
              </a:ext>
            </a:extLst>
          </p:cNvPr>
          <p:cNvSpPr>
            <a:spLocks noGrp="1"/>
          </p:cNvSpPr>
          <p:nvPr>
            <p:ph type="sldNum" sz="quarter" idx="4"/>
          </p:nvPr>
        </p:nvSpPr>
        <p:spPr>
          <a:xfrm>
            <a:off x="202582" y="6388696"/>
            <a:ext cx="636727" cy="322851"/>
          </a:xfrm>
          <a:prstGeom prst="rect">
            <a:avLst/>
          </a:prstGeom>
        </p:spPr>
        <p:txBody>
          <a:bodyPr/>
          <a:lstStyle>
            <a:lvl1pPr>
              <a:defRPr>
                <a:solidFill>
                  <a:schemeClr val="tx2">
                    <a:lumMod val="60000"/>
                    <a:lumOff val="40000"/>
                  </a:schemeClr>
                </a:solidFill>
              </a:defRPr>
            </a:lvl1pPr>
          </a:lstStyle>
          <a:p>
            <a:fld id="{6D22F896-40B5-4ADD-8801-0D06FADFA095}" type="slidenum">
              <a:rPr lang="en-US" smtClean="0"/>
              <a:pPr/>
              <a:t>‹#›</a:t>
            </a:fld>
            <a:endParaRPr lang="en-US">
              <a:solidFill>
                <a:schemeClr val="tx2">
                  <a:lumMod val="60000"/>
                  <a:lumOff val="40000"/>
                </a:schemeClr>
              </a:solidFill>
            </a:endParaRPr>
          </a:p>
        </p:txBody>
      </p:sp>
      <p:sp>
        <p:nvSpPr>
          <p:cNvPr id="12" name="TextBox 11">
            <a:extLst>
              <a:ext uri="{FF2B5EF4-FFF2-40B4-BE49-F238E27FC236}">
                <a16:creationId xmlns:a16="http://schemas.microsoft.com/office/drawing/2014/main" id="{18623475-F16B-42F0-8430-0DCA73E64D1B}"/>
              </a:ext>
            </a:extLst>
          </p:cNvPr>
          <p:cNvSpPr txBox="1"/>
          <p:nvPr userDrawn="1"/>
        </p:nvSpPr>
        <p:spPr>
          <a:xfrm>
            <a:off x="1047833" y="6552660"/>
            <a:ext cx="10198846" cy="200055"/>
          </a:xfrm>
          <a:prstGeom prst="rect">
            <a:avLst/>
          </a:prstGeom>
          <a:noFill/>
        </p:spPr>
        <p:txBody>
          <a:bodyPr wrap="square">
            <a:spAutoFit/>
          </a:bodyPr>
          <a:lstStyle/>
          <a:p>
            <a:pPr algn="ctr"/>
            <a:r>
              <a:rPr lang="en-US" sz="700" b="0" i="0">
                <a:solidFill>
                  <a:schemeClr val="tx1">
                    <a:lumMod val="75000"/>
                    <a:lumOff val="25000"/>
                  </a:schemeClr>
                </a:solidFill>
                <a:effectLst/>
                <a:latin typeface="Helvetica Neue"/>
              </a:rPr>
              <a:t>THIS MATERIAL IS CONFIDENTIAL</a:t>
            </a:r>
            <a:endParaRPr lang="en-US" sz="700">
              <a:solidFill>
                <a:schemeClr val="tx1">
                  <a:lumMod val="75000"/>
                  <a:lumOff val="25000"/>
                </a:schemeClr>
              </a:solidFill>
            </a:endParaRPr>
          </a:p>
        </p:txBody>
      </p:sp>
    </p:spTree>
    <p:extLst>
      <p:ext uri="{BB962C8B-B14F-4D97-AF65-F5344CB8AC3E}">
        <p14:creationId xmlns:p14="http://schemas.microsoft.com/office/powerpoint/2010/main" val="36574711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1" name="Graphic 10">
            <a:extLst>
              <a:ext uri="{FF2B5EF4-FFF2-40B4-BE49-F238E27FC236}">
                <a16:creationId xmlns:a16="http://schemas.microsoft.com/office/drawing/2014/main" id="{0C9A3128-7B76-4D52-BEF0-DA474BEF4172}"/>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3259570" y="221015"/>
            <a:ext cx="5985566" cy="6350540"/>
          </a:xfrm>
          <a:prstGeom prst="rect">
            <a:avLst/>
          </a:prstGeom>
          <a:effectLst/>
        </p:spPr>
      </p:pic>
      <p:sp>
        <p:nvSpPr>
          <p:cNvPr id="2" name="Title 1"/>
          <p:cNvSpPr>
            <a:spLocks noGrp="1"/>
          </p:cNvSpPr>
          <p:nvPr>
            <p:ph type="title"/>
          </p:nvPr>
        </p:nvSpPr>
        <p:spPr>
          <a:xfrm>
            <a:off x="1205678" y="750209"/>
            <a:ext cx="9780644" cy="690788"/>
          </a:xfrm>
        </p:spPr>
        <p:txBody>
          <a:bodyPr/>
          <a:lstStyle>
            <a:lvl1pPr>
              <a:defRPr>
                <a:latin typeface="Source Sans Pro" panose="020B0503030403020204" pitchFamily="34" charset="0"/>
                <a:ea typeface="Source Sans Pro" panose="020B0503030403020204" pitchFamily="34" charset="0"/>
              </a:defRPr>
            </a:lvl1pPr>
          </a:lstStyle>
          <a:p>
            <a:r>
              <a:rPr lang="en-US"/>
              <a:t>Click to edit Master title style</a:t>
            </a:r>
          </a:p>
        </p:txBody>
      </p:sp>
      <p:sp>
        <p:nvSpPr>
          <p:cNvPr id="3" name="Text Placeholder 2"/>
          <p:cNvSpPr>
            <a:spLocks noGrp="1"/>
          </p:cNvSpPr>
          <p:nvPr>
            <p:ph type="body" idx="1"/>
          </p:nvPr>
        </p:nvSpPr>
        <p:spPr>
          <a:xfrm>
            <a:off x="1447191" y="1606192"/>
            <a:ext cx="4645152" cy="605346"/>
          </a:xfrm>
          <a:prstGeom prst="rect">
            <a:avLst/>
          </a:prstGeom>
        </p:spPr>
        <p:txBody>
          <a:bodyPr anchor="b">
            <a:normAutofit/>
          </a:bodyPr>
          <a:lstStyle>
            <a:lvl1pPr marL="0" indent="0">
              <a:lnSpc>
                <a:spcPct val="100000"/>
              </a:lnSpc>
              <a:buNone/>
              <a:defRPr sz="2000" b="0" cap="all" baseline="0">
                <a:solidFill>
                  <a:schemeClr val="accent1"/>
                </a:solidFill>
                <a:latin typeface="Source Sans Pro" panose="020B0503030403020204" pitchFamily="34" charset="0"/>
                <a:ea typeface="Source Sans Pro" panose="020B0503030403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410911"/>
            <a:ext cx="4645152" cy="2644457"/>
          </a:xfrm>
          <a:prstGeom prst="rect">
            <a:avLst/>
          </a:prstGeom>
        </p:spPr>
        <p:txBody>
          <a:bodyPr/>
          <a:lstStyle>
            <a:lvl1pPr>
              <a:defRPr>
                <a:latin typeface="Source Sans Pro" panose="020B0503030403020204" pitchFamily="34" charset="0"/>
                <a:ea typeface="Source Sans Pro" panose="020B0503030403020204" pitchFamily="34" charset="0"/>
              </a:defRPr>
            </a:lvl1pPr>
            <a:lvl2pPr>
              <a:defRPr>
                <a:latin typeface="Source Sans Pro" panose="020B0503030403020204" pitchFamily="34" charset="0"/>
                <a:ea typeface="Source Sans Pro" panose="020B0503030403020204" pitchFamily="34" charset="0"/>
              </a:defRPr>
            </a:lvl2pPr>
            <a:lvl3pPr>
              <a:defRPr>
                <a:latin typeface="Source Sans Pro" panose="020B0503030403020204" pitchFamily="34" charset="0"/>
                <a:ea typeface="Source Sans Pro" panose="020B0503030403020204" pitchFamily="34" charset="0"/>
              </a:defRPr>
            </a:lvl3pPr>
            <a:lvl4pPr>
              <a:defRPr>
                <a:latin typeface="Source Sans Pro" panose="020B0503030403020204" pitchFamily="34" charset="0"/>
                <a:ea typeface="Source Sans Pro" panose="020B0503030403020204" pitchFamily="34" charset="0"/>
              </a:defRPr>
            </a:lvl4pPr>
            <a:lvl5pPr>
              <a:defRPr>
                <a:latin typeface="Source Sans Pro" panose="020B0503030403020204" pitchFamily="34" charset="0"/>
                <a:ea typeface="Source Sans Pro" panose="020B0503030403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412362" y="1609645"/>
            <a:ext cx="4645152" cy="605345"/>
          </a:xfrm>
          <a:prstGeom prst="rect">
            <a:avLst/>
          </a:prstGeom>
        </p:spPr>
        <p:txBody>
          <a:bodyPr anchor="b">
            <a:normAutofit/>
          </a:bodyPr>
          <a:lstStyle>
            <a:lvl1pPr marL="0" indent="0">
              <a:lnSpc>
                <a:spcPct val="100000"/>
              </a:lnSpc>
              <a:buNone/>
              <a:defRPr sz="2000" b="0" cap="all" baseline="0">
                <a:solidFill>
                  <a:schemeClr val="accent1"/>
                </a:solidFill>
                <a:latin typeface="Source Sans Pro" panose="020B0503030403020204" pitchFamily="34" charset="0"/>
                <a:ea typeface="Source Sans Pro" panose="020B0503030403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408133"/>
            <a:ext cx="4645152" cy="2637371"/>
          </a:xfrm>
          <a:prstGeom prst="rect">
            <a:avLst/>
          </a:prstGeom>
        </p:spPr>
        <p:txBody>
          <a:bodyPr/>
          <a:lstStyle>
            <a:lvl1pPr>
              <a:defRPr>
                <a:latin typeface="Source Sans Pro" panose="020B0503030403020204" pitchFamily="34" charset="0"/>
                <a:ea typeface="Source Sans Pro" panose="020B0503030403020204" pitchFamily="34" charset="0"/>
              </a:defRPr>
            </a:lvl1pPr>
            <a:lvl2pPr>
              <a:defRPr>
                <a:latin typeface="Source Sans Pro" panose="020B0503030403020204" pitchFamily="34" charset="0"/>
                <a:ea typeface="Source Sans Pro" panose="020B0503030403020204" pitchFamily="34" charset="0"/>
              </a:defRPr>
            </a:lvl2pPr>
            <a:lvl3pPr>
              <a:defRPr>
                <a:latin typeface="Source Sans Pro" panose="020B0503030403020204" pitchFamily="34" charset="0"/>
                <a:ea typeface="Source Sans Pro" panose="020B0503030403020204" pitchFamily="34" charset="0"/>
              </a:defRPr>
            </a:lvl3pPr>
            <a:lvl4pPr>
              <a:defRPr>
                <a:latin typeface="Source Sans Pro" panose="020B0503030403020204" pitchFamily="34" charset="0"/>
                <a:ea typeface="Source Sans Pro" panose="020B0503030403020204" pitchFamily="34" charset="0"/>
              </a:defRPr>
            </a:lvl4pPr>
            <a:lvl5pPr>
              <a:defRPr>
                <a:latin typeface="Source Sans Pro" panose="020B0503030403020204" pitchFamily="34" charset="0"/>
                <a:ea typeface="Source Sans Pro" panose="020B0503030403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29" name="Straight Connector 28"/>
          <p:cNvCxnSpPr/>
          <p:nvPr/>
        </p:nvCxnSpPr>
        <p:spPr>
          <a:xfrm>
            <a:off x="1378800" y="1556691"/>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9" name="Slide Number Placeholder 8">
            <a:extLst>
              <a:ext uri="{FF2B5EF4-FFF2-40B4-BE49-F238E27FC236}">
                <a16:creationId xmlns:a16="http://schemas.microsoft.com/office/drawing/2014/main" id="{F2E7BC80-4E57-4A18-910F-2661BB17BFA9}"/>
              </a:ext>
            </a:extLst>
          </p:cNvPr>
          <p:cNvSpPr>
            <a:spLocks noGrp="1"/>
          </p:cNvSpPr>
          <p:nvPr>
            <p:ph type="sldNum" sz="quarter" idx="10"/>
          </p:nvPr>
        </p:nvSpPr>
        <p:spPr>
          <a:xfrm>
            <a:off x="202582" y="6388696"/>
            <a:ext cx="636727" cy="322851"/>
          </a:xfrm>
          <a:prstGeom prst="rect">
            <a:avLst/>
          </a:prstGeom>
        </p:spPr>
        <p:txBody>
          <a:bodyPr/>
          <a:lstStyle>
            <a:lvl1pPr>
              <a:defRPr>
                <a:solidFill>
                  <a:schemeClr val="tx2">
                    <a:lumMod val="60000"/>
                    <a:lumOff val="40000"/>
                  </a:schemeClr>
                </a:solidFill>
              </a:defRPr>
            </a:lvl1pPr>
          </a:lstStyle>
          <a:p>
            <a:fld id="{6D22F896-40B5-4ADD-8801-0D06FADFA095}" type="slidenum">
              <a:rPr lang="en-US" smtClean="0"/>
              <a:pPr/>
              <a:t>‹#›</a:t>
            </a:fld>
            <a:endParaRPr lang="en-US"/>
          </a:p>
        </p:txBody>
      </p:sp>
      <p:sp>
        <p:nvSpPr>
          <p:cNvPr id="13" name="TextBox 12">
            <a:extLst>
              <a:ext uri="{FF2B5EF4-FFF2-40B4-BE49-F238E27FC236}">
                <a16:creationId xmlns:a16="http://schemas.microsoft.com/office/drawing/2014/main" id="{79EA8E14-F31C-4B52-AECD-9CB341392523}"/>
              </a:ext>
            </a:extLst>
          </p:cNvPr>
          <p:cNvSpPr txBox="1"/>
          <p:nvPr userDrawn="1"/>
        </p:nvSpPr>
        <p:spPr>
          <a:xfrm>
            <a:off x="1083138" y="6540148"/>
            <a:ext cx="10198846" cy="200055"/>
          </a:xfrm>
          <a:prstGeom prst="rect">
            <a:avLst/>
          </a:prstGeom>
          <a:noFill/>
        </p:spPr>
        <p:txBody>
          <a:bodyPr wrap="square">
            <a:spAutoFit/>
          </a:bodyPr>
          <a:lstStyle/>
          <a:p>
            <a:pPr algn="ctr"/>
            <a:r>
              <a:rPr lang="en-US" sz="700" b="0" i="0">
                <a:solidFill>
                  <a:schemeClr val="tx1">
                    <a:lumMod val="75000"/>
                    <a:lumOff val="25000"/>
                  </a:schemeClr>
                </a:solidFill>
                <a:effectLst/>
                <a:latin typeface="Helvetica Neue"/>
              </a:rPr>
              <a:t>THIS MATERIAL IS CONFIDENTIAL</a:t>
            </a:r>
            <a:endParaRPr lang="en-US" sz="700">
              <a:solidFill>
                <a:schemeClr val="tx1">
                  <a:lumMod val="75000"/>
                  <a:lumOff val="25000"/>
                </a:schemeClr>
              </a:solidFill>
            </a:endParaRPr>
          </a:p>
        </p:txBody>
      </p:sp>
    </p:spTree>
    <p:extLst>
      <p:ext uri="{BB962C8B-B14F-4D97-AF65-F5344CB8AC3E}">
        <p14:creationId xmlns:p14="http://schemas.microsoft.com/office/powerpoint/2010/main" val="292193009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952278" y="3138227"/>
            <a:ext cx="7132407" cy="635837"/>
          </a:xfrm>
          <a:effectLst>
            <a:outerShdw blurRad="127000" dist="38100" dir="5400000" algn="t" rotWithShape="0">
              <a:prstClr val="black">
                <a:alpha val="40000"/>
              </a:prstClr>
            </a:outerShdw>
            <a:reflection blurRad="50800" stA="24000" endPos="73000" dir="5400000" sy="-100000" algn="bl" rotWithShape="0"/>
          </a:effectLst>
        </p:spPr>
        <p:txBody>
          <a:bodyPr anchor="b">
            <a:noAutofit/>
          </a:bodyPr>
          <a:lstStyle>
            <a:lvl1pPr algn="l">
              <a:defRPr sz="4000">
                <a:solidFill>
                  <a:schemeClr val="bg1"/>
                </a:solidFill>
                <a:latin typeface="Source Sans Pro" panose="020B0503030403020204" pitchFamily="34" charset="0"/>
                <a:ea typeface="Source Sans Pro" panose="020B0503030403020204" pitchFamily="34" charset="0"/>
              </a:defRPr>
            </a:lvl1pPr>
          </a:lstStyle>
          <a:p>
            <a:r>
              <a:rPr lang="en-US"/>
              <a:t>Section title here</a:t>
            </a:r>
          </a:p>
        </p:txBody>
      </p:sp>
      <p:sp>
        <p:nvSpPr>
          <p:cNvPr id="3" name="Text Placeholder 2"/>
          <p:cNvSpPr>
            <a:spLocks noGrp="1"/>
          </p:cNvSpPr>
          <p:nvPr>
            <p:ph type="body" idx="1" hasCustomPrompt="1"/>
          </p:nvPr>
        </p:nvSpPr>
        <p:spPr>
          <a:xfrm>
            <a:off x="3449983" y="3774065"/>
            <a:ext cx="6641056" cy="1012929"/>
          </a:xfrm>
          <a:prstGeom prst="rect">
            <a:avLst/>
          </a:prstGeom>
        </p:spPr>
        <p:txBody>
          <a:bodyPr tIns="91440">
            <a:normAutofit/>
          </a:bodyPr>
          <a:lstStyle>
            <a:lvl1pPr marL="0" indent="0" algn="r">
              <a:buNone/>
              <a:defRPr sz="1800">
                <a:solidFill>
                  <a:schemeClr val="bg1"/>
                </a:solidFill>
                <a:latin typeface="Source Sans Pro" panose="020B0503030403020204" pitchFamily="34" charset="0"/>
                <a:ea typeface="Source Sans Pro" panose="020B0503030403020204" pitchFamily="34" charset="0"/>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Subtitle for Section</a:t>
            </a:r>
          </a:p>
        </p:txBody>
      </p:sp>
      <p:cxnSp>
        <p:nvCxnSpPr>
          <p:cNvPr id="15" name="Straight Connector 14"/>
          <p:cNvCxnSpPr/>
          <p:nvPr/>
        </p:nvCxnSpPr>
        <p:spPr>
          <a:xfrm>
            <a:off x="1454239" y="3774065"/>
            <a:ext cx="8630446" cy="0"/>
          </a:xfrm>
          <a:prstGeom prst="line">
            <a:avLst/>
          </a:prstGeom>
          <a:ln w="31750">
            <a:solidFill>
              <a:schemeClr val="bg1"/>
            </a:solidFill>
            <a:tailEnd type="oval"/>
          </a:ln>
        </p:spPr>
        <p:style>
          <a:lnRef idx="3">
            <a:schemeClr val="accent1"/>
          </a:lnRef>
          <a:fillRef idx="0">
            <a:schemeClr val="accent1"/>
          </a:fillRef>
          <a:effectRef idx="2">
            <a:schemeClr val="accent1"/>
          </a:effectRef>
          <a:fontRef idx="minor">
            <a:schemeClr val="tx1"/>
          </a:fontRef>
        </p:style>
      </p:cxnSp>
      <p:pic>
        <p:nvPicPr>
          <p:cNvPr id="7" name="Graphic 6">
            <a:extLst>
              <a:ext uri="{FF2B5EF4-FFF2-40B4-BE49-F238E27FC236}">
                <a16:creationId xmlns:a16="http://schemas.microsoft.com/office/drawing/2014/main" id="{630C92EA-11B0-4240-AFB9-F959233BD1A4}"/>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1389915" y="1251054"/>
            <a:ext cx="4105552" cy="4355891"/>
          </a:xfrm>
          <a:prstGeom prst="rect">
            <a:avLst/>
          </a:prstGeom>
          <a:effectLst>
            <a:outerShdw blurRad="177800" dist="38100" dir="2700000" algn="tl" rotWithShape="0">
              <a:prstClr val="black">
                <a:alpha val="40000"/>
              </a:prstClr>
            </a:outerShdw>
          </a:effectLst>
        </p:spPr>
      </p:pic>
      <p:sp>
        <p:nvSpPr>
          <p:cNvPr id="6" name="Slide Number Placeholder 8">
            <a:extLst>
              <a:ext uri="{FF2B5EF4-FFF2-40B4-BE49-F238E27FC236}">
                <a16:creationId xmlns:a16="http://schemas.microsoft.com/office/drawing/2014/main" id="{B22914D9-F0EF-4B7F-AD7F-C89553DC8AE2}"/>
              </a:ext>
            </a:extLst>
          </p:cNvPr>
          <p:cNvSpPr>
            <a:spLocks noGrp="1"/>
          </p:cNvSpPr>
          <p:nvPr>
            <p:ph type="sldNum" sz="quarter" idx="4"/>
          </p:nvPr>
        </p:nvSpPr>
        <p:spPr>
          <a:xfrm>
            <a:off x="202582" y="6388696"/>
            <a:ext cx="636727" cy="322851"/>
          </a:xfrm>
          <a:prstGeom prst="rect">
            <a:avLst/>
          </a:prstGeom>
        </p:spPr>
        <p:txBody>
          <a:bodyPr/>
          <a:lstStyle>
            <a:lvl1pPr>
              <a:defRPr>
                <a:solidFill>
                  <a:schemeClr val="bg1"/>
                </a:solidFill>
              </a:defRPr>
            </a:lvl1pPr>
          </a:lstStyle>
          <a:p>
            <a:fld id="{6D22F896-40B5-4ADD-8801-0D06FADFA095}" type="slidenum">
              <a:rPr lang="en-US" smtClean="0"/>
              <a:pPr/>
              <a:t>‹#›</a:t>
            </a:fld>
            <a:endParaRPr lang="en-US"/>
          </a:p>
        </p:txBody>
      </p:sp>
      <p:sp>
        <p:nvSpPr>
          <p:cNvPr id="8" name="TextBox 7">
            <a:extLst>
              <a:ext uri="{FF2B5EF4-FFF2-40B4-BE49-F238E27FC236}">
                <a16:creationId xmlns:a16="http://schemas.microsoft.com/office/drawing/2014/main" id="{2C171FA7-0B40-42E4-9173-E8CF54565E65}"/>
              </a:ext>
            </a:extLst>
          </p:cNvPr>
          <p:cNvSpPr txBox="1"/>
          <p:nvPr userDrawn="1"/>
        </p:nvSpPr>
        <p:spPr>
          <a:xfrm>
            <a:off x="1047833" y="6552660"/>
            <a:ext cx="10198846" cy="200055"/>
          </a:xfrm>
          <a:prstGeom prst="rect">
            <a:avLst/>
          </a:prstGeom>
          <a:noFill/>
        </p:spPr>
        <p:txBody>
          <a:bodyPr wrap="square">
            <a:spAutoFit/>
          </a:bodyPr>
          <a:lstStyle/>
          <a:p>
            <a:pPr algn="ctr"/>
            <a:r>
              <a:rPr lang="en-US" sz="700" b="0" i="0">
                <a:solidFill>
                  <a:schemeClr val="bg1">
                    <a:lumMod val="65000"/>
                  </a:schemeClr>
                </a:solidFill>
                <a:effectLst/>
                <a:latin typeface="Helvetica Neue"/>
              </a:rPr>
              <a:t>THIS MATERIAL IS CONFIDENTIAL</a:t>
            </a:r>
            <a:endParaRPr lang="en-US" sz="700">
              <a:solidFill>
                <a:schemeClr val="bg1">
                  <a:lumMod val="65000"/>
                </a:schemeClr>
              </a:solidFill>
            </a:endParaRPr>
          </a:p>
        </p:txBody>
      </p:sp>
    </p:spTree>
    <p:extLst>
      <p:ext uri="{BB962C8B-B14F-4D97-AF65-F5344CB8AC3E}">
        <p14:creationId xmlns:p14="http://schemas.microsoft.com/office/powerpoint/2010/main" val="298022147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secHead" preserve="1">
  <p:cSld name="1_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952278" y="3138227"/>
            <a:ext cx="7132407" cy="635837"/>
          </a:xfrm>
          <a:effectLst>
            <a:outerShdw blurRad="127000" dist="38100" dir="5400000" algn="t" rotWithShape="0">
              <a:prstClr val="black">
                <a:alpha val="40000"/>
              </a:prstClr>
            </a:outerShdw>
            <a:reflection blurRad="50800" stA="24000" endPos="73000" dir="5400000" sy="-100000" algn="bl" rotWithShape="0"/>
          </a:effectLst>
        </p:spPr>
        <p:txBody>
          <a:bodyPr anchor="b">
            <a:noAutofit/>
          </a:bodyPr>
          <a:lstStyle>
            <a:lvl1pPr algn="l">
              <a:defRPr sz="4000">
                <a:solidFill>
                  <a:schemeClr val="bg1"/>
                </a:solidFill>
                <a:latin typeface="Source Sans Pro" panose="020B0503030403020204" pitchFamily="34" charset="0"/>
                <a:ea typeface="Source Sans Pro" panose="020B0503030403020204" pitchFamily="34" charset="0"/>
              </a:defRPr>
            </a:lvl1pPr>
          </a:lstStyle>
          <a:p>
            <a:r>
              <a:rPr lang="en-US"/>
              <a:t>Section title here</a:t>
            </a:r>
          </a:p>
        </p:txBody>
      </p:sp>
      <p:sp>
        <p:nvSpPr>
          <p:cNvPr id="3" name="Text Placeholder 2"/>
          <p:cNvSpPr>
            <a:spLocks noGrp="1"/>
          </p:cNvSpPr>
          <p:nvPr>
            <p:ph type="body" idx="1" hasCustomPrompt="1"/>
          </p:nvPr>
        </p:nvSpPr>
        <p:spPr>
          <a:xfrm>
            <a:off x="3449983" y="3774065"/>
            <a:ext cx="6641056" cy="1012929"/>
          </a:xfrm>
          <a:prstGeom prst="rect">
            <a:avLst/>
          </a:prstGeom>
        </p:spPr>
        <p:txBody>
          <a:bodyPr tIns="91440">
            <a:normAutofit/>
          </a:bodyPr>
          <a:lstStyle>
            <a:lvl1pPr marL="0" indent="0" algn="r">
              <a:buNone/>
              <a:defRPr sz="1800">
                <a:solidFill>
                  <a:schemeClr val="bg1"/>
                </a:solidFill>
                <a:latin typeface="Source Sans Pro" panose="020B0503030403020204" pitchFamily="34" charset="0"/>
                <a:ea typeface="Source Sans Pro" panose="020B0503030403020204" pitchFamily="34" charset="0"/>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Subtitle for Section</a:t>
            </a:r>
          </a:p>
        </p:txBody>
      </p:sp>
      <p:cxnSp>
        <p:nvCxnSpPr>
          <p:cNvPr id="15" name="Straight Connector 14"/>
          <p:cNvCxnSpPr/>
          <p:nvPr/>
        </p:nvCxnSpPr>
        <p:spPr>
          <a:xfrm>
            <a:off x="1454239" y="3774065"/>
            <a:ext cx="8630446" cy="0"/>
          </a:xfrm>
          <a:prstGeom prst="line">
            <a:avLst/>
          </a:prstGeom>
          <a:ln w="31750">
            <a:solidFill>
              <a:schemeClr val="bg1"/>
            </a:solidFill>
            <a:tailEnd type="oval"/>
          </a:ln>
        </p:spPr>
        <p:style>
          <a:lnRef idx="3">
            <a:schemeClr val="accent1"/>
          </a:lnRef>
          <a:fillRef idx="0">
            <a:schemeClr val="accent1"/>
          </a:fillRef>
          <a:effectRef idx="2">
            <a:schemeClr val="accent1"/>
          </a:effectRef>
          <a:fontRef idx="minor">
            <a:schemeClr val="tx1"/>
          </a:fontRef>
        </p:style>
      </p:cxnSp>
      <p:pic>
        <p:nvPicPr>
          <p:cNvPr id="7" name="Graphic 6">
            <a:extLst>
              <a:ext uri="{FF2B5EF4-FFF2-40B4-BE49-F238E27FC236}">
                <a16:creationId xmlns:a16="http://schemas.microsoft.com/office/drawing/2014/main" id="{630C92EA-11B0-4240-AFB9-F959233BD1A4}"/>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1389915" y="1251054"/>
            <a:ext cx="4105552" cy="4355891"/>
          </a:xfrm>
          <a:prstGeom prst="rect">
            <a:avLst/>
          </a:prstGeom>
          <a:effectLst>
            <a:outerShdw blurRad="177800" dist="38100" dir="2700000" algn="tl" rotWithShape="0">
              <a:prstClr val="black">
                <a:alpha val="40000"/>
              </a:prstClr>
            </a:outerShdw>
          </a:effectLst>
        </p:spPr>
      </p:pic>
      <p:sp>
        <p:nvSpPr>
          <p:cNvPr id="6" name="Slide Number Placeholder 8">
            <a:extLst>
              <a:ext uri="{FF2B5EF4-FFF2-40B4-BE49-F238E27FC236}">
                <a16:creationId xmlns:a16="http://schemas.microsoft.com/office/drawing/2014/main" id="{E17F1F7F-2426-4B30-995E-DE75A8309DFB}"/>
              </a:ext>
            </a:extLst>
          </p:cNvPr>
          <p:cNvSpPr>
            <a:spLocks noGrp="1"/>
          </p:cNvSpPr>
          <p:nvPr>
            <p:ph type="sldNum" sz="quarter" idx="4"/>
          </p:nvPr>
        </p:nvSpPr>
        <p:spPr>
          <a:xfrm>
            <a:off x="202582" y="6388696"/>
            <a:ext cx="636727" cy="322851"/>
          </a:xfrm>
          <a:prstGeom prst="rect">
            <a:avLst/>
          </a:prstGeom>
        </p:spPr>
        <p:txBody>
          <a:bodyPr/>
          <a:lstStyle>
            <a:lvl1pPr>
              <a:defRPr>
                <a:solidFill>
                  <a:schemeClr val="bg1"/>
                </a:solidFill>
              </a:defRPr>
            </a:lvl1pPr>
          </a:lstStyle>
          <a:p>
            <a:fld id="{6D22F896-40B5-4ADD-8801-0D06FADFA095}" type="slidenum">
              <a:rPr lang="en-US" smtClean="0"/>
              <a:pPr/>
              <a:t>‹#›</a:t>
            </a:fld>
            <a:endParaRPr lang="en-US"/>
          </a:p>
        </p:txBody>
      </p:sp>
      <p:sp>
        <p:nvSpPr>
          <p:cNvPr id="8" name="TextBox 7">
            <a:extLst>
              <a:ext uri="{FF2B5EF4-FFF2-40B4-BE49-F238E27FC236}">
                <a16:creationId xmlns:a16="http://schemas.microsoft.com/office/drawing/2014/main" id="{77D9BFCE-3FE4-4B9A-BBFE-7FF5F9DD93BF}"/>
              </a:ext>
            </a:extLst>
          </p:cNvPr>
          <p:cNvSpPr txBox="1"/>
          <p:nvPr userDrawn="1"/>
        </p:nvSpPr>
        <p:spPr>
          <a:xfrm>
            <a:off x="1047833" y="6552660"/>
            <a:ext cx="10198846" cy="200055"/>
          </a:xfrm>
          <a:prstGeom prst="rect">
            <a:avLst/>
          </a:prstGeom>
          <a:noFill/>
        </p:spPr>
        <p:txBody>
          <a:bodyPr wrap="square">
            <a:spAutoFit/>
          </a:bodyPr>
          <a:lstStyle/>
          <a:p>
            <a:pPr algn="ctr"/>
            <a:r>
              <a:rPr lang="en-US" sz="700" b="0" i="0">
                <a:solidFill>
                  <a:schemeClr val="bg1">
                    <a:lumMod val="65000"/>
                  </a:schemeClr>
                </a:solidFill>
                <a:effectLst/>
                <a:latin typeface="Helvetica Neue"/>
              </a:rPr>
              <a:t>THIS MATERIAL IS CONFIDENTIAL</a:t>
            </a:r>
            <a:endParaRPr lang="en-US" sz="700">
              <a:solidFill>
                <a:schemeClr val="bg1">
                  <a:lumMod val="65000"/>
                </a:schemeClr>
              </a:solidFill>
            </a:endParaRPr>
          </a:p>
        </p:txBody>
      </p:sp>
    </p:spTree>
    <p:extLst>
      <p:ext uri="{BB962C8B-B14F-4D97-AF65-F5344CB8AC3E}">
        <p14:creationId xmlns:p14="http://schemas.microsoft.com/office/powerpoint/2010/main" val="140314758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secHead" preserve="1">
  <p:cSld name="2_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952278" y="3138227"/>
            <a:ext cx="7132407" cy="635837"/>
          </a:xfrm>
          <a:effectLst>
            <a:outerShdw blurRad="127000" dist="38100" dir="5400000" algn="t" rotWithShape="0">
              <a:prstClr val="black">
                <a:alpha val="40000"/>
              </a:prstClr>
            </a:outerShdw>
            <a:reflection blurRad="50800" stA="24000" endPos="73000" dir="5400000" sy="-100000" algn="bl" rotWithShape="0"/>
          </a:effectLst>
        </p:spPr>
        <p:txBody>
          <a:bodyPr anchor="b">
            <a:noAutofit/>
          </a:bodyPr>
          <a:lstStyle>
            <a:lvl1pPr algn="l">
              <a:defRPr sz="4000">
                <a:solidFill>
                  <a:schemeClr val="bg1"/>
                </a:solidFill>
                <a:latin typeface="Source Sans Pro" panose="020B0503030403020204" pitchFamily="34" charset="0"/>
                <a:ea typeface="Source Sans Pro" panose="020B0503030403020204" pitchFamily="34" charset="0"/>
              </a:defRPr>
            </a:lvl1pPr>
          </a:lstStyle>
          <a:p>
            <a:r>
              <a:rPr lang="en-US"/>
              <a:t>Section title here</a:t>
            </a:r>
          </a:p>
        </p:txBody>
      </p:sp>
      <p:sp>
        <p:nvSpPr>
          <p:cNvPr id="3" name="Text Placeholder 2"/>
          <p:cNvSpPr>
            <a:spLocks noGrp="1"/>
          </p:cNvSpPr>
          <p:nvPr>
            <p:ph type="body" idx="1" hasCustomPrompt="1"/>
          </p:nvPr>
        </p:nvSpPr>
        <p:spPr>
          <a:xfrm>
            <a:off x="3449983" y="3774065"/>
            <a:ext cx="6641056" cy="1012929"/>
          </a:xfrm>
          <a:prstGeom prst="rect">
            <a:avLst/>
          </a:prstGeom>
        </p:spPr>
        <p:txBody>
          <a:bodyPr tIns="91440">
            <a:normAutofit/>
          </a:bodyPr>
          <a:lstStyle>
            <a:lvl1pPr marL="0" indent="0" algn="r">
              <a:buNone/>
              <a:defRPr sz="1800">
                <a:solidFill>
                  <a:schemeClr val="bg1"/>
                </a:solidFill>
                <a:latin typeface="Source Sans Pro" panose="020B0503030403020204" pitchFamily="34" charset="0"/>
                <a:ea typeface="Source Sans Pro" panose="020B0503030403020204" pitchFamily="34" charset="0"/>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Subtitle for Section</a:t>
            </a:r>
          </a:p>
        </p:txBody>
      </p:sp>
      <p:cxnSp>
        <p:nvCxnSpPr>
          <p:cNvPr id="15" name="Straight Connector 14"/>
          <p:cNvCxnSpPr/>
          <p:nvPr/>
        </p:nvCxnSpPr>
        <p:spPr>
          <a:xfrm>
            <a:off x="1454239" y="3774065"/>
            <a:ext cx="8630446" cy="0"/>
          </a:xfrm>
          <a:prstGeom prst="line">
            <a:avLst/>
          </a:prstGeom>
          <a:ln w="31750">
            <a:solidFill>
              <a:schemeClr val="bg1"/>
            </a:solidFill>
            <a:tailEnd type="oval"/>
          </a:ln>
        </p:spPr>
        <p:style>
          <a:lnRef idx="3">
            <a:schemeClr val="accent1"/>
          </a:lnRef>
          <a:fillRef idx="0">
            <a:schemeClr val="accent1"/>
          </a:fillRef>
          <a:effectRef idx="2">
            <a:schemeClr val="accent1"/>
          </a:effectRef>
          <a:fontRef idx="minor">
            <a:schemeClr val="tx1"/>
          </a:fontRef>
        </p:style>
      </p:cxnSp>
      <p:pic>
        <p:nvPicPr>
          <p:cNvPr id="7" name="Graphic 6">
            <a:extLst>
              <a:ext uri="{FF2B5EF4-FFF2-40B4-BE49-F238E27FC236}">
                <a16:creationId xmlns:a16="http://schemas.microsoft.com/office/drawing/2014/main" id="{630C92EA-11B0-4240-AFB9-F959233BD1A4}"/>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1389915" y="1251054"/>
            <a:ext cx="4105552" cy="4355891"/>
          </a:xfrm>
          <a:prstGeom prst="rect">
            <a:avLst/>
          </a:prstGeom>
          <a:effectLst>
            <a:outerShdw blurRad="177800" dist="38100" dir="2700000" algn="tl" rotWithShape="0">
              <a:prstClr val="black">
                <a:alpha val="40000"/>
              </a:prstClr>
            </a:outerShdw>
          </a:effectLst>
        </p:spPr>
      </p:pic>
      <p:sp>
        <p:nvSpPr>
          <p:cNvPr id="6" name="Slide Number Placeholder 8">
            <a:extLst>
              <a:ext uri="{FF2B5EF4-FFF2-40B4-BE49-F238E27FC236}">
                <a16:creationId xmlns:a16="http://schemas.microsoft.com/office/drawing/2014/main" id="{37ACACFE-6A95-4EEF-98A0-92796C68DD62}"/>
              </a:ext>
            </a:extLst>
          </p:cNvPr>
          <p:cNvSpPr>
            <a:spLocks noGrp="1"/>
          </p:cNvSpPr>
          <p:nvPr>
            <p:ph type="sldNum" sz="quarter" idx="4"/>
          </p:nvPr>
        </p:nvSpPr>
        <p:spPr>
          <a:xfrm>
            <a:off x="202582" y="6388696"/>
            <a:ext cx="636727" cy="322851"/>
          </a:xfrm>
          <a:prstGeom prst="rect">
            <a:avLst/>
          </a:prstGeom>
        </p:spPr>
        <p:txBody>
          <a:bodyPr/>
          <a:lstStyle>
            <a:lvl1pPr>
              <a:defRPr>
                <a:solidFill>
                  <a:schemeClr val="bg1"/>
                </a:solidFill>
              </a:defRPr>
            </a:lvl1pPr>
          </a:lstStyle>
          <a:p>
            <a:fld id="{6D22F896-40B5-4ADD-8801-0D06FADFA095}" type="slidenum">
              <a:rPr lang="en-US" smtClean="0"/>
              <a:pPr/>
              <a:t>‹#›</a:t>
            </a:fld>
            <a:endParaRPr lang="en-US"/>
          </a:p>
        </p:txBody>
      </p:sp>
      <p:sp>
        <p:nvSpPr>
          <p:cNvPr id="8" name="TextBox 7">
            <a:extLst>
              <a:ext uri="{FF2B5EF4-FFF2-40B4-BE49-F238E27FC236}">
                <a16:creationId xmlns:a16="http://schemas.microsoft.com/office/drawing/2014/main" id="{523461B5-E5A2-4837-A045-B44A08C2C086}"/>
              </a:ext>
            </a:extLst>
          </p:cNvPr>
          <p:cNvSpPr txBox="1"/>
          <p:nvPr userDrawn="1"/>
        </p:nvSpPr>
        <p:spPr>
          <a:xfrm>
            <a:off x="1047833" y="6552660"/>
            <a:ext cx="10198846" cy="200055"/>
          </a:xfrm>
          <a:prstGeom prst="rect">
            <a:avLst/>
          </a:prstGeom>
          <a:noFill/>
        </p:spPr>
        <p:txBody>
          <a:bodyPr wrap="square">
            <a:spAutoFit/>
          </a:bodyPr>
          <a:lstStyle/>
          <a:p>
            <a:pPr algn="ctr"/>
            <a:r>
              <a:rPr lang="en-US" sz="700" b="0" i="0">
                <a:solidFill>
                  <a:schemeClr val="bg1">
                    <a:lumMod val="65000"/>
                  </a:schemeClr>
                </a:solidFill>
                <a:effectLst/>
                <a:latin typeface="Helvetica Neue"/>
              </a:rPr>
              <a:t>THIS MATERIAL IS CONFIDENTIAL</a:t>
            </a:r>
            <a:endParaRPr lang="en-US" sz="700">
              <a:solidFill>
                <a:schemeClr val="bg1">
                  <a:lumMod val="65000"/>
                </a:schemeClr>
              </a:solidFill>
            </a:endParaRPr>
          </a:p>
        </p:txBody>
      </p:sp>
    </p:spTree>
    <p:extLst>
      <p:ext uri="{BB962C8B-B14F-4D97-AF65-F5344CB8AC3E}">
        <p14:creationId xmlns:p14="http://schemas.microsoft.com/office/powerpoint/2010/main" val="383797533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secHead" preserve="1">
  <p:cSld name="3_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952278" y="3138227"/>
            <a:ext cx="7132407" cy="635837"/>
          </a:xfrm>
          <a:effectLst>
            <a:outerShdw blurRad="127000" dist="38100" dir="5400000" algn="t" rotWithShape="0">
              <a:prstClr val="black">
                <a:alpha val="40000"/>
              </a:prstClr>
            </a:outerShdw>
            <a:reflection blurRad="50800" stA="24000" endPos="73000" dir="5400000" sy="-100000" algn="bl" rotWithShape="0"/>
          </a:effectLst>
        </p:spPr>
        <p:txBody>
          <a:bodyPr anchor="b">
            <a:noAutofit/>
          </a:bodyPr>
          <a:lstStyle>
            <a:lvl1pPr algn="l">
              <a:defRPr sz="4000">
                <a:solidFill>
                  <a:schemeClr val="bg1"/>
                </a:solidFill>
                <a:latin typeface="Source Sans Pro" panose="020B0503030403020204" pitchFamily="34" charset="0"/>
                <a:ea typeface="Source Sans Pro" panose="020B0503030403020204" pitchFamily="34" charset="0"/>
              </a:defRPr>
            </a:lvl1pPr>
          </a:lstStyle>
          <a:p>
            <a:r>
              <a:rPr lang="en-US"/>
              <a:t>Section title here</a:t>
            </a:r>
          </a:p>
        </p:txBody>
      </p:sp>
      <p:sp>
        <p:nvSpPr>
          <p:cNvPr id="3" name="Text Placeholder 2"/>
          <p:cNvSpPr>
            <a:spLocks noGrp="1"/>
          </p:cNvSpPr>
          <p:nvPr>
            <p:ph type="body" idx="1" hasCustomPrompt="1"/>
          </p:nvPr>
        </p:nvSpPr>
        <p:spPr>
          <a:xfrm>
            <a:off x="3449983" y="3774065"/>
            <a:ext cx="6641056" cy="1012929"/>
          </a:xfrm>
          <a:prstGeom prst="rect">
            <a:avLst/>
          </a:prstGeom>
        </p:spPr>
        <p:txBody>
          <a:bodyPr tIns="91440">
            <a:normAutofit/>
          </a:bodyPr>
          <a:lstStyle>
            <a:lvl1pPr marL="0" indent="0" algn="r">
              <a:buNone/>
              <a:defRPr sz="1800">
                <a:solidFill>
                  <a:schemeClr val="bg1"/>
                </a:solidFill>
                <a:latin typeface="Source Sans Pro" panose="020B0503030403020204" pitchFamily="34" charset="0"/>
                <a:ea typeface="Source Sans Pro" panose="020B0503030403020204" pitchFamily="34" charset="0"/>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Subtitle for Section</a:t>
            </a:r>
          </a:p>
        </p:txBody>
      </p:sp>
      <p:cxnSp>
        <p:nvCxnSpPr>
          <p:cNvPr id="15" name="Straight Connector 14"/>
          <p:cNvCxnSpPr/>
          <p:nvPr/>
        </p:nvCxnSpPr>
        <p:spPr>
          <a:xfrm>
            <a:off x="1454239" y="3774065"/>
            <a:ext cx="8630446" cy="0"/>
          </a:xfrm>
          <a:prstGeom prst="line">
            <a:avLst/>
          </a:prstGeom>
          <a:ln w="31750">
            <a:solidFill>
              <a:schemeClr val="bg1"/>
            </a:solidFill>
            <a:tailEnd type="oval"/>
          </a:ln>
        </p:spPr>
        <p:style>
          <a:lnRef idx="3">
            <a:schemeClr val="accent1"/>
          </a:lnRef>
          <a:fillRef idx="0">
            <a:schemeClr val="accent1"/>
          </a:fillRef>
          <a:effectRef idx="2">
            <a:schemeClr val="accent1"/>
          </a:effectRef>
          <a:fontRef idx="minor">
            <a:schemeClr val="tx1"/>
          </a:fontRef>
        </p:style>
      </p:cxnSp>
      <p:pic>
        <p:nvPicPr>
          <p:cNvPr id="7" name="Graphic 6">
            <a:extLst>
              <a:ext uri="{FF2B5EF4-FFF2-40B4-BE49-F238E27FC236}">
                <a16:creationId xmlns:a16="http://schemas.microsoft.com/office/drawing/2014/main" id="{630C92EA-11B0-4240-AFB9-F959233BD1A4}"/>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1389915" y="1251054"/>
            <a:ext cx="4105552" cy="4355891"/>
          </a:xfrm>
          <a:prstGeom prst="rect">
            <a:avLst/>
          </a:prstGeom>
          <a:effectLst>
            <a:outerShdw blurRad="177800" dist="38100" dir="2700000" algn="tl" rotWithShape="0">
              <a:prstClr val="black">
                <a:alpha val="40000"/>
              </a:prstClr>
            </a:outerShdw>
          </a:effectLst>
        </p:spPr>
      </p:pic>
      <p:sp>
        <p:nvSpPr>
          <p:cNvPr id="6" name="Slide Number Placeholder 8">
            <a:extLst>
              <a:ext uri="{FF2B5EF4-FFF2-40B4-BE49-F238E27FC236}">
                <a16:creationId xmlns:a16="http://schemas.microsoft.com/office/drawing/2014/main" id="{7A3CE296-458E-4E8F-A68F-363788EA4EF0}"/>
              </a:ext>
            </a:extLst>
          </p:cNvPr>
          <p:cNvSpPr>
            <a:spLocks noGrp="1"/>
          </p:cNvSpPr>
          <p:nvPr>
            <p:ph type="sldNum" sz="quarter" idx="4"/>
          </p:nvPr>
        </p:nvSpPr>
        <p:spPr>
          <a:xfrm>
            <a:off x="202582" y="6388696"/>
            <a:ext cx="636727" cy="322851"/>
          </a:xfrm>
          <a:prstGeom prst="rect">
            <a:avLst/>
          </a:prstGeom>
        </p:spPr>
        <p:txBody>
          <a:bodyPr/>
          <a:lstStyle>
            <a:lvl1pPr>
              <a:defRPr>
                <a:solidFill>
                  <a:schemeClr val="bg1"/>
                </a:solidFill>
              </a:defRPr>
            </a:lvl1pPr>
          </a:lstStyle>
          <a:p>
            <a:fld id="{6D22F896-40B5-4ADD-8801-0D06FADFA095}" type="slidenum">
              <a:rPr lang="en-US" smtClean="0"/>
              <a:pPr/>
              <a:t>‹#›</a:t>
            </a:fld>
            <a:endParaRPr lang="en-US"/>
          </a:p>
        </p:txBody>
      </p:sp>
      <p:sp>
        <p:nvSpPr>
          <p:cNvPr id="8" name="TextBox 7">
            <a:extLst>
              <a:ext uri="{FF2B5EF4-FFF2-40B4-BE49-F238E27FC236}">
                <a16:creationId xmlns:a16="http://schemas.microsoft.com/office/drawing/2014/main" id="{0ADAA0F3-1221-4061-AFB8-0745A4115558}"/>
              </a:ext>
            </a:extLst>
          </p:cNvPr>
          <p:cNvSpPr txBox="1"/>
          <p:nvPr userDrawn="1"/>
        </p:nvSpPr>
        <p:spPr>
          <a:xfrm>
            <a:off x="1047833" y="6552660"/>
            <a:ext cx="10198846" cy="200055"/>
          </a:xfrm>
          <a:prstGeom prst="rect">
            <a:avLst/>
          </a:prstGeom>
          <a:noFill/>
        </p:spPr>
        <p:txBody>
          <a:bodyPr wrap="square">
            <a:spAutoFit/>
          </a:bodyPr>
          <a:lstStyle/>
          <a:p>
            <a:pPr algn="ctr"/>
            <a:r>
              <a:rPr lang="en-US" sz="700" b="0" i="0">
                <a:solidFill>
                  <a:schemeClr val="bg1">
                    <a:lumMod val="65000"/>
                  </a:schemeClr>
                </a:solidFill>
                <a:effectLst/>
                <a:latin typeface="Helvetica Neue"/>
              </a:rPr>
              <a:t>THIS MATERIAL IS CONFIDENTIAL</a:t>
            </a:r>
            <a:endParaRPr lang="en-US" sz="700">
              <a:solidFill>
                <a:schemeClr val="bg1">
                  <a:lumMod val="65000"/>
                </a:schemeClr>
              </a:solidFill>
            </a:endParaRPr>
          </a:p>
        </p:txBody>
      </p:sp>
    </p:spTree>
    <p:extLst>
      <p:ext uri="{BB962C8B-B14F-4D97-AF65-F5344CB8AC3E}">
        <p14:creationId xmlns:p14="http://schemas.microsoft.com/office/powerpoint/2010/main" val="3670789526"/>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secHead" preserve="1">
  <p:cSld name="4_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952278" y="3138227"/>
            <a:ext cx="7132407" cy="635837"/>
          </a:xfrm>
          <a:effectLst>
            <a:outerShdw blurRad="127000" dist="38100" dir="5400000" algn="t" rotWithShape="0">
              <a:prstClr val="black">
                <a:alpha val="40000"/>
              </a:prstClr>
            </a:outerShdw>
            <a:reflection blurRad="50800" stA="24000" endPos="73000" dir="5400000" sy="-100000" algn="bl" rotWithShape="0"/>
          </a:effectLst>
        </p:spPr>
        <p:txBody>
          <a:bodyPr anchor="b">
            <a:noAutofit/>
          </a:bodyPr>
          <a:lstStyle>
            <a:lvl1pPr algn="l">
              <a:defRPr sz="4000">
                <a:solidFill>
                  <a:schemeClr val="bg1"/>
                </a:solidFill>
                <a:latin typeface="Source Sans Pro" panose="020B0503030403020204" pitchFamily="34" charset="0"/>
                <a:ea typeface="Source Sans Pro" panose="020B0503030403020204" pitchFamily="34" charset="0"/>
              </a:defRPr>
            </a:lvl1pPr>
          </a:lstStyle>
          <a:p>
            <a:r>
              <a:rPr lang="en-US"/>
              <a:t>Section title here</a:t>
            </a:r>
          </a:p>
        </p:txBody>
      </p:sp>
      <p:sp>
        <p:nvSpPr>
          <p:cNvPr id="3" name="Text Placeholder 2"/>
          <p:cNvSpPr>
            <a:spLocks noGrp="1"/>
          </p:cNvSpPr>
          <p:nvPr>
            <p:ph type="body" idx="1" hasCustomPrompt="1"/>
          </p:nvPr>
        </p:nvSpPr>
        <p:spPr>
          <a:xfrm>
            <a:off x="3449983" y="3774065"/>
            <a:ext cx="6641056" cy="1012929"/>
          </a:xfrm>
          <a:prstGeom prst="rect">
            <a:avLst/>
          </a:prstGeom>
        </p:spPr>
        <p:txBody>
          <a:bodyPr tIns="91440">
            <a:normAutofit/>
          </a:bodyPr>
          <a:lstStyle>
            <a:lvl1pPr marL="0" indent="0" algn="r">
              <a:buNone/>
              <a:defRPr sz="1800">
                <a:solidFill>
                  <a:schemeClr val="bg1"/>
                </a:solidFill>
                <a:latin typeface="Source Sans Pro" panose="020B0503030403020204" pitchFamily="34" charset="0"/>
                <a:ea typeface="Source Sans Pro" panose="020B0503030403020204" pitchFamily="34" charset="0"/>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Subtitle for Section</a:t>
            </a:r>
          </a:p>
        </p:txBody>
      </p:sp>
      <p:cxnSp>
        <p:nvCxnSpPr>
          <p:cNvPr id="15" name="Straight Connector 14"/>
          <p:cNvCxnSpPr/>
          <p:nvPr/>
        </p:nvCxnSpPr>
        <p:spPr>
          <a:xfrm>
            <a:off x="1454239" y="3774065"/>
            <a:ext cx="8630446" cy="0"/>
          </a:xfrm>
          <a:prstGeom prst="line">
            <a:avLst/>
          </a:prstGeom>
          <a:ln w="31750">
            <a:solidFill>
              <a:schemeClr val="bg1"/>
            </a:solidFill>
            <a:tailEnd type="oval"/>
          </a:ln>
        </p:spPr>
        <p:style>
          <a:lnRef idx="3">
            <a:schemeClr val="accent1"/>
          </a:lnRef>
          <a:fillRef idx="0">
            <a:schemeClr val="accent1"/>
          </a:fillRef>
          <a:effectRef idx="2">
            <a:schemeClr val="accent1"/>
          </a:effectRef>
          <a:fontRef idx="minor">
            <a:schemeClr val="tx1"/>
          </a:fontRef>
        </p:style>
      </p:cxnSp>
      <p:pic>
        <p:nvPicPr>
          <p:cNvPr id="7" name="Graphic 6">
            <a:extLst>
              <a:ext uri="{FF2B5EF4-FFF2-40B4-BE49-F238E27FC236}">
                <a16:creationId xmlns:a16="http://schemas.microsoft.com/office/drawing/2014/main" id="{630C92EA-11B0-4240-AFB9-F959233BD1A4}"/>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1389915" y="1251054"/>
            <a:ext cx="4105552" cy="4355891"/>
          </a:xfrm>
          <a:prstGeom prst="rect">
            <a:avLst/>
          </a:prstGeom>
          <a:effectLst>
            <a:outerShdw blurRad="177800" dist="38100" dir="2700000" algn="tl" rotWithShape="0">
              <a:prstClr val="black">
                <a:alpha val="40000"/>
              </a:prstClr>
            </a:outerShdw>
          </a:effectLst>
        </p:spPr>
      </p:pic>
      <p:sp>
        <p:nvSpPr>
          <p:cNvPr id="6" name="Slide Number Placeholder 8">
            <a:extLst>
              <a:ext uri="{FF2B5EF4-FFF2-40B4-BE49-F238E27FC236}">
                <a16:creationId xmlns:a16="http://schemas.microsoft.com/office/drawing/2014/main" id="{544E1C03-75F0-437D-9900-A064AA9BAF3B}"/>
              </a:ext>
            </a:extLst>
          </p:cNvPr>
          <p:cNvSpPr>
            <a:spLocks noGrp="1"/>
          </p:cNvSpPr>
          <p:nvPr>
            <p:ph type="sldNum" sz="quarter" idx="4"/>
          </p:nvPr>
        </p:nvSpPr>
        <p:spPr>
          <a:xfrm>
            <a:off x="202582" y="6388696"/>
            <a:ext cx="636727" cy="322851"/>
          </a:xfrm>
          <a:prstGeom prst="rect">
            <a:avLst/>
          </a:prstGeom>
        </p:spPr>
        <p:txBody>
          <a:bodyPr/>
          <a:lstStyle>
            <a:lvl1pPr>
              <a:defRPr>
                <a:solidFill>
                  <a:schemeClr val="bg1"/>
                </a:solidFill>
              </a:defRPr>
            </a:lvl1pPr>
          </a:lstStyle>
          <a:p>
            <a:fld id="{6D22F896-40B5-4ADD-8801-0D06FADFA095}" type="slidenum">
              <a:rPr lang="en-US" smtClean="0"/>
              <a:pPr/>
              <a:t>‹#›</a:t>
            </a:fld>
            <a:endParaRPr lang="en-US"/>
          </a:p>
        </p:txBody>
      </p:sp>
      <p:sp>
        <p:nvSpPr>
          <p:cNvPr id="8" name="TextBox 7">
            <a:extLst>
              <a:ext uri="{FF2B5EF4-FFF2-40B4-BE49-F238E27FC236}">
                <a16:creationId xmlns:a16="http://schemas.microsoft.com/office/drawing/2014/main" id="{4185F9D7-C5DD-40DE-A5AB-3E3CF3E60457}"/>
              </a:ext>
            </a:extLst>
          </p:cNvPr>
          <p:cNvSpPr txBox="1"/>
          <p:nvPr userDrawn="1"/>
        </p:nvSpPr>
        <p:spPr>
          <a:xfrm>
            <a:off x="1047833" y="6552660"/>
            <a:ext cx="10198846" cy="200055"/>
          </a:xfrm>
          <a:prstGeom prst="rect">
            <a:avLst/>
          </a:prstGeom>
          <a:noFill/>
        </p:spPr>
        <p:txBody>
          <a:bodyPr wrap="square">
            <a:spAutoFit/>
          </a:bodyPr>
          <a:lstStyle/>
          <a:p>
            <a:pPr algn="ctr"/>
            <a:r>
              <a:rPr lang="en-US" sz="700" b="0" i="0">
                <a:solidFill>
                  <a:schemeClr val="bg1">
                    <a:lumMod val="65000"/>
                  </a:schemeClr>
                </a:solidFill>
                <a:effectLst/>
                <a:latin typeface="Helvetica Neue"/>
              </a:rPr>
              <a:t>THIS MATERIAL IS CONFIDENTIAL</a:t>
            </a:r>
            <a:endParaRPr lang="en-US" sz="700">
              <a:solidFill>
                <a:schemeClr val="bg1">
                  <a:lumMod val="65000"/>
                </a:schemeClr>
              </a:solidFill>
            </a:endParaRPr>
          </a:p>
        </p:txBody>
      </p:sp>
    </p:spTree>
    <p:extLst>
      <p:ext uri="{BB962C8B-B14F-4D97-AF65-F5344CB8AC3E}">
        <p14:creationId xmlns:p14="http://schemas.microsoft.com/office/powerpoint/2010/main" val="294459516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pic>
        <p:nvPicPr>
          <p:cNvPr id="15" name="Picture 14" descr="A picture containing text, red, night sky&#10;&#10;Description automatically generated">
            <a:extLst>
              <a:ext uri="{FF2B5EF4-FFF2-40B4-BE49-F238E27FC236}">
                <a16:creationId xmlns:a16="http://schemas.microsoft.com/office/drawing/2014/main" id="{25DCBCB0-8448-4D00-99A9-D5728193D767}"/>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r="61522"/>
          <a:stretch/>
        </p:blipFill>
        <p:spPr>
          <a:xfrm>
            <a:off x="0" y="0"/>
            <a:ext cx="4691270" cy="6858000"/>
          </a:xfrm>
          <a:prstGeom prst="rect">
            <a:avLst/>
          </a:prstGeom>
        </p:spPr>
      </p:pic>
      <p:sp>
        <p:nvSpPr>
          <p:cNvPr id="2" name="Title 1"/>
          <p:cNvSpPr>
            <a:spLocks noGrp="1"/>
          </p:cNvSpPr>
          <p:nvPr>
            <p:ph type="title"/>
          </p:nvPr>
        </p:nvSpPr>
        <p:spPr>
          <a:xfrm>
            <a:off x="742305" y="732713"/>
            <a:ext cx="3273099" cy="2247117"/>
          </a:xfrm>
        </p:spPr>
        <p:txBody>
          <a:bodyPr anchor="b">
            <a:normAutofit/>
          </a:bodyPr>
          <a:lstStyle>
            <a:lvl1pPr algn="l">
              <a:defRPr sz="2400">
                <a:solidFill>
                  <a:schemeClr val="bg1"/>
                </a:solidFill>
                <a:latin typeface="Source Sans Pro" panose="020B0503030403020204" pitchFamily="34" charset="0"/>
                <a:ea typeface="Source Sans Pro" panose="020B0503030403020204" pitchFamily="34" charset="0"/>
              </a:defRPr>
            </a:lvl1pPr>
          </a:lstStyle>
          <a:p>
            <a:r>
              <a:rPr lang="en-US"/>
              <a:t>Click to edit Master title style</a:t>
            </a:r>
          </a:p>
        </p:txBody>
      </p:sp>
      <p:sp>
        <p:nvSpPr>
          <p:cNvPr id="4" name="Text Placeholder 3"/>
          <p:cNvSpPr>
            <a:spLocks noGrp="1"/>
          </p:cNvSpPr>
          <p:nvPr>
            <p:ph type="body" sz="half" idx="2"/>
          </p:nvPr>
        </p:nvSpPr>
        <p:spPr>
          <a:xfrm>
            <a:off x="742306" y="3205491"/>
            <a:ext cx="3275013" cy="2248181"/>
          </a:xfrm>
          <a:prstGeom prst="rect">
            <a:avLst/>
          </a:prstGeom>
        </p:spPr>
        <p:txBody>
          <a:bodyPr/>
          <a:lstStyle>
            <a:lvl1pPr marL="0" indent="0" algn="l">
              <a:buNone/>
              <a:defRPr sz="1600">
                <a:solidFill>
                  <a:schemeClr val="bg1"/>
                </a:solidFill>
                <a:latin typeface="Source Sans Pro" panose="020B0503030403020204" pitchFamily="34" charset="0"/>
                <a:ea typeface="Source Sans Pro" panose="020B0503030403020204" pitchFamily="34" charset="0"/>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cxnSp>
        <p:nvCxnSpPr>
          <p:cNvPr id="17" name="Straight Connector 16"/>
          <p:cNvCxnSpPr>
            <a:cxnSpLocks/>
          </p:cNvCxnSpPr>
          <p:nvPr/>
        </p:nvCxnSpPr>
        <p:spPr>
          <a:xfrm>
            <a:off x="794507" y="3128387"/>
            <a:ext cx="3220897" cy="0"/>
          </a:xfrm>
          <a:prstGeom prst="line">
            <a:avLst/>
          </a:prstGeom>
          <a:ln w="31750">
            <a:solidFill>
              <a:schemeClr val="bg1"/>
            </a:solidFill>
          </a:ln>
        </p:spPr>
        <p:style>
          <a:lnRef idx="3">
            <a:schemeClr val="accent1"/>
          </a:lnRef>
          <a:fillRef idx="0">
            <a:schemeClr val="accent1"/>
          </a:fillRef>
          <a:effectRef idx="2">
            <a:schemeClr val="accent1"/>
          </a:effectRef>
          <a:fontRef idx="minor">
            <a:schemeClr val="tx1"/>
          </a:fontRef>
        </p:style>
      </p:cxnSp>
      <p:sp>
        <p:nvSpPr>
          <p:cNvPr id="8" name="Slide Number Placeholder 8">
            <a:extLst>
              <a:ext uri="{FF2B5EF4-FFF2-40B4-BE49-F238E27FC236}">
                <a16:creationId xmlns:a16="http://schemas.microsoft.com/office/drawing/2014/main" id="{DFC33651-1F41-404F-91C3-3911DC46CB52}"/>
              </a:ext>
            </a:extLst>
          </p:cNvPr>
          <p:cNvSpPr>
            <a:spLocks noGrp="1"/>
          </p:cNvSpPr>
          <p:nvPr>
            <p:ph type="sldNum" sz="quarter" idx="4"/>
          </p:nvPr>
        </p:nvSpPr>
        <p:spPr>
          <a:xfrm>
            <a:off x="202582" y="6388696"/>
            <a:ext cx="636727" cy="322851"/>
          </a:xfrm>
          <a:prstGeom prst="rect">
            <a:avLst/>
          </a:prstGeom>
        </p:spPr>
        <p:txBody>
          <a:bodyPr/>
          <a:lstStyle>
            <a:lvl1pPr>
              <a:defRPr>
                <a:solidFill>
                  <a:schemeClr val="bg1"/>
                </a:solidFill>
              </a:defRPr>
            </a:lvl1pPr>
          </a:lstStyle>
          <a:p>
            <a:fld id="{6D22F896-40B5-4ADD-8801-0D06FADFA095}" type="slidenum">
              <a:rPr lang="en-US" smtClean="0"/>
              <a:pPr/>
              <a:t>‹#›</a:t>
            </a:fld>
            <a:endParaRPr lang="en-US"/>
          </a:p>
        </p:txBody>
      </p:sp>
      <p:sp>
        <p:nvSpPr>
          <p:cNvPr id="11" name="TextBox 10">
            <a:extLst>
              <a:ext uri="{FF2B5EF4-FFF2-40B4-BE49-F238E27FC236}">
                <a16:creationId xmlns:a16="http://schemas.microsoft.com/office/drawing/2014/main" id="{65F9AF46-C77B-4C6F-8AB2-43BD3587D163}"/>
              </a:ext>
            </a:extLst>
          </p:cNvPr>
          <p:cNvSpPr txBox="1"/>
          <p:nvPr userDrawn="1"/>
        </p:nvSpPr>
        <p:spPr>
          <a:xfrm>
            <a:off x="4795693" y="6552660"/>
            <a:ext cx="6450985" cy="200055"/>
          </a:xfrm>
          <a:prstGeom prst="rect">
            <a:avLst/>
          </a:prstGeom>
          <a:noFill/>
        </p:spPr>
        <p:txBody>
          <a:bodyPr wrap="square">
            <a:spAutoFit/>
          </a:bodyPr>
          <a:lstStyle/>
          <a:p>
            <a:pPr algn="ctr"/>
            <a:r>
              <a:rPr lang="en-US" sz="700" b="0" i="0">
                <a:solidFill>
                  <a:schemeClr val="tx1">
                    <a:lumMod val="75000"/>
                    <a:lumOff val="25000"/>
                  </a:schemeClr>
                </a:solidFill>
                <a:effectLst/>
                <a:latin typeface="Helvetica Neue"/>
              </a:rPr>
              <a:t>THIS MATERIAL IS CONFIDENTIAL</a:t>
            </a:r>
            <a:endParaRPr lang="en-US" sz="700">
              <a:solidFill>
                <a:schemeClr val="tx1">
                  <a:lumMod val="75000"/>
                  <a:lumOff val="25000"/>
                </a:schemeClr>
              </a:solidFill>
            </a:endParaRPr>
          </a:p>
        </p:txBody>
      </p:sp>
      <p:sp>
        <p:nvSpPr>
          <p:cNvPr id="10" name="Content Placeholder 3">
            <a:extLst>
              <a:ext uri="{FF2B5EF4-FFF2-40B4-BE49-F238E27FC236}">
                <a16:creationId xmlns:a16="http://schemas.microsoft.com/office/drawing/2014/main" id="{9DE0C575-E507-422B-8FF7-04F8E3A8D1CB}"/>
              </a:ext>
            </a:extLst>
          </p:cNvPr>
          <p:cNvSpPr>
            <a:spLocks noGrp="1"/>
          </p:cNvSpPr>
          <p:nvPr>
            <p:ph sz="half" idx="10"/>
          </p:nvPr>
        </p:nvSpPr>
        <p:spPr>
          <a:xfrm>
            <a:off x="5493780" y="732713"/>
            <a:ext cx="5556034" cy="2247117"/>
          </a:xfrm>
          <a:prstGeom prst="rect">
            <a:avLst/>
          </a:prstGeom>
        </p:spPr>
        <p:txBody>
          <a:bodyPr/>
          <a:lstStyle>
            <a:lvl1pPr>
              <a:defRPr>
                <a:latin typeface="Source Sans Pro" panose="020B0503030403020204" pitchFamily="34" charset="0"/>
                <a:ea typeface="Source Sans Pro" panose="020B0503030403020204" pitchFamily="34" charset="0"/>
              </a:defRPr>
            </a:lvl1pPr>
            <a:lvl2pPr>
              <a:defRPr>
                <a:latin typeface="Source Sans Pro" panose="020B0503030403020204" pitchFamily="34" charset="0"/>
                <a:ea typeface="Source Sans Pro" panose="020B0503030403020204" pitchFamily="34" charset="0"/>
              </a:defRPr>
            </a:lvl2pPr>
            <a:lvl3pPr>
              <a:defRPr>
                <a:latin typeface="Source Sans Pro" panose="020B0503030403020204" pitchFamily="34" charset="0"/>
                <a:ea typeface="Source Sans Pro" panose="020B0503030403020204" pitchFamily="34" charset="0"/>
              </a:defRPr>
            </a:lvl3pPr>
            <a:lvl4pPr>
              <a:defRPr>
                <a:latin typeface="Source Sans Pro" panose="020B0503030403020204" pitchFamily="34" charset="0"/>
                <a:ea typeface="Source Sans Pro" panose="020B0503030403020204" pitchFamily="34" charset="0"/>
              </a:defRPr>
            </a:lvl4pPr>
            <a:lvl5pPr>
              <a:defRPr>
                <a:latin typeface="Source Sans Pro" panose="020B0503030403020204" pitchFamily="34" charset="0"/>
                <a:ea typeface="Source Sans Pro" panose="020B0503030403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Content Placeholder 3">
            <a:extLst>
              <a:ext uri="{FF2B5EF4-FFF2-40B4-BE49-F238E27FC236}">
                <a16:creationId xmlns:a16="http://schemas.microsoft.com/office/drawing/2014/main" id="{AC2E8B8E-8234-4552-AA77-90F0E01D4604}"/>
              </a:ext>
            </a:extLst>
          </p:cNvPr>
          <p:cNvSpPr>
            <a:spLocks noGrp="1"/>
          </p:cNvSpPr>
          <p:nvPr>
            <p:ph sz="half" idx="11"/>
          </p:nvPr>
        </p:nvSpPr>
        <p:spPr>
          <a:xfrm>
            <a:off x="5485777" y="3206555"/>
            <a:ext cx="5556034" cy="2247117"/>
          </a:xfrm>
          <a:prstGeom prst="rect">
            <a:avLst/>
          </a:prstGeom>
        </p:spPr>
        <p:txBody>
          <a:bodyPr/>
          <a:lstStyle>
            <a:lvl1pPr>
              <a:defRPr>
                <a:latin typeface="Source Sans Pro" panose="020B0503030403020204" pitchFamily="34" charset="0"/>
                <a:ea typeface="Source Sans Pro" panose="020B0503030403020204" pitchFamily="34" charset="0"/>
              </a:defRPr>
            </a:lvl1pPr>
            <a:lvl2pPr>
              <a:defRPr>
                <a:latin typeface="Source Sans Pro" panose="020B0503030403020204" pitchFamily="34" charset="0"/>
                <a:ea typeface="Source Sans Pro" panose="020B0503030403020204" pitchFamily="34" charset="0"/>
              </a:defRPr>
            </a:lvl2pPr>
            <a:lvl3pPr>
              <a:defRPr>
                <a:latin typeface="Source Sans Pro" panose="020B0503030403020204" pitchFamily="34" charset="0"/>
                <a:ea typeface="Source Sans Pro" panose="020B0503030403020204" pitchFamily="34" charset="0"/>
              </a:defRPr>
            </a:lvl3pPr>
            <a:lvl4pPr>
              <a:defRPr>
                <a:latin typeface="Source Sans Pro" panose="020B0503030403020204" pitchFamily="34" charset="0"/>
                <a:ea typeface="Source Sans Pro" panose="020B0503030403020204" pitchFamily="34" charset="0"/>
              </a:defRPr>
            </a:lvl4pPr>
            <a:lvl5pPr>
              <a:defRPr>
                <a:latin typeface="Source Sans Pro" panose="020B0503030403020204" pitchFamily="34" charset="0"/>
                <a:ea typeface="Source Sans Pro" panose="020B0503030403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2363877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1_Content with Caption">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25DCBCB0-8448-4D00-99A9-D5728193D767}"/>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l="572" r="60574"/>
          <a:stretch/>
        </p:blipFill>
        <p:spPr>
          <a:xfrm>
            <a:off x="0" y="0"/>
            <a:ext cx="4736967" cy="6857999"/>
          </a:xfrm>
          <a:prstGeom prst="rect">
            <a:avLst/>
          </a:prstGeom>
        </p:spPr>
      </p:pic>
      <p:sp>
        <p:nvSpPr>
          <p:cNvPr id="2" name="Title 1"/>
          <p:cNvSpPr>
            <a:spLocks noGrp="1"/>
          </p:cNvSpPr>
          <p:nvPr>
            <p:ph type="title"/>
          </p:nvPr>
        </p:nvSpPr>
        <p:spPr>
          <a:xfrm>
            <a:off x="742305" y="732713"/>
            <a:ext cx="3273099" cy="2247117"/>
          </a:xfrm>
        </p:spPr>
        <p:txBody>
          <a:bodyPr anchor="b">
            <a:normAutofit/>
          </a:bodyPr>
          <a:lstStyle>
            <a:lvl1pPr algn="l">
              <a:defRPr sz="2400">
                <a:solidFill>
                  <a:schemeClr val="bg1"/>
                </a:solidFill>
                <a:latin typeface="Source Sans Pro" panose="020B0503030403020204" pitchFamily="34" charset="0"/>
                <a:ea typeface="Source Sans Pro" panose="020B0503030403020204" pitchFamily="34" charset="0"/>
              </a:defRPr>
            </a:lvl1pPr>
          </a:lstStyle>
          <a:p>
            <a:r>
              <a:rPr lang="en-US"/>
              <a:t>Click to edit Master title style</a:t>
            </a:r>
          </a:p>
        </p:txBody>
      </p:sp>
      <p:sp>
        <p:nvSpPr>
          <p:cNvPr id="4" name="Text Placeholder 3"/>
          <p:cNvSpPr>
            <a:spLocks noGrp="1"/>
          </p:cNvSpPr>
          <p:nvPr>
            <p:ph type="body" sz="half" idx="2"/>
          </p:nvPr>
        </p:nvSpPr>
        <p:spPr>
          <a:xfrm>
            <a:off x="742306" y="3205491"/>
            <a:ext cx="3275013" cy="2248181"/>
          </a:xfrm>
          <a:prstGeom prst="rect">
            <a:avLst/>
          </a:prstGeom>
        </p:spPr>
        <p:txBody>
          <a:bodyPr/>
          <a:lstStyle>
            <a:lvl1pPr marL="0" indent="0" algn="l">
              <a:buNone/>
              <a:defRPr sz="1600">
                <a:solidFill>
                  <a:schemeClr val="bg1"/>
                </a:solidFill>
                <a:latin typeface="Source Sans Pro" panose="020B0503030403020204" pitchFamily="34" charset="0"/>
                <a:ea typeface="Source Sans Pro" panose="020B0503030403020204" pitchFamily="34" charset="0"/>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cxnSp>
        <p:nvCxnSpPr>
          <p:cNvPr id="17" name="Straight Connector 16"/>
          <p:cNvCxnSpPr>
            <a:cxnSpLocks/>
          </p:cNvCxnSpPr>
          <p:nvPr/>
        </p:nvCxnSpPr>
        <p:spPr>
          <a:xfrm>
            <a:off x="794507" y="3128387"/>
            <a:ext cx="3220897" cy="0"/>
          </a:xfrm>
          <a:prstGeom prst="line">
            <a:avLst/>
          </a:prstGeom>
          <a:ln w="31750">
            <a:solidFill>
              <a:schemeClr val="bg1"/>
            </a:solidFill>
          </a:ln>
        </p:spPr>
        <p:style>
          <a:lnRef idx="3">
            <a:schemeClr val="accent1"/>
          </a:lnRef>
          <a:fillRef idx="0">
            <a:schemeClr val="accent1"/>
          </a:fillRef>
          <a:effectRef idx="2">
            <a:schemeClr val="accent1"/>
          </a:effectRef>
          <a:fontRef idx="minor">
            <a:schemeClr val="tx1"/>
          </a:fontRef>
        </p:style>
      </p:cxnSp>
      <p:sp>
        <p:nvSpPr>
          <p:cNvPr id="8" name="Slide Number Placeholder 8">
            <a:extLst>
              <a:ext uri="{FF2B5EF4-FFF2-40B4-BE49-F238E27FC236}">
                <a16:creationId xmlns:a16="http://schemas.microsoft.com/office/drawing/2014/main" id="{33EE745F-CC15-4D45-B1CE-F7E33CEB3959}"/>
              </a:ext>
            </a:extLst>
          </p:cNvPr>
          <p:cNvSpPr>
            <a:spLocks noGrp="1"/>
          </p:cNvSpPr>
          <p:nvPr>
            <p:ph type="sldNum" sz="quarter" idx="4"/>
          </p:nvPr>
        </p:nvSpPr>
        <p:spPr>
          <a:xfrm>
            <a:off x="202582" y="6388696"/>
            <a:ext cx="636727" cy="322851"/>
          </a:xfrm>
          <a:prstGeom prst="rect">
            <a:avLst/>
          </a:prstGeom>
        </p:spPr>
        <p:txBody>
          <a:bodyPr/>
          <a:lstStyle>
            <a:lvl1pPr>
              <a:defRPr>
                <a:solidFill>
                  <a:schemeClr val="bg1"/>
                </a:solidFill>
              </a:defRPr>
            </a:lvl1pPr>
          </a:lstStyle>
          <a:p>
            <a:fld id="{6D22F896-40B5-4ADD-8801-0D06FADFA095}" type="slidenum">
              <a:rPr lang="en-US" smtClean="0"/>
              <a:pPr/>
              <a:t>‹#›</a:t>
            </a:fld>
            <a:endParaRPr lang="en-US"/>
          </a:p>
        </p:txBody>
      </p:sp>
      <p:sp>
        <p:nvSpPr>
          <p:cNvPr id="10" name="TextBox 9">
            <a:extLst>
              <a:ext uri="{FF2B5EF4-FFF2-40B4-BE49-F238E27FC236}">
                <a16:creationId xmlns:a16="http://schemas.microsoft.com/office/drawing/2014/main" id="{08A4C661-3C3F-4120-9233-8F3D28F4074F}"/>
              </a:ext>
            </a:extLst>
          </p:cNvPr>
          <p:cNvSpPr txBox="1"/>
          <p:nvPr userDrawn="1"/>
        </p:nvSpPr>
        <p:spPr>
          <a:xfrm>
            <a:off x="4795693" y="6552660"/>
            <a:ext cx="6450985" cy="200055"/>
          </a:xfrm>
          <a:prstGeom prst="rect">
            <a:avLst/>
          </a:prstGeom>
          <a:noFill/>
        </p:spPr>
        <p:txBody>
          <a:bodyPr wrap="square">
            <a:spAutoFit/>
          </a:bodyPr>
          <a:lstStyle/>
          <a:p>
            <a:pPr algn="ctr"/>
            <a:r>
              <a:rPr lang="en-US" sz="700" b="0" i="0">
                <a:solidFill>
                  <a:schemeClr val="tx1">
                    <a:lumMod val="75000"/>
                    <a:lumOff val="25000"/>
                  </a:schemeClr>
                </a:solidFill>
                <a:effectLst/>
                <a:latin typeface="Helvetica Neue"/>
              </a:rPr>
              <a:t>THIS MATERIAL IS CONFIDENTIAL</a:t>
            </a:r>
            <a:endParaRPr lang="en-US" sz="700">
              <a:solidFill>
                <a:schemeClr val="tx1">
                  <a:lumMod val="75000"/>
                  <a:lumOff val="25000"/>
                </a:schemeClr>
              </a:solidFill>
            </a:endParaRPr>
          </a:p>
        </p:txBody>
      </p:sp>
      <p:sp>
        <p:nvSpPr>
          <p:cNvPr id="11" name="Content Placeholder 3">
            <a:extLst>
              <a:ext uri="{FF2B5EF4-FFF2-40B4-BE49-F238E27FC236}">
                <a16:creationId xmlns:a16="http://schemas.microsoft.com/office/drawing/2014/main" id="{691314A2-DF48-4F74-90AF-8B0D7B5AFA68}"/>
              </a:ext>
            </a:extLst>
          </p:cNvPr>
          <p:cNvSpPr>
            <a:spLocks noGrp="1"/>
          </p:cNvSpPr>
          <p:nvPr>
            <p:ph sz="half" idx="10"/>
          </p:nvPr>
        </p:nvSpPr>
        <p:spPr>
          <a:xfrm>
            <a:off x="5493780" y="732713"/>
            <a:ext cx="5556034" cy="2247117"/>
          </a:xfrm>
          <a:prstGeom prst="rect">
            <a:avLst/>
          </a:prstGeom>
        </p:spPr>
        <p:txBody>
          <a:bodyPr/>
          <a:lstStyle>
            <a:lvl1pPr>
              <a:defRPr>
                <a:latin typeface="Source Sans Pro" panose="020B0503030403020204" pitchFamily="34" charset="0"/>
                <a:ea typeface="Source Sans Pro" panose="020B0503030403020204" pitchFamily="34" charset="0"/>
              </a:defRPr>
            </a:lvl1pPr>
            <a:lvl2pPr>
              <a:defRPr>
                <a:latin typeface="Source Sans Pro" panose="020B0503030403020204" pitchFamily="34" charset="0"/>
                <a:ea typeface="Source Sans Pro" panose="020B0503030403020204" pitchFamily="34" charset="0"/>
              </a:defRPr>
            </a:lvl2pPr>
            <a:lvl3pPr>
              <a:defRPr>
                <a:latin typeface="Source Sans Pro" panose="020B0503030403020204" pitchFamily="34" charset="0"/>
                <a:ea typeface="Source Sans Pro" panose="020B0503030403020204" pitchFamily="34" charset="0"/>
              </a:defRPr>
            </a:lvl3pPr>
            <a:lvl4pPr>
              <a:defRPr>
                <a:latin typeface="Source Sans Pro" panose="020B0503030403020204" pitchFamily="34" charset="0"/>
                <a:ea typeface="Source Sans Pro" panose="020B0503030403020204" pitchFamily="34" charset="0"/>
              </a:defRPr>
            </a:lvl4pPr>
            <a:lvl5pPr>
              <a:defRPr>
                <a:latin typeface="Source Sans Pro" panose="020B0503030403020204" pitchFamily="34" charset="0"/>
                <a:ea typeface="Source Sans Pro" panose="020B0503030403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Content Placeholder 3">
            <a:extLst>
              <a:ext uri="{FF2B5EF4-FFF2-40B4-BE49-F238E27FC236}">
                <a16:creationId xmlns:a16="http://schemas.microsoft.com/office/drawing/2014/main" id="{3A691404-93C8-49E9-8B10-F3D714EC0FEA}"/>
              </a:ext>
            </a:extLst>
          </p:cNvPr>
          <p:cNvSpPr>
            <a:spLocks noGrp="1"/>
          </p:cNvSpPr>
          <p:nvPr>
            <p:ph sz="half" idx="11"/>
          </p:nvPr>
        </p:nvSpPr>
        <p:spPr>
          <a:xfrm>
            <a:off x="5485777" y="3206555"/>
            <a:ext cx="5556034" cy="2247117"/>
          </a:xfrm>
          <a:prstGeom prst="rect">
            <a:avLst/>
          </a:prstGeom>
        </p:spPr>
        <p:txBody>
          <a:bodyPr/>
          <a:lstStyle>
            <a:lvl1pPr>
              <a:defRPr>
                <a:latin typeface="Source Sans Pro" panose="020B0503030403020204" pitchFamily="34" charset="0"/>
                <a:ea typeface="Source Sans Pro" panose="020B0503030403020204" pitchFamily="34" charset="0"/>
              </a:defRPr>
            </a:lvl1pPr>
            <a:lvl2pPr>
              <a:defRPr>
                <a:latin typeface="Source Sans Pro" panose="020B0503030403020204" pitchFamily="34" charset="0"/>
                <a:ea typeface="Source Sans Pro" panose="020B0503030403020204" pitchFamily="34" charset="0"/>
              </a:defRPr>
            </a:lvl2pPr>
            <a:lvl3pPr>
              <a:defRPr>
                <a:latin typeface="Source Sans Pro" panose="020B0503030403020204" pitchFamily="34" charset="0"/>
                <a:ea typeface="Source Sans Pro" panose="020B0503030403020204" pitchFamily="34" charset="0"/>
              </a:defRPr>
            </a:lvl3pPr>
            <a:lvl4pPr>
              <a:defRPr>
                <a:latin typeface="Source Sans Pro" panose="020B0503030403020204" pitchFamily="34" charset="0"/>
                <a:ea typeface="Source Sans Pro" panose="020B0503030403020204" pitchFamily="34" charset="0"/>
              </a:defRPr>
            </a:lvl4pPr>
            <a:lvl5pPr>
              <a:defRPr>
                <a:latin typeface="Source Sans Pro" panose="020B0503030403020204" pitchFamily="34" charset="0"/>
                <a:ea typeface="Source Sans Pro" panose="020B0503030403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1624111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4_Content with Caption">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25DCBCB0-8448-4D00-99A9-D5728193D767}"/>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l="54574" r="6573"/>
          <a:stretch/>
        </p:blipFill>
        <p:spPr>
          <a:xfrm>
            <a:off x="0" y="0"/>
            <a:ext cx="4736967" cy="6857999"/>
          </a:xfrm>
          <a:prstGeom prst="rect">
            <a:avLst/>
          </a:prstGeom>
        </p:spPr>
      </p:pic>
      <p:sp>
        <p:nvSpPr>
          <p:cNvPr id="2" name="Title 1"/>
          <p:cNvSpPr>
            <a:spLocks noGrp="1"/>
          </p:cNvSpPr>
          <p:nvPr>
            <p:ph type="title"/>
          </p:nvPr>
        </p:nvSpPr>
        <p:spPr>
          <a:xfrm>
            <a:off x="742305" y="732713"/>
            <a:ext cx="3273099" cy="2247117"/>
          </a:xfrm>
        </p:spPr>
        <p:txBody>
          <a:bodyPr anchor="b">
            <a:normAutofit/>
          </a:bodyPr>
          <a:lstStyle>
            <a:lvl1pPr algn="l">
              <a:defRPr sz="2400">
                <a:solidFill>
                  <a:schemeClr val="bg1"/>
                </a:solidFill>
                <a:latin typeface="Source Sans Pro" panose="020B0503030403020204" pitchFamily="34" charset="0"/>
                <a:ea typeface="Source Sans Pro" panose="020B0503030403020204" pitchFamily="34" charset="0"/>
              </a:defRPr>
            </a:lvl1pPr>
          </a:lstStyle>
          <a:p>
            <a:r>
              <a:rPr lang="en-US"/>
              <a:t>Click to edit Master title style</a:t>
            </a:r>
          </a:p>
        </p:txBody>
      </p:sp>
      <p:sp>
        <p:nvSpPr>
          <p:cNvPr id="4" name="Text Placeholder 3"/>
          <p:cNvSpPr>
            <a:spLocks noGrp="1"/>
          </p:cNvSpPr>
          <p:nvPr>
            <p:ph type="body" sz="half" idx="2"/>
          </p:nvPr>
        </p:nvSpPr>
        <p:spPr>
          <a:xfrm>
            <a:off x="742306" y="3205491"/>
            <a:ext cx="3275013" cy="2248181"/>
          </a:xfrm>
          <a:prstGeom prst="rect">
            <a:avLst/>
          </a:prstGeom>
        </p:spPr>
        <p:txBody>
          <a:bodyPr/>
          <a:lstStyle>
            <a:lvl1pPr marL="0" indent="0" algn="l">
              <a:buNone/>
              <a:defRPr sz="1600">
                <a:solidFill>
                  <a:schemeClr val="bg1"/>
                </a:solidFill>
                <a:latin typeface="Source Sans Pro" panose="020B0503030403020204" pitchFamily="34" charset="0"/>
                <a:ea typeface="Source Sans Pro" panose="020B0503030403020204" pitchFamily="34" charset="0"/>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cxnSp>
        <p:nvCxnSpPr>
          <p:cNvPr id="17" name="Straight Connector 16"/>
          <p:cNvCxnSpPr>
            <a:cxnSpLocks/>
          </p:cNvCxnSpPr>
          <p:nvPr/>
        </p:nvCxnSpPr>
        <p:spPr>
          <a:xfrm>
            <a:off x="794507" y="3128387"/>
            <a:ext cx="3220897" cy="0"/>
          </a:xfrm>
          <a:prstGeom prst="line">
            <a:avLst/>
          </a:prstGeom>
          <a:ln w="31750">
            <a:solidFill>
              <a:schemeClr val="bg1"/>
            </a:solidFill>
          </a:ln>
        </p:spPr>
        <p:style>
          <a:lnRef idx="3">
            <a:schemeClr val="accent1"/>
          </a:lnRef>
          <a:fillRef idx="0">
            <a:schemeClr val="accent1"/>
          </a:fillRef>
          <a:effectRef idx="2">
            <a:schemeClr val="accent1"/>
          </a:effectRef>
          <a:fontRef idx="minor">
            <a:schemeClr val="tx1"/>
          </a:fontRef>
        </p:style>
      </p:cxnSp>
      <p:sp>
        <p:nvSpPr>
          <p:cNvPr id="8" name="Slide Number Placeholder 8">
            <a:extLst>
              <a:ext uri="{FF2B5EF4-FFF2-40B4-BE49-F238E27FC236}">
                <a16:creationId xmlns:a16="http://schemas.microsoft.com/office/drawing/2014/main" id="{76A314EE-1DEF-4687-A187-941A1BDACAA0}"/>
              </a:ext>
            </a:extLst>
          </p:cNvPr>
          <p:cNvSpPr>
            <a:spLocks noGrp="1"/>
          </p:cNvSpPr>
          <p:nvPr>
            <p:ph type="sldNum" sz="quarter" idx="4"/>
          </p:nvPr>
        </p:nvSpPr>
        <p:spPr>
          <a:xfrm>
            <a:off x="202582" y="6388696"/>
            <a:ext cx="636727" cy="322851"/>
          </a:xfrm>
          <a:prstGeom prst="rect">
            <a:avLst/>
          </a:prstGeom>
        </p:spPr>
        <p:txBody>
          <a:bodyPr/>
          <a:lstStyle>
            <a:lvl1pPr>
              <a:defRPr>
                <a:solidFill>
                  <a:schemeClr val="bg1"/>
                </a:solidFill>
              </a:defRPr>
            </a:lvl1pPr>
          </a:lstStyle>
          <a:p>
            <a:fld id="{6D22F896-40B5-4ADD-8801-0D06FADFA095}" type="slidenum">
              <a:rPr lang="en-US" smtClean="0"/>
              <a:pPr/>
              <a:t>‹#›</a:t>
            </a:fld>
            <a:endParaRPr lang="en-US"/>
          </a:p>
        </p:txBody>
      </p:sp>
      <p:sp>
        <p:nvSpPr>
          <p:cNvPr id="10" name="TextBox 9">
            <a:extLst>
              <a:ext uri="{FF2B5EF4-FFF2-40B4-BE49-F238E27FC236}">
                <a16:creationId xmlns:a16="http://schemas.microsoft.com/office/drawing/2014/main" id="{C79F2E4A-580F-4EB4-865B-F8E86F4CF183}"/>
              </a:ext>
            </a:extLst>
          </p:cNvPr>
          <p:cNvSpPr txBox="1"/>
          <p:nvPr userDrawn="1"/>
        </p:nvSpPr>
        <p:spPr>
          <a:xfrm>
            <a:off x="4795693" y="6552660"/>
            <a:ext cx="6450985" cy="200055"/>
          </a:xfrm>
          <a:prstGeom prst="rect">
            <a:avLst/>
          </a:prstGeom>
          <a:noFill/>
        </p:spPr>
        <p:txBody>
          <a:bodyPr wrap="square">
            <a:spAutoFit/>
          </a:bodyPr>
          <a:lstStyle/>
          <a:p>
            <a:pPr algn="ctr"/>
            <a:r>
              <a:rPr lang="en-US" sz="700" b="0" i="0">
                <a:solidFill>
                  <a:schemeClr val="tx1">
                    <a:lumMod val="75000"/>
                    <a:lumOff val="25000"/>
                  </a:schemeClr>
                </a:solidFill>
                <a:effectLst/>
                <a:latin typeface="Helvetica Neue"/>
              </a:rPr>
              <a:t>THIS MATERIAL IS CONFIDENTIAL</a:t>
            </a:r>
            <a:endParaRPr lang="en-US" sz="700">
              <a:solidFill>
                <a:schemeClr val="tx1">
                  <a:lumMod val="75000"/>
                  <a:lumOff val="25000"/>
                </a:schemeClr>
              </a:solidFill>
            </a:endParaRPr>
          </a:p>
        </p:txBody>
      </p:sp>
      <p:sp>
        <p:nvSpPr>
          <p:cNvPr id="11" name="Content Placeholder 3">
            <a:extLst>
              <a:ext uri="{FF2B5EF4-FFF2-40B4-BE49-F238E27FC236}">
                <a16:creationId xmlns:a16="http://schemas.microsoft.com/office/drawing/2014/main" id="{BE787145-558E-407E-AF27-95FAC0917FAA}"/>
              </a:ext>
            </a:extLst>
          </p:cNvPr>
          <p:cNvSpPr>
            <a:spLocks noGrp="1"/>
          </p:cNvSpPr>
          <p:nvPr>
            <p:ph sz="half" idx="10"/>
          </p:nvPr>
        </p:nvSpPr>
        <p:spPr>
          <a:xfrm>
            <a:off x="5493780" y="732713"/>
            <a:ext cx="5556034" cy="2247117"/>
          </a:xfrm>
          <a:prstGeom prst="rect">
            <a:avLst/>
          </a:prstGeom>
        </p:spPr>
        <p:txBody>
          <a:bodyPr/>
          <a:lstStyle>
            <a:lvl1pPr>
              <a:defRPr>
                <a:latin typeface="Source Sans Pro" panose="020B0503030403020204" pitchFamily="34" charset="0"/>
                <a:ea typeface="Source Sans Pro" panose="020B0503030403020204" pitchFamily="34" charset="0"/>
              </a:defRPr>
            </a:lvl1pPr>
            <a:lvl2pPr>
              <a:defRPr>
                <a:latin typeface="Source Sans Pro" panose="020B0503030403020204" pitchFamily="34" charset="0"/>
                <a:ea typeface="Source Sans Pro" panose="020B0503030403020204" pitchFamily="34" charset="0"/>
              </a:defRPr>
            </a:lvl2pPr>
            <a:lvl3pPr>
              <a:defRPr>
                <a:latin typeface="Source Sans Pro" panose="020B0503030403020204" pitchFamily="34" charset="0"/>
                <a:ea typeface="Source Sans Pro" panose="020B0503030403020204" pitchFamily="34" charset="0"/>
              </a:defRPr>
            </a:lvl3pPr>
            <a:lvl4pPr>
              <a:defRPr>
                <a:latin typeface="Source Sans Pro" panose="020B0503030403020204" pitchFamily="34" charset="0"/>
                <a:ea typeface="Source Sans Pro" panose="020B0503030403020204" pitchFamily="34" charset="0"/>
              </a:defRPr>
            </a:lvl4pPr>
            <a:lvl5pPr>
              <a:defRPr>
                <a:latin typeface="Source Sans Pro" panose="020B0503030403020204" pitchFamily="34" charset="0"/>
                <a:ea typeface="Source Sans Pro" panose="020B0503030403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Content Placeholder 3">
            <a:extLst>
              <a:ext uri="{FF2B5EF4-FFF2-40B4-BE49-F238E27FC236}">
                <a16:creationId xmlns:a16="http://schemas.microsoft.com/office/drawing/2014/main" id="{23EC1429-CEA5-44FA-949D-24EBBD0EA3E6}"/>
              </a:ext>
            </a:extLst>
          </p:cNvPr>
          <p:cNvSpPr>
            <a:spLocks noGrp="1"/>
          </p:cNvSpPr>
          <p:nvPr>
            <p:ph sz="half" idx="11"/>
          </p:nvPr>
        </p:nvSpPr>
        <p:spPr>
          <a:xfrm>
            <a:off x="5485777" y="3206555"/>
            <a:ext cx="5556034" cy="2247117"/>
          </a:xfrm>
          <a:prstGeom prst="rect">
            <a:avLst/>
          </a:prstGeom>
        </p:spPr>
        <p:txBody>
          <a:bodyPr/>
          <a:lstStyle>
            <a:lvl1pPr>
              <a:defRPr>
                <a:latin typeface="Source Sans Pro" panose="020B0503030403020204" pitchFamily="34" charset="0"/>
                <a:ea typeface="Source Sans Pro" panose="020B0503030403020204" pitchFamily="34" charset="0"/>
              </a:defRPr>
            </a:lvl1pPr>
            <a:lvl2pPr>
              <a:defRPr>
                <a:latin typeface="Source Sans Pro" panose="020B0503030403020204" pitchFamily="34" charset="0"/>
                <a:ea typeface="Source Sans Pro" panose="020B0503030403020204" pitchFamily="34" charset="0"/>
              </a:defRPr>
            </a:lvl2pPr>
            <a:lvl3pPr>
              <a:defRPr>
                <a:latin typeface="Source Sans Pro" panose="020B0503030403020204" pitchFamily="34" charset="0"/>
                <a:ea typeface="Source Sans Pro" panose="020B0503030403020204" pitchFamily="34" charset="0"/>
              </a:defRPr>
            </a:lvl3pPr>
            <a:lvl4pPr>
              <a:defRPr>
                <a:latin typeface="Source Sans Pro" panose="020B0503030403020204" pitchFamily="34" charset="0"/>
                <a:ea typeface="Source Sans Pro" panose="020B0503030403020204" pitchFamily="34" charset="0"/>
              </a:defRPr>
            </a:lvl4pPr>
            <a:lvl5pPr>
              <a:defRPr>
                <a:latin typeface="Source Sans Pro" panose="020B0503030403020204" pitchFamily="34" charset="0"/>
                <a:ea typeface="Source Sans Pro" panose="020B0503030403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95906253"/>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2_Content with Caption">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25DCBCB0-8448-4D00-99A9-D5728193D767}"/>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r="60761"/>
          <a:stretch/>
        </p:blipFill>
        <p:spPr>
          <a:xfrm>
            <a:off x="0" y="5399"/>
            <a:ext cx="4784035" cy="6857997"/>
          </a:xfrm>
          <a:prstGeom prst="rect">
            <a:avLst/>
          </a:prstGeom>
        </p:spPr>
      </p:pic>
      <p:sp>
        <p:nvSpPr>
          <p:cNvPr id="2" name="Title 1"/>
          <p:cNvSpPr>
            <a:spLocks noGrp="1"/>
          </p:cNvSpPr>
          <p:nvPr>
            <p:ph type="title"/>
          </p:nvPr>
        </p:nvSpPr>
        <p:spPr>
          <a:xfrm>
            <a:off x="742305" y="732713"/>
            <a:ext cx="3273099" cy="2247117"/>
          </a:xfrm>
        </p:spPr>
        <p:txBody>
          <a:bodyPr anchor="b">
            <a:normAutofit/>
          </a:bodyPr>
          <a:lstStyle>
            <a:lvl1pPr algn="l">
              <a:defRPr sz="2400">
                <a:solidFill>
                  <a:schemeClr val="bg1"/>
                </a:solidFill>
                <a:latin typeface="Source Sans Pro" panose="020B0503030403020204" pitchFamily="34" charset="0"/>
                <a:ea typeface="Source Sans Pro" panose="020B0503030403020204" pitchFamily="34" charset="0"/>
              </a:defRPr>
            </a:lvl1pPr>
          </a:lstStyle>
          <a:p>
            <a:r>
              <a:rPr lang="en-US"/>
              <a:t>Click to edit Master title style</a:t>
            </a:r>
          </a:p>
        </p:txBody>
      </p:sp>
      <p:sp>
        <p:nvSpPr>
          <p:cNvPr id="4" name="Text Placeholder 3"/>
          <p:cNvSpPr>
            <a:spLocks noGrp="1"/>
          </p:cNvSpPr>
          <p:nvPr>
            <p:ph type="body" sz="half" idx="2"/>
          </p:nvPr>
        </p:nvSpPr>
        <p:spPr>
          <a:xfrm>
            <a:off x="742306" y="3205491"/>
            <a:ext cx="3275013" cy="2248181"/>
          </a:xfrm>
          <a:prstGeom prst="rect">
            <a:avLst/>
          </a:prstGeom>
        </p:spPr>
        <p:txBody>
          <a:bodyPr/>
          <a:lstStyle>
            <a:lvl1pPr marL="0" indent="0" algn="l">
              <a:buNone/>
              <a:defRPr sz="1600">
                <a:solidFill>
                  <a:schemeClr val="bg1"/>
                </a:solidFill>
                <a:latin typeface="Source Sans Pro" panose="020B0503030403020204" pitchFamily="34" charset="0"/>
                <a:ea typeface="Source Sans Pro" panose="020B0503030403020204" pitchFamily="34" charset="0"/>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cxnSp>
        <p:nvCxnSpPr>
          <p:cNvPr id="17" name="Straight Connector 16"/>
          <p:cNvCxnSpPr>
            <a:cxnSpLocks/>
          </p:cNvCxnSpPr>
          <p:nvPr/>
        </p:nvCxnSpPr>
        <p:spPr>
          <a:xfrm>
            <a:off x="794507" y="3128387"/>
            <a:ext cx="3220897" cy="0"/>
          </a:xfrm>
          <a:prstGeom prst="line">
            <a:avLst/>
          </a:prstGeom>
          <a:ln w="31750">
            <a:solidFill>
              <a:schemeClr val="bg1"/>
            </a:solidFill>
          </a:ln>
        </p:spPr>
        <p:style>
          <a:lnRef idx="3">
            <a:schemeClr val="accent1"/>
          </a:lnRef>
          <a:fillRef idx="0">
            <a:schemeClr val="accent1"/>
          </a:fillRef>
          <a:effectRef idx="2">
            <a:schemeClr val="accent1"/>
          </a:effectRef>
          <a:fontRef idx="minor">
            <a:schemeClr val="tx1"/>
          </a:fontRef>
        </p:style>
      </p:cxnSp>
      <p:sp>
        <p:nvSpPr>
          <p:cNvPr id="8" name="Slide Number Placeholder 8">
            <a:extLst>
              <a:ext uri="{FF2B5EF4-FFF2-40B4-BE49-F238E27FC236}">
                <a16:creationId xmlns:a16="http://schemas.microsoft.com/office/drawing/2014/main" id="{0512AB85-5153-4ACF-B240-2CC680B3A8D1}"/>
              </a:ext>
            </a:extLst>
          </p:cNvPr>
          <p:cNvSpPr>
            <a:spLocks noGrp="1"/>
          </p:cNvSpPr>
          <p:nvPr>
            <p:ph type="sldNum" sz="quarter" idx="4"/>
          </p:nvPr>
        </p:nvSpPr>
        <p:spPr>
          <a:xfrm>
            <a:off x="202582" y="6388696"/>
            <a:ext cx="636727" cy="322851"/>
          </a:xfrm>
          <a:prstGeom prst="rect">
            <a:avLst/>
          </a:prstGeom>
        </p:spPr>
        <p:txBody>
          <a:bodyPr/>
          <a:lstStyle>
            <a:lvl1pPr>
              <a:defRPr>
                <a:solidFill>
                  <a:schemeClr val="bg1"/>
                </a:solidFill>
              </a:defRPr>
            </a:lvl1pPr>
          </a:lstStyle>
          <a:p>
            <a:fld id="{6D22F896-40B5-4ADD-8801-0D06FADFA095}" type="slidenum">
              <a:rPr lang="en-US" smtClean="0"/>
              <a:pPr/>
              <a:t>‹#›</a:t>
            </a:fld>
            <a:endParaRPr lang="en-US"/>
          </a:p>
        </p:txBody>
      </p:sp>
      <p:sp>
        <p:nvSpPr>
          <p:cNvPr id="10" name="TextBox 9">
            <a:extLst>
              <a:ext uri="{FF2B5EF4-FFF2-40B4-BE49-F238E27FC236}">
                <a16:creationId xmlns:a16="http://schemas.microsoft.com/office/drawing/2014/main" id="{CFC85F63-E116-4279-A257-8B44310E9543}"/>
              </a:ext>
            </a:extLst>
          </p:cNvPr>
          <p:cNvSpPr txBox="1"/>
          <p:nvPr userDrawn="1"/>
        </p:nvSpPr>
        <p:spPr>
          <a:xfrm>
            <a:off x="4795693" y="6552660"/>
            <a:ext cx="6450985" cy="200055"/>
          </a:xfrm>
          <a:prstGeom prst="rect">
            <a:avLst/>
          </a:prstGeom>
          <a:noFill/>
        </p:spPr>
        <p:txBody>
          <a:bodyPr wrap="square">
            <a:spAutoFit/>
          </a:bodyPr>
          <a:lstStyle/>
          <a:p>
            <a:pPr algn="ctr"/>
            <a:r>
              <a:rPr lang="en-US" sz="700" b="0" i="0">
                <a:solidFill>
                  <a:schemeClr val="tx1">
                    <a:lumMod val="75000"/>
                    <a:lumOff val="25000"/>
                  </a:schemeClr>
                </a:solidFill>
                <a:effectLst/>
                <a:latin typeface="Helvetica Neue"/>
              </a:rPr>
              <a:t>THIS MATERIAL IS CONFIDENTIAL</a:t>
            </a:r>
            <a:endParaRPr lang="en-US" sz="700">
              <a:solidFill>
                <a:schemeClr val="tx1">
                  <a:lumMod val="75000"/>
                  <a:lumOff val="25000"/>
                </a:schemeClr>
              </a:solidFill>
            </a:endParaRPr>
          </a:p>
        </p:txBody>
      </p:sp>
      <p:sp>
        <p:nvSpPr>
          <p:cNvPr id="11" name="Content Placeholder 3">
            <a:extLst>
              <a:ext uri="{FF2B5EF4-FFF2-40B4-BE49-F238E27FC236}">
                <a16:creationId xmlns:a16="http://schemas.microsoft.com/office/drawing/2014/main" id="{A9F24FE7-B77A-42F9-93D6-2E23B20AE446}"/>
              </a:ext>
            </a:extLst>
          </p:cNvPr>
          <p:cNvSpPr>
            <a:spLocks noGrp="1"/>
          </p:cNvSpPr>
          <p:nvPr>
            <p:ph sz="half" idx="10"/>
          </p:nvPr>
        </p:nvSpPr>
        <p:spPr>
          <a:xfrm>
            <a:off x="5493780" y="732713"/>
            <a:ext cx="5556034" cy="2247117"/>
          </a:xfrm>
          <a:prstGeom prst="rect">
            <a:avLst/>
          </a:prstGeom>
        </p:spPr>
        <p:txBody>
          <a:bodyPr/>
          <a:lstStyle>
            <a:lvl1pPr>
              <a:defRPr>
                <a:latin typeface="Source Sans Pro" panose="020B0503030403020204" pitchFamily="34" charset="0"/>
                <a:ea typeface="Source Sans Pro" panose="020B0503030403020204" pitchFamily="34" charset="0"/>
              </a:defRPr>
            </a:lvl1pPr>
            <a:lvl2pPr>
              <a:defRPr>
                <a:latin typeface="Source Sans Pro" panose="020B0503030403020204" pitchFamily="34" charset="0"/>
                <a:ea typeface="Source Sans Pro" panose="020B0503030403020204" pitchFamily="34" charset="0"/>
              </a:defRPr>
            </a:lvl2pPr>
            <a:lvl3pPr>
              <a:defRPr>
                <a:latin typeface="Source Sans Pro" panose="020B0503030403020204" pitchFamily="34" charset="0"/>
                <a:ea typeface="Source Sans Pro" panose="020B0503030403020204" pitchFamily="34" charset="0"/>
              </a:defRPr>
            </a:lvl3pPr>
            <a:lvl4pPr>
              <a:defRPr>
                <a:latin typeface="Source Sans Pro" panose="020B0503030403020204" pitchFamily="34" charset="0"/>
                <a:ea typeface="Source Sans Pro" panose="020B0503030403020204" pitchFamily="34" charset="0"/>
              </a:defRPr>
            </a:lvl4pPr>
            <a:lvl5pPr>
              <a:defRPr>
                <a:latin typeface="Source Sans Pro" panose="020B0503030403020204" pitchFamily="34" charset="0"/>
                <a:ea typeface="Source Sans Pro" panose="020B0503030403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Content Placeholder 3">
            <a:extLst>
              <a:ext uri="{FF2B5EF4-FFF2-40B4-BE49-F238E27FC236}">
                <a16:creationId xmlns:a16="http://schemas.microsoft.com/office/drawing/2014/main" id="{9938FF94-0BBD-40AA-8F3B-B0AC7565A49D}"/>
              </a:ext>
            </a:extLst>
          </p:cNvPr>
          <p:cNvSpPr>
            <a:spLocks noGrp="1"/>
          </p:cNvSpPr>
          <p:nvPr>
            <p:ph sz="half" idx="11"/>
          </p:nvPr>
        </p:nvSpPr>
        <p:spPr>
          <a:xfrm>
            <a:off x="5485777" y="3206555"/>
            <a:ext cx="5556034" cy="2247117"/>
          </a:xfrm>
          <a:prstGeom prst="rect">
            <a:avLst/>
          </a:prstGeom>
        </p:spPr>
        <p:txBody>
          <a:bodyPr/>
          <a:lstStyle>
            <a:lvl1pPr>
              <a:defRPr>
                <a:latin typeface="Source Sans Pro" panose="020B0503030403020204" pitchFamily="34" charset="0"/>
                <a:ea typeface="Source Sans Pro" panose="020B0503030403020204" pitchFamily="34" charset="0"/>
              </a:defRPr>
            </a:lvl1pPr>
            <a:lvl2pPr>
              <a:defRPr>
                <a:latin typeface="Source Sans Pro" panose="020B0503030403020204" pitchFamily="34" charset="0"/>
                <a:ea typeface="Source Sans Pro" panose="020B0503030403020204" pitchFamily="34" charset="0"/>
              </a:defRPr>
            </a:lvl2pPr>
            <a:lvl3pPr>
              <a:defRPr>
                <a:latin typeface="Source Sans Pro" panose="020B0503030403020204" pitchFamily="34" charset="0"/>
                <a:ea typeface="Source Sans Pro" panose="020B0503030403020204" pitchFamily="34" charset="0"/>
              </a:defRPr>
            </a:lvl3pPr>
            <a:lvl4pPr>
              <a:defRPr>
                <a:latin typeface="Source Sans Pro" panose="020B0503030403020204" pitchFamily="34" charset="0"/>
                <a:ea typeface="Source Sans Pro" panose="020B0503030403020204" pitchFamily="34" charset="0"/>
              </a:defRPr>
            </a:lvl4pPr>
            <a:lvl5pPr>
              <a:defRPr>
                <a:latin typeface="Source Sans Pro" panose="020B0503030403020204" pitchFamily="34" charset="0"/>
                <a:ea typeface="Source Sans Pro" panose="020B0503030403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33170311"/>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3_Content with Caption">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25DCBCB0-8448-4D00-99A9-D5728193D767}"/>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r="61147"/>
          <a:stretch/>
        </p:blipFill>
        <p:spPr>
          <a:xfrm>
            <a:off x="-13163" y="0"/>
            <a:ext cx="4736968" cy="6858000"/>
          </a:xfrm>
          <a:prstGeom prst="rect">
            <a:avLst/>
          </a:prstGeom>
        </p:spPr>
      </p:pic>
      <p:sp>
        <p:nvSpPr>
          <p:cNvPr id="2" name="Title 1"/>
          <p:cNvSpPr>
            <a:spLocks noGrp="1"/>
          </p:cNvSpPr>
          <p:nvPr>
            <p:ph type="title"/>
          </p:nvPr>
        </p:nvSpPr>
        <p:spPr>
          <a:xfrm>
            <a:off x="742305" y="732713"/>
            <a:ext cx="3273099" cy="2247117"/>
          </a:xfrm>
        </p:spPr>
        <p:txBody>
          <a:bodyPr anchor="b">
            <a:normAutofit/>
          </a:bodyPr>
          <a:lstStyle>
            <a:lvl1pPr algn="l">
              <a:defRPr sz="2400">
                <a:solidFill>
                  <a:schemeClr val="bg1"/>
                </a:solidFill>
                <a:latin typeface="Source Sans Pro" panose="020B0503030403020204" pitchFamily="34" charset="0"/>
                <a:ea typeface="Source Sans Pro" panose="020B0503030403020204" pitchFamily="34" charset="0"/>
              </a:defRPr>
            </a:lvl1pPr>
          </a:lstStyle>
          <a:p>
            <a:r>
              <a:rPr lang="en-US"/>
              <a:t>Click to edit Master title style</a:t>
            </a:r>
          </a:p>
        </p:txBody>
      </p:sp>
      <p:sp>
        <p:nvSpPr>
          <p:cNvPr id="4" name="Text Placeholder 3"/>
          <p:cNvSpPr>
            <a:spLocks noGrp="1"/>
          </p:cNvSpPr>
          <p:nvPr>
            <p:ph type="body" sz="half" idx="2"/>
          </p:nvPr>
        </p:nvSpPr>
        <p:spPr>
          <a:xfrm>
            <a:off x="742306" y="3205491"/>
            <a:ext cx="3275013" cy="2248181"/>
          </a:xfrm>
          <a:prstGeom prst="rect">
            <a:avLst/>
          </a:prstGeom>
        </p:spPr>
        <p:txBody>
          <a:bodyPr/>
          <a:lstStyle>
            <a:lvl1pPr marL="0" indent="0" algn="l">
              <a:buNone/>
              <a:defRPr sz="1600">
                <a:solidFill>
                  <a:schemeClr val="bg1"/>
                </a:solidFill>
                <a:latin typeface="Source Sans Pro" panose="020B0503030403020204" pitchFamily="34" charset="0"/>
                <a:ea typeface="Source Sans Pro" panose="020B0503030403020204" pitchFamily="34" charset="0"/>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cxnSp>
        <p:nvCxnSpPr>
          <p:cNvPr id="17" name="Straight Connector 16"/>
          <p:cNvCxnSpPr>
            <a:cxnSpLocks/>
          </p:cNvCxnSpPr>
          <p:nvPr/>
        </p:nvCxnSpPr>
        <p:spPr>
          <a:xfrm>
            <a:off x="794507" y="3128387"/>
            <a:ext cx="3220897" cy="0"/>
          </a:xfrm>
          <a:prstGeom prst="line">
            <a:avLst/>
          </a:prstGeom>
          <a:ln w="31750">
            <a:solidFill>
              <a:schemeClr val="bg1"/>
            </a:solidFill>
          </a:ln>
        </p:spPr>
        <p:style>
          <a:lnRef idx="3">
            <a:schemeClr val="accent1"/>
          </a:lnRef>
          <a:fillRef idx="0">
            <a:schemeClr val="accent1"/>
          </a:fillRef>
          <a:effectRef idx="2">
            <a:schemeClr val="accent1"/>
          </a:effectRef>
          <a:fontRef idx="minor">
            <a:schemeClr val="tx1"/>
          </a:fontRef>
        </p:style>
      </p:cxnSp>
      <p:sp>
        <p:nvSpPr>
          <p:cNvPr id="8" name="Slide Number Placeholder 8">
            <a:extLst>
              <a:ext uri="{FF2B5EF4-FFF2-40B4-BE49-F238E27FC236}">
                <a16:creationId xmlns:a16="http://schemas.microsoft.com/office/drawing/2014/main" id="{4C85266C-F9B0-4856-B737-6C8F4A175A62}"/>
              </a:ext>
            </a:extLst>
          </p:cNvPr>
          <p:cNvSpPr>
            <a:spLocks noGrp="1"/>
          </p:cNvSpPr>
          <p:nvPr>
            <p:ph type="sldNum" sz="quarter" idx="4"/>
          </p:nvPr>
        </p:nvSpPr>
        <p:spPr>
          <a:xfrm>
            <a:off x="202582" y="6388696"/>
            <a:ext cx="636727" cy="322851"/>
          </a:xfrm>
          <a:prstGeom prst="rect">
            <a:avLst/>
          </a:prstGeom>
        </p:spPr>
        <p:txBody>
          <a:bodyPr/>
          <a:lstStyle>
            <a:lvl1pPr>
              <a:defRPr>
                <a:solidFill>
                  <a:schemeClr val="bg1"/>
                </a:solidFill>
              </a:defRPr>
            </a:lvl1pPr>
          </a:lstStyle>
          <a:p>
            <a:fld id="{6D22F896-40B5-4ADD-8801-0D06FADFA095}" type="slidenum">
              <a:rPr lang="en-US" smtClean="0"/>
              <a:pPr/>
              <a:t>‹#›</a:t>
            </a:fld>
            <a:endParaRPr lang="en-US"/>
          </a:p>
        </p:txBody>
      </p:sp>
      <p:sp>
        <p:nvSpPr>
          <p:cNvPr id="10" name="TextBox 9">
            <a:extLst>
              <a:ext uri="{FF2B5EF4-FFF2-40B4-BE49-F238E27FC236}">
                <a16:creationId xmlns:a16="http://schemas.microsoft.com/office/drawing/2014/main" id="{F3F39994-0F89-44EA-95C3-0963F01CB92F}"/>
              </a:ext>
            </a:extLst>
          </p:cNvPr>
          <p:cNvSpPr txBox="1"/>
          <p:nvPr userDrawn="1"/>
        </p:nvSpPr>
        <p:spPr>
          <a:xfrm>
            <a:off x="4795693" y="6552660"/>
            <a:ext cx="6450985" cy="200055"/>
          </a:xfrm>
          <a:prstGeom prst="rect">
            <a:avLst/>
          </a:prstGeom>
          <a:noFill/>
        </p:spPr>
        <p:txBody>
          <a:bodyPr wrap="square">
            <a:spAutoFit/>
          </a:bodyPr>
          <a:lstStyle/>
          <a:p>
            <a:pPr algn="ctr"/>
            <a:r>
              <a:rPr lang="en-US" sz="700" b="0" i="0">
                <a:solidFill>
                  <a:schemeClr val="tx1">
                    <a:lumMod val="75000"/>
                    <a:lumOff val="25000"/>
                  </a:schemeClr>
                </a:solidFill>
                <a:effectLst/>
                <a:latin typeface="Helvetica Neue"/>
              </a:rPr>
              <a:t>THIS MATERIAL IS CONFIDENTIAL</a:t>
            </a:r>
            <a:endParaRPr lang="en-US" sz="700">
              <a:solidFill>
                <a:schemeClr val="tx1">
                  <a:lumMod val="75000"/>
                  <a:lumOff val="25000"/>
                </a:schemeClr>
              </a:solidFill>
            </a:endParaRPr>
          </a:p>
        </p:txBody>
      </p:sp>
      <p:sp>
        <p:nvSpPr>
          <p:cNvPr id="11" name="Content Placeholder 3">
            <a:extLst>
              <a:ext uri="{FF2B5EF4-FFF2-40B4-BE49-F238E27FC236}">
                <a16:creationId xmlns:a16="http://schemas.microsoft.com/office/drawing/2014/main" id="{DB94C9C2-C94E-4CCE-B482-C7E502DFBA7D}"/>
              </a:ext>
            </a:extLst>
          </p:cNvPr>
          <p:cNvSpPr>
            <a:spLocks noGrp="1"/>
          </p:cNvSpPr>
          <p:nvPr>
            <p:ph sz="half" idx="10"/>
          </p:nvPr>
        </p:nvSpPr>
        <p:spPr>
          <a:xfrm>
            <a:off x="5493780" y="732713"/>
            <a:ext cx="5556034" cy="2247117"/>
          </a:xfrm>
          <a:prstGeom prst="rect">
            <a:avLst/>
          </a:prstGeom>
        </p:spPr>
        <p:txBody>
          <a:bodyPr/>
          <a:lstStyle>
            <a:lvl1pPr>
              <a:defRPr>
                <a:latin typeface="Source Sans Pro" panose="020B0503030403020204" pitchFamily="34" charset="0"/>
                <a:ea typeface="Source Sans Pro" panose="020B0503030403020204" pitchFamily="34" charset="0"/>
              </a:defRPr>
            </a:lvl1pPr>
            <a:lvl2pPr>
              <a:defRPr>
                <a:latin typeface="Source Sans Pro" panose="020B0503030403020204" pitchFamily="34" charset="0"/>
                <a:ea typeface="Source Sans Pro" panose="020B0503030403020204" pitchFamily="34" charset="0"/>
              </a:defRPr>
            </a:lvl2pPr>
            <a:lvl3pPr>
              <a:defRPr>
                <a:latin typeface="Source Sans Pro" panose="020B0503030403020204" pitchFamily="34" charset="0"/>
                <a:ea typeface="Source Sans Pro" panose="020B0503030403020204" pitchFamily="34" charset="0"/>
              </a:defRPr>
            </a:lvl3pPr>
            <a:lvl4pPr>
              <a:defRPr>
                <a:latin typeface="Source Sans Pro" panose="020B0503030403020204" pitchFamily="34" charset="0"/>
                <a:ea typeface="Source Sans Pro" panose="020B0503030403020204" pitchFamily="34" charset="0"/>
              </a:defRPr>
            </a:lvl4pPr>
            <a:lvl5pPr>
              <a:defRPr>
                <a:latin typeface="Source Sans Pro" panose="020B0503030403020204" pitchFamily="34" charset="0"/>
                <a:ea typeface="Source Sans Pro" panose="020B0503030403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Content Placeholder 3">
            <a:extLst>
              <a:ext uri="{FF2B5EF4-FFF2-40B4-BE49-F238E27FC236}">
                <a16:creationId xmlns:a16="http://schemas.microsoft.com/office/drawing/2014/main" id="{63311404-956A-47BE-BD00-7F798F9C5A8D}"/>
              </a:ext>
            </a:extLst>
          </p:cNvPr>
          <p:cNvSpPr>
            <a:spLocks noGrp="1"/>
          </p:cNvSpPr>
          <p:nvPr>
            <p:ph sz="half" idx="11"/>
          </p:nvPr>
        </p:nvSpPr>
        <p:spPr>
          <a:xfrm>
            <a:off x="5485777" y="3206555"/>
            <a:ext cx="5556034" cy="2247117"/>
          </a:xfrm>
          <a:prstGeom prst="rect">
            <a:avLst/>
          </a:prstGeom>
        </p:spPr>
        <p:txBody>
          <a:bodyPr/>
          <a:lstStyle>
            <a:lvl1pPr>
              <a:defRPr>
                <a:latin typeface="Source Sans Pro" panose="020B0503030403020204" pitchFamily="34" charset="0"/>
                <a:ea typeface="Source Sans Pro" panose="020B0503030403020204" pitchFamily="34" charset="0"/>
              </a:defRPr>
            </a:lvl1pPr>
            <a:lvl2pPr>
              <a:defRPr>
                <a:latin typeface="Source Sans Pro" panose="020B0503030403020204" pitchFamily="34" charset="0"/>
                <a:ea typeface="Source Sans Pro" panose="020B0503030403020204" pitchFamily="34" charset="0"/>
              </a:defRPr>
            </a:lvl2pPr>
            <a:lvl3pPr>
              <a:defRPr>
                <a:latin typeface="Source Sans Pro" panose="020B0503030403020204" pitchFamily="34" charset="0"/>
                <a:ea typeface="Source Sans Pro" panose="020B0503030403020204" pitchFamily="34" charset="0"/>
              </a:defRPr>
            </a:lvl3pPr>
            <a:lvl4pPr>
              <a:defRPr>
                <a:latin typeface="Source Sans Pro" panose="020B0503030403020204" pitchFamily="34" charset="0"/>
                <a:ea typeface="Source Sans Pro" panose="020B0503030403020204" pitchFamily="34" charset="0"/>
              </a:defRPr>
            </a:lvl4pPr>
            <a:lvl5pPr>
              <a:defRPr>
                <a:latin typeface="Source Sans Pro" panose="020B0503030403020204" pitchFamily="34" charset="0"/>
                <a:ea typeface="Source Sans Pro" panose="020B0503030403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66560426"/>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pic>
        <p:nvPicPr>
          <p:cNvPr id="13" name="Graphic 12">
            <a:extLst>
              <a:ext uri="{FF2B5EF4-FFF2-40B4-BE49-F238E27FC236}">
                <a16:creationId xmlns:a16="http://schemas.microsoft.com/office/drawing/2014/main" id="{6CD7BE22-7E47-4DA9-B606-7170E3885213}"/>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6137138" y="470701"/>
            <a:ext cx="5701469" cy="6049120"/>
          </a:xfrm>
          <a:prstGeom prst="rect">
            <a:avLst/>
          </a:prstGeom>
          <a:effectLst/>
        </p:spPr>
      </p:pic>
      <p:sp>
        <p:nvSpPr>
          <p:cNvPr id="2" name="Title 1"/>
          <p:cNvSpPr>
            <a:spLocks noGrp="1"/>
          </p:cNvSpPr>
          <p:nvPr>
            <p:ph type="title"/>
          </p:nvPr>
        </p:nvSpPr>
        <p:spPr>
          <a:xfrm>
            <a:off x="970303" y="525670"/>
            <a:ext cx="5532328" cy="1065035"/>
          </a:xfrm>
        </p:spPr>
        <p:txBody>
          <a:bodyPr anchor="b">
            <a:normAutofit/>
          </a:bodyPr>
          <a:lstStyle>
            <a:lvl1pPr algn="l">
              <a:defRPr sz="3200">
                <a:latin typeface="Source Sans Pro" panose="020B0503030403020204" pitchFamily="34" charset="0"/>
                <a:ea typeface="Source Sans Pro" panose="020B0503030403020204" pitchFamily="34" charset="0"/>
              </a:defRPr>
            </a:lvl1pPr>
          </a:lstStyle>
          <a:p>
            <a:r>
              <a:rPr lang="en-US"/>
              <a:t>Click to edit Master title style</a:t>
            </a:r>
          </a:p>
        </p:txBody>
      </p:sp>
      <p:sp>
        <p:nvSpPr>
          <p:cNvPr id="3" name="Picture Placeholder 2"/>
          <p:cNvSpPr>
            <a:spLocks noGrp="1" noChangeAspect="1"/>
          </p:cNvSpPr>
          <p:nvPr>
            <p:ph type="pic" idx="1"/>
          </p:nvPr>
        </p:nvSpPr>
        <p:spPr>
          <a:xfrm>
            <a:off x="7492704" y="610069"/>
            <a:ext cx="3908585" cy="5414168"/>
          </a:xfrm>
          <a:prstGeom prst="rect">
            <a:avLst/>
          </a:prstGeom>
          <a:solidFill>
            <a:schemeClr val="bg1"/>
          </a:solidFill>
          <a:ln w="9525" cap="sq">
            <a:noFill/>
            <a:miter lim="800000"/>
          </a:ln>
          <a:effectLst>
            <a:outerShdw blurRad="330200" dist="152400" dir="2700000" algn="tl" rotWithShape="0">
              <a:prstClr val="black">
                <a:alpha val="40000"/>
              </a:prstClr>
            </a:outerShdw>
          </a:effectLst>
        </p:spPr>
        <p:txBody>
          <a:bodyPr anchor="t"/>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hasCustomPrompt="1"/>
          </p:nvPr>
        </p:nvSpPr>
        <p:spPr>
          <a:xfrm>
            <a:off x="970303" y="1954120"/>
            <a:ext cx="4736967" cy="2003742"/>
          </a:xfrm>
          <a:prstGeom prst="rect">
            <a:avLst/>
          </a:prstGeom>
        </p:spPr>
        <p:txBody>
          <a:bodyPr>
            <a:noAutofit/>
          </a:bodyPr>
          <a:lstStyle>
            <a:lvl1pPr marL="0" indent="0" algn="l">
              <a:buNone/>
              <a:defRPr sz="1400">
                <a:latin typeface="Source Sans Pro" panose="020B0503030403020204" pitchFamily="34" charset="0"/>
                <a:ea typeface="Source Sans Pro" panose="020B0503030403020204" pitchFamily="34" charset="0"/>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a:t>
            </a:r>
            <a:r>
              <a:rPr lang="en-US" err="1"/>
              <a:t>labore</a:t>
            </a:r>
            <a:r>
              <a:rPr lang="en-US"/>
              <a:t> et dolore magna </a:t>
            </a:r>
            <a:r>
              <a:rPr lang="en-US" err="1"/>
              <a:t>aliqua</a:t>
            </a:r>
            <a:r>
              <a:rPr lang="en-US"/>
              <a:t>. Ut </a:t>
            </a:r>
            <a:r>
              <a:rPr lang="en-US" err="1"/>
              <a:t>enim</a:t>
            </a:r>
            <a:r>
              <a:rPr lang="en-US"/>
              <a:t> ad minim </a:t>
            </a:r>
            <a:r>
              <a:rPr lang="en-US" err="1"/>
              <a:t>veniam</a:t>
            </a:r>
            <a:r>
              <a:rPr lang="en-US"/>
              <a:t>, </a:t>
            </a:r>
            <a:r>
              <a:rPr lang="en-US" err="1"/>
              <a:t>quis</a:t>
            </a:r>
            <a:r>
              <a:rPr lang="en-US"/>
              <a:t> </a:t>
            </a:r>
            <a:r>
              <a:rPr lang="en-US" err="1"/>
              <a:t>nostrud</a:t>
            </a:r>
            <a:r>
              <a:rPr lang="en-US"/>
              <a:t> exercitation </a:t>
            </a:r>
            <a:r>
              <a:rPr lang="en-US" err="1"/>
              <a:t>ullamco</a:t>
            </a:r>
            <a:r>
              <a:rPr lang="en-US"/>
              <a:t> </a:t>
            </a:r>
            <a:r>
              <a:rPr lang="en-US" err="1"/>
              <a:t>laboris</a:t>
            </a:r>
            <a:r>
              <a:rPr lang="en-US"/>
              <a:t> nisi </a:t>
            </a:r>
            <a:r>
              <a:rPr lang="en-US" err="1"/>
              <a:t>ut</a:t>
            </a:r>
            <a:r>
              <a:rPr lang="en-US"/>
              <a:t> </a:t>
            </a:r>
            <a:r>
              <a:rPr lang="en-US" err="1"/>
              <a:t>aliquip</a:t>
            </a:r>
            <a:r>
              <a:rPr lang="en-US"/>
              <a:t> ex </a:t>
            </a:r>
            <a:r>
              <a:rPr lang="en-US" err="1"/>
              <a:t>ea</a:t>
            </a:r>
            <a:r>
              <a:rPr lang="en-US"/>
              <a:t> </a:t>
            </a:r>
            <a:r>
              <a:rPr lang="en-US" err="1"/>
              <a:t>commodo</a:t>
            </a:r>
            <a:r>
              <a:rPr lang="en-US"/>
              <a:t> </a:t>
            </a:r>
            <a:r>
              <a:rPr lang="en-US" err="1"/>
              <a:t>consequat</a:t>
            </a:r>
            <a:r>
              <a:rPr lang="en-US"/>
              <a:t>. Duis </a:t>
            </a:r>
            <a:r>
              <a:rPr lang="en-US" err="1"/>
              <a:t>aute</a:t>
            </a:r>
            <a:r>
              <a:rPr lang="en-US"/>
              <a:t> </a:t>
            </a:r>
            <a:r>
              <a:rPr lang="en-US" err="1"/>
              <a:t>irure</a:t>
            </a:r>
            <a:r>
              <a:rPr lang="en-US"/>
              <a:t> dolor in </a:t>
            </a:r>
            <a:r>
              <a:rPr lang="en-US" err="1"/>
              <a:t>reprehenderit</a:t>
            </a:r>
            <a:r>
              <a:rPr lang="en-US"/>
              <a:t> in </a:t>
            </a:r>
            <a:r>
              <a:rPr lang="en-US" err="1"/>
              <a:t>voluptate</a:t>
            </a:r>
            <a:r>
              <a:rPr lang="en-US"/>
              <a:t> </a:t>
            </a:r>
            <a:r>
              <a:rPr lang="en-US" err="1"/>
              <a:t>velit</a:t>
            </a:r>
            <a:r>
              <a:rPr lang="en-US"/>
              <a:t> </a:t>
            </a:r>
            <a:r>
              <a:rPr lang="en-US" err="1"/>
              <a:t>esse</a:t>
            </a:r>
            <a:r>
              <a:rPr lang="en-US"/>
              <a:t> </a:t>
            </a:r>
            <a:r>
              <a:rPr lang="en-US" err="1"/>
              <a:t>cillum</a:t>
            </a:r>
            <a:r>
              <a:rPr lang="en-US"/>
              <a:t> dolore </a:t>
            </a:r>
            <a:r>
              <a:rPr lang="en-US" err="1"/>
              <a:t>eu</a:t>
            </a:r>
            <a:r>
              <a:rPr lang="en-US"/>
              <a:t> </a:t>
            </a:r>
            <a:r>
              <a:rPr lang="en-US" err="1"/>
              <a:t>fugiat</a:t>
            </a:r>
            <a:r>
              <a:rPr lang="en-US"/>
              <a:t> </a:t>
            </a:r>
            <a:r>
              <a:rPr lang="en-US" err="1"/>
              <a:t>nulla</a:t>
            </a:r>
            <a:r>
              <a:rPr lang="en-US"/>
              <a:t> </a:t>
            </a:r>
            <a:r>
              <a:rPr lang="en-US" err="1"/>
              <a:t>pariatur</a:t>
            </a:r>
            <a:r>
              <a:rPr lang="en-US"/>
              <a:t>. </a:t>
            </a:r>
            <a:r>
              <a:rPr lang="en-US" err="1"/>
              <a:t>Excepteur</a:t>
            </a:r>
            <a:r>
              <a:rPr lang="en-US"/>
              <a:t> </a:t>
            </a:r>
            <a:r>
              <a:rPr lang="en-US" err="1"/>
              <a:t>sint</a:t>
            </a:r>
            <a:r>
              <a:rPr lang="en-US"/>
              <a:t> </a:t>
            </a:r>
            <a:r>
              <a:rPr lang="en-US" err="1"/>
              <a:t>occaecat</a:t>
            </a:r>
            <a:r>
              <a:rPr lang="en-US"/>
              <a:t> </a:t>
            </a:r>
            <a:r>
              <a:rPr lang="en-US" err="1"/>
              <a:t>cupidatat</a:t>
            </a:r>
            <a:r>
              <a:rPr lang="en-US"/>
              <a:t> non </a:t>
            </a:r>
            <a:r>
              <a:rPr lang="en-US" err="1"/>
              <a:t>proident</a:t>
            </a:r>
            <a:r>
              <a:rPr lang="en-US"/>
              <a:t>, sunt in culpa qui </a:t>
            </a:r>
            <a:r>
              <a:rPr lang="en-US" err="1"/>
              <a:t>officia</a:t>
            </a:r>
            <a:r>
              <a:rPr lang="en-US"/>
              <a:t> </a:t>
            </a:r>
            <a:r>
              <a:rPr lang="en-US" err="1"/>
              <a:t>deserunt</a:t>
            </a:r>
            <a:r>
              <a:rPr lang="en-US"/>
              <a:t> </a:t>
            </a:r>
            <a:r>
              <a:rPr lang="en-US" err="1"/>
              <a:t>mollit</a:t>
            </a:r>
            <a:r>
              <a:rPr lang="en-US"/>
              <a:t> </a:t>
            </a:r>
            <a:r>
              <a:rPr lang="en-US" err="1"/>
              <a:t>anim</a:t>
            </a:r>
            <a:r>
              <a:rPr lang="en-US"/>
              <a:t> id </a:t>
            </a:r>
            <a:r>
              <a:rPr lang="en-US" err="1"/>
              <a:t>est</a:t>
            </a:r>
            <a:r>
              <a:rPr lang="en-US"/>
              <a:t> </a:t>
            </a:r>
            <a:r>
              <a:rPr lang="en-US" err="1"/>
              <a:t>laborum</a:t>
            </a:r>
            <a:r>
              <a:rPr lang="en-US"/>
              <a:t>.</a:t>
            </a:r>
          </a:p>
        </p:txBody>
      </p:sp>
      <p:cxnSp>
        <p:nvCxnSpPr>
          <p:cNvPr id="31" name="Straight Connector 30"/>
          <p:cNvCxnSpPr>
            <a:cxnSpLocks/>
          </p:cNvCxnSpPr>
          <p:nvPr/>
        </p:nvCxnSpPr>
        <p:spPr>
          <a:xfrm>
            <a:off x="1032146" y="1760963"/>
            <a:ext cx="486065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2" name="Text Placeholder 3">
            <a:extLst>
              <a:ext uri="{FF2B5EF4-FFF2-40B4-BE49-F238E27FC236}">
                <a16:creationId xmlns:a16="http://schemas.microsoft.com/office/drawing/2014/main" id="{26EBDD75-E45C-495E-BE25-9211140F9792}"/>
              </a:ext>
            </a:extLst>
          </p:cNvPr>
          <p:cNvSpPr>
            <a:spLocks noGrp="1"/>
          </p:cNvSpPr>
          <p:nvPr>
            <p:ph type="body" sz="half" idx="10" hasCustomPrompt="1"/>
          </p:nvPr>
        </p:nvSpPr>
        <p:spPr>
          <a:xfrm>
            <a:off x="978227" y="4268644"/>
            <a:ext cx="5524404" cy="2003742"/>
          </a:xfrm>
          <a:prstGeom prst="rect">
            <a:avLst/>
          </a:prstGeom>
        </p:spPr>
        <p:txBody>
          <a:bodyPr>
            <a:noAutofit/>
          </a:bodyPr>
          <a:lstStyle>
            <a:lvl1pPr marL="285750" marR="0" indent="-285750" algn="l" defTabSz="914400" rtl="0" eaLnBrk="1" fontAlgn="auto" latinLnBrk="0" hangingPunct="1">
              <a:lnSpc>
                <a:spcPct val="120000"/>
              </a:lnSpc>
              <a:spcBef>
                <a:spcPts val="1000"/>
              </a:spcBef>
              <a:spcAft>
                <a:spcPts val="0"/>
              </a:spcAft>
              <a:buClr>
                <a:schemeClr val="accent1"/>
              </a:buClr>
              <a:buSzPct val="100000"/>
              <a:buFont typeface="Arial" panose="020B0604020202020204" pitchFamily="34" charset="0"/>
              <a:buChar char="•"/>
              <a:tabLst/>
              <a:defRPr sz="1400">
                <a:latin typeface="Source Sans Pro" panose="020B0503030403020204" pitchFamily="34" charset="0"/>
                <a:ea typeface="Source Sans Pro" panose="020B0503030403020204" pitchFamily="34" charset="0"/>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Bullet point sample one</a:t>
            </a:r>
          </a:p>
          <a:p>
            <a:pPr marL="285750" marR="0" lvl="0" indent="-285750" algn="l" defTabSz="914400" rtl="0" eaLnBrk="1" fontAlgn="auto" latinLnBrk="0" hangingPunct="1">
              <a:lnSpc>
                <a:spcPct val="120000"/>
              </a:lnSpc>
              <a:spcBef>
                <a:spcPts val="1000"/>
              </a:spcBef>
              <a:spcAft>
                <a:spcPts val="0"/>
              </a:spcAft>
              <a:buClr>
                <a:schemeClr val="accent1"/>
              </a:buClr>
              <a:buSzPct val="100000"/>
              <a:tabLst/>
              <a:defRPr/>
            </a:pPr>
            <a:r>
              <a:rPr lang="en-US"/>
              <a:t>Bullet point sample two</a:t>
            </a:r>
          </a:p>
          <a:p>
            <a:pPr marL="285750" marR="0" lvl="0" indent="-285750" algn="l" defTabSz="914400" rtl="0" eaLnBrk="1" fontAlgn="auto" latinLnBrk="0" hangingPunct="1">
              <a:lnSpc>
                <a:spcPct val="120000"/>
              </a:lnSpc>
              <a:spcBef>
                <a:spcPts val="1000"/>
              </a:spcBef>
              <a:spcAft>
                <a:spcPts val="0"/>
              </a:spcAft>
              <a:buClr>
                <a:schemeClr val="accent1"/>
              </a:buClr>
              <a:buSzPct val="100000"/>
              <a:tabLst/>
              <a:defRPr/>
            </a:pPr>
            <a:r>
              <a:rPr lang="en-US"/>
              <a:t>Bullet point sample three</a:t>
            </a:r>
          </a:p>
          <a:p>
            <a:pPr marL="285750" marR="0" lvl="0" indent="-285750" algn="l" defTabSz="914400" rtl="0" eaLnBrk="1" fontAlgn="auto" latinLnBrk="0" hangingPunct="1">
              <a:lnSpc>
                <a:spcPct val="120000"/>
              </a:lnSpc>
              <a:spcBef>
                <a:spcPts val="1000"/>
              </a:spcBef>
              <a:spcAft>
                <a:spcPts val="0"/>
              </a:spcAft>
              <a:buClr>
                <a:schemeClr val="accent1"/>
              </a:buClr>
              <a:buSzPct val="100000"/>
              <a:tabLst/>
              <a:defRPr/>
            </a:pPr>
            <a:r>
              <a:rPr lang="en-US"/>
              <a:t>Bullet point sample four</a:t>
            </a:r>
          </a:p>
          <a:p>
            <a:pPr marL="285750" marR="0" lvl="0" indent="-285750" algn="l" defTabSz="914400" rtl="0" eaLnBrk="1" fontAlgn="auto" latinLnBrk="0" hangingPunct="1">
              <a:lnSpc>
                <a:spcPct val="120000"/>
              </a:lnSpc>
              <a:spcBef>
                <a:spcPts val="1000"/>
              </a:spcBef>
              <a:spcAft>
                <a:spcPts val="0"/>
              </a:spcAft>
              <a:buClr>
                <a:schemeClr val="accent1"/>
              </a:buClr>
              <a:buSzPct val="100000"/>
              <a:tabLst/>
              <a:defRPr/>
            </a:pPr>
            <a:r>
              <a:rPr lang="en-US"/>
              <a:t>Bullet point sample five</a:t>
            </a:r>
          </a:p>
        </p:txBody>
      </p:sp>
      <p:sp>
        <p:nvSpPr>
          <p:cNvPr id="8" name="Slide Number Placeholder 8">
            <a:extLst>
              <a:ext uri="{FF2B5EF4-FFF2-40B4-BE49-F238E27FC236}">
                <a16:creationId xmlns:a16="http://schemas.microsoft.com/office/drawing/2014/main" id="{7484C5BF-82EF-4A44-8CEE-392EC7F77AC0}"/>
              </a:ext>
            </a:extLst>
          </p:cNvPr>
          <p:cNvSpPr>
            <a:spLocks noGrp="1"/>
          </p:cNvSpPr>
          <p:nvPr>
            <p:ph type="sldNum" sz="quarter" idx="4"/>
          </p:nvPr>
        </p:nvSpPr>
        <p:spPr>
          <a:xfrm>
            <a:off x="202582" y="6388696"/>
            <a:ext cx="636727" cy="322851"/>
          </a:xfrm>
          <a:prstGeom prst="rect">
            <a:avLst/>
          </a:prstGeom>
        </p:spPr>
        <p:txBody>
          <a:bodyPr/>
          <a:lstStyle>
            <a:lvl1pPr>
              <a:defRPr>
                <a:solidFill>
                  <a:schemeClr val="tx2">
                    <a:lumMod val="60000"/>
                    <a:lumOff val="40000"/>
                  </a:schemeClr>
                </a:solidFill>
              </a:defRPr>
            </a:lvl1pPr>
          </a:lstStyle>
          <a:p>
            <a:fld id="{6D22F896-40B5-4ADD-8801-0D06FADFA095}" type="slidenum">
              <a:rPr lang="en-US" smtClean="0"/>
              <a:pPr/>
              <a:t>‹#›</a:t>
            </a:fld>
            <a:endParaRPr lang="en-US"/>
          </a:p>
        </p:txBody>
      </p:sp>
      <p:sp>
        <p:nvSpPr>
          <p:cNvPr id="9" name="TextBox 8">
            <a:extLst>
              <a:ext uri="{FF2B5EF4-FFF2-40B4-BE49-F238E27FC236}">
                <a16:creationId xmlns:a16="http://schemas.microsoft.com/office/drawing/2014/main" id="{D595BF22-45F9-40C1-A990-14F8E9B8C7CD}"/>
              </a:ext>
            </a:extLst>
          </p:cNvPr>
          <p:cNvSpPr txBox="1"/>
          <p:nvPr userDrawn="1"/>
        </p:nvSpPr>
        <p:spPr>
          <a:xfrm>
            <a:off x="930099" y="6552660"/>
            <a:ext cx="10316580" cy="200055"/>
          </a:xfrm>
          <a:prstGeom prst="rect">
            <a:avLst/>
          </a:prstGeom>
          <a:noFill/>
        </p:spPr>
        <p:txBody>
          <a:bodyPr wrap="square">
            <a:spAutoFit/>
          </a:bodyPr>
          <a:lstStyle/>
          <a:p>
            <a:pPr algn="ctr"/>
            <a:r>
              <a:rPr lang="en-US" sz="700" b="0" i="0">
                <a:solidFill>
                  <a:schemeClr val="tx1">
                    <a:lumMod val="75000"/>
                    <a:lumOff val="25000"/>
                  </a:schemeClr>
                </a:solidFill>
                <a:effectLst/>
                <a:latin typeface="Helvetica Neue"/>
              </a:rPr>
              <a:t>THIS MATERIAL IS CONFIDENTIAL</a:t>
            </a:r>
            <a:endParaRPr lang="en-US" sz="700">
              <a:solidFill>
                <a:schemeClr val="tx1">
                  <a:lumMod val="75000"/>
                  <a:lumOff val="25000"/>
                </a:schemeClr>
              </a:solidFill>
            </a:endParaRPr>
          </a:p>
        </p:txBody>
      </p:sp>
    </p:spTree>
    <p:extLst>
      <p:ext uri="{BB962C8B-B14F-4D97-AF65-F5344CB8AC3E}">
        <p14:creationId xmlns:p14="http://schemas.microsoft.com/office/powerpoint/2010/main" val="4060041546"/>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3A79A6-86B0-499F-9AB4-A38CB71F5E01}"/>
              </a:ext>
            </a:extLst>
          </p:cNvPr>
          <p:cNvSpPr>
            <a:spLocks noGrp="1"/>
          </p:cNvSpPr>
          <p:nvPr>
            <p:ph type="ctrTitle" hasCustomPrompt="1"/>
          </p:nvPr>
        </p:nvSpPr>
        <p:spPr>
          <a:xfrm>
            <a:off x="1524000" y="879406"/>
            <a:ext cx="9144000" cy="2270194"/>
          </a:xfrm>
          <a:effectLst>
            <a:reflection blurRad="127000" stA="36000" endPos="68000" dir="5400000" sy="-100000" algn="bl" rotWithShape="0"/>
          </a:effectLst>
        </p:spPr>
        <p:txBody>
          <a:bodyPr anchor="b"/>
          <a:lstStyle>
            <a:lvl1pPr algn="ctr">
              <a:defRPr sz="11500">
                <a:latin typeface="Source Sans Pro" panose="020B0503030403020204" pitchFamily="34" charset="0"/>
                <a:ea typeface="Source Sans Pro" panose="020B0503030403020204" pitchFamily="34" charset="0"/>
                <a:cs typeface="Arial" panose="020B0604020202020204" pitchFamily="34" charset="0"/>
              </a:defRPr>
            </a:lvl1pPr>
          </a:lstStyle>
          <a:p>
            <a:r>
              <a:rPr lang="en-US"/>
              <a:t>Thank you</a:t>
            </a:r>
          </a:p>
        </p:txBody>
      </p:sp>
      <p:sp>
        <p:nvSpPr>
          <p:cNvPr id="5" name="Slide Number Placeholder 8">
            <a:extLst>
              <a:ext uri="{FF2B5EF4-FFF2-40B4-BE49-F238E27FC236}">
                <a16:creationId xmlns:a16="http://schemas.microsoft.com/office/drawing/2014/main" id="{5DBE0B77-07EB-491E-B302-C64772B431BB}"/>
              </a:ext>
            </a:extLst>
          </p:cNvPr>
          <p:cNvSpPr>
            <a:spLocks noGrp="1"/>
          </p:cNvSpPr>
          <p:nvPr>
            <p:ph type="sldNum" sz="quarter" idx="4"/>
          </p:nvPr>
        </p:nvSpPr>
        <p:spPr>
          <a:xfrm>
            <a:off x="202582" y="6388696"/>
            <a:ext cx="636727" cy="322851"/>
          </a:xfrm>
          <a:prstGeom prst="rect">
            <a:avLst/>
          </a:prstGeom>
        </p:spPr>
        <p:txBody>
          <a:bodyPr/>
          <a:lstStyle>
            <a:lvl1pPr>
              <a:defRPr>
                <a:solidFill>
                  <a:schemeClr val="tx2">
                    <a:lumMod val="60000"/>
                    <a:lumOff val="40000"/>
                  </a:schemeClr>
                </a:solidFill>
              </a:defRPr>
            </a:lvl1pPr>
          </a:lstStyle>
          <a:p>
            <a:fld id="{6D22F896-40B5-4ADD-8801-0D06FADFA095}" type="slidenum">
              <a:rPr lang="en-US" smtClean="0"/>
              <a:pPr/>
              <a:t>‹#›</a:t>
            </a:fld>
            <a:endParaRPr lang="en-US"/>
          </a:p>
        </p:txBody>
      </p:sp>
      <p:sp>
        <p:nvSpPr>
          <p:cNvPr id="7" name="TextBox 6">
            <a:extLst>
              <a:ext uri="{FF2B5EF4-FFF2-40B4-BE49-F238E27FC236}">
                <a16:creationId xmlns:a16="http://schemas.microsoft.com/office/drawing/2014/main" id="{26973141-1519-41E2-9014-427A91D4ACCB}"/>
              </a:ext>
            </a:extLst>
          </p:cNvPr>
          <p:cNvSpPr txBox="1"/>
          <p:nvPr userDrawn="1"/>
        </p:nvSpPr>
        <p:spPr>
          <a:xfrm>
            <a:off x="930099" y="6552660"/>
            <a:ext cx="10316580" cy="200055"/>
          </a:xfrm>
          <a:prstGeom prst="rect">
            <a:avLst/>
          </a:prstGeom>
          <a:noFill/>
        </p:spPr>
        <p:txBody>
          <a:bodyPr wrap="square">
            <a:spAutoFit/>
          </a:bodyPr>
          <a:lstStyle/>
          <a:p>
            <a:pPr algn="ctr"/>
            <a:r>
              <a:rPr lang="en-US" sz="700" b="0" i="0">
                <a:solidFill>
                  <a:schemeClr val="tx1">
                    <a:lumMod val="75000"/>
                    <a:lumOff val="25000"/>
                  </a:schemeClr>
                </a:solidFill>
                <a:effectLst/>
                <a:latin typeface="Helvetica Neue"/>
              </a:rPr>
              <a:t>THIS MATERIAL IS CONFIDENTIAL</a:t>
            </a:r>
            <a:endParaRPr lang="en-US" sz="700">
              <a:solidFill>
                <a:schemeClr val="tx1">
                  <a:lumMod val="75000"/>
                  <a:lumOff val="25000"/>
                </a:schemeClr>
              </a:solidFill>
            </a:endParaRPr>
          </a:p>
        </p:txBody>
      </p:sp>
    </p:spTree>
    <p:extLst>
      <p:ext uri="{BB962C8B-B14F-4D97-AF65-F5344CB8AC3E}">
        <p14:creationId xmlns:p14="http://schemas.microsoft.com/office/powerpoint/2010/main" val="107993785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2_Title Only">
    <p:spTree>
      <p:nvGrpSpPr>
        <p:cNvPr id="1" name=""/>
        <p:cNvGrpSpPr/>
        <p:nvPr/>
      </p:nvGrpSpPr>
      <p:grpSpPr>
        <a:xfrm>
          <a:off x="0" y="0"/>
          <a:ext cx="0" cy="0"/>
          <a:chOff x="0" y="0"/>
          <a:chExt cx="0" cy="0"/>
        </a:xfrm>
      </p:grpSpPr>
      <p:pic>
        <p:nvPicPr>
          <p:cNvPr id="7" name="Graphic 6" descr="Warning">
            <a:extLst>
              <a:ext uri="{FF2B5EF4-FFF2-40B4-BE49-F238E27FC236}">
                <a16:creationId xmlns:a16="http://schemas.microsoft.com/office/drawing/2014/main" id="{FAE56DF2-36FF-489A-9C05-DB8C3CD9DC9B}"/>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253477" y="1564988"/>
            <a:ext cx="427129" cy="427129"/>
          </a:xfrm>
          <a:prstGeom prst="rect">
            <a:avLst/>
          </a:prstGeom>
        </p:spPr>
      </p:pic>
      <p:pic>
        <p:nvPicPr>
          <p:cNvPr id="9" name="Graphic 8" descr="Irritant">
            <a:extLst>
              <a:ext uri="{FF2B5EF4-FFF2-40B4-BE49-F238E27FC236}">
                <a16:creationId xmlns:a16="http://schemas.microsoft.com/office/drawing/2014/main" id="{F3663CC9-0CC2-4758-8D4F-6FB882F60C9A}"/>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834155" y="1564988"/>
            <a:ext cx="427129" cy="427129"/>
          </a:xfrm>
          <a:prstGeom prst="rect">
            <a:avLst/>
          </a:prstGeom>
        </p:spPr>
      </p:pic>
      <p:pic>
        <p:nvPicPr>
          <p:cNvPr id="11" name="Graphic 10" descr="Question mark">
            <a:extLst>
              <a:ext uri="{FF2B5EF4-FFF2-40B4-BE49-F238E27FC236}">
                <a16:creationId xmlns:a16="http://schemas.microsoft.com/office/drawing/2014/main" id="{A3463CA6-D8DA-44CF-8A10-EA47E91BC92D}"/>
              </a:ext>
            </a:extLst>
          </p:cNvPr>
          <p:cNvPicPr>
            <a:picLocks noChangeAspect="1"/>
          </p:cNvPicPr>
          <p:nvPr userDrawn="1"/>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2576288" y="1564988"/>
            <a:ext cx="427129" cy="427129"/>
          </a:xfrm>
          <a:prstGeom prst="rect">
            <a:avLst/>
          </a:prstGeom>
        </p:spPr>
      </p:pic>
      <p:pic>
        <p:nvPicPr>
          <p:cNvPr id="13" name="Graphic 12" descr="Lock">
            <a:extLst>
              <a:ext uri="{FF2B5EF4-FFF2-40B4-BE49-F238E27FC236}">
                <a16:creationId xmlns:a16="http://schemas.microsoft.com/office/drawing/2014/main" id="{AEB911C2-155D-4C46-9E64-A0B6DFE2E6B0}"/>
              </a:ext>
            </a:extLst>
          </p:cNvPr>
          <p:cNvPicPr>
            <a:picLocks noChangeAspect="1"/>
          </p:cNvPicPr>
          <p:nvPr userDrawn="1"/>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3253477" y="2301436"/>
            <a:ext cx="427129" cy="427129"/>
          </a:xfrm>
          <a:prstGeom prst="rect">
            <a:avLst/>
          </a:prstGeom>
        </p:spPr>
      </p:pic>
      <p:pic>
        <p:nvPicPr>
          <p:cNvPr id="15" name="Graphic 14" descr="Unlock">
            <a:extLst>
              <a:ext uri="{FF2B5EF4-FFF2-40B4-BE49-F238E27FC236}">
                <a16:creationId xmlns:a16="http://schemas.microsoft.com/office/drawing/2014/main" id="{0AAE4A4E-BECC-47B9-B1DA-322ADF07DE2A}"/>
              </a:ext>
            </a:extLst>
          </p:cNvPr>
          <p:cNvPicPr>
            <a:picLocks noChangeAspect="1"/>
          </p:cNvPicPr>
          <p:nvPr userDrawn="1"/>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2576288" y="2301436"/>
            <a:ext cx="427129" cy="427129"/>
          </a:xfrm>
          <a:prstGeom prst="rect">
            <a:avLst/>
          </a:prstGeom>
        </p:spPr>
      </p:pic>
      <p:pic>
        <p:nvPicPr>
          <p:cNvPr id="17" name="Graphic 16" descr="Security camera">
            <a:extLst>
              <a:ext uri="{FF2B5EF4-FFF2-40B4-BE49-F238E27FC236}">
                <a16:creationId xmlns:a16="http://schemas.microsoft.com/office/drawing/2014/main" id="{EDCD49CE-D30C-451B-8867-C20DD7EC9B26}"/>
              </a:ext>
            </a:extLst>
          </p:cNvPr>
          <p:cNvPicPr>
            <a:picLocks noChangeAspect="1"/>
          </p:cNvPicPr>
          <p:nvPr userDrawn="1"/>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p:blipFill>
        <p:spPr>
          <a:xfrm>
            <a:off x="1834155" y="2301436"/>
            <a:ext cx="427129" cy="427129"/>
          </a:xfrm>
          <a:prstGeom prst="rect">
            <a:avLst/>
          </a:prstGeom>
        </p:spPr>
      </p:pic>
      <p:pic>
        <p:nvPicPr>
          <p:cNvPr id="19" name="Graphic 18" descr="Computer">
            <a:extLst>
              <a:ext uri="{FF2B5EF4-FFF2-40B4-BE49-F238E27FC236}">
                <a16:creationId xmlns:a16="http://schemas.microsoft.com/office/drawing/2014/main" id="{FAF8BDA7-22D9-4937-9E7F-2E44F19530B8}"/>
              </a:ext>
            </a:extLst>
          </p:cNvPr>
          <p:cNvPicPr>
            <a:picLocks noChangeAspect="1"/>
          </p:cNvPicPr>
          <p:nvPr userDrawn="1"/>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blipFill>
        <p:spPr>
          <a:xfrm>
            <a:off x="4646124" y="1564988"/>
            <a:ext cx="427129" cy="427129"/>
          </a:xfrm>
          <a:prstGeom prst="rect">
            <a:avLst/>
          </a:prstGeom>
        </p:spPr>
      </p:pic>
      <p:pic>
        <p:nvPicPr>
          <p:cNvPr id="21" name="Graphic 20" descr="Web cam">
            <a:extLst>
              <a:ext uri="{FF2B5EF4-FFF2-40B4-BE49-F238E27FC236}">
                <a16:creationId xmlns:a16="http://schemas.microsoft.com/office/drawing/2014/main" id="{0F1A6898-CBD0-47D0-988A-F7B46CC3179B}"/>
              </a:ext>
            </a:extLst>
          </p:cNvPr>
          <p:cNvPicPr>
            <a:picLocks noChangeAspect="1"/>
          </p:cNvPicPr>
          <p:nvPr userDrawn="1"/>
        </p:nvPicPr>
        <p:blipFill>
          <a:blip r:embed="rId16">
            <a:extLst>
              <a:ext uri="{28A0092B-C50C-407E-A947-70E740481C1C}">
                <a14:useLocalDpi xmlns:a14="http://schemas.microsoft.com/office/drawing/2010/main" val="0"/>
              </a:ext>
              <a:ext uri="{96DAC541-7B7A-43D3-8B79-37D633B846F1}">
                <asvg:svgBlip xmlns:asvg="http://schemas.microsoft.com/office/drawing/2016/SVG/main" r:embed="rId17"/>
              </a:ext>
            </a:extLst>
          </a:blip>
          <a:stretch>
            <a:fillRect/>
          </a:stretch>
        </p:blipFill>
        <p:spPr>
          <a:xfrm>
            <a:off x="3959016" y="1564988"/>
            <a:ext cx="427129" cy="427129"/>
          </a:xfrm>
          <a:prstGeom prst="rect">
            <a:avLst/>
          </a:prstGeom>
        </p:spPr>
      </p:pic>
      <p:pic>
        <p:nvPicPr>
          <p:cNvPr id="23" name="Graphic 22" descr="Server">
            <a:extLst>
              <a:ext uri="{FF2B5EF4-FFF2-40B4-BE49-F238E27FC236}">
                <a16:creationId xmlns:a16="http://schemas.microsoft.com/office/drawing/2014/main" id="{A59532FA-4743-43C0-8FE1-5A54A24B7F31}"/>
              </a:ext>
            </a:extLst>
          </p:cNvPr>
          <p:cNvPicPr>
            <a:picLocks noChangeAspect="1"/>
          </p:cNvPicPr>
          <p:nvPr userDrawn="1"/>
        </p:nvPicPr>
        <p:blipFill>
          <a:blip r:embed="rId18">
            <a:extLst>
              <a:ext uri="{28A0092B-C50C-407E-A947-70E740481C1C}">
                <a14:useLocalDpi xmlns:a14="http://schemas.microsoft.com/office/drawing/2010/main" val="0"/>
              </a:ext>
              <a:ext uri="{96DAC541-7B7A-43D3-8B79-37D633B846F1}">
                <asvg:svgBlip xmlns:asvg="http://schemas.microsoft.com/office/drawing/2016/SVG/main" r:embed="rId19"/>
              </a:ext>
            </a:extLst>
          </a:blip>
          <a:stretch>
            <a:fillRect/>
          </a:stretch>
        </p:blipFill>
        <p:spPr>
          <a:xfrm>
            <a:off x="4653706" y="2301436"/>
            <a:ext cx="427129" cy="427129"/>
          </a:xfrm>
          <a:prstGeom prst="rect">
            <a:avLst/>
          </a:prstGeom>
        </p:spPr>
      </p:pic>
      <p:pic>
        <p:nvPicPr>
          <p:cNvPr id="26" name="Graphic 25" descr="Smart Phone">
            <a:extLst>
              <a:ext uri="{FF2B5EF4-FFF2-40B4-BE49-F238E27FC236}">
                <a16:creationId xmlns:a16="http://schemas.microsoft.com/office/drawing/2014/main" id="{4F0C3D68-B209-48A8-B277-A4752D9CE79B}"/>
              </a:ext>
            </a:extLst>
          </p:cNvPr>
          <p:cNvPicPr>
            <a:picLocks noChangeAspect="1"/>
          </p:cNvPicPr>
          <p:nvPr userDrawn="1"/>
        </p:nvPicPr>
        <p:blipFill>
          <a:blip r:embed="rId20">
            <a:extLst>
              <a:ext uri="{28A0092B-C50C-407E-A947-70E740481C1C}">
                <a14:useLocalDpi xmlns:a14="http://schemas.microsoft.com/office/drawing/2010/main" val="0"/>
              </a:ext>
              <a:ext uri="{96DAC541-7B7A-43D3-8B79-37D633B846F1}">
                <asvg:svgBlip xmlns:asvg="http://schemas.microsoft.com/office/drawing/2016/SVG/main" r:embed="rId21"/>
              </a:ext>
            </a:extLst>
          </a:blip>
          <a:stretch>
            <a:fillRect/>
          </a:stretch>
        </p:blipFill>
        <p:spPr>
          <a:xfrm>
            <a:off x="3959016" y="2301436"/>
            <a:ext cx="427129" cy="427129"/>
          </a:xfrm>
          <a:prstGeom prst="rect">
            <a:avLst/>
          </a:prstGeom>
        </p:spPr>
      </p:pic>
      <p:sp>
        <p:nvSpPr>
          <p:cNvPr id="27" name="Title 1">
            <a:extLst>
              <a:ext uri="{FF2B5EF4-FFF2-40B4-BE49-F238E27FC236}">
                <a16:creationId xmlns:a16="http://schemas.microsoft.com/office/drawing/2014/main" id="{4A04D659-6785-407C-B2F3-31C33ED94259}"/>
              </a:ext>
            </a:extLst>
          </p:cNvPr>
          <p:cNvSpPr>
            <a:spLocks noGrp="1"/>
          </p:cNvSpPr>
          <p:nvPr>
            <p:ph type="title" hasCustomPrompt="1"/>
          </p:nvPr>
        </p:nvSpPr>
        <p:spPr>
          <a:xfrm>
            <a:off x="781944" y="465103"/>
            <a:ext cx="9603275" cy="570563"/>
          </a:xfrm>
        </p:spPr>
        <p:txBody>
          <a:bodyPr/>
          <a:lstStyle>
            <a:lvl1pPr algn="l">
              <a:defRPr sz="4000" baseline="-12000"/>
            </a:lvl1pPr>
          </a:lstStyle>
          <a:p>
            <a:r>
              <a:rPr lang="en-US"/>
              <a:t>Icon and graph examples</a:t>
            </a:r>
          </a:p>
        </p:txBody>
      </p:sp>
      <p:pic>
        <p:nvPicPr>
          <p:cNvPr id="28" name="Graphic 27" descr="Warning">
            <a:extLst>
              <a:ext uri="{FF2B5EF4-FFF2-40B4-BE49-F238E27FC236}">
                <a16:creationId xmlns:a16="http://schemas.microsoft.com/office/drawing/2014/main" id="{4C8652CA-15E4-4D8E-B66D-A6F46FD484B7}"/>
              </a:ext>
            </a:extLst>
          </p:cNvPr>
          <p:cNvPicPr>
            <a:picLocks noChangeAspect="1"/>
          </p:cNvPicPr>
          <p:nvPr userDrawn="1"/>
        </p:nvPicPr>
        <p:blipFill>
          <a:blip r:embed="rId22">
            <a:extLst>
              <a:ext uri="{28A0092B-C50C-407E-A947-70E740481C1C}">
                <a14:useLocalDpi xmlns:a14="http://schemas.microsoft.com/office/drawing/2010/main" val="0"/>
              </a:ext>
              <a:ext uri="{96DAC541-7B7A-43D3-8B79-37D633B846F1}">
                <asvg:svgBlip xmlns:asvg="http://schemas.microsoft.com/office/drawing/2016/SVG/main" r:embed="rId23"/>
              </a:ext>
            </a:extLst>
          </a:blip>
          <a:stretch>
            <a:fillRect/>
          </a:stretch>
        </p:blipFill>
        <p:spPr>
          <a:xfrm>
            <a:off x="3253477" y="3107377"/>
            <a:ext cx="427129" cy="427129"/>
          </a:xfrm>
          <a:prstGeom prst="rect">
            <a:avLst/>
          </a:prstGeom>
          <a:effectLst>
            <a:outerShdw blurRad="228600" dist="38100" dir="2700000" algn="tl" rotWithShape="0">
              <a:prstClr val="black">
                <a:alpha val="40000"/>
              </a:prstClr>
            </a:outerShdw>
          </a:effectLst>
        </p:spPr>
      </p:pic>
      <p:pic>
        <p:nvPicPr>
          <p:cNvPr id="29" name="Graphic 28" descr="Irritant">
            <a:extLst>
              <a:ext uri="{FF2B5EF4-FFF2-40B4-BE49-F238E27FC236}">
                <a16:creationId xmlns:a16="http://schemas.microsoft.com/office/drawing/2014/main" id="{C18D56FD-FF02-4839-A86D-3C6A406CD218}"/>
              </a:ext>
            </a:extLst>
          </p:cNvPr>
          <p:cNvPicPr>
            <a:picLocks noChangeAspect="1"/>
          </p:cNvPicPr>
          <p:nvPr userDrawn="1"/>
        </p:nvPicPr>
        <p:blipFill>
          <a:blip r:embed="rId24">
            <a:extLst>
              <a:ext uri="{28A0092B-C50C-407E-A947-70E740481C1C}">
                <a14:useLocalDpi xmlns:a14="http://schemas.microsoft.com/office/drawing/2010/main" val="0"/>
              </a:ext>
              <a:ext uri="{96DAC541-7B7A-43D3-8B79-37D633B846F1}">
                <asvg:svgBlip xmlns:asvg="http://schemas.microsoft.com/office/drawing/2016/SVG/main" r:embed="rId25"/>
              </a:ext>
            </a:extLst>
          </a:blip>
          <a:stretch>
            <a:fillRect/>
          </a:stretch>
        </p:blipFill>
        <p:spPr>
          <a:xfrm>
            <a:off x="1834155" y="3107377"/>
            <a:ext cx="427129" cy="427129"/>
          </a:xfrm>
          <a:prstGeom prst="rect">
            <a:avLst/>
          </a:prstGeom>
          <a:effectLst>
            <a:outerShdw blurRad="228600" dist="38100" dir="2700000" algn="tl" rotWithShape="0">
              <a:prstClr val="black">
                <a:alpha val="40000"/>
              </a:prstClr>
            </a:outerShdw>
          </a:effectLst>
        </p:spPr>
      </p:pic>
      <p:pic>
        <p:nvPicPr>
          <p:cNvPr id="30" name="Graphic 29" descr="Question mark">
            <a:extLst>
              <a:ext uri="{FF2B5EF4-FFF2-40B4-BE49-F238E27FC236}">
                <a16:creationId xmlns:a16="http://schemas.microsoft.com/office/drawing/2014/main" id="{1EBF6982-7FB0-4D95-8E66-608C19BD6F96}"/>
              </a:ext>
            </a:extLst>
          </p:cNvPr>
          <p:cNvPicPr>
            <a:picLocks noChangeAspect="1"/>
          </p:cNvPicPr>
          <p:nvPr userDrawn="1"/>
        </p:nvPicPr>
        <p:blipFill>
          <a:blip r:embed="rId26">
            <a:extLst>
              <a:ext uri="{28A0092B-C50C-407E-A947-70E740481C1C}">
                <a14:useLocalDpi xmlns:a14="http://schemas.microsoft.com/office/drawing/2010/main" val="0"/>
              </a:ext>
              <a:ext uri="{96DAC541-7B7A-43D3-8B79-37D633B846F1}">
                <asvg:svgBlip xmlns:asvg="http://schemas.microsoft.com/office/drawing/2016/SVG/main" r:embed="rId27"/>
              </a:ext>
            </a:extLst>
          </a:blip>
          <a:stretch>
            <a:fillRect/>
          </a:stretch>
        </p:blipFill>
        <p:spPr>
          <a:xfrm>
            <a:off x="2576288" y="3107377"/>
            <a:ext cx="427129" cy="427129"/>
          </a:xfrm>
          <a:prstGeom prst="rect">
            <a:avLst/>
          </a:prstGeom>
          <a:effectLst>
            <a:outerShdw blurRad="228600" dist="38100" dir="2700000" algn="tl" rotWithShape="0">
              <a:prstClr val="black">
                <a:alpha val="40000"/>
              </a:prstClr>
            </a:outerShdw>
          </a:effectLst>
        </p:spPr>
      </p:pic>
      <p:pic>
        <p:nvPicPr>
          <p:cNvPr id="31" name="Graphic 30" descr="Lock">
            <a:extLst>
              <a:ext uri="{FF2B5EF4-FFF2-40B4-BE49-F238E27FC236}">
                <a16:creationId xmlns:a16="http://schemas.microsoft.com/office/drawing/2014/main" id="{E11F6111-E4C2-48B1-BBCE-19AFAD0D7B39}"/>
              </a:ext>
            </a:extLst>
          </p:cNvPr>
          <p:cNvPicPr>
            <a:picLocks noChangeAspect="1"/>
          </p:cNvPicPr>
          <p:nvPr userDrawn="1"/>
        </p:nvPicPr>
        <p:blipFill>
          <a:blip r:embed="rId28">
            <a:extLst>
              <a:ext uri="{28A0092B-C50C-407E-A947-70E740481C1C}">
                <a14:useLocalDpi xmlns:a14="http://schemas.microsoft.com/office/drawing/2010/main" val="0"/>
              </a:ext>
              <a:ext uri="{96DAC541-7B7A-43D3-8B79-37D633B846F1}">
                <asvg:svgBlip xmlns:asvg="http://schemas.microsoft.com/office/drawing/2016/SVG/main" r:embed="rId29"/>
              </a:ext>
            </a:extLst>
          </a:blip>
          <a:stretch>
            <a:fillRect/>
          </a:stretch>
        </p:blipFill>
        <p:spPr>
          <a:xfrm>
            <a:off x="3253477" y="3960229"/>
            <a:ext cx="427129" cy="427129"/>
          </a:xfrm>
          <a:prstGeom prst="rect">
            <a:avLst/>
          </a:prstGeom>
          <a:effectLst>
            <a:outerShdw blurRad="228600" dist="38100" dir="2700000" algn="tl" rotWithShape="0">
              <a:prstClr val="black">
                <a:alpha val="40000"/>
              </a:prstClr>
            </a:outerShdw>
          </a:effectLst>
        </p:spPr>
      </p:pic>
      <p:pic>
        <p:nvPicPr>
          <p:cNvPr id="32" name="Graphic 31" descr="Unlock">
            <a:extLst>
              <a:ext uri="{FF2B5EF4-FFF2-40B4-BE49-F238E27FC236}">
                <a16:creationId xmlns:a16="http://schemas.microsoft.com/office/drawing/2014/main" id="{5467D50A-B453-4CB4-BBE8-94733D4787A9}"/>
              </a:ext>
            </a:extLst>
          </p:cNvPr>
          <p:cNvPicPr>
            <a:picLocks noChangeAspect="1"/>
          </p:cNvPicPr>
          <p:nvPr userDrawn="1"/>
        </p:nvPicPr>
        <p:blipFill>
          <a:blip r:embed="rId30">
            <a:extLst>
              <a:ext uri="{28A0092B-C50C-407E-A947-70E740481C1C}">
                <a14:useLocalDpi xmlns:a14="http://schemas.microsoft.com/office/drawing/2010/main" val="0"/>
              </a:ext>
              <a:ext uri="{96DAC541-7B7A-43D3-8B79-37D633B846F1}">
                <asvg:svgBlip xmlns:asvg="http://schemas.microsoft.com/office/drawing/2016/SVG/main" r:embed="rId31"/>
              </a:ext>
            </a:extLst>
          </a:blip>
          <a:stretch>
            <a:fillRect/>
          </a:stretch>
        </p:blipFill>
        <p:spPr>
          <a:xfrm>
            <a:off x="2576288" y="3960229"/>
            <a:ext cx="427129" cy="427129"/>
          </a:xfrm>
          <a:prstGeom prst="rect">
            <a:avLst/>
          </a:prstGeom>
          <a:effectLst>
            <a:outerShdw blurRad="228600" dist="38100" dir="2700000" algn="tl" rotWithShape="0">
              <a:prstClr val="black">
                <a:alpha val="40000"/>
              </a:prstClr>
            </a:outerShdw>
          </a:effectLst>
        </p:spPr>
      </p:pic>
      <p:pic>
        <p:nvPicPr>
          <p:cNvPr id="33" name="Graphic 32" descr="Security camera">
            <a:extLst>
              <a:ext uri="{FF2B5EF4-FFF2-40B4-BE49-F238E27FC236}">
                <a16:creationId xmlns:a16="http://schemas.microsoft.com/office/drawing/2014/main" id="{E03DBCD4-3134-4F9F-84AF-7A9C139B9AA0}"/>
              </a:ext>
            </a:extLst>
          </p:cNvPr>
          <p:cNvPicPr>
            <a:picLocks noChangeAspect="1"/>
          </p:cNvPicPr>
          <p:nvPr userDrawn="1"/>
        </p:nvPicPr>
        <p:blipFill>
          <a:blip r:embed="rId32">
            <a:extLst>
              <a:ext uri="{28A0092B-C50C-407E-A947-70E740481C1C}">
                <a14:useLocalDpi xmlns:a14="http://schemas.microsoft.com/office/drawing/2010/main" val="0"/>
              </a:ext>
              <a:ext uri="{96DAC541-7B7A-43D3-8B79-37D633B846F1}">
                <asvg:svgBlip xmlns:asvg="http://schemas.microsoft.com/office/drawing/2016/SVG/main" r:embed="rId33"/>
              </a:ext>
            </a:extLst>
          </a:blip>
          <a:stretch>
            <a:fillRect/>
          </a:stretch>
        </p:blipFill>
        <p:spPr>
          <a:xfrm>
            <a:off x="1834155" y="3960229"/>
            <a:ext cx="427129" cy="427129"/>
          </a:xfrm>
          <a:prstGeom prst="rect">
            <a:avLst/>
          </a:prstGeom>
          <a:effectLst>
            <a:outerShdw blurRad="228600" dist="38100" dir="2700000" algn="tl" rotWithShape="0">
              <a:prstClr val="black">
                <a:alpha val="40000"/>
              </a:prstClr>
            </a:outerShdw>
          </a:effectLst>
        </p:spPr>
      </p:pic>
      <p:pic>
        <p:nvPicPr>
          <p:cNvPr id="34" name="Graphic 33" descr="Computer">
            <a:extLst>
              <a:ext uri="{FF2B5EF4-FFF2-40B4-BE49-F238E27FC236}">
                <a16:creationId xmlns:a16="http://schemas.microsoft.com/office/drawing/2014/main" id="{2E230DAB-CBA0-4C72-9361-50E610B8799C}"/>
              </a:ext>
            </a:extLst>
          </p:cNvPr>
          <p:cNvPicPr>
            <a:picLocks noChangeAspect="1"/>
          </p:cNvPicPr>
          <p:nvPr userDrawn="1"/>
        </p:nvPicPr>
        <p:blipFill>
          <a:blip r:embed="rId34">
            <a:extLst>
              <a:ext uri="{28A0092B-C50C-407E-A947-70E740481C1C}">
                <a14:useLocalDpi xmlns:a14="http://schemas.microsoft.com/office/drawing/2010/main" val="0"/>
              </a:ext>
              <a:ext uri="{96DAC541-7B7A-43D3-8B79-37D633B846F1}">
                <asvg:svgBlip xmlns:asvg="http://schemas.microsoft.com/office/drawing/2016/SVG/main" r:embed="rId35"/>
              </a:ext>
            </a:extLst>
          </a:blip>
          <a:stretch>
            <a:fillRect/>
          </a:stretch>
        </p:blipFill>
        <p:spPr>
          <a:xfrm>
            <a:off x="4653706" y="3107377"/>
            <a:ext cx="427129" cy="427129"/>
          </a:xfrm>
          <a:prstGeom prst="rect">
            <a:avLst/>
          </a:prstGeom>
          <a:effectLst>
            <a:outerShdw blurRad="228600" dist="38100" dir="2700000" algn="tl" rotWithShape="0">
              <a:prstClr val="black">
                <a:alpha val="40000"/>
              </a:prstClr>
            </a:outerShdw>
          </a:effectLst>
        </p:spPr>
      </p:pic>
      <p:pic>
        <p:nvPicPr>
          <p:cNvPr id="35" name="Graphic 34" descr="Web cam">
            <a:extLst>
              <a:ext uri="{FF2B5EF4-FFF2-40B4-BE49-F238E27FC236}">
                <a16:creationId xmlns:a16="http://schemas.microsoft.com/office/drawing/2014/main" id="{3773EF1C-CBA7-4EAD-906A-08ACE15118FF}"/>
              </a:ext>
            </a:extLst>
          </p:cNvPr>
          <p:cNvPicPr>
            <a:picLocks noChangeAspect="1"/>
          </p:cNvPicPr>
          <p:nvPr userDrawn="1"/>
        </p:nvPicPr>
        <p:blipFill>
          <a:blip r:embed="rId36">
            <a:extLst>
              <a:ext uri="{28A0092B-C50C-407E-A947-70E740481C1C}">
                <a14:useLocalDpi xmlns:a14="http://schemas.microsoft.com/office/drawing/2010/main" val="0"/>
              </a:ext>
              <a:ext uri="{96DAC541-7B7A-43D3-8B79-37D633B846F1}">
                <asvg:svgBlip xmlns:asvg="http://schemas.microsoft.com/office/drawing/2016/SVG/main" r:embed="rId37"/>
              </a:ext>
            </a:extLst>
          </a:blip>
          <a:stretch>
            <a:fillRect/>
          </a:stretch>
        </p:blipFill>
        <p:spPr>
          <a:xfrm>
            <a:off x="3959016" y="3107377"/>
            <a:ext cx="427129" cy="427129"/>
          </a:xfrm>
          <a:prstGeom prst="rect">
            <a:avLst/>
          </a:prstGeom>
          <a:effectLst>
            <a:outerShdw blurRad="228600" dist="38100" dir="2700000" algn="tl" rotWithShape="0">
              <a:prstClr val="black">
                <a:alpha val="40000"/>
              </a:prstClr>
            </a:outerShdw>
          </a:effectLst>
        </p:spPr>
      </p:pic>
      <p:pic>
        <p:nvPicPr>
          <p:cNvPr id="36" name="Graphic 35" descr="Server">
            <a:extLst>
              <a:ext uri="{FF2B5EF4-FFF2-40B4-BE49-F238E27FC236}">
                <a16:creationId xmlns:a16="http://schemas.microsoft.com/office/drawing/2014/main" id="{1AE76905-EFC5-4DC0-AF02-2EE50BA8952A}"/>
              </a:ext>
            </a:extLst>
          </p:cNvPr>
          <p:cNvPicPr>
            <a:picLocks noChangeAspect="1"/>
          </p:cNvPicPr>
          <p:nvPr userDrawn="1"/>
        </p:nvPicPr>
        <p:blipFill>
          <a:blip r:embed="rId38">
            <a:extLst>
              <a:ext uri="{28A0092B-C50C-407E-A947-70E740481C1C}">
                <a14:useLocalDpi xmlns:a14="http://schemas.microsoft.com/office/drawing/2010/main" val="0"/>
              </a:ext>
              <a:ext uri="{96DAC541-7B7A-43D3-8B79-37D633B846F1}">
                <asvg:svgBlip xmlns:asvg="http://schemas.microsoft.com/office/drawing/2016/SVG/main" r:embed="rId39"/>
              </a:ext>
            </a:extLst>
          </a:blip>
          <a:stretch>
            <a:fillRect/>
          </a:stretch>
        </p:blipFill>
        <p:spPr>
          <a:xfrm>
            <a:off x="4653706" y="3960229"/>
            <a:ext cx="427129" cy="427129"/>
          </a:xfrm>
          <a:prstGeom prst="rect">
            <a:avLst/>
          </a:prstGeom>
          <a:effectLst>
            <a:outerShdw blurRad="228600" dist="38100" dir="2700000" algn="tl" rotWithShape="0">
              <a:prstClr val="black">
                <a:alpha val="40000"/>
              </a:prstClr>
            </a:outerShdw>
          </a:effectLst>
        </p:spPr>
      </p:pic>
      <p:pic>
        <p:nvPicPr>
          <p:cNvPr id="37" name="Graphic 36" descr="Smart Phone">
            <a:extLst>
              <a:ext uri="{FF2B5EF4-FFF2-40B4-BE49-F238E27FC236}">
                <a16:creationId xmlns:a16="http://schemas.microsoft.com/office/drawing/2014/main" id="{ADE514AF-AF20-4ADF-9EB9-644F7919BC9A}"/>
              </a:ext>
            </a:extLst>
          </p:cNvPr>
          <p:cNvPicPr>
            <a:picLocks noChangeAspect="1"/>
          </p:cNvPicPr>
          <p:nvPr userDrawn="1"/>
        </p:nvPicPr>
        <p:blipFill>
          <a:blip r:embed="rId40">
            <a:extLst>
              <a:ext uri="{28A0092B-C50C-407E-A947-70E740481C1C}">
                <a14:useLocalDpi xmlns:a14="http://schemas.microsoft.com/office/drawing/2010/main" val="0"/>
              </a:ext>
              <a:ext uri="{96DAC541-7B7A-43D3-8B79-37D633B846F1}">
                <asvg:svgBlip xmlns:asvg="http://schemas.microsoft.com/office/drawing/2016/SVG/main" r:embed="rId41"/>
              </a:ext>
            </a:extLst>
          </a:blip>
          <a:stretch>
            <a:fillRect/>
          </a:stretch>
        </p:blipFill>
        <p:spPr>
          <a:xfrm>
            <a:off x="3959016" y="3960229"/>
            <a:ext cx="427129" cy="427129"/>
          </a:xfrm>
          <a:prstGeom prst="rect">
            <a:avLst/>
          </a:prstGeom>
          <a:effectLst>
            <a:outerShdw blurRad="228600" dist="38100" dir="2700000" algn="tl" rotWithShape="0">
              <a:prstClr val="black">
                <a:alpha val="40000"/>
              </a:prstClr>
            </a:outerShdw>
          </a:effectLst>
        </p:spPr>
      </p:pic>
      <p:graphicFrame>
        <p:nvGraphicFramePr>
          <p:cNvPr id="43" name="Chart 42">
            <a:extLst>
              <a:ext uri="{FF2B5EF4-FFF2-40B4-BE49-F238E27FC236}">
                <a16:creationId xmlns:a16="http://schemas.microsoft.com/office/drawing/2014/main" id="{DA20F72D-9094-41D1-89BA-073BC1BA6631}"/>
              </a:ext>
            </a:extLst>
          </p:cNvPr>
          <p:cNvGraphicFramePr/>
          <p:nvPr userDrawn="1">
            <p:extLst>
              <p:ext uri="{D42A27DB-BD31-4B8C-83A1-F6EECF244321}">
                <p14:modId xmlns:p14="http://schemas.microsoft.com/office/powerpoint/2010/main" val="2216710207"/>
              </p:ext>
            </p:extLst>
          </p:nvPr>
        </p:nvGraphicFramePr>
        <p:xfrm>
          <a:off x="6933494" y="3869635"/>
          <a:ext cx="4806122" cy="2523262"/>
        </p:xfrm>
        <a:graphic>
          <a:graphicData uri="http://schemas.openxmlformats.org/drawingml/2006/chart">
            <c:chart xmlns:c="http://schemas.openxmlformats.org/drawingml/2006/chart" xmlns:r="http://schemas.openxmlformats.org/officeDocument/2006/relationships" r:id="rId42"/>
          </a:graphicData>
        </a:graphic>
      </p:graphicFrame>
      <p:pic>
        <p:nvPicPr>
          <p:cNvPr id="44" name="Graphic 43" descr="Warning">
            <a:extLst>
              <a:ext uri="{FF2B5EF4-FFF2-40B4-BE49-F238E27FC236}">
                <a16:creationId xmlns:a16="http://schemas.microsoft.com/office/drawing/2014/main" id="{6E7F7F3B-5B61-42DA-985E-876900CF8568}"/>
              </a:ext>
            </a:extLst>
          </p:cNvPr>
          <p:cNvPicPr>
            <a:picLocks noChangeAspect="1"/>
          </p:cNvPicPr>
          <p:nvPr userDrawn="1"/>
        </p:nvPicPr>
        <p:blipFill>
          <a:blip r:embed="rId43">
            <a:extLst>
              <a:ext uri="{28A0092B-C50C-407E-A947-70E740481C1C}">
                <a14:useLocalDpi xmlns:a14="http://schemas.microsoft.com/office/drawing/2010/main" val="0"/>
              </a:ext>
              <a:ext uri="{96DAC541-7B7A-43D3-8B79-37D633B846F1}">
                <asvg:svgBlip xmlns:asvg="http://schemas.microsoft.com/office/drawing/2016/SVG/main" r:embed="rId44"/>
              </a:ext>
            </a:extLst>
          </a:blip>
          <a:stretch>
            <a:fillRect/>
          </a:stretch>
        </p:blipFill>
        <p:spPr>
          <a:xfrm>
            <a:off x="3245895" y="4813081"/>
            <a:ext cx="427129" cy="427129"/>
          </a:xfrm>
          <a:prstGeom prst="rect">
            <a:avLst/>
          </a:prstGeom>
        </p:spPr>
      </p:pic>
      <p:pic>
        <p:nvPicPr>
          <p:cNvPr id="45" name="Graphic 44" descr="Irritant">
            <a:extLst>
              <a:ext uri="{FF2B5EF4-FFF2-40B4-BE49-F238E27FC236}">
                <a16:creationId xmlns:a16="http://schemas.microsoft.com/office/drawing/2014/main" id="{BC6B1770-4EC3-451F-9049-34DF4B46C62D}"/>
              </a:ext>
            </a:extLst>
          </p:cNvPr>
          <p:cNvPicPr>
            <a:picLocks noChangeAspect="1"/>
          </p:cNvPicPr>
          <p:nvPr userDrawn="1"/>
        </p:nvPicPr>
        <p:blipFill>
          <a:blip r:embed="rId45">
            <a:extLst>
              <a:ext uri="{28A0092B-C50C-407E-A947-70E740481C1C}">
                <a14:useLocalDpi xmlns:a14="http://schemas.microsoft.com/office/drawing/2010/main" val="0"/>
              </a:ext>
              <a:ext uri="{96DAC541-7B7A-43D3-8B79-37D633B846F1}">
                <asvg:svgBlip xmlns:asvg="http://schemas.microsoft.com/office/drawing/2016/SVG/main" r:embed="rId46"/>
              </a:ext>
            </a:extLst>
          </a:blip>
          <a:stretch>
            <a:fillRect/>
          </a:stretch>
        </p:blipFill>
        <p:spPr>
          <a:xfrm>
            <a:off x="1826573" y="4813081"/>
            <a:ext cx="427129" cy="427129"/>
          </a:xfrm>
          <a:prstGeom prst="rect">
            <a:avLst/>
          </a:prstGeom>
        </p:spPr>
      </p:pic>
      <p:pic>
        <p:nvPicPr>
          <p:cNvPr id="46" name="Graphic 45" descr="Question mark">
            <a:extLst>
              <a:ext uri="{FF2B5EF4-FFF2-40B4-BE49-F238E27FC236}">
                <a16:creationId xmlns:a16="http://schemas.microsoft.com/office/drawing/2014/main" id="{70EA6AC2-2EDC-47D1-BBA9-D20B966CBF71}"/>
              </a:ext>
            </a:extLst>
          </p:cNvPr>
          <p:cNvPicPr>
            <a:picLocks noChangeAspect="1"/>
          </p:cNvPicPr>
          <p:nvPr userDrawn="1"/>
        </p:nvPicPr>
        <p:blipFill>
          <a:blip r:embed="rId47">
            <a:extLst>
              <a:ext uri="{28A0092B-C50C-407E-A947-70E740481C1C}">
                <a14:useLocalDpi xmlns:a14="http://schemas.microsoft.com/office/drawing/2010/main" val="0"/>
              </a:ext>
              <a:ext uri="{96DAC541-7B7A-43D3-8B79-37D633B846F1}">
                <asvg:svgBlip xmlns:asvg="http://schemas.microsoft.com/office/drawing/2016/SVG/main" r:embed="rId48"/>
              </a:ext>
            </a:extLst>
          </a:blip>
          <a:stretch>
            <a:fillRect/>
          </a:stretch>
        </p:blipFill>
        <p:spPr>
          <a:xfrm>
            <a:off x="2568706" y="4813081"/>
            <a:ext cx="427129" cy="427129"/>
          </a:xfrm>
          <a:prstGeom prst="rect">
            <a:avLst/>
          </a:prstGeom>
        </p:spPr>
      </p:pic>
      <p:pic>
        <p:nvPicPr>
          <p:cNvPr id="47" name="Graphic 46" descr="Lock">
            <a:extLst>
              <a:ext uri="{FF2B5EF4-FFF2-40B4-BE49-F238E27FC236}">
                <a16:creationId xmlns:a16="http://schemas.microsoft.com/office/drawing/2014/main" id="{4E68BDD2-FEE5-4CE3-AAD9-6371F78AA415}"/>
              </a:ext>
            </a:extLst>
          </p:cNvPr>
          <p:cNvPicPr>
            <a:picLocks noChangeAspect="1"/>
          </p:cNvPicPr>
          <p:nvPr userDrawn="1"/>
        </p:nvPicPr>
        <p:blipFill>
          <a:blip r:embed="rId49">
            <a:extLst>
              <a:ext uri="{28A0092B-C50C-407E-A947-70E740481C1C}">
                <a14:useLocalDpi xmlns:a14="http://schemas.microsoft.com/office/drawing/2010/main" val="0"/>
              </a:ext>
              <a:ext uri="{96DAC541-7B7A-43D3-8B79-37D633B846F1}">
                <asvg:svgBlip xmlns:asvg="http://schemas.microsoft.com/office/drawing/2016/SVG/main" r:embed="rId50"/>
              </a:ext>
            </a:extLst>
          </a:blip>
          <a:stretch>
            <a:fillRect/>
          </a:stretch>
        </p:blipFill>
        <p:spPr>
          <a:xfrm>
            <a:off x="3245895" y="5549529"/>
            <a:ext cx="427129" cy="427129"/>
          </a:xfrm>
          <a:prstGeom prst="rect">
            <a:avLst/>
          </a:prstGeom>
        </p:spPr>
      </p:pic>
      <p:pic>
        <p:nvPicPr>
          <p:cNvPr id="48" name="Graphic 47" descr="Unlock">
            <a:extLst>
              <a:ext uri="{FF2B5EF4-FFF2-40B4-BE49-F238E27FC236}">
                <a16:creationId xmlns:a16="http://schemas.microsoft.com/office/drawing/2014/main" id="{46F08239-E81D-4E4B-A3BD-39340839E00D}"/>
              </a:ext>
            </a:extLst>
          </p:cNvPr>
          <p:cNvPicPr>
            <a:picLocks noChangeAspect="1"/>
          </p:cNvPicPr>
          <p:nvPr userDrawn="1"/>
        </p:nvPicPr>
        <p:blipFill>
          <a:blip r:embed="rId51">
            <a:extLst>
              <a:ext uri="{28A0092B-C50C-407E-A947-70E740481C1C}">
                <a14:useLocalDpi xmlns:a14="http://schemas.microsoft.com/office/drawing/2010/main" val="0"/>
              </a:ext>
              <a:ext uri="{96DAC541-7B7A-43D3-8B79-37D633B846F1}">
                <asvg:svgBlip xmlns:asvg="http://schemas.microsoft.com/office/drawing/2016/SVG/main" r:embed="rId52"/>
              </a:ext>
            </a:extLst>
          </a:blip>
          <a:stretch>
            <a:fillRect/>
          </a:stretch>
        </p:blipFill>
        <p:spPr>
          <a:xfrm>
            <a:off x="2568706" y="5549529"/>
            <a:ext cx="427129" cy="427129"/>
          </a:xfrm>
          <a:prstGeom prst="rect">
            <a:avLst/>
          </a:prstGeom>
        </p:spPr>
      </p:pic>
      <p:pic>
        <p:nvPicPr>
          <p:cNvPr id="49" name="Graphic 48" descr="Security camera">
            <a:extLst>
              <a:ext uri="{FF2B5EF4-FFF2-40B4-BE49-F238E27FC236}">
                <a16:creationId xmlns:a16="http://schemas.microsoft.com/office/drawing/2014/main" id="{025ADA13-F71C-47B4-A878-226BD441587B}"/>
              </a:ext>
            </a:extLst>
          </p:cNvPr>
          <p:cNvPicPr>
            <a:picLocks noChangeAspect="1"/>
          </p:cNvPicPr>
          <p:nvPr userDrawn="1"/>
        </p:nvPicPr>
        <p:blipFill>
          <a:blip r:embed="rId53">
            <a:extLst>
              <a:ext uri="{28A0092B-C50C-407E-A947-70E740481C1C}">
                <a14:useLocalDpi xmlns:a14="http://schemas.microsoft.com/office/drawing/2010/main" val="0"/>
              </a:ext>
              <a:ext uri="{96DAC541-7B7A-43D3-8B79-37D633B846F1}">
                <asvg:svgBlip xmlns:asvg="http://schemas.microsoft.com/office/drawing/2016/SVG/main" r:embed="rId54"/>
              </a:ext>
            </a:extLst>
          </a:blip>
          <a:stretch>
            <a:fillRect/>
          </a:stretch>
        </p:blipFill>
        <p:spPr>
          <a:xfrm>
            <a:off x="1826573" y="5549529"/>
            <a:ext cx="427129" cy="427129"/>
          </a:xfrm>
          <a:prstGeom prst="rect">
            <a:avLst/>
          </a:prstGeom>
        </p:spPr>
      </p:pic>
      <p:pic>
        <p:nvPicPr>
          <p:cNvPr id="50" name="Graphic 49" descr="Computer">
            <a:extLst>
              <a:ext uri="{FF2B5EF4-FFF2-40B4-BE49-F238E27FC236}">
                <a16:creationId xmlns:a16="http://schemas.microsoft.com/office/drawing/2014/main" id="{7F66DFFB-A74E-42A1-9212-D6E85E79393E}"/>
              </a:ext>
            </a:extLst>
          </p:cNvPr>
          <p:cNvPicPr>
            <a:picLocks noChangeAspect="1"/>
          </p:cNvPicPr>
          <p:nvPr userDrawn="1"/>
        </p:nvPicPr>
        <p:blipFill>
          <a:blip r:embed="rId55">
            <a:extLst>
              <a:ext uri="{28A0092B-C50C-407E-A947-70E740481C1C}">
                <a14:useLocalDpi xmlns:a14="http://schemas.microsoft.com/office/drawing/2010/main" val="0"/>
              </a:ext>
              <a:ext uri="{96DAC541-7B7A-43D3-8B79-37D633B846F1}">
                <asvg:svgBlip xmlns:asvg="http://schemas.microsoft.com/office/drawing/2016/SVG/main" r:embed="rId56"/>
              </a:ext>
            </a:extLst>
          </a:blip>
          <a:stretch>
            <a:fillRect/>
          </a:stretch>
        </p:blipFill>
        <p:spPr>
          <a:xfrm>
            <a:off x="4638542" y="4813081"/>
            <a:ext cx="427129" cy="427129"/>
          </a:xfrm>
          <a:prstGeom prst="rect">
            <a:avLst/>
          </a:prstGeom>
        </p:spPr>
      </p:pic>
      <p:pic>
        <p:nvPicPr>
          <p:cNvPr id="51" name="Graphic 50" descr="Web cam">
            <a:extLst>
              <a:ext uri="{FF2B5EF4-FFF2-40B4-BE49-F238E27FC236}">
                <a16:creationId xmlns:a16="http://schemas.microsoft.com/office/drawing/2014/main" id="{031BF755-08BA-4E5F-8878-5E9BC87BA9F1}"/>
              </a:ext>
            </a:extLst>
          </p:cNvPr>
          <p:cNvPicPr>
            <a:picLocks noChangeAspect="1"/>
          </p:cNvPicPr>
          <p:nvPr userDrawn="1"/>
        </p:nvPicPr>
        <p:blipFill>
          <a:blip r:embed="rId57">
            <a:extLst>
              <a:ext uri="{28A0092B-C50C-407E-A947-70E740481C1C}">
                <a14:useLocalDpi xmlns:a14="http://schemas.microsoft.com/office/drawing/2010/main" val="0"/>
              </a:ext>
              <a:ext uri="{96DAC541-7B7A-43D3-8B79-37D633B846F1}">
                <asvg:svgBlip xmlns:asvg="http://schemas.microsoft.com/office/drawing/2016/SVG/main" r:embed="rId58"/>
              </a:ext>
            </a:extLst>
          </a:blip>
          <a:stretch>
            <a:fillRect/>
          </a:stretch>
        </p:blipFill>
        <p:spPr>
          <a:xfrm>
            <a:off x="3951434" y="4813081"/>
            <a:ext cx="427129" cy="427129"/>
          </a:xfrm>
          <a:prstGeom prst="rect">
            <a:avLst/>
          </a:prstGeom>
        </p:spPr>
      </p:pic>
      <p:pic>
        <p:nvPicPr>
          <p:cNvPr id="52" name="Graphic 51" descr="Server">
            <a:extLst>
              <a:ext uri="{FF2B5EF4-FFF2-40B4-BE49-F238E27FC236}">
                <a16:creationId xmlns:a16="http://schemas.microsoft.com/office/drawing/2014/main" id="{FB277D50-400C-4992-9176-A2BE669A33EA}"/>
              </a:ext>
            </a:extLst>
          </p:cNvPr>
          <p:cNvPicPr>
            <a:picLocks noChangeAspect="1"/>
          </p:cNvPicPr>
          <p:nvPr userDrawn="1"/>
        </p:nvPicPr>
        <p:blipFill>
          <a:blip r:embed="rId59">
            <a:extLst>
              <a:ext uri="{28A0092B-C50C-407E-A947-70E740481C1C}">
                <a14:useLocalDpi xmlns:a14="http://schemas.microsoft.com/office/drawing/2010/main" val="0"/>
              </a:ext>
              <a:ext uri="{96DAC541-7B7A-43D3-8B79-37D633B846F1}">
                <asvg:svgBlip xmlns:asvg="http://schemas.microsoft.com/office/drawing/2016/SVG/main" r:embed="rId60"/>
              </a:ext>
            </a:extLst>
          </a:blip>
          <a:stretch>
            <a:fillRect/>
          </a:stretch>
        </p:blipFill>
        <p:spPr>
          <a:xfrm>
            <a:off x="4646124" y="5549529"/>
            <a:ext cx="427129" cy="427129"/>
          </a:xfrm>
          <a:prstGeom prst="rect">
            <a:avLst/>
          </a:prstGeom>
        </p:spPr>
      </p:pic>
      <p:pic>
        <p:nvPicPr>
          <p:cNvPr id="53" name="Graphic 52" descr="Smart Phone">
            <a:extLst>
              <a:ext uri="{FF2B5EF4-FFF2-40B4-BE49-F238E27FC236}">
                <a16:creationId xmlns:a16="http://schemas.microsoft.com/office/drawing/2014/main" id="{C24E68E6-ED45-4173-B6A7-57E323A0A99D}"/>
              </a:ext>
            </a:extLst>
          </p:cNvPr>
          <p:cNvPicPr>
            <a:picLocks noChangeAspect="1"/>
          </p:cNvPicPr>
          <p:nvPr userDrawn="1"/>
        </p:nvPicPr>
        <p:blipFill>
          <a:blip r:embed="rId61">
            <a:extLst>
              <a:ext uri="{28A0092B-C50C-407E-A947-70E740481C1C}">
                <a14:useLocalDpi xmlns:a14="http://schemas.microsoft.com/office/drawing/2010/main" val="0"/>
              </a:ext>
              <a:ext uri="{96DAC541-7B7A-43D3-8B79-37D633B846F1}">
                <asvg:svgBlip xmlns:asvg="http://schemas.microsoft.com/office/drawing/2016/SVG/main" r:embed="rId62"/>
              </a:ext>
            </a:extLst>
          </a:blip>
          <a:stretch>
            <a:fillRect/>
          </a:stretch>
        </p:blipFill>
        <p:spPr>
          <a:xfrm>
            <a:off x="3951434" y="5549529"/>
            <a:ext cx="427129" cy="427129"/>
          </a:xfrm>
          <a:prstGeom prst="rect">
            <a:avLst/>
          </a:prstGeom>
        </p:spPr>
      </p:pic>
      <p:graphicFrame>
        <p:nvGraphicFramePr>
          <p:cNvPr id="5" name="Chart 4">
            <a:extLst>
              <a:ext uri="{FF2B5EF4-FFF2-40B4-BE49-F238E27FC236}">
                <a16:creationId xmlns:a16="http://schemas.microsoft.com/office/drawing/2014/main" id="{3B4B5B10-ECE9-4368-91C5-371980151CC3}"/>
              </a:ext>
            </a:extLst>
          </p:cNvPr>
          <p:cNvGraphicFramePr/>
          <p:nvPr userDrawn="1">
            <p:extLst>
              <p:ext uri="{D42A27DB-BD31-4B8C-83A1-F6EECF244321}">
                <p14:modId xmlns:p14="http://schemas.microsoft.com/office/powerpoint/2010/main" val="1171452174"/>
              </p:ext>
            </p:extLst>
          </p:nvPr>
        </p:nvGraphicFramePr>
        <p:xfrm>
          <a:off x="6933494" y="264324"/>
          <a:ext cx="4806122" cy="3428615"/>
        </p:xfrm>
        <a:graphic>
          <a:graphicData uri="http://schemas.openxmlformats.org/drawingml/2006/chart">
            <c:chart xmlns:c="http://schemas.openxmlformats.org/drawingml/2006/chart" xmlns:r="http://schemas.openxmlformats.org/officeDocument/2006/relationships" r:id="rId63"/>
          </a:graphicData>
        </a:graphic>
      </p:graphicFrame>
    </p:spTree>
    <p:extLst>
      <p:ext uri="{BB962C8B-B14F-4D97-AF65-F5344CB8AC3E}">
        <p14:creationId xmlns:p14="http://schemas.microsoft.com/office/powerpoint/2010/main" val="2312493426"/>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sp>
        <p:nvSpPr>
          <p:cNvPr id="27" name="Title 1">
            <a:extLst>
              <a:ext uri="{FF2B5EF4-FFF2-40B4-BE49-F238E27FC236}">
                <a16:creationId xmlns:a16="http://schemas.microsoft.com/office/drawing/2014/main" id="{4A04D659-6785-407C-B2F3-31C33ED94259}"/>
              </a:ext>
            </a:extLst>
          </p:cNvPr>
          <p:cNvSpPr>
            <a:spLocks noGrp="1"/>
          </p:cNvSpPr>
          <p:nvPr>
            <p:ph type="title" hasCustomPrompt="1"/>
          </p:nvPr>
        </p:nvSpPr>
        <p:spPr>
          <a:xfrm>
            <a:off x="574327" y="374805"/>
            <a:ext cx="6201661" cy="489950"/>
          </a:xfrm>
        </p:spPr>
        <p:txBody>
          <a:bodyPr/>
          <a:lstStyle>
            <a:lvl1pPr algn="l">
              <a:defRPr sz="4000" baseline="-12000"/>
            </a:lvl1pPr>
          </a:lstStyle>
          <a:p>
            <a:r>
              <a:rPr lang="en-US"/>
              <a:t>Product logos and colors</a:t>
            </a:r>
          </a:p>
        </p:txBody>
      </p:sp>
      <p:pic>
        <p:nvPicPr>
          <p:cNvPr id="2" name="Graphic 1">
            <a:extLst>
              <a:ext uri="{FF2B5EF4-FFF2-40B4-BE49-F238E27FC236}">
                <a16:creationId xmlns:a16="http://schemas.microsoft.com/office/drawing/2014/main" id="{B1CBC327-A34C-48B0-AB4D-35CE644A7622}"/>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9515060" y="2902313"/>
            <a:ext cx="1996596" cy="1005136"/>
          </a:xfrm>
          <a:prstGeom prst="rect">
            <a:avLst/>
          </a:prstGeom>
        </p:spPr>
      </p:pic>
      <p:pic>
        <p:nvPicPr>
          <p:cNvPr id="3" name="Graphic 2">
            <a:extLst>
              <a:ext uri="{FF2B5EF4-FFF2-40B4-BE49-F238E27FC236}">
                <a16:creationId xmlns:a16="http://schemas.microsoft.com/office/drawing/2014/main" id="{44982229-8D20-467D-A379-C8802DA6DA1B}"/>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2296971" y="4190481"/>
            <a:ext cx="2493476" cy="265263"/>
          </a:xfrm>
          <a:prstGeom prst="rect">
            <a:avLst/>
          </a:prstGeom>
        </p:spPr>
      </p:pic>
      <p:pic>
        <p:nvPicPr>
          <p:cNvPr id="4" name="Graphic 3">
            <a:extLst>
              <a:ext uri="{FF2B5EF4-FFF2-40B4-BE49-F238E27FC236}">
                <a16:creationId xmlns:a16="http://schemas.microsoft.com/office/drawing/2014/main" id="{035F0E8D-EA32-4B68-BEDE-CB348908E018}"/>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a:off x="2296972" y="2047622"/>
            <a:ext cx="2852562" cy="320605"/>
          </a:xfrm>
          <a:prstGeom prst="rect">
            <a:avLst/>
          </a:prstGeom>
        </p:spPr>
      </p:pic>
      <p:pic>
        <p:nvPicPr>
          <p:cNvPr id="5" name="Graphic 4">
            <a:extLst>
              <a:ext uri="{FF2B5EF4-FFF2-40B4-BE49-F238E27FC236}">
                <a16:creationId xmlns:a16="http://schemas.microsoft.com/office/drawing/2014/main" id="{744DCD9F-76E2-4367-B98E-21B8C95D9B45}"/>
              </a:ext>
            </a:extLst>
          </p:cNvPr>
          <p:cNvPicPr>
            <a:picLocks noChangeAspect="1"/>
          </p:cNvPicPr>
          <p:nvPr userDrawn="1"/>
        </p:nvPicPr>
        <p:blipFill>
          <a:blip r:embed="rId8">
            <a:extLst>
              <a:ext uri="{96DAC541-7B7A-43D3-8B79-37D633B846F1}">
                <asvg:svgBlip xmlns:asvg="http://schemas.microsoft.com/office/drawing/2016/SVG/main" r:embed="rId9"/>
              </a:ext>
            </a:extLst>
          </a:blip>
          <a:stretch>
            <a:fillRect/>
          </a:stretch>
        </p:blipFill>
        <p:spPr>
          <a:xfrm>
            <a:off x="2296972" y="2793659"/>
            <a:ext cx="761782" cy="246620"/>
          </a:xfrm>
          <a:prstGeom prst="rect">
            <a:avLst/>
          </a:prstGeom>
        </p:spPr>
      </p:pic>
      <p:pic>
        <p:nvPicPr>
          <p:cNvPr id="6" name="Graphic 5">
            <a:extLst>
              <a:ext uri="{FF2B5EF4-FFF2-40B4-BE49-F238E27FC236}">
                <a16:creationId xmlns:a16="http://schemas.microsoft.com/office/drawing/2014/main" id="{535FC162-046E-4063-8374-80693DFC37C4}"/>
              </a:ext>
            </a:extLst>
          </p:cNvPr>
          <p:cNvPicPr>
            <a:picLocks noChangeAspect="1"/>
          </p:cNvPicPr>
          <p:nvPr userDrawn="1"/>
        </p:nvPicPr>
        <p:blipFill>
          <a:blip r:embed="rId10">
            <a:extLst>
              <a:ext uri="{96DAC541-7B7A-43D3-8B79-37D633B846F1}">
                <asvg:svgBlip xmlns:asvg="http://schemas.microsoft.com/office/drawing/2016/SVG/main" r:embed="rId11"/>
              </a:ext>
            </a:extLst>
          </a:blip>
          <a:stretch>
            <a:fillRect/>
          </a:stretch>
        </p:blipFill>
        <p:spPr>
          <a:xfrm>
            <a:off x="2296971" y="3468180"/>
            <a:ext cx="1035801" cy="312384"/>
          </a:xfrm>
          <a:prstGeom prst="rect">
            <a:avLst/>
          </a:prstGeom>
        </p:spPr>
      </p:pic>
      <p:pic>
        <p:nvPicPr>
          <p:cNvPr id="8" name="Graphic 7">
            <a:extLst>
              <a:ext uri="{FF2B5EF4-FFF2-40B4-BE49-F238E27FC236}">
                <a16:creationId xmlns:a16="http://schemas.microsoft.com/office/drawing/2014/main" id="{FCA9E86F-6CD2-4B30-8A56-E7B3F3652DC6}"/>
              </a:ext>
            </a:extLst>
          </p:cNvPr>
          <p:cNvPicPr>
            <a:picLocks noChangeAspect="1"/>
          </p:cNvPicPr>
          <p:nvPr userDrawn="1"/>
        </p:nvPicPr>
        <p:blipFill>
          <a:blip r:embed="rId12">
            <a:extLst>
              <a:ext uri="{96DAC541-7B7A-43D3-8B79-37D633B846F1}">
                <asvg:svgBlip xmlns:asvg="http://schemas.microsoft.com/office/drawing/2016/SVG/main" r:embed="rId13"/>
              </a:ext>
            </a:extLst>
          </a:blip>
          <a:stretch>
            <a:fillRect/>
          </a:stretch>
        </p:blipFill>
        <p:spPr>
          <a:xfrm>
            <a:off x="2296972" y="1382037"/>
            <a:ext cx="1746232" cy="251171"/>
          </a:xfrm>
          <a:prstGeom prst="rect">
            <a:avLst/>
          </a:prstGeom>
        </p:spPr>
      </p:pic>
      <p:pic>
        <p:nvPicPr>
          <p:cNvPr id="10" name="Graphic 9">
            <a:extLst>
              <a:ext uri="{FF2B5EF4-FFF2-40B4-BE49-F238E27FC236}">
                <a16:creationId xmlns:a16="http://schemas.microsoft.com/office/drawing/2014/main" id="{ED321720-9468-41B5-AF49-641FABE1292C}"/>
              </a:ext>
            </a:extLst>
          </p:cNvPr>
          <p:cNvPicPr>
            <a:picLocks noChangeAspect="1"/>
          </p:cNvPicPr>
          <p:nvPr userDrawn="1"/>
        </p:nvPicPr>
        <p:blipFill>
          <a:blip r:embed="rId14">
            <a:extLst>
              <a:ext uri="{96DAC541-7B7A-43D3-8B79-37D633B846F1}">
                <asvg:svgBlip xmlns:asvg="http://schemas.microsoft.com/office/drawing/2016/SVG/main" r:embed="rId15"/>
              </a:ext>
            </a:extLst>
          </a:blip>
          <a:stretch>
            <a:fillRect/>
          </a:stretch>
        </p:blipFill>
        <p:spPr>
          <a:xfrm>
            <a:off x="2296971" y="4872396"/>
            <a:ext cx="2074104" cy="256696"/>
          </a:xfrm>
          <a:prstGeom prst="rect">
            <a:avLst/>
          </a:prstGeom>
        </p:spPr>
      </p:pic>
      <p:sp>
        <p:nvSpPr>
          <p:cNvPr id="12" name="Rectangle 11">
            <a:extLst>
              <a:ext uri="{FF2B5EF4-FFF2-40B4-BE49-F238E27FC236}">
                <a16:creationId xmlns:a16="http://schemas.microsoft.com/office/drawing/2014/main" id="{966CC794-B941-40E4-BD5C-0CA6DB922898}"/>
              </a:ext>
            </a:extLst>
          </p:cNvPr>
          <p:cNvSpPr/>
          <p:nvPr userDrawn="1"/>
        </p:nvSpPr>
        <p:spPr>
          <a:xfrm>
            <a:off x="671509" y="1422400"/>
            <a:ext cx="217311" cy="217311"/>
          </a:xfrm>
          <a:prstGeom prst="rect">
            <a:avLst/>
          </a:prstGeom>
          <a:solidFill>
            <a:srgbClr val="D0203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Rectangle 53">
            <a:extLst>
              <a:ext uri="{FF2B5EF4-FFF2-40B4-BE49-F238E27FC236}">
                <a16:creationId xmlns:a16="http://schemas.microsoft.com/office/drawing/2014/main" id="{5A5BBDE6-9FF7-4D71-BA1A-926AD65556C7}"/>
              </a:ext>
            </a:extLst>
          </p:cNvPr>
          <p:cNvSpPr/>
          <p:nvPr userDrawn="1"/>
        </p:nvSpPr>
        <p:spPr>
          <a:xfrm>
            <a:off x="918883" y="1422400"/>
            <a:ext cx="217311" cy="217311"/>
          </a:xfrm>
          <a:prstGeom prst="rect">
            <a:avLst/>
          </a:prstGeom>
          <a:solidFill>
            <a:srgbClr val="3D393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Rectangle 54">
            <a:extLst>
              <a:ext uri="{FF2B5EF4-FFF2-40B4-BE49-F238E27FC236}">
                <a16:creationId xmlns:a16="http://schemas.microsoft.com/office/drawing/2014/main" id="{CCDF0FCB-D9EB-4587-AD65-DA4D6D9679BC}"/>
              </a:ext>
            </a:extLst>
          </p:cNvPr>
          <p:cNvSpPr/>
          <p:nvPr userDrawn="1"/>
        </p:nvSpPr>
        <p:spPr>
          <a:xfrm>
            <a:off x="671509" y="2078542"/>
            <a:ext cx="217311" cy="217311"/>
          </a:xfrm>
          <a:prstGeom prst="rect">
            <a:avLst/>
          </a:prstGeom>
          <a:solidFill>
            <a:srgbClr val="D0203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ectangle 55">
            <a:extLst>
              <a:ext uri="{FF2B5EF4-FFF2-40B4-BE49-F238E27FC236}">
                <a16:creationId xmlns:a16="http://schemas.microsoft.com/office/drawing/2014/main" id="{DCD3FD1B-2469-4D7B-B27C-08E9681C24FD}"/>
              </a:ext>
            </a:extLst>
          </p:cNvPr>
          <p:cNvSpPr/>
          <p:nvPr userDrawn="1"/>
        </p:nvSpPr>
        <p:spPr>
          <a:xfrm>
            <a:off x="918883" y="2078542"/>
            <a:ext cx="217311" cy="217311"/>
          </a:xfrm>
          <a:prstGeom prst="rect">
            <a:avLst/>
          </a:prstGeom>
          <a:solidFill>
            <a:srgbClr val="4747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56">
            <a:extLst>
              <a:ext uri="{FF2B5EF4-FFF2-40B4-BE49-F238E27FC236}">
                <a16:creationId xmlns:a16="http://schemas.microsoft.com/office/drawing/2014/main" id="{D9F7841A-AB83-4CEE-A057-8E1DB1853852}"/>
              </a:ext>
            </a:extLst>
          </p:cNvPr>
          <p:cNvSpPr/>
          <p:nvPr userDrawn="1"/>
        </p:nvSpPr>
        <p:spPr>
          <a:xfrm>
            <a:off x="680344" y="2793658"/>
            <a:ext cx="217311" cy="217311"/>
          </a:xfrm>
          <a:prstGeom prst="rect">
            <a:avLst/>
          </a:prstGeom>
          <a:solidFill>
            <a:srgbClr val="4C788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Rectangle 57">
            <a:extLst>
              <a:ext uri="{FF2B5EF4-FFF2-40B4-BE49-F238E27FC236}">
                <a16:creationId xmlns:a16="http://schemas.microsoft.com/office/drawing/2014/main" id="{87028437-9823-433E-B899-01C84AB16A3C}"/>
              </a:ext>
            </a:extLst>
          </p:cNvPr>
          <p:cNvSpPr/>
          <p:nvPr userDrawn="1"/>
        </p:nvSpPr>
        <p:spPr>
          <a:xfrm>
            <a:off x="927718" y="2793658"/>
            <a:ext cx="217311" cy="217311"/>
          </a:xfrm>
          <a:prstGeom prst="rect">
            <a:avLst/>
          </a:prstGeom>
          <a:solidFill>
            <a:srgbClr val="82848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Rectangle 58">
            <a:extLst>
              <a:ext uri="{FF2B5EF4-FFF2-40B4-BE49-F238E27FC236}">
                <a16:creationId xmlns:a16="http://schemas.microsoft.com/office/drawing/2014/main" id="{4759243F-6CB0-4A1A-BD52-440D590AB2F7}"/>
              </a:ext>
            </a:extLst>
          </p:cNvPr>
          <p:cNvSpPr/>
          <p:nvPr userDrawn="1"/>
        </p:nvSpPr>
        <p:spPr>
          <a:xfrm>
            <a:off x="680344" y="3494984"/>
            <a:ext cx="455850" cy="217311"/>
          </a:xfrm>
          <a:prstGeom prst="rect">
            <a:avLst/>
          </a:prstGeom>
          <a:solidFill>
            <a:srgbClr val="00579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Rectangle 60">
            <a:extLst>
              <a:ext uri="{FF2B5EF4-FFF2-40B4-BE49-F238E27FC236}">
                <a16:creationId xmlns:a16="http://schemas.microsoft.com/office/drawing/2014/main" id="{E4789682-E9D7-4C31-AF7C-C37E125F270E}"/>
              </a:ext>
            </a:extLst>
          </p:cNvPr>
          <p:cNvSpPr/>
          <p:nvPr userDrawn="1"/>
        </p:nvSpPr>
        <p:spPr>
          <a:xfrm>
            <a:off x="680345" y="4221501"/>
            <a:ext cx="144873" cy="217310"/>
          </a:xfrm>
          <a:prstGeom prst="rect">
            <a:avLst/>
          </a:prstGeom>
          <a:solidFill>
            <a:srgbClr val="124B8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Rectangle 61">
            <a:extLst>
              <a:ext uri="{FF2B5EF4-FFF2-40B4-BE49-F238E27FC236}">
                <a16:creationId xmlns:a16="http://schemas.microsoft.com/office/drawing/2014/main" id="{9B0A9B5F-C4BA-4007-8CD1-FB98B75BF585}"/>
              </a:ext>
            </a:extLst>
          </p:cNvPr>
          <p:cNvSpPr/>
          <p:nvPr userDrawn="1"/>
        </p:nvSpPr>
        <p:spPr>
          <a:xfrm>
            <a:off x="848205" y="4221501"/>
            <a:ext cx="144873" cy="217310"/>
          </a:xfrm>
          <a:prstGeom prst="rect">
            <a:avLst/>
          </a:prstGeom>
          <a:solidFill>
            <a:srgbClr val="416F3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Rectangle 62">
            <a:extLst>
              <a:ext uri="{FF2B5EF4-FFF2-40B4-BE49-F238E27FC236}">
                <a16:creationId xmlns:a16="http://schemas.microsoft.com/office/drawing/2014/main" id="{17201EBE-5AB9-4280-AC3B-23B6DCA87465}"/>
              </a:ext>
            </a:extLst>
          </p:cNvPr>
          <p:cNvSpPr/>
          <p:nvPr userDrawn="1"/>
        </p:nvSpPr>
        <p:spPr>
          <a:xfrm>
            <a:off x="671509" y="4918031"/>
            <a:ext cx="217311" cy="217311"/>
          </a:xfrm>
          <a:prstGeom prst="rect">
            <a:avLst/>
          </a:prstGeom>
          <a:solidFill>
            <a:srgbClr val="124A8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ectangle 63">
            <a:extLst>
              <a:ext uri="{FF2B5EF4-FFF2-40B4-BE49-F238E27FC236}">
                <a16:creationId xmlns:a16="http://schemas.microsoft.com/office/drawing/2014/main" id="{2C4DA50B-092D-4E82-9B56-B65F382DC240}"/>
              </a:ext>
            </a:extLst>
          </p:cNvPr>
          <p:cNvSpPr/>
          <p:nvPr userDrawn="1"/>
        </p:nvSpPr>
        <p:spPr>
          <a:xfrm>
            <a:off x="918883" y="4918031"/>
            <a:ext cx="217311" cy="217311"/>
          </a:xfrm>
          <a:prstGeom prst="rect">
            <a:avLst/>
          </a:prstGeom>
          <a:solidFill>
            <a:srgbClr val="416F3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Rectangle 64">
            <a:extLst>
              <a:ext uri="{FF2B5EF4-FFF2-40B4-BE49-F238E27FC236}">
                <a16:creationId xmlns:a16="http://schemas.microsoft.com/office/drawing/2014/main" id="{36C6C540-AD3E-498A-94E7-5F85FF2F8CDF}"/>
              </a:ext>
            </a:extLst>
          </p:cNvPr>
          <p:cNvSpPr/>
          <p:nvPr userDrawn="1"/>
        </p:nvSpPr>
        <p:spPr>
          <a:xfrm>
            <a:off x="1011649" y="4221501"/>
            <a:ext cx="144873" cy="217310"/>
          </a:xfrm>
          <a:prstGeom prst="rect">
            <a:avLst/>
          </a:prstGeom>
          <a:solidFill>
            <a:srgbClr val="77797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6" name="Graphic 65">
            <a:extLst>
              <a:ext uri="{FF2B5EF4-FFF2-40B4-BE49-F238E27FC236}">
                <a16:creationId xmlns:a16="http://schemas.microsoft.com/office/drawing/2014/main" id="{7EF2722B-5B62-4B8D-99C3-D43BCF82ECAB}"/>
              </a:ext>
            </a:extLst>
          </p:cNvPr>
          <p:cNvPicPr>
            <a:picLocks noChangeAspect="1"/>
          </p:cNvPicPr>
          <p:nvPr userDrawn="1"/>
        </p:nvPicPr>
        <p:blipFill>
          <a:blip r:embed="rId16">
            <a:extLst>
              <a:ext uri="{96DAC541-7B7A-43D3-8B79-37D633B846F1}">
                <asvg:svgBlip xmlns:asvg="http://schemas.microsoft.com/office/drawing/2016/SVG/main" r:embed="rId17"/>
              </a:ext>
            </a:extLst>
          </a:blip>
          <a:stretch>
            <a:fillRect/>
          </a:stretch>
        </p:blipFill>
        <p:spPr>
          <a:xfrm>
            <a:off x="6014205" y="4190481"/>
            <a:ext cx="2493476" cy="265263"/>
          </a:xfrm>
          <a:prstGeom prst="rect">
            <a:avLst/>
          </a:prstGeom>
          <a:effectLst>
            <a:outerShdw blurRad="241300" dist="38100" dir="2700000" algn="tl" rotWithShape="0">
              <a:prstClr val="black">
                <a:alpha val="40000"/>
              </a:prstClr>
            </a:outerShdw>
          </a:effectLst>
        </p:spPr>
      </p:pic>
      <p:pic>
        <p:nvPicPr>
          <p:cNvPr id="67" name="Graphic 66">
            <a:extLst>
              <a:ext uri="{FF2B5EF4-FFF2-40B4-BE49-F238E27FC236}">
                <a16:creationId xmlns:a16="http://schemas.microsoft.com/office/drawing/2014/main" id="{C5B54F68-4A9A-4458-8796-AECB93B05009}"/>
              </a:ext>
            </a:extLst>
          </p:cNvPr>
          <p:cNvPicPr>
            <a:picLocks noChangeAspect="1"/>
          </p:cNvPicPr>
          <p:nvPr userDrawn="1"/>
        </p:nvPicPr>
        <p:blipFill>
          <a:blip r:embed="rId18">
            <a:extLst>
              <a:ext uri="{96DAC541-7B7A-43D3-8B79-37D633B846F1}">
                <asvg:svgBlip xmlns:asvg="http://schemas.microsoft.com/office/drawing/2016/SVG/main" r:embed="rId19"/>
              </a:ext>
            </a:extLst>
          </a:blip>
          <a:stretch>
            <a:fillRect/>
          </a:stretch>
        </p:blipFill>
        <p:spPr>
          <a:xfrm>
            <a:off x="6014206" y="2047622"/>
            <a:ext cx="2852562" cy="320605"/>
          </a:xfrm>
          <a:prstGeom prst="rect">
            <a:avLst/>
          </a:prstGeom>
          <a:effectLst>
            <a:outerShdw blurRad="241300" dist="38100" dir="2700000" algn="tl" rotWithShape="0">
              <a:prstClr val="black">
                <a:alpha val="40000"/>
              </a:prstClr>
            </a:outerShdw>
          </a:effectLst>
        </p:spPr>
      </p:pic>
      <p:pic>
        <p:nvPicPr>
          <p:cNvPr id="68" name="Graphic 67">
            <a:extLst>
              <a:ext uri="{FF2B5EF4-FFF2-40B4-BE49-F238E27FC236}">
                <a16:creationId xmlns:a16="http://schemas.microsoft.com/office/drawing/2014/main" id="{E8183CED-BB1C-4F01-A48A-7B9598143E81}"/>
              </a:ext>
            </a:extLst>
          </p:cNvPr>
          <p:cNvPicPr>
            <a:picLocks noChangeAspect="1"/>
          </p:cNvPicPr>
          <p:nvPr userDrawn="1"/>
        </p:nvPicPr>
        <p:blipFill>
          <a:blip r:embed="rId20">
            <a:extLst>
              <a:ext uri="{96DAC541-7B7A-43D3-8B79-37D633B846F1}">
                <asvg:svgBlip xmlns:asvg="http://schemas.microsoft.com/office/drawing/2016/SVG/main" r:embed="rId21"/>
              </a:ext>
            </a:extLst>
          </a:blip>
          <a:stretch>
            <a:fillRect/>
          </a:stretch>
        </p:blipFill>
        <p:spPr>
          <a:xfrm>
            <a:off x="6014206" y="2793659"/>
            <a:ext cx="761782" cy="246620"/>
          </a:xfrm>
          <a:prstGeom prst="rect">
            <a:avLst/>
          </a:prstGeom>
          <a:effectLst>
            <a:outerShdw blurRad="241300" dist="38100" dir="2700000" algn="tl" rotWithShape="0">
              <a:prstClr val="black">
                <a:alpha val="40000"/>
              </a:prstClr>
            </a:outerShdw>
          </a:effectLst>
        </p:spPr>
      </p:pic>
      <p:pic>
        <p:nvPicPr>
          <p:cNvPr id="69" name="Graphic 68">
            <a:extLst>
              <a:ext uri="{FF2B5EF4-FFF2-40B4-BE49-F238E27FC236}">
                <a16:creationId xmlns:a16="http://schemas.microsoft.com/office/drawing/2014/main" id="{84D83211-3C20-4D04-92C3-B23D57F5F76A}"/>
              </a:ext>
            </a:extLst>
          </p:cNvPr>
          <p:cNvPicPr>
            <a:picLocks noChangeAspect="1"/>
          </p:cNvPicPr>
          <p:nvPr userDrawn="1"/>
        </p:nvPicPr>
        <p:blipFill>
          <a:blip r:embed="rId22">
            <a:extLst>
              <a:ext uri="{96DAC541-7B7A-43D3-8B79-37D633B846F1}">
                <asvg:svgBlip xmlns:asvg="http://schemas.microsoft.com/office/drawing/2016/SVG/main" r:embed="rId23"/>
              </a:ext>
            </a:extLst>
          </a:blip>
          <a:stretch>
            <a:fillRect/>
          </a:stretch>
        </p:blipFill>
        <p:spPr>
          <a:xfrm>
            <a:off x="6014205" y="3468180"/>
            <a:ext cx="1035801" cy="312384"/>
          </a:xfrm>
          <a:prstGeom prst="rect">
            <a:avLst/>
          </a:prstGeom>
          <a:effectLst>
            <a:outerShdw blurRad="241300" dist="38100" dir="2700000" algn="tl" rotWithShape="0">
              <a:prstClr val="black">
                <a:alpha val="40000"/>
              </a:prstClr>
            </a:outerShdw>
          </a:effectLst>
        </p:spPr>
      </p:pic>
      <p:pic>
        <p:nvPicPr>
          <p:cNvPr id="70" name="Graphic 69">
            <a:extLst>
              <a:ext uri="{FF2B5EF4-FFF2-40B4-BE49-F238E27FC236}">
                <a16:creationId xmlns:a16="http://schemas.microsoft.com/office/drawing/2014/main" id="{CDF68293-CC78-437B-8E58-12D9F50D00E0}"/>
              </a:ext>
            </a:extLst>
          </p:cNvPr>
          <p:cNvPicPr>
            <a:picLocks noChangeAspect="1"/>
          </p:cNvPicPr>
          <p:nvPr userDrawn="1"/>
        </p:nvPicPr>
        <p:blipFill>
          <a:blip r:embed="rId24">
            <a:extLst>
              <a:ext uri="{96DAC541-7B7A-43D3-8B79-37D633B846F1}">
                <asvg:svgBlip xmlns:asvg="http://schemas.microsoft.com/office/drawing/2016/SVG/main" r:embed="rId25"/>
              </a:ext>
            </a:extLst>
          </a:blip>
          <a:stretch>
            <a:fillRect/>
          </a:stretch>
        </p:blipFill>
        <p:spPr>
          <a:xfrm>
            <a:off x="6014206" y="1382037"/>
            <a:ext cx="1746232" cy="251171"/>
          </a:xfrm>
          <a:prstGeom prst="rect">
            <a:avLst/>
          </a:prstGeom>
          <a:effectLst>
            <a:outerShdw blurRad="241300" dist="38100" dir="2700000" algn="tl" rotWithShape="0">
              <a:prstClr val="black">
                <a:alpha val="40000"/>
              </a:prstClr>
            </a:outerShdw>
          </a:effectLst>
        </p:spPr>
      </p:pic>
      <p:pic>
        <p:nvPicPr>
          <p:cNvPr id="71" name="Graphic 70">
            <a:extLst>
              <a:ext uri="{FF2B5EF4-FFF2-40B4-BE49-F238E27FC236}">
                <a16:creationId xmlns:a16="http://schemas.microsoft.com/office/drawing/2014/main" id="{6ED1CEA7-71AA-40A5-A45E-16AAD29693BF}"/>
              </a:ext>
            </a:extLst>
          </p:cNvPr>
          <p:cNvPicPr>
            <a:picLocks noChangeAspect="1"/>
          </p:cNvPicPr>
          <p:nvPr userDrawn="1"/>
        </p:nvPicPr>
        <p:blipFill>
          <a:blip r:embed="rId26">
            <a:extLst>
              <a:ext uri="{96DAC541-7B7A-43D3-8B79-37D633B846F1}">
                <asvg:svgBlip xmlns:asvg="http://schemas.microsoft.com/office/drawing/2016/SVG/main" r:embed="rId27"/>
              </a:ext>
            </a:extLst>
          </a:blip>
          <a:stretch>
            <a:fillRect/>
          </a:stretch>
        </p:blipFill>
        <p:spPr>
          <a:xfrm>
            <a:off x="6014205" y="4872396"/>
            <a:ext cx="2074104" cy="256696"/>
          </a:xfrm>
          <a:prstGeom prst="rect">
            <a:avLst/>
          </a:prstGeom>
          <a:effectLst>
            <a:outerShdw blurRad="241300" dist="38100" dir="2700000" algn="tl" rotWithShape="0">
              <a:prstClr val="black">
                <a:alpha val="40000"/>
              </a:prstClr>
            </a:outerShdw>
          </a:effectLst>
        </p:spPr>
      </p:pic>
      <p:pic>
        <p:nvPicPr>
          <p:cNvPr id="16" name="Graphic 15">
            <a:extLst>
              <a:ext uri="{FF2B5EF4-FFF2-40B4-BE49-F238E27FC236}">
                <a16:creationId xmlns:a16="http://schemas.microsoft.com/office/drawing/2014/main" id="{9347ED9A-1C23-40DB-B749-39B724FAE30B}"/>
              </a:ext>
            </a:extLst>
          </p:cNvPr>
          <p:cNvPicPr>
            <a:picLocks noChangeAspect="1"/>
          </p:cNvPicPr>
          <p:nvPr userDrawn="1"/>
        </p:nvPicPr>
        <p:blipFill>
          <a:blip r:embed="rId28">
            <a:extLst>
              <a:ext uri="{96DAC541-7B7A-43D3-8B79-37D633B846F1}">
                <asvg:svgBlip xmlns:asvg="http://schemas.microsoft.com/office/drawing/2016/SVG/main" r:embed="rId29"/>
              </a:ext>
            </a:extLst>
          </a:blip>
          <a:stretch>
            <a:fillRect/>
          </a:stretch>
        </p:blipFill>
        <p:spPr>
          <a:xfrm>
            <a:off x="2296971" y="5620571"/>
            <a:ext cx="1305089" cy="265262"/>
          </a:xfrm>
          <a:prstGeom prst="rect">
            <a:avLst/>
          </a:prstGeom>
        </p:spPr>
      </p:pic>
      <p:sp>
        <p:nvSpPr>
          <p:cNvPr id="72" name="Rectangle 71">
            <a:extLst>
              <a:ext uri="{FF2B5EF4-FFF2-40B4-BE49-F238E27FC236}">
                <a16:creationId xmlns:a16="http://schemas.microsoft.com/office/drawing/2014/main" id="{4E84BC62-4093-418F-A647-3F97B532BCC0}"/>
              </a:ext>
            </a:extLst>
          </p:cNvPr>
          <p:cNvSpPr/>
          <p:nvPr userDrawn="1"/>
        </p:nvSpPr>
        <p:spPr>
          <a:xfrm>
            <a:off x="675078" y="5644547"/>
            <a:ext cx="213742" cy="217311"/>
          </a:xfrm>
          <a:prstGeom prst="rect">
            <a:avLst/>
          </a:prstGeom>
          <a:solidFill>
            <a:srgbClr val="8029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3" name="Graphic 72">
            <a:extLst>
              <a:ext uri="{FF2B5EF4-FFF2-40B4-BE49-F238E27FC236}">
                <a16:creationId xmlns:a16="http://schemas.microsoft.com/office/drawing/2014/main" id="{14776EF6-B8C9-49C4-8B10-315EA52123C4}"/>
              </a:ext>
            </a:extLst>
          </p:cNvPr>
          <p:cNvPicPr>
            <a:picLocks noChangeAspect="1"/>
          </p:cNvPicPr>
          <p:nvPr userDrawn="1"/>
        </p:nvPicPr>
        <p:blipFill>
          <a:blip r:embed="rId30">
            <a:extLst>
              <a:ext uri="{96DAC541-7B7A-43D3-8B79-37D633B846F1}">
                <asvg:svgBlip xmlns:asvg="http://schemas.microsoft.com/office/drawing/2016/SVG/main" r:embed="rId31"/>
              </a:ext>
            </a:extLst>
          </a:blip>
          <a:stretch>
            <a:fillRect/>
          </a:stretch>
        </p:blipFill>
        <p:spPr>
          <a:xfrm>
            <a:off x="6014205" y="5596596"/>
            <a:ext cx="1305089" cy="265262"/>
          </a:xfrm>
          <a:prstGeom prst="rect">
            <a:avLst/>
          </a:prstGeom>
          <a:effectLst>
            <a:outerShdw blurRad="215900" dist="38100" dir="2700000" algn="tl" rotWithShape="0">
              <a:prstClr val="black">
                <a:alpha val="40000"/>
              </a:prstClr>
            </a:outerShdw>
          </a:effectLst>
        </p:spPr>
      </p:pic>
      <p:cxnSp>
        <p:nvCxnSpPr>
          <p:cNvPr id="74" name="Straight Connector 73">
            <a:extLst>
              <a:ext uri="{FF2B5EF4-FFF2-40B4-BE49-F238E27FC236}">
                <a16:creationId xmlns:a16="http://schemas.microsoft.com/office/drawing/2014/main" id="{4A30B23F-1C42-4CDB-9C7C-46C52ED74572}"/>
              </a:ext>
            </a:extLst>
          </p:cNvPr>
          <p:cNvCxnSpPr>
            <a:cxnSpLocks/>
          </p:cNvCxnSpPr>
          <p:nvPr userDrawn="1"/>
        </p:nvCxnSpPr>
        <p:spPr>
          <a:xfrm>
            <a:off x="669537" y="940904"/>
            <a:ext cx="8197231"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32" name="Rectangle 31">
            <a:extLst>
              <a:ext uri="{FF2B5EF4-FFF2-40B4-BE49-F238E27FC236}">
                <a16:creationId xmlns:a16="http://schemas.microsoft.com/office/drawing/2014/main" id="{018F6915-79CB-443E-A3DB-7448B3A7618B}"/>
              </a:ext>
            </a:extLst>
          </p:cNvPr>
          <p:cNvSpPr/>
          <p:nvPr userDrawn="1"/>
        </p:nvSpPr>
        <p:spPr>
          <a:xfrm>
            <a:off x="916698" y="5644547"/>
            <a:ext cx="217311" cy="217311"/>
          </a:xfrm>
          <a:prstGeom prst="rect">
            <a:avLst/>
          </a:prstGeom>
          <a:solidFill>
            <a:srgbClr val="4747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77710839"/>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7_TBCT-inside-1column-A">
    <p:spTree>
      <p:nvGrpSpPr>
        <p:cNvPr id="1" name=""/>
        <p:cNvGrpSpPr/>
        <p:nvPr/>
      </p:nvGrpSpPr>
      <p:grpSpPr>
        <a:xfrm>
          <a:off x="0" y="0"/>
          <a:ext cx="0" cy="0"/>
          <a:chOff x="0" y="0"/>
          <a:chExt cx="0" cy="0"/>
        </a:xfrm>
      </p:grpSpPr>
    </p:spTree>
    <p:extLst>
      <p:ext uri="{BB962C8B-B14F-4D97-AF65-F5344CB8AC3E}">
        <p14:creationId xmlns:p14="http://schemas.microsoft.com/office/powerpoint/2010/main" val="1495158952"/>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userDrawn="1">
  <p:cSld name="4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8" name="Slide Number Placeholder 8">
            <a:extLst>
              <a:ext uri="{FF2B5EF4-FFF2-40B4-BE49-F238E27FC236}">
                <a16:creationId xmlns:a16="http://schemas.microsoft.com/office/drawing/2014/main" id="{A676ABC6-A4F7-49CF-AC2D-BE53357CBE70}"/>
              </a:ext>
            </a:extLst>
          </p:cNvPr>
          <p:cNvSpPr>
            <a:spLocks noGrp="1"/>
          </p:cNvSpPr>
          <p:nvPr>
            <p:ph type="sldNum" sz="quarter" idx="4"/>
          </p:nvPr>
        </p:nvSpPr>
        <p:spPr>
          <a:xfrm>
            <a:off x="202582" y="6388696"/>
            <a:ext cx="636727" cy="322851"/>
          </a:xfrm>
          <a:prstGeom prst="rect">
            <a:avLst/>
          </a:prstGeom>
        </p:spPr>
        <p:txBody>
          <a:bodyPr/>
          <a:lstStyle>
            <a:lvl1pPr>
              <a:defRPr>
                <a:solidFill>
                  <a:schemeClr val="bg1"/>
                </a:solidFill>
              </a:defRPr>
            </a:lvl1pPr>
          </a:lstStyle>
          <a:p>
            <a:fld id="{6D22F896-40B5-4ADD-8801-0D06FADFA095}" type="slidenum">
              <a:rPr lang="en-US" smtClean="0"/>
              <a:pPr/>
              <a:t>‹#›</a:t>
            </a:fld>
            <a:endParaRPr lang="en-US"/>
          </a:p>
        </p:txBody>
      </p:sp>
      <p:sp>
        <p:nvSpPr>
          <p:cNvPr id="9" name="TextBox 8">
            <a:extLst>
              <a:ext uri="{FF2B5EF4-FFF2-40B4-BE49-F238E27FC236}">
                <a16:creationId xmlns:a16="http://schemas.microsoft.com/office/drawing/2014/main" id="{2D8E70A6-C66B-42CB-98D8-CB8B5690124F}"/>
              </a:ext>
            </a:extLst>
          </p:cNvPr>
          <p:cNvSpPr txBox="1"/>
          <p:nvPr userDrawn="1"/>
        </p:nvSpPr>
        <p:spPr>
          <a:xfrm>
            <a:off x="9171359" y="6552660"/>
            <a:ext cx="2075319" cy="200055"/>
          </a:xfrm>
          <a:prstGeom prst="rect">
            <a:avLst/>
          </a:prstGeom>
          <a:noFill/>
        </p:spPr>
        <p:txBody>
          <a:bodyPr wrap="square">
            <a:spAutoFit/>
          </a:bodyPr>
          <a:lstStyle/>
          <a:p>
            <a:pPr algn="r"/>
            <a:r>
              <a:rPr lang="en-US" sz="700" b="0" i="0">
                <a:solidFill>
                  <a:schemeClr val="tx2">
                    <a:lumMod val="60000"/>
                    <a:lumOff val="40000"/>
                  </a:schemeClr>
                </a:solidFill>
                <a:effectLst/>
                <a:latin typeface="Helvetica Neue"/>
              </a:rPr>
              <a:t>This material is confidential</a:t>
            </a:r>
            <a:endParaRPr lang="en-US" sz="700">
              <a:solidFill>
                <a:schemeClr val="tx2">
                  <a:lumMod val="60000"/>
                  <a:lumOff val="40000"/>
                </a:schemeClr>
              </a:solidFill>
            </a:endParaRPr>
          </a:p>
        </p:txBody>
      </p:sp>
    </p:spTree>
    <p:extLst>
      <p:ext uri="{BB962C8B-B14F-4D97-AF65-F5344CB8AC3E}">
        <p14:creationId xmlns:p14="http://schemas.microsoft.com/office/powerpoint/2010/main" val="1256880175"/>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4126905" y="4144457"/>
            <a:ext cx="7330990" cy="977621"/>
          </a:xfrm>
        </p:spPr>
        <p:txBody>
          <a:bodyPr bIns="0" anchor="b">
            <a:normAutofit/>
          </a:bodyPr>
          <a:lstStyle>
            <a:lvl1pPr algn="l">
              <a:defRPr sz="4000">
                <a:solidFill>
                  <a:srgbClr val="393949"/>
                </a:solidFill>
              </a:defRPr>
            </a:lvl1pPr>
          </a:lstStyle>
          <a:p>
            <a:r>
              <a:rPr lang="en-US"/>
              <a:t>Presentation title</a:t>
            </a:r>
          </a:p>
        </p:txBody>
      </p:sp>
      <p:sp>
        <p:nvSpPr>
          <p:cNvPr id="3" name="Subtitle 2"/>
          <p:cNvSpPr>
            <a:spLocks noGrp="1"/>
          </p:cNvSpPr>
          <p:nvPr>
            <p:ph type="subTitle" idx="1" hasCustomPrompt="1"/>
          </p:nvPr>
        </p:nvSpPr>
        <p:spPr>
          <a:xfrm>
            <a:off x="4153409" y="5288719"/>
            <a:ext cx="5825480" cy="977621"/>
          </a:xfrm>
          <a:prstGeom prst="rect">
            <a:avLst/>
          </a:prstGeo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subtitle</a:t>
            </a:r>
          </a:p>
        </p:txBody>
      </p:sp>
      <p:cxnSp>
        <p:nvCxnSpPr>
          <p:cNvPr id="15" name="Straight Connector 14"/>
          <p:cNvCxnSpPr>
            <a:cxnSpLocks/>
          </p:cNvCxnSpPr>
          <p:nvPr/>
        </p:nvCxnSpPr>
        <p:spPr>
          <a:xfrm>
            <a:off x="4231862" y="5209815"/>
            <a:ext cx="7496313" cy="0"/>
          </a:xfrm>
          <a:prstGeom prst="line">
            <a:avLst/>
          </a:prstGeom>
          <a:ln w="31750">
            <a:solidFill>
              <a:schemeClr val="accent3"/>
            </a:solidFill>
          </a:ln>
        </p:spPr>
        <p:style>
          <a:lnRef idx="3">
            <a:schemeClr val="accent1"/>
          </a:lnRef>
          <a:fillRef idx="0">
            <a:schemeClr val="accent1"/>
          </a:fillRef>
          <a:effectRef idx="2">
            <a:schemeClr val="accent1"/>
          </a:effectRef>
          <a:fontRef idx="minor">
            <a:schemeClr val="tx1"/>
          </a:fontRef>
        </p:style>
      </p:cxnSp>
      <p:pic>
        <p:nvPicPr>
          <p:cNvPr id="10" name="Picture 9" descr="Logo&#10;&#10;Description automatically generated">
            <a:extLst>
              <a:ext uri="{FF2B5EF4-FFF2-40B4-BE49-F238E27FC236}">
                <a16:creationId xmlns:a16="http://schemas.microsoft.com/office/drawing/2014/main" id="{0F0BCC52-330A-4BD4-BD33-BA82B3B2E2DB}"/>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4182681" y="2162268"/>
            <a:ext cx="3826638" cy="1934817"/>
          </a:xfrm>
          <a:prstGeom prst="rect">
            <a:avLst/>
          </a:prstGeom>
        </p:spPr>
      </p:pic>
      <p:cxnSp>
        <p:nvCxnSpPr>
          <p:cNvPr id="12" name="Straight Connector 11">
            <a:extLst>
              <a:ext uri="{FF2B5EF4-FFF2-40B4-BE49-F238E27FC236}">
                <a16:creationId xmlns:a16="http://schemas.microsoft.com/office/drawing/2014/main" id="{CCAAF159-1CBF-4155-B3AE-FAE51BA502E7}"/>
              </a:ext>
            </a:extLst>
          </p:cNvPr>
          <p:cNvCxnSpPr>
            <a:cxnSpLocks/>
          </p:cNvCxnSpPr>
          <p:nvPr userDrawn="1"/>
        </p:nvCxnSpPr>
        <p:spPr>
          <a:xfrm>
            <a:off x="4231862" y="4456650"/>
            <a:ext cx="7496313" cy="0"/>
          </a:xfrm>
          <a:prstGeom prst="line">
            <a:avLst/>
          </a:prstGeom>
          <a:ln w="31750">
            <a:solidFill>
              <a:schemeClr val="accent3"/>
            </a:solidFill>
          </a:ln>
        </p:spPr>
        <p:style>
          <a:lnRef idx="3">
            <a:schemeClr val="accent1"/>
          </a:lnRef>
          <a:fillRef idx="0">
            <a:schemeClr val="accent1"/>
          </a:fillRef>
          <a:effectRef idx="2">
            <a:schemeClr val="accent1"/>
          </a:effectRef>
          <a:fontRef idx="minor">
            <a:schemeClr val="tx1"/>
          </a:fontRef>
        </p:style>
      </p:cxnSp>
      <p:sp>
        <p:nvSpPr>
          <p:cNvPr id="8" name="Slide Number Placeholder 8">
            <a:extLst>
              <a:ext uri="{FF2B5EF4-FFF2-40B4-BE49-F238E27FC236}">
                <a16:creationId xmlns:a16="http://schemas.microsoft.com/office/drawing/2014/main" id="{A676ABC6-A4F7-49CF-AC2D-BE53357CBE70}"/>
              </a:ext>
            </a:extLst>
          </p:cNvPr>
          <p:cNvSpPr>
            <a:spLocks noGrp="1"/>
          </p:cNvSpPr>
          <p:nvPr>
            <p:ph type="sldNum" sz="quarter" idx="4"/>
          </p:nvPr>
        </p:nvSpPr>
        <p:spPr>
          <a:xfrm>
            <a:off x="202582" y="6388696"/>
            <a:ext cx="636727" cy="322851"/>
          </a:xfrm>
          <a:prstGeom prst="rect">
            <a:avLst/>
          </a:prstGeom>
        </p:spPr>
        <p:txBody>
          <a:bodyPr/>
          <a:lstStyle>
            <a:lvl1pPr>
              <a:defRPr>
                <a:solidFill>
                  <a:schemeClr val="bg1"/>
                </a:solidFill>
              </a:defRPr>
            </a:lvl1pPr>
          </a:lstStyle>
          <a:p>
            <a:fld id="{6D22F896-40B5-4ADD-8801-0D06FADFA095}" type="slidenum">
              <a:rPr lang="en-US" smtClean="0"/>
              <a:pPr/>
              <a:t>‹#›</a:t>
            </a:fld>
            <a:endParaRPr lang="en-US"/>
          </a:p>
        </p:txBody>
      </p:sp>
      <p:sp>
        <p:nvSpPr>
          <p:cNvPr id="9" name="TextBox 8">
            <a:extLst>
              <a:ext uri="{FF2B5EF4-FFF2-40B4-BE49-F238E27FC236}">
                <a16:creationId xmlns:a16="http://schemas.microsoft.com/office/drawing/2014/main" id="{2D8E70A6-C66B-42CB-98D8-CB8B5690124F}"/>
              </a:ext>
            </a:extLst>
          </p:cNvPr>
          <p:cNvSpPr txBox="1"/>
          <p:nvPr userDrawn="1"/>
        </p:nvSpPr>
        <p:spPr>
          <a:xfrm>
            <a:off x="9171359" y="6552660"/>
            <a:ext cx="2075319" cy="200055"/>
          </a:xfrm>
          <a:prstGeom prst="rect">
            <a:avLst/>
          </a:prstGeom>
          <a:noFill/>
        </p:spPr>
        <p:txBody>
          <a:bodyPr wrap="square">
            <a:spAutoFit/>
          </a:bodyPr>
          <a:lstStyle/>
          <a:p>
            <a:pPr algn="r"/>
            <a:r>
              <a:rPr lang="en-US" sz="700" b="0" i="0">
                <a:solidFill>
                  <a:schemeClr val="tx2">
                    <a:lumMod val="60000"/>
                    <a:lumOff val="40000"/>
                  </a:schemeClr>
                </a:solidFill>
                <a:effectLst/>
                <a:latin typeface="Helvetica Neue"/>
              </a:rPr>
              <a:t>This material is confidential</a:t>
            </a:r>
            <a:endParaRPr lang="en-US" sz="700">
              <a:solidFill>
                <a:schemeClr val="tx2">
                  <a:lumMod val="60000"/>
                  <a:lumOff val="40000"/>
                </a:schemeClr>
              </a:solidFill>
            </a:endParaRPr>
          </a:p>
        </p:txBody>
      </p:sp>
    </p:spTree>
    <p:extLst>
      <p:ext uri="{BB962C8B-B14F-4D97-AF65-F5344CB8AC3E}">
        <p14:creationId xmlns:p14="http://schemas.microsoft.com/office/powerpoint/2010/main" val="1157914175"/>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3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8" name="Slide Number Placeholder 8">
            <a:extLst>
              <a:ext uri="{FF2B5EF4-FFF2-40B4-BE49-F238E27FC236}">
                <a16:creationId xmlns:a16="http://schemas.microsoft.com/office/drawing/2014/main" id="{A676ABC6-A4F7-49CF-AC2D-BE53357CBE70}"/>
              </a:ext>
            </a:extLst>
          </p:cNvPr>
          <p:cNvSpPr>
            <a:spLocks noGrp="1"/>
          </p:cNvSpPr>
          <p:nvPr>
            <p:ph type="sldNum" sz="quarter" idx="4"/>
          </p:nvPr>
        </p:nvSpPr>
        <p:spPr>
          <a:xfrm>
            <a:off x="202582" y="6388696"/>
            <a:ext cx="636727" cy="322851"/>
          </a:xfrm>
          <a:prstGeom prst="rect">
            <a:avLst/>
          </a:prstGeom>
        </p:spPr>
        <p:txBody>
          <a:bodyPr/>
          <a:lstStyle>
            <a:lvl1pPr>
              <a:defRPr>
                <a:solidFill>
                  <a:schemeClr val="bg1"/>
                </a:solidFill>
              </a:defRPr>
            </a:lvl1pPr>
          </a:lstStyle>
          <a:p>
            <a:fld id="{6D22F896-40B5-4ADD-8801-0D06FADFA095}" type="slidenum">
              <a:rPr lang="en-US" smtClean="0"/>
              <a:pPr/>
              <a:t>‹#›</a:t>
            </a:fld>
            <a:endParaRPr lang="en-US"/>
          </a:p>
        </p:txBody>
      </p:sp>
      <p:sp>
        <p:nvSpPr>
          <p:cNvPr id="9" name="TextBox 8">
            <a:extLst>
              <a:ext uri="{FF2B5EF4-FFF2-40B4-BE49-F238E27FC236}">
                <a16:creationId xmlns:a16="http://schemas.microsoft.com/office/drawing/2014/main" id="{2D8E70A6-C66B-42CB-98D8-CB8B5690124F}"/>
              </a:ext>
            </a:extLst>
          </p:cNvPr>
          <p:cNvSpPr txBox="1"/>
          <p:nvPr userDrawn="1"/>
        </p:nvSpPr>
        <p:spPr>
          <a:xfrm>
            <a:off x="9171359" y="6552660"/>
            <a:ext cx="2075319" cy="200055"/>
          </a:xfrm>
          <a:prstGeom prst="rect">
            <a:avLst/>
          </a:prstGeom>
          <a:noFill/>
        </p:spPr>
        <p:txBody>
          <a:bodyPr wrap="square">
            <a:spAutoFit/>
          </a:bodyPr>
          <a:lstStyle/>
          <a:p>
            <a:pPr algn="r"/>
            <a:r>
              <a:rPr lang="en-US" sz="700" b="0" i="0">
                <a:solidFill>
                  <a:schemeClr val="tx2">
                    <a:lumMod val="60000"/>
                    <a:lumOff val="40000"/>
                  </a:schemeClr>
                </a:solidFill>
                <a:effectLst/>
                <a:latin typeface="Helvetica Neue"/>
              </a:rPr>
              <a:t>This material is confidential</a:t>
            </a:r>
            <a:endParaRPr lang="en-US" sz="700">
              <a:solidFill>
                <a:schemeClr val="tx2">
                  <a:lumMod val="60000"/>
                  <a:lumOff val="40000"/>
                </a:schemeClr>
              </a:solidFill>
            </a:endParaRPr>
          </a:p>
        </p:txBody>
      </p:sp>
    </p:spTree>
    <p:extLst>
      <p:ext uri="{BB962C8B-B14F-4D97-AF65-F5344CB8AC3E}">
        <p14:creationId xmlns:p14="http://schemas.microsoft.com/office/powerpoint/2010/main" val="813910165"/>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Diagonal Stripe 4">
            <a:extLst>
              <a:ext uri="{FF2B5EF4-FFF2-40B4-BE49-F238E27FC236}">
                <a16:creationId xmlns:a16="http://schemas.microsoft.com/office/drawing/2014/main" id="{33B0F050-294E-48BF-922A-0D4F22D12663}"/>
              </a:ext>
            </a:extLst>
          </p:cNvPr>
          <p:cNvSpPr/>
          <p:nvPr userDrawn="1"/>
        </p:nvSpPr>
        <p:spPr>
          <a:xfrm>
            <a:off x="0" y="0"/>
            <a:ext cx="12192000" cy="6858000"/>
          </a:xfrm>
          <a:prstGeom prst="diagStripe">
            <a:avLst>
              <a:gd name="adj" fmla="val 50440"/>
            </a:avLst>
          </a:prstGeom>
          <a:blipFill>
            <a:blip r:embed="rId3"/>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p:cNvSpPr>
            <a:spLocks noGrp="1"/>
          </p:cNvSpPr>
          <p:nvPr>
            <p:ph type="ctrTitle" hasCustomPrompt="1"/>
          </p:nvPr>
        </p:nvSpPr>
        <p:spPr>
          <a:xfrm>
            <a:off x="5481982" y="461431"/>
            <a:ext cx="3436731" cy="977621"/>
          </a:xfrm>
          <a:effectLst>
            <a:outerShdw blurRad="215900" dist="38100" dir="2700000" algn="tl" rotWithShape="0">
              <a:prstClr val="black">
                <a:alpha val="70000"/>
              </a:prstClr>
            </a:outerShdw>
          </a:effectLst>
        </p:spPr>
        <p:txBody>
          <a:bodyPr bIns="0" anchor="b">
            <a:normAutofit/>
          </a:bodyPr>
          <a:lstStyle>
            <a:lvl1pPr algn="ctr">
              <a:defRPr sz="5400">
                <a:solidFill>
                  <a:schemeClr val="bg1"/>
                </a:solidFill>
              </a:defRPr>
            </a:lvl1pPr>
          </a:lstStyle>
          <a:p>
            <a:r>
              <a:rPr lang="en-US"/>
              <a:t>agenda</a:t>
            </a:r>
          </a:p>
        </p:txBody>
      </p:sp>
      <p:sp>
        <p:nvSpPr>
          <p:cNvPr id="8" name="Slide Number Placeholder 8">
            <a:extLst>
              <a:ext uri="{FF2B5EF4-FFF2-40B4-BE49-F238E27FC236}">
                <a16:creationId xmlns:a16="http://schemas.microsoft.com/office/drawing/2014/main" id="{A676ABC6-A4F7-49CF-AC2D-BE53357CBE70}"/>
              </a:ext>
            </a:extLst>
          </p:cNvPr>
          <p:cNvSpPr>
            <a:spLocks noGrp="1"/>
          </p:cNvSpPr>
          <p:nvPr>
            <p:ph type="sldNum" sz="quarter" idx="4"/>
          </p:nvPr>
        </p:nvSpPr>
        <p:spPr>
          <a:xfrm>
            <a:off x="264425" y="5929287"/>
            <a:ext cx="636727" cy="322851"/>
          </a:xfrm>
          <a:prstGeom prst="rect">
            <a:avLst/>
          </a:prstGeom>
        </p:spPr>
        <p:txBody>
          <a:bodyPr/>
          <a:lstStyle>
            <a:lvl1pPr>
              <a:defRPr>
                <a:solidFill>
                  <a:schemeClr val="bg1"/>
                </a:solidFill>
              </a:defRPr>
            </a:lvl1pPr>
          </a:lstStyle>
          <a:p>
            <a:fld id="{6D22F896-40B5-4ADD-8801-0D06FADFA095}" type="slidenum">
              <a:rPr lang="en-US" smtClean="0"/>
              <a:pPr/>
              <a:t>‹#›</a:t>
            </a:fld>
            <a:endParaRPr lang="en-US"/>
          </a:p>
        </p:txBody>
      </p:sp>
      <p:sp>
        <p:nvSpPr>
          <p:cNvPr id="9" name="TextBox 8">
            <a:extLst>
              <a:ext uri="{FF2B5EF4-FFF2-40B4-BE49-F238E27FC236}">
                <a16:creationId xmlns:a16="http://schemas.microsoft.com/office/drawing/2014/main" id="{2D8E70A6-C66B-42CB-98D8-CB8B5690124F}"/>
              </a:ext>
            </a:extLst>
          </p:cNvPr>
          <p:cNvSpPr txBox="1"/>
          <p:nvPr userDrawn="1"/>
        </p:nvSpPr>
        <p:spPr>
          <a:xfrm>
            <a:off x="9171359" y="6552660"/>
            <a:ext cx="2075319" cy="200055"/>
          </a:xfrm>
          <a:prstGeom prst="rect">
            <a:avLst/>
          </a:prstGeom>
          <a:noFill/>
        </p:spPr>
        <p:txBody>
          <a:bodyPr wrap="square">
            <a:spAutoFit/>
          </a:bodyPr>
          <a:lstStyle/>
          <a:p>
            <a:pPr algn="r"/>
            <a:r>
              <a:rPr lang="en-US" sz="700" b="0" i="0">
                <a:solidFill>
                  <a:schemeClr val="tx2">
                    <a:lumMod val="60000"/>
                    <a:lumOff val="40000"/>
                  </a:schemeClr>
                </a:solidFill>
                <a:effectLst/>
                <a:latin typeface="Helvetica Neue"/>
              </a:rPr>
              <a:t>This material is confidential</a:t>
            </a:r>
            <a:endParaRPr lang="en-US" sz="700">
              <a:solidFill>
                <a:schemeClr val="tx2">
                  <a:lumMod val="60000"/>
                  <a:lumOff val="40000"/>
                </a:schemeClr>
              </a:solidFill>
            </a:endParaRPr>
          </a:p>
        </p:txBody>
      </p:sp>
      <p:graphicFrame>
        <p:nvGraphicFramePr>
          <p:cNvPr id="17" name="Diagram 16">
            <a:extLst>
              <a:ext uri="{FF2B5EF4-FFF2-40B4-BE49-F238E27FC236}">
                <a16:creationId xmlns:a16="http://schemas.microsoft.com/office/drawing/2014/main" id="{F11F59C0-511F-4431-81D1-7AC95ADF5498}"/>
              </a:ext>
            </a:extLst>
          </p:cNvPr>
          <p:cNvGraphicFramePr/>
          <p:nvPr userDrawn="1">
            <p:extLst>
              <p:ext uri="{D42A27DB-BD31-4B8C-83A1-F6EECF244321}">
                <p14:modId xmlns:p14="http://schemas.microsoft.com/office/powerpoint/2010/main" val="3068636252"/>
              </p:ext>
            </p:extLst>
          </p:nvPr>
        </p:nvGraphicFramePr>
        <p:xfrm>
          <a:off x="2310722" y="1619087"/>
          <a:ext cx="9470460" cy="451225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809305607"/>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963494" y="433224"/>
            <a:ext cx="10323070" cy="866652"/>
          </a:xfrm>
        </p:spPr>
        <p:txBody>
          <a:bodyPr/>
          <a:lstStyle>
            <a:lvl1pPr algn="l">
              <a:defRPr sz="4400"/>
            </a:lvl1pPr>
          </a:lstStyle>
          <a:p>
            <a:r>
              <a:rPr lang="en-US"/>
              <a:t>Place header text here</a:t>
            </a:r>
          </a:p>
        </p:txBody>
      </p:sp>
      <p:sp>
        <p:nvSpPr>
          <p:cNvPr id="3" name="Content Placeholder 2"/>
          <p:cNvSpPr>
            <a:spLocks noGrp="1"/>
          </p:cNvSpPr>
          <p:nvPr>
            <p:ph idx="1" hasCustomPrompt="1"/>
          </p:nvPr>
        </p:nvSpPr>
        <p:spPr>
          <a:xfrm>
            <a:off x="963494" y="2019338"/>
            <a:ext cx="10323071" cy="4127309"/>
          </a:xfrm>
          <a:prstGeom prst="rect">
            <a:avLst/>
          </a:prstGeom>
        </p:spPr>
        <p:txBody>
          <a:bodyPr anchor="t"/>
          <a:lstStyle>
            <a:lvl1pPr marL="0" marR="0" indent="0" algn="l" defTabSz="914400" rtl="0" eaLnBrk="1" fontAlgn="auto" latinLnBrk="0" hangingPunct="1">
              <a:lnSpc>
                <a:spcPct val="120000"/>
              </a:lnSpc>
              <a:spcBef>
                <a:spcPts val="1000"/>
              </a:spcBef>
              <a:spcAft>
                <a:spcPts val="0"/>
              </a:spcAft>
              <a:buClr>
                <a:schemeClr val="accent1"/>
              </a:buClr>
              <a:buSzPct val="100000"/>
              <a:buFont typeface="Arial" panose="020B0604020202020204" pitchFamily="34" charset="0"/>
              <a:buNone/>
              <a:tabLst/>
              <a:defRPr/>
            </a:lvl1pPr>
            <a:lvl2pPr>
              <a:defRPr/>
            </a:lvl2pPr>
            <a:lvl3pPr>
              <a:defRPr/>
            </a:lvl3pPr>
            <a:lvl4pPr>
              <a:defRPr/>
            </a:lvl4pPr>
            <a:lvl5pPr>
              <a:defRPr/>
            </a:lvl5pPr>
          </a:lstStyle>
          <a:p>
            <a:pPr marL="228600" marR="0" lvl="0" indent="-228600" algn="l" defTabSz="914400" rtl="0" eaLnBrk="1" fontAlgn="auto" latinLnBrk="0" hangingPunct="1">
              <a:lnSpc>
                <a:spcPct val="120000"/>
              </a:lnSpc>
              <a:spcBef>
                <a:spcPts val="1000"/>
              </a:spcBef>
              <a:spcAft>
                <a:spcPts val="0"/>
              </a:spcAft>
              <a:buClr>
                <a:schemeClr val="accent1"/>
              </a:buClr>
              <a:buSzPct val="100000"/>
              <a:buFont typeface="Arial" panose="020B0604020202020204" pitchFamily="34" charset="0"/>
              <a:buChar char="•"/>
              <a:tabLst/>
              <a:defRPr/>
            </a:pPr>
            <a:r>
              <a:rPr lang="en-US"/>
              <a:t>Sample Bullet Point</a:t>
            </a:r>
          </a:p>
          <a:p>
            <a:pPr lvl="1"/>
            <a:r>
              <a:rPr lang="en-US"/>
              <a:t>Second level Embedded</a:t>
            </a:r>
          </a:p>
          <a:p>
            <a:pPr lvl="2"/>
            <a:r>
              <a:rPr lang="en-US"/>
              <a:t>Third level Embedded</a:t>
            </a:r>
          </a:p>
          <a:p>
            <a:pPr lvl="3"/>
            <a:r>
              <a:rPr lang="en-US"/>
              <a:t>Fourth level Embedded</a:t>
            </a:r>
          </a:p>
          <a:p>
            <a:pPr lvl="4"/>
            <a:r>
              <a:rPr lang="en-US"/>
              <a:t>Fifth level Embedded</a:t>
            </a:r>
          </a:p>
        </p:txBody>
      </p:sp>
      <p:cxnSp>
        <p:nvCxnSpPr>
          <p:cNvPr id="33" name="Straight Connector 32"/>
          <p:cNvCxnSpPr>
            <a:cxnSpLocks/>
          </p:cNvCxnSpPr>
          <p:nvPr/>
        </p:nvCxnSpPr>
        <p:spPr>
          <a:xfrm>
            <a:off x="0" y="1517559"/>
            <a:ext cx="7337287" cy="0"/>
          </a:xfrm>
          <a:prstGeom prst="line">
            <a:avLst/>
          </a:prstGeom>
          <a:ln w="31750">
            <a:solidFill>
              <a:schemeClr val="accent3"/>
            </a:solidFill>
            <a:tailEnd type="oval"/>
          </a:ln>
        </p:spPr>
        <p:style>
          <a:lnRef idx="3">
            <a:schemeClr val="accent1"/>
          </a:lnRef>
          <a:fillRef idx="0">
            <a:schemeClr val="accent1"/>
          </a:fillRef>
          <a:effectRef idx="2">
            <a:schemeClr val="accent1"/>
          </a:effectRef>
          <a:fontRef idx="minor">
            <a:schemeClr val="tx1"/>
          </a:fontRef>
        </p:style>
      </p:cxnSp>
      <p:sp>
        <p:nvSpPr>
          <p:cNvPr id="7" name="Slide Number Placeholder 8">
            <a:extLst>
              <a:ext uri="{FF2B5EF4-FFF2-40B4-BE49-F238E27FC236}">
                <a16:creationId xmlns:a16="http://schemas.microsoft.com/office/drawing/2014/main" id="{F3C67AB8-9988-4114-9667-FEF41623616F}"/>
              </a:ext>
            </a:extLst>
          </p:cNvPr>
          <p:cNvSpPr>
            <a:spLocks noGrp="1"/>
          </p:cNvSpPr>
          <p:nvPr>
            <p:ph type="sldNum" sz="quarter" idx="4"/>
          </p:nvPr>
        </p:nvSpPr>
        <p:spPr>
          <a:xfrm>
            <a:off x="202582" y="6388696"/>
            <a:ext cx="636727" cy="322851"/>
          </a:xfrm>
          <a:prstGeom prst="rect">
            <a:avLst/>
          </a:prstGeom>
        </p:spPr>
        <p:txBody>
          <a:bodyPr/>
          <a:lstStyle>
            <a:lvl1pPr>
              <a:defRPr>
                <a:solidFill>
                  <a:schemeClr val="tx2">
                    <a:lumMod val="60000"/>
                    <a:lumOff val="40000"/>
                  </a:schemeClr>
                </a:solidFill>
              </a:defRPr>
            </a:lvl1pPr>
          </a:lstStyle>
          <a:p>
            <a:fld id="{6D22F896-40B5-4ADD-8801-0D06FADFA095}" type="slidenum">
              <a:rPr lang="en-US" smtClean="0"/>
              <a:pPr/>
              <a:t>‹#›</a:t>
            </a:fld>
            <a:endParaRPr lang="en-US">
              <a:solidFill>
                <a:schemeClr val="tx2">
                  <a:lumMod val="60000"/>
                  <a:lumOff val="40000"/>
                </a:schemeClr>
              </a:solidFill>
            </a:endParaRPr>
          </a:p>
        </p:txBody>
      </p:sp>
    </p:spTree>
    <p:extLst>
      <p:ext uri="{BB962C8B-B14F-4D97-AF65-F5344CB8AC3E}">
        <p14:creationId xmlns:p14="http://schemas.microsoft.com/office/powerpoint/2010/main" val="3495855313"/>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963494" y="675271"/>
            <a:ext cx="6793945" cy="1292660"/>
          </a:xfrm>
        </p:spPr>
        <p:txBody>
          <a:bodyPr/>
          <a:lstStyle>
            <a:lvl1pPr algn="l">
              <a:defRPr sz="4400"/>
            </a:lvl1pPr>
          </a:lstStyle>
          <a:p>
            <a:r>
              <a:rPr lang="en-US"/>
              <a:t>Place header </a:t>
            </a:r>
            <a:br>
              <a:rPr lang="en-US"/>
            </a:br>
            <a:r>
              <a:rPr lang="en-US"/>
              <a:t>text here</a:t>
            </a:r>
          </a:p>
        </p:txBody>
      </p:sp>
      <p:sp>
        <p:nvSpPr>
          <p:cNvPr id="3" name="Content Placeholder 2"/>
          <p:cNvSpPr>
            <a:spLocks noGrp="1"/>
          </p:cNvSpPr>
          <p:nvPr>
            <p:ph idx="1" hasCustomPrompt="1"/>
          </p:nvPr>
        </p:nvSpPr>
        <p:spPr>
          <a:xfrm>
            <a:off x="963494" y="2261385"/>
            <a:ext cx="4620526" cy="1920829"/>
          </a:xfrm>
          <a:prstGeom prst="rect">
            <a:avLst/>
          </a:prstGeom>
        </p:spPr>
        <p:txBody>
          <a:bodyPr anchor="t"/>
          <a:lstStyle>
            <a:lvl1pPr marL="0" marR="0" indent="0" algn="l" defTabSz="914400" rtl="0" eaLnBrk="1" fontAlgn="auto" latinLnBrk="0" hangingPunct="1">
              <a:lnSpc>
                <a:spcPct val="120000"/>
              </a:lnSpc>
              <a:spcBef>
                <a:spcPts val="1000"/>
              </a:spcBef>
              <a:spcAft>
                <a:spcPts val="0"/>
              </a:spcAft>
              <a:buClr>
                <a:schemeClr val="accent1"/>
              </a:buClr>
              <a:buSzPct val="100000"/>
              <a:buFont typeface="Arial" panose="020B0604020202020204" pitchFamily="34" charset="0"/>
              <a:buNone/>
              <a:tabLst/>
              <a:defRPr/>
            </a:lvl1pPr>
            <a:lvl2pPr>
              <a:defRPr/>
            </a:lvl2pPr>
            <a:lvl3pPr>
              <a:defRPr/>
            </a:lvl3pPr>
            <a:lvl4pPr>
              <a:defRPr/>
            </a:lvl4pPr>
            <a:lvl5pPr>
              <a:defRPr/>
            </a:lvl5pPr>
          </a:lstStyle>
          <a:p>
            <a:pPr marL="228600" marR="0" lvl="0" indent="-228600" algn="l" defTabSz="914400" rtl="0" eaLnBrk="1" fontAlgn="auto" latinLnBrk="0" hangingPunct="1">
              <a:lnSpc>
                <a:spcPct val="120000"/>
              </a:lnSpc>
              <a:spcBef>
                <a:spcPts val="1000"/>
              </a:spcBef>
              <a:spcAft>
                <a:spcPts val="0"/>
              </a:spcAft>
              <a:buClr>
                <a:schemeClr val="accent1"/>
              </a:buClr>
              <a:buSzPct val="100000"/>
              <a:buFont typeface="Arial" panose="020B0604020202020204" pitchFamily="34" charset="0"/>
              <a:buChar char="•"/>
              <a:tabLst/>
              <a:defRPr/>
            </a:pPr>
            <a:r>
              <a:rPr lang="en-US"/>
              <a:t>Sample Bullet Point</a:t>
            </a:r>
          </a:p>
          <a:p>
            <a:pPr lvl="1"/>
            <a:r>
              <a:rPr lang="en-US"/>
              <a:t>Second level Embedded</a:t>
            </a:r>
          </a:p>
          <a:p>
            <a:pPr lvl="2"/>
            <a:r>
              <a:rPr lang="en-US"/>
              <a:t>Third level Embedded</a:t>
            </a:r>
          </a:p>
          <a:p>
            <a:pPr lvl="3"/>
            <a:r>
              <a:rPr lang="en-US"/>
              <a:t>Fourth level Embedded</a:t>
            </a:r>
          </a:p>
          <a:p>
            <a:pPr lvl="4"/>
            <a:r>
              <a:rPr lang="en-US"/>
              <a:t>Fifth level Embedded</a:t>
            </a:r>
          </a:p>
        </p:txBody>
      </p:sp>
      <p:cxnSp>
        <p:nvCxnSpPr>
          <p:cNvPr id="33" name="Straight Connector 32"/>
          <p:cNvCxnSpPr>
            <a:cxnSpLocks/>
          </p:cNvCxnSpPr>
          <p:nvPr/>
        </p:nvCxnSpPr>
        <p:spPr>
          <a:xfrm>
            <a:off x="0" y="2055441"/>
            <a:ext cx="7337287" cy="0"/>
          </a:xfrm>
          <a:prstGeom prst="line">
            <a:avLst/>
          </a:prstGeom>
          <a:ln w="31750">
            <a:solidFill>
              <a:schemeClr val="accent3"/>
            </a:solidFill>
            <a:tailEnd type="oval"/>
          </a:ln>
        </p:spPr>
        <p:style>
          <a:lnRef idx="3">
            <a:schemeClr val="accent1"/>
          </a:lnRef>
          <a:fillRef idx="0">
            <a:schemeClr val="accent1"/>
          </a:fillRef>
          <a:effectRef idx="2">
            <a:schemeClr val="accent1"/>
          </a:effectRef>
          <a:fontRef idx="minor">
            <a:schemeClr val="tx1"/>
          </a:fontRef>
        </p:style>
      </p:cxnSp>
      <p:sp>
        <p:nvSpPr>
          <p:cNvPr id="24" name="Picture Placeholder 2">
            <a:extLst>
              <a:ext uri="{FF2B5EF4-FFF2-40B4-BE49-F238E27FC236}">
                <a16:creationId xmlns:a16="http://schemas.microsoft.com/office/drawing/2014/main" id="{0D99AA7A-6EEC-4CD1-8AD8-D117CE8A90FE}"/>
              </a:ext>
            </a:extLst>
          </p:cNvPr>
          <p:cNvSpPr>
            <a:spLocks noGrp="1" noChangeAspect="1"/>
          </p:cNvSpPr>
          <p:nvPr>
            <p:ph type="pic" idx="10"/>
          </p:nvPr>
        </p:nvSpPr>
        <p:spPr>
          <a:xfrm>
            <a:off x="7575826" y="375947"/>
            <a:ext cx="4227445" cy="5855853"/>
          </a:xfrm>
          <a:prstGeom prst="rect">
            <a:avLst/>
          </a:prstGeom>
          <a:solidFill>
            <a:schemeClr val="bg1"/>
          </a:solidFill>
          <a:ln w="9525" cap="sq">
            <a:noFill/>
            <a:miter lim="800000"/>
          </a:ln>
          <a:effectLst>
            <a:outerShdw blurRad="330200" dist="152400" dir="2700000" algn="tl" rotWithShape="0">
              <a:prstClr val="black">
                <a:alpha val="40000"/>
              </a:prstClr>
            </a:outerShdw>
          </a:effectLst>
        </p:spPr>
        <p:txBody>
          <a:bodyPr anchor="t"/>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26" name="Content Placeholder 2">
            <a:extLst>
              <a:ext uri="{FF2B5EF4-FFF2-40B4-BE49-F238E27FC236}">
                <a16:creationId xmlns:a16="http://schemas.microsoft.com/office/drawing/2014/main" id="{2ECAA56D-906C-4CB2-AE0F-74F84AA31699}"/>
              </a:ext>
            </a:extLst>
          </p:cNvPr>
          <p:cNvSpPr>
            <a:spLocks noGrp="1"/>
          </p:cNvSpPr>
          <p:nvPr>
            <p:ph idx="11" hasCustomPrompt="1"/>
          </p:nvPr>
        </p:nvSpPr>
        <p:spPr>
          <a:xfrm>
            <a:off x="963494" y="4182214"/>
            <a:ext cx="4620526" cy="1920829"/>
          </a:xfrm>
          <a:prstGeom prst="rect">
            <a:avLst/>
          </a:prstGeom>
        </p:spPr>
        <p:txBody>
          <a:bodyPr anchor="t"/>
          <a:lstStyle>
            <a:lvl1pPr marL="0" marR="0" indent="0" algn="l" defTabSz="914400" rtl="0" eaLnBrk="1" fontAlgn="auto" latinLnBrk="0" hangingPunct="1">
              <a:lnSpc>
                <a:spcPct val="120000"/>
              </a:lnSpc>
              <a:spcBef>
                <a:spcPts val="1000"/>
              </a:spcBef>
              <a:spcAft>
                <a:spcPts val="0"/>
              </a:spcAft>
              <a:buClr>
                <a:schemeClr val="accent1"/>
              </a:buClr>
              <a:buSzPct val="100000"/>
              <a:buFont typeface="Arial" panose="020B0604020202020204" pitchFamily="34" charset="0"/>
              <a:buNone/>
              <a:tabLst/>
              <a:defRPr/>
            </a:lvl1pPr>
            <a:lvl2pPr>
              <a:defRPr/>
            </a:lvl2pPr>
            <a:lvl3pPr>
              <a:defRPr/>
            </a:lvl3pPr>
            <a:lvl4pPr>
              <a:defRPr/>
            </a:lvl4pPr>
            <a:lvl5pPr>
              <a:defRPr/>
            </a:lvl5pPr>
          </a:lstStyle>
          <a:p>
            <a:pPr marL="228600" marR="0" lvl="0" indent="-228600" algn="l" defTabSz="914400" rtl="0" eaLnBrk="1" fontAlgn="auto" latinLnBrk="0" hangingPunct="1">
              <a:lnSpc>
                <a:spcPct val="120000"/>
              </a:lnSpc>
              <a:spcBef>
                <a:spcPts val="1000"/>
              </a:spcBef>
              <a:spcAft>
                <a:spcPts val="0"/>
              </a:spcAft>
              <a:buClr>
                <a:schemeClr val="accent1"/>
              </a:buClr>
              <a:buSzPct val="100000"/>
              <a:buFont typeface="Arial" panose="020B0604020202020204" pitchFamily="34" charset="0"/>
              <a:buChar char="•"/>
              <a:tabLst/>
              <a:defRPr/>
            </a:pPr>
            <a:r>
              <a:rPr lang="en-US"/>
              <a:t>Sample Bullet Point</a:t>
            </a:r>
          </a:p>
          <a:p>
            <a:pPr lvl="1"/>
            <a:r>
              <a:rPr lang="en-US"/>
              <a:t>Second level Embedded</a:t>
            </a:r>
          </a:p>
          <a:p>
            <a:pPr lvl="2"/>
            <a:r>
              <a:rPr lang="en-US"/>
              <a:t>Third level Embedded</a:t>
            </a:r>
          </a:p>
          <a:p>
            <a:pPr lvl="3"/>
            <a:r>
              <a:rPr lang="en-US"/>
              <a:t>Fourth level Embedded</a:t>
            </a:r>
          </a:p>
          <a:p>
            <a:pPr lvl="4"/>
            <a:r>
              <a:rPr lang="en-US"/>
              <a:t>Fifth level Embedded</a:t>
            </a:r>
          </a:p>
        </p:txBody>
      </p:sp>
      <p:sp>
        <p:nvSpPr>
          <p:cNvPr id="7" name="Slide Number Placeholder 8">
            <a:extLst>
              <a:ext uri="{FF2B5EF4-FFF2-40B4-BE49-F238E27FC236}">
                <a16:creationId xmlns:a16="http://schemas.microsoft.com/office/drawing/2014/main" id="{F3C67AB8-9988-4114-9667-FEF41623616F}"/>
              </a:ext>
            </a:extLst>
          </p:cNvPr>
          <p:cNvSpPr>
            <a:spLocks noGrp="1"/>
          </p:cNvSpPr>
          <p:nvPr>
            <p:ph type="sldNum" sz="quarter" idx="4"/>
          </p:nvPr>
        </p:nvSpPr>
        <p:spPr>
          <a:xfrm>
            <a:off x="202582" y="6388696"/>
            <a:ext cx="636727" cy="322851"/>
          </a:xfrm>
          <a:prstGeom prst="rect">
            <a:avLst/>
          </a:prstGeom>
        </p:spPr>
        <p:txBody>
          <a:bodyPr/>
          <a:lstStyle>
            <a:lvl1pPr>
              <a:defRPr>
                <a:solidFill>
                  <a:schemeClr val="tx2">
                    <a:lumMod val="60000"/>
                    <a:lumOff val="40000"/>
                  </a:schemeClr>
                </a:solidFill>
              </a:defRPr>
            </a:lvl1pPr>
          </a:lstStyle>
          <a:p>
            <a:fld id="{6D22F896-40B5-4ADD-8801-0D06FADFA095}" type="slidenum">
              <a:rPr lang="en-US" smtClean="0"/>
              <a:pPr/>
              <a:t>‹#›</a:t>
            </a:fld>
            <a:endParaRPr lang="en-US">
              <a:solidFill>
                <a:schemeClr val="tx2">
                  <a:lumMod val="60000"/>
                  <a:lumOff val="40000"/>
                </a:schemeClr>
              </a:solidFill>
            </a:endParaRPr>
          </a:p>
        </p:txBody>
      </p:sp>
    </p:spTree>
    <p:extLst>
      <p:ext uri="{BB962C8B-B14F-4D97-AF65-F5344CB8AC3E}">
        <p14:creationId xmlns:p14="http://schemas.microsoft.com/office/powerpoint/2010/main" val="3789089768"/>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952278" y="3138227"/>
            <a:ext cx="7132407" cy="635837"/>
          </a:xfrm>
          <a:effectLst>
            <a:outerShdw blurRad="127000" dist="38100" dir="5400000" algn="t" rotWithShape="0">
              <a:prstClr val="black">
                <a:alpha val="40000"/>
              </a:prstClr>
            </a:outerShdw>
            <a:reflection blurRad="50800" stA="24000" endPos="73000" dir="5400000" sy="-100000" algn="bl" rotWithShape="0"/>
          </a:effectLst>
        </p:spPr>
        <p:txBody>
          <a:bodyPr anchor="b">
            <a:noAutofit/>
          </a:bodyPr>
          <a:lstStyle>
            <a:lvl1pPr algn="l">
              <a:defRPr sz="4000">
                <a:solidFill>
                  <a:schemeClr val="bg1"/>
                </a:solidFill>
                <a:latin typeface="+mj-lt"/>
              </a:defRPr>
            </a:lvl1pPr>
          </a:lstStyle>
          <a:p>
            <a:r>
              <a:rPr lang="en-US"/>
              <a:t>Section title here</a:t>
            </a:r>
          </a:p>
        </p:txBody>
      </p:sp>
      <p:sp>
        <p:nvSpPr>
          <p:cNvPr id="3" name="Text Placeholder 2"/>
          <p:cNvSpPr>
            <a:spLocks noGrp="1"/>
          </p:cNvSpPr>
          <p:nvPr>
            <p:ph type="body" idx="1" hasCustomPrompt="1"/>
          </p:nvPr>
        </p:nvSpPr>
        <p:spPr>
          <a:xfrm>
            <a:off x="3449983" y="3774065"/>
            <a:ext cx="6641056" cy="1012929"/>
          </a:xfrm>
          <a:prstGeom prst="rect">
            <a:avLst/>
          </a:prstGeom>
        </p:spPr>
        <p:txBody>
          <a:bodyPr tIns="91440">
            <a:normAutofit/>
          </a:bodyPr>
          <a:lstStyle>
            <a:lvl1pPr marL="0" indent="0" algn="r">
              <a:buNone/>
              <a:defRPr sz="1800">
                <a:solidFill>
                  <a:schemeClr val="bg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Subtitle for Section</a:t>
            </a:r>
          </a:p>
        </p:txBody>
      </p:sp>
      <p:cxnSp>
        <p:nvCxnSpPr>
          <p:cNvPr id="15" name="Straight Connector 14"/>
          <p:cNvCxnSpPr/>
          <p:nvPr/>
        </p:nvCxnSpPr>
        <p:spPr>
          <a:xfrm>
            <a:off x="1454239" y="3774065"/>
            <a:ext cx="8630446" cy="0"/>
          </a:xfrm>
          <a:prstGeom prst="line">
            <a:avLst/>
          </a:prstGeom>
          <a:ln w="31750">
            <a:solidFill>
              <a:schemeClr val="bg1"/>
            </a:solidFill>
            <a:tailEnd type="oval"/>
          </a:ln>
        </p:spPr>
        <p:style>
          <a:lnRef idx="3">
            <a:schemeClr val="accent1"/>
          </a:lnRef>
          <a:fillRef idx="0">
            <a:schemeClr val="accent1"/>
          </a:fillRef>
          <a:effectRef idx="2">
            <a:schemeClr val="accent1"/>
          </a:effectRef>
          <a:fontRef idx="minor">
            <a:schemeClr val="tx1"/>
          </a:fontRef>
        </p:style>
      </p:cxnSp>
      <p:pic>
        <p:nvPicPr>
          <p:cNvPr id="7" name="Graphic 6">
            <a:extLst>
              <a:ext uri="{FF2B5EF4-FFF2-40B4-BE49-F238E27FC236}">
                <a16:creationId xmlns:a16="http://schemas.microsoft.com/office/drawing/2014/main" id="{630C92EA-11B0-4240-AFB9-F959233BD1A4}"/>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1389915" y="1251054"/>
            <a:ext cx="4105552" cy="4355891"/>
          </a:xfrm>
          <a:prstGeom prst="rect">
            <a:avLst/>
          </a:prstGeom>
          <a:effectLst>
            <a:outerShdw blurRad="177800" dist="38100" dir="2700000" algn="tl" rotWithShape="0">
              <a:prstClr val="black">
                <a:alpha val="40000"/>
              </a:prstClr>
            </a:outerShdw>
          </a:effectLst>
        </p:spPr>
      </p:pic>
      <p:sp>
        <p:nvSpPr>
          <p:cNvPr id="6" name="Slide Number Placeholder 8">
            <a:extLst>
              <a:ext uri="{FF2B5EF4-FFF2-40B4-BE49-F238E27FC236}">
                <a16:creationId xmlns:a16="http://schemas.microsoft.com/office/drawing/2014/main" id="{B22914D9-F0EF-4B7F-AD7F-C89553DC8AE2}"/>
              </a:ext>
            </a:extLst>
          </p:cNvPr>
          <p:cNvSpPr>
            <a:spLocks noGrp="1"/>
          </p:cNvSpPr>
          <p:nvPr>
            <p:ph type="sldNum" sz="quarter" idx="4"/>
          </p:nvPr>
        </p:nvSpPr>
        <p:spPr>
          <a:xfrm>
            <a:off x="202582" y="6388696"/>
            <a:ext cx="636727" cy="322851"/>
          </a:xfrm>
          <a:prstGeom prst="rect">
            <a:avLst/>
          </a:prstGeom>
        </p:spPr>
        <p:txBody>
          <a:bodyPr/>
          <a:lstStyle>
            <a:lvl1pPr>
              <a:defRPr>
                <a:solidFill>
                  <a:schemeClr val="bg1"/>
                </a:solidFill>
              </a:defRPr>
            </a:lvl1pPr>
          </a:lstStyle>
          <a:p>
            <a:fld id="{6D22F896-40B5-4ADD-8801-0D06FADFA095}" type="slidenum">
              <a:rPr lang="en-US" smtClean="0"/>
              <a:pPr/>
              <a:t>‹#›</a:t>
            </a:fld>
            <a:endParaRPr lang="en-US"/>
          </a:p>
        </p:txBody>
      </p:sp>
    </p:spTree>
    <p:extLst>
      <p:ext uri="{BB962C8B-B14F-4D97-AF65-F5344CB8AC3E}">
        <p14:creationId xmlns:p14="http://schemas.microsoft.com/office/powerpoint/2010/main" val="677656802"/>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secHead" preserve="1">
  <p:cSld name="1_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952278" y="3138227"/>
            <a:ext cx="7132407" cy="635837"/>
          </a:xfrm>
          <a:effectLst>
            <a:outerShdw blurRad="127000" dist="38100" dir="5400000" algn="t" rotWithShape="0">
              <a:prstClr val="black">
                <a:alpha val="40000"/>
              </a:prstClr>
            </a:outerShdw>
            <a:reflection blurRad="50800" stA="24000" endPos="73000" dir="5400000" sy="-100000" algn="bl" rotWithShape="0"/>
          </a:effectLst>
        </p:spPr>
        <p:txBody>
          <a:bodyPr anchor="b">
            <a:noAutofit/>
          </a:bodyPr>
          <a:lstStyle>
            <a:lvl1pPr algn="l">
              <a:defRPr sz="4000">
                <a:solidFill>
                  <a:schemeClr val="bg1"/>
                </a:solidFill>
                <a:latin typeface="+mj-lt"/>
              </a:defRPr>
            </a:lvl1pPr>
          </a:lstStyle>
          <a:p>
            <a:r>
              <a:rPr lang="en-US"/>
              <a:t>Section title here</a:t>
            </a:r>
          </a:p>
        </p:txBody>
      </p:sp>
      <p:sp>
        <p:nvSpPr>
          <p:cNvPr id="3" name="Text Placeholder 2"/>
          <p:cNvSpPr>
            <a:spLocks noGrp="1"/>
          </p:cNvSpPr>
          <p:nvPr>
            <p:ph type="body" idx="1" hasCustomPrompt="1"/>
          </p:nvPr>
        </p:nvSpPr>
        <p:spPr>
          <a:xfrm>
            <a:off x="3449983" y="3774065"/>
            <a:ext cx="6641056" cy="1012929"/>
          </a:xfrm>
          <a:prstGeom prst="rect">
            <a:avLst/>
          </a:prstGeom>
        </p:spPr>
        <p:txBody>
          <a:bodyPr tIns="91440">
            <a:normAutofit/>
          </a:bodyPr>
          <a:lstStyle>
            <a:lvl1pPr marL="0" indent="0" algn="r">
              <a:buNone/>
              <a:defRPr sz="1800">
                <a:solidFill>
                  <a:schemeClr val="bg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Subtitle for Section</a:t>
            </a:r>
          </a:p>
        </p:txBody>
      </p:sp>
      <p:cxnSp>
        <p:nvCxnSpPr>
          <p:cNvPr id="15" name="Straight Connector 14"/>
          <p:cNvCxnSpPr/>
          <p:nvPr/>
        </p:nvCxnSpPr>
        <p:spPr>
          <a:xfrm>
            <a:off x="1454239" y="3774065"/>
            <a:ext cx="8630446" cy="0"/>
          </a:xfrm>
          <a:prstGeom prst="line">
            <a:avLst/>
          </a:prstGeom>
          <a:ln w="31750">
            <a:solidFill>
              <a:schemeClr val="bg1"/>
            </a:solidFill>
            <a:tailEnd type="oval"/>
          </a:ln>
        </p:spPr>
        <p:style>
          <a:lnRef idx="3">
            <a:schemeClr val="accent1"/>
          </a:lnRef>
          <a:fillRef idx="0">
            <a:schemeClr val="accent1"/>
          </a:fillRef>
          <a:effectRef idx="2">
            <a:schemeClr val="accent1"/>
          </a:effectRef>
          <a:fontRef idx="minor">
            <a:schemeClr val="tx1"/>
          </a:fontRef>
        </p:style>
      </p:cxnSp>
      <p:pic>
        <p:nvPicPr>
          <p:cNvPr id="7" name="Graphic 6">
            <a:extLst>
              <a:ext uri="{FF2B5EF4-FFF2-40B4-BE49-F238E27FC236}">
                <a16:creationId xmlns:a16="http://schemas.microsoft.com/office/drawing/2014/main" id="{630C92EA-11B0-4240-AFB9-F959233BD1A4}"/>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1389915" y="1251054"/>
            <a:ext cx="4105552" cy="4355891"/>
          </a:xfrm>
          <a:prstGeom prst="rect">
            <a:avLst/>
          </a:prstGeom>
          <a:effectLst>
            <a:outerShdw blurRad="177800" dist="38100" dir="2700000" algn="tl" rotWithShape="0">
              <a:prstClr val="black">
                <a:alpha val="40000"/>
              </a:prstClr>
            </a:outerShdw>
          </a:effectLst>
        </p:spPr>
      </p:pic>
      <p:sp>
        <p:nvSpPr>
          <p:cNvPr id="6" name="Slide Number Placeholder 8">
            <a:extLst>
              <a:ext uri="{FF2B5EF4-FFF2-40B4-BE49-F238E27FC236}">
                <a16:creationId xmlns:a16="http://schemas.microsoft.com/office/drawing/2014/main" id="{E17F1F7F-2426-4B30-995E-DE75A8309DFB}"/>
              </a:ext>
            </a:extLst>
          </p:cNvPr>
          <p:cNvSpPr>
            <a:spLocks noGrp="1"/>
          </p:cNvSpPr>
          <p:nvPr>
            <p:ph type="sldNum" sz="quarter" idx="4"/>
          </p:nvPr>
        </p:nvSpPr>
        <p:spPr>
          <a:xfrm>
            <a:off x="202582" y="6388696"/>
            <a:ext cx="636727" cy="322851"/>
          </a:xfrm>
          <a:prstGeom prst="rect">
            <a:avLst/>
          </a:prstGeom>
        </p:spPr>
        <p:txBody>
          <a:bodyPr/>
          <a:lstStyle>
            <a:lvl1pPr>
              <a:defRPr>
                <a:solidFill>
                  <a:schemeClr val="bg1"/>
                </a:solidFill>
              </a:defRPr>
            </a:lvl1pPr>
          </a:lstStyle>
          <a:p>
            <a:fld id="{6D22F896-40B5-4ADD-8801-0D06FADFA095}" type="slidenum">
              <a:rPr lang="en-US" smtClean="0"/>
              <a:pPr/>
              <a:t>‹#›</a:t>
            </a:fld>
            <a:endParaRPr lang="en-US"/>
          </a:p>
        </p:txBody>
      </p:sp>
    </p:spTree>
    <p:extLst>
      <p:ext uri="{BB962C8B-B14F-4D97-AF65-F5344CB8AC3E}">
        <p14:creationId xmlns:p14="http://schemas.microsoft.com/office/powerpoint/2010/main" val="897428217"/>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secHead" preserve="1">
  <p:cSld name="2_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952278" y="3138227"/>
            <a:ext cx="7132407" cy="635837"/>
          </a:xfrm>
          <a:effectLst>
            <a:outerShdw blurRad="127000" dist="38100" dir="5400000" algn="t" rotWithShape="0">
              <a:prstClr val="black">
                <a:alpha val="40000"/>
              </a:prstClr>
            </a:outerShdw>
            <a:reflection blurRad="50800" stA="24000" endPos="73000" dir="5400000" sy="-100000" algn="bl" rotWithShape="0"/>
          </a:effectLst>
        </p:spPr>
        <p:txBody>
          <a:bodyPr anchor="b">
            <a:noAutofit/>
          </a:bodyPr>
          <a:lstStyle>
            <a:lvl1pPr algn="l">
              <a:defRPr sz="4000">
                <a:solidFill>
                  <a:schemeClr val="bg1"/>
                </a:solidFill>
                <a:latin typeface="+mj-lt"/>
              </a:defRPr>
            </a:lvl1pPr>
          </a:lstStyle>
          <a:p>
            <a:r>
              <a:rPr lang="en-US"/>
              <a:t>Section title here</a:t>
            </a:r>
          </a:p>
        </p:txBody>
      </p:sp>
      <p:sp>
        <p:nvSpPr>
          <p:cNvPr id="3" name="Text Placeholder 2"/>
          <p:cNvSpPr>
            <a:spLocks noGrp="1"/>
          </p:cNvSpPr>
          <p:nvPr>
            <p:ph type="body" idx="1" hasCustomPrompt="1"/>
          </p:nvPr>
        </p:nvSpPr>
        <p:spPr>
          <a:xfrm>
            <a:off x="3449983" y="3774065"/>
            <a:ext cx="6641056" cy="1012929"/>
          </a:xfrm>
          <a:prstGeom prst="rect">
            <a:avLst/>
          </a:prstGeom>
        </p:spPr>
        <p:txBody>
          <a:bodyPr tIns="91440">
            <a:normAutofit/>
          </a:bodyPr>
          <a:lstStyle>
            <a:lvl1pPr marL="0" indent="0" algn="r">
              <a:buNone/>
              <a:defRPr sz="1800">
                <a:solidFill>
                  <a:schemeClr val="bg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Subtitle for Section</a:t>
            </a:r>
          </a:p>
        </p:txBody>
      </p:sp>
      <p:cxnSp>
        <p:nvCxnSpPr>
          <p:cNvPr id="15" name="Straight Connector 14"/>
          <p:cNvCxnSpPr/>
          <p:nvPr/>
        </p:nvCxnSpPr>
        <p:spPr>
          <a:xfrm>
            <a:off x="1454239" y="3774065"/>
            <a:ext cx="8630446" cy="0"/>
          </a:xfrm>
          <a:prstGeom prst="line">
            <a:avLst/>
          </a:prstGeom>
          <a:ln w="31750">
            <a:solidFill>
              <a:schemeClr val="bg1"/>
            </a:solidFill>
            <a:tailEnd type="oval"/>
          </a:ln>
        </p:spPr>
        <p:style>
          <a:lnRef idx="3">
            <a:schemeClr val="accent1"/>
          </a:lnRef>
          <a:fillRef idx="0">
            <a:schemeClr val="accent1"/>
          </a:fillRef>
          <a:effectRef idx="2">
            <a:schemeClr val="accent1"/>
          </a:effectRef>
          <a:fontRef idx="minor">
            <a:schemeClr val="tx1"/>
          </a:fontRef>
        </p:style>
      </p:cxnSp>
      <p:pic>
        <p:nvPicPr>
          <p:cNvPr id="7" name="Graphic 6">
            <a:extLst>
              <a:ext uri="{FF2B5EF4-FFF2-40B4-BE49-F238E27FC236}">
                <a16:creationId xmlns:a16="http://schemas.microsoft.com/office/drawing/2014/main" id="{630C92EA-11B0-4240-AFB9-F959233BD1A4}"/>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1389915" y="1251054"/>
            <a:ext cx="4105552" cy="4355891"/>
          </a:xfrm>
          <a:prstGeom prst="rect">
            <a:avLst/>
          </a:prstGeom>
          <a:effectLst>
            <a:outerShdw blurRad="177800" dist="38100" dir="2700000" algn="tl" rotWithShape="0">
              <a:prstClr val="black">
                <a:alpha val="40000"/>
              </a:prstClr>
            </a:outerShdw>
          </a:effectLst>
        </p:spPr>
      </p:pic>
      <p:sp>
        <p:nvSpPr>
          <p:cNvPr id="6" name="Slide Number Placeholder 8">
            <a:extLst>
              <a:ext uri="{FF2B5EF4-FFF2-40B4-BE49-F238E27FC236}">
                <a16:creationId xmlns:a16="http://schemas.microsoft.com/office/drawing/2014/main" id="{37ACACFE-6A95-4EEF-98A0-92796C68DD62}"/>
              </a:ext>
            </a:extLst>
          </p:cNvPr>
          <p:cNvSpPr>
            <a:spLocks noGrp="1"/>
          </p:cNvSpPr>
          <p:nvPr>
            <p:ph type="sldNum" sz="quarter" idx="4"/>
          </p:nvPr>
        </p:nvSpPr>
        <p:spPr>
          <a:xfrm>
            <a:off x="202582" y="6388696"/>
            <a:ext cx="636727" cy="322851"/>
          </a:xfrm>
          <a:prstGeom prst="rect">
            <a:avLst/>
          </a:prstGeom>
        </p:spPr>
        <p:txBody>
          <a:bodyPr/>
          <a:lstStyle>
            <a:lvl1pPr>
              <a:defRPr>
                <a:solidFill>
                  <a:schemeClr val="bg1"/>
                </a:solidFill>
              </a:defRPr>
            </a:lvl1pPr>
          </a:lstStyle>
          <a:p>
            <a:fld id="{6D22F896-40B5-4ADD-8801-0D06FADFA095}" type="slidenum">
              <a:rPr lang="en-US" smtClean="0"/>
              <a:pPr/>
              <a:t>‹#›</a:t>
            </a:fld>
            <a:endParaRPr lang="en-US"/>
          </a:p>
        </p:txBody>
      </p:sp>
    </p:spTree>
    <p:extLst>
      <p:ext uri="{BB962C8B-B14F-4D97-AF65-F5344CB8AC3E}">
        <p14:creationId xmlns:p14="http://schemas.microsoft.com/office/powerpoint/2010/main" val="2821673103"/>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secHead" preserve="1">
  <p:cSld name="3_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952278" y="3138227"/>
            <a:ext cx="7132407" cy="635837"/>
          </a:xfrm>
          <a:effectLst>
            <a:outerShdw blurRad="127000" dist="38100" dir="5400000" algn="t" rotWithShape="0">
              <a:prstClr val="black">
                <a:alpha val="40000"/>
              </a:prstClr>
            </a:outerShdw>
            <a:reflection blurRad="50800" stA="24000" endPos="73000" dir="5400000" sy="-100000" algn="bl" rotWithShape="0"/>
          </a:effectLst>
        </p:spPr>
        <p:txBody>
          <a:bodyPr anchor="b">
            <a:noAutofit/>
          </a:bodyPr>
          <a:lstStyle>
            <a:lvl1pPr algn="l">
              <a:defRPr sz="4000">
                <a:solidFill>
                  <a:schemeClr val="bg1"/>
                </a:solidFill>
                <a:latin typeface="+mj-lt"/>
              </a:defRPr>
            </a:lvl1pPr>
          </a:lstStyle>
          <a:p>
            <a:r>
              <a:rPr lang="en-US"/>
              <a:t>Section title here</a:t>
            </a:r>
          </a:p>
        </p:txBody>
      </p:sp>
      <p:sp>
        <p:nvSpPr>
          <p:cNvPr id="3" name="Text Placeholder 2"/>
          <p:cNvSpPr>
            <a:spLocks noGrp="1"/>
          </p:cNvSpPr>
          <p:nvPr>
            <p:ph type="body" idx="1" hasCustomPrompt="1"/>
          </p:nvPr>
        </p:nvSpPr>
        <p:spPr>
          <a:xfrm>
            <a:off x="3449983" y="3774065"/>
            <a:ext cx="6641056" cy="1012929"/>
          </a:xfrm>
          <a:prstGeom prst="rect">
            <a:avLst/>
          </a:prstGeom>
        </p:spPr>
        <p:txBody>
          <a:bodyPr tIns="91440">
            <a:normAutofit/>
          </a:bodyPr>
          <a:lstStyle>
            <a:lvl1pPr marL="0" indent="0" algn="r">
              <a:buNone/>
              <a:defRPr sz="1800">
                <a:solidFill>
                  <a:schemeClr val="bg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Subtitle for Section</a:t>
            </a:r>
          </a:p>
        </p:txBody>
      </p:sp>
      <p:cxnSp>
        <p:nvCxnSpPr>
          <p:cNvPr id="15" name="Straight Connector 14"/>
          <p:cNvCxnSpPr/>
          <p:nvPr/>
        </p:nvCxnSpPr>
        <p:spPr>
          <a:xfrm>
            <a:off x="1454239" y="3774065"/>
            <a:ext cx="8630446" cy="0"/>
          </a:xfrm>
          <a:prstGeom prst="line">
            <a:avLst/>
          </a:prstGeom>
          <a:ln w="31750">
            <a:solidFill>
              <a:schemeClr val="bg1"/>
            </a:solidFill>
            <a:tailEnd type="oval"/>
          </a:ln>
        </p:spPr>
        <p:style>
          <a:lnRef idx="3">
            <a:schemeClr val="accent1"/>
          </a:lnRef>
          <a:fillRef idx="0">
            <a:schemeClr val="accent1"/>
          </a:fillRef>
          <a:effectRef idx="2">
            <a:schemeClr val="accent1"/>
          </a:effectRef>
          <a:fontRef idx="minor">
            <a:schemeClr val="tx1"/>
          </a:fontRef>
        </p:style>
      </p:cxnSp>
      <p:pic>
        <p:nvPicPr>
          <p:cNvPr id="7" name="Graphic 6">
            <a:extLst>
              <a:ext uri="{FF2B5EF4-FFF2-40B4-BE49-F238E27FC236}">
                <a16:creationId xmlns:a16="http://schemas.microsoft.com/office/drawing/2014/main" id="{630C92EA-11B0-4240-AFB9-F959233BD1A4}"/>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1389915" y="1251054"/>
            <a:ext cx="4105552" cy="4355891"/>
          </a:xfrm>
          <a:prstGeom prst="rect">
            <a:avLst/>
          </a:prstGeom>
          <a:effectLst>
            <a:outerShdw blurRad="177800" dist="38100" dir="2700000" algn="tl" rotWithShape="0">
              <a:prstClr val="black">
                <a:alpha val="40000"/>
              </a:prstClr>
            </a:outerShdw>
          </a:effectLst>
        </p:spPr>
      </p:pic>
      <p:sp>
        <p:nvSpPr>
          <p:cNvPr id="6" name="Slide Number Placeholder 8">
            <a:extLst>
              <a:ext uri="{FF2B5EF4-FFF2-40B4-BE49-F238E27FC236}">
                <a16:creationId xmlns:a16="http://schemas.microsoft.com/office/drawing/2014/main" id="{7A3CE296-458E-4E8F-A68F-363788EA4EF0}"/>
              </a:ext>
            </a:extLst>
          </p:cNvPr>
          <p:cNvSpPr>
            <a:spLocks noGrp="1"/>
          </p:cNvSpPr>
          <p:nvPr>
            <p:ph type="sldNum" sz="quarter" idx="4"/>
          </p:nvPr>
        </p:nvSpPr>
        <p:spPr>
          <a:xfrm>
            <a:off x="202582" y="6388696"/>
            <a:ext cx="636727" cy="322851"/>
          </a:xfrm>
          <a:prstGeom prst="rect">
            <a:avLst/>
          </a:prstGeom>
        </p:spPr>
        <p:txBody>
          <a:bodyPr/>
          <a:lstStyle>
            <a:lvl1pPr>
              <a:defRPr>
                <a:solidFill>
                  <a:schemeClr val="bg1"/>
                </a:solidFill>
              </a:defRPr>
            </a:lvl1pPr>
          </a:lstStyle>
          <a:p>
            <a:fld id="{6D22F896-40B5-4ADD-8801-0D06FADFA095}" type="slidenum">
              <a:rPr lang="en-US" smtClean="0"/>
              <a:pPr/>
              <a:t>‹#›</a:t>
            </a:fld>
            <a:endParaRPr lang="en-US"/>
          </a:p>
        </p:txBody>
      </p:sp>
    </p:spTree>
    <p:extLst>
      <p:ext uri="{BB962C8B-B14F-4D97-AF65-F5344CB8AC3E}">
        <p14:creationId xmlns:p14="http://schemas.microsoft.com/office/powerpoint/2010/main" val="521911824"/>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secHead" preserve="1">
  <p:cSld name="4_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952278" y="3138227"/>
            <a:ext cx="7132407" cy="635837"/>
          </a:xfrm>
          <a:effectLst>
            <a:outerShdw blurRad="127000" dist="38100" dir="5400000" algn="t" rotWithShape="0">
              <a:prstClr val="black">
                <a:alpha val="40000"/>
              </a:prstClr>
            </a:outerShdw>
            <a:reflection blurRad="50800" stA="24000" endPos="73000" dir="5400000" sy="-100000" algn="bl" rotWithShape="0"/>
          </a:effectLst>
        </p:spPr>
        <p:txBody>
          <a:bodyPr anchor="b">
            <a:noAutofit/>
          </a:bodyPr>
          <a:lstStyle>
            <a:lvl1pPr algn="l">
              <a:defRPr sz="4000">
                <a:solidFill>
                  <a:schemeClr val="bg1"/>
                </a:solidFill>
                <a:latin typeface="+mj-lt"/>
              </a:defRPr>
            </a:lvl1pPr>
          </a:lstStyle>
          <a:p>
            <a:r>
              <a:rPr lang="en-US"/>
              <a:t>Section title here</a:t>
            </a:r>
          </a:p>
        </p:txBody>
      </p:sp>
      <p:sp>
        <p:nvSpPr>
          <p:cNvPr id="3" name="Text Placeholder 2"/>
          <p:cNvSpPr>
            <a:spLocks noGrp="1"/>
          </p:cNvSpPr>
          <p:nvPr>
            <p:ph type="body" idx="1" hasCustomPrompt="1"/>
          </p:nvPr>
        </p:nvSpPr>
        <p:spPr>
          <a:xfrm>
            <a:off x="3449983" y="3774065"/>
            <a:ext cx="6641056" cy="1012929"/>
          </a:xfrm>
          <a:prstGeom prst="rect">
            <a:avLst/>
          </a:prstGeom>
        </p:spPr>
        <p:txBody>
          <a:bodyPr tIns="91440">
            <a:normAutofit/>
          </a:bodyPr>
          <a:lstStyle>
            <a:lvl1pPr marL="0" indent="0" algn="r">
              <a:buNone/>
              <a:defRPr sz="1800">
                <a:solidFill>
                  <a:schemeClr val="bg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Subtitle for Section</a:t>
            </a:r>
          </a:p>
        </p:txBody>
      </p:sp>
      <p:cxnSp>
        <p:nvCxnSpPr>
          <p:cNvPr id="15" name="Straight Connector 14"/>
          <p:cNvCxnSpPr/>
          <p:nvPr/>
        </p:nvCxnSpPr>
        <p:spPr>
          <a:xfrm>
            <a:off x="1454239" y="3774065"/>
            <a:ext cx="8630446" cy="0"/>
          </a:xfrm>
          <a:prstGeom prst="line">
            <a:avLst/>
          </a:prstGeom>
          <a:ln w="31750">
            <a:solidFill>
              <a:schemeClr val="bg1"/>
            </a:solidFill>
            <a:tailEnd type="oval"/>
          </a:ln>
        </p:spPr>
        <p:style>
          <a:lnRef idx="3">
            <a:schemeClr val="accent1"/>
          </a:lnRef>
          <a:fillRef idx="0">
            <a:schemeClr val="accent1"/>
          </a:fillRef>
          <a:effectRef idx="2">
            <a:schemeClr val="accent1"/>
          </a:effectRef>
          <a:fontRef idx="minor">
            <a:schemeClr val="tx1"/>
          </a:fontRef>
        </p:style>
      </p:cxnSp>
      <p:pic>
        <p:nvPicPr>
          <p:cNvPr id="7" name="Graphic 6">
            <a:extLst>
              <a:ext uri="{FF2B5EF4-FFF2-40B4-BE49-F238E27FC236}">
                <a16:creationId xmlns:a16="http://schemas.microsoft.com/office/drawing/2014/main" id="{630C92EA-11B0-4240-AFB9-F959233BD1A4}"/>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1389915" y="1251054"/>
            <a:ext cx="4105552" cy="4355891"/>
          </a:xfrm>
          <a:prstGeom prst="rect">
            <a:avLst/>
          </a:prstGeom>
          <a:effectLst>
            <a:outerShdw blurRad="177800" dist="38100" dir="2700000" algn="tl" rotWithShape="0">
              <a:prstClr val="black">
                <a:alpha val="40000"/>
              </a:prstClr>
            </a:outerShdw>
          </a:effectLst>
        </p:spPr>
      </p:pic>
      <p:sp>
        <p:nvSpPr>
          <p:cNvPr id="6" name="Slide Number Placeholder 8">
            <a:extLst>
              <a:ext uri="{FF2B5EF4-FFF2-40B4-BE49-F238E27FC236}">
                <a16:creationId xmlns:a16="http://schemas.microsoft.com/office/drawing/2014/main" id="{544E1C03-75F0-437D-9900-A064AA9BAF3B}"/>
              </a:ext>
            </a:extLst>
          </p:cNvPr>
          <p:cNvSpPr>
            <a:spLocks noGrp="1"/>
          </p:cNvSpPr>
          <p:nvPr>
            <p:ph type="sldNum" sz="quarter" idx="4"/>
          </p:nvPr>
        </p:nvSpPr>
        <p:spPr>
          <a:xfrm>
            <a:off x="202582" y="6388696"/>
            <a:ext cx="636727" cy="322851"/>
          </a:xfrm>
          <a:prstGeom prst="rect">
            <a:avLst/>
          </a:prstGeom>
        </p:spPr>
        <p:txBody>
          <a:bodyPr/>
          <a:lstStyle>
            <a:lvl1pPr>
              <a:defRPr>
                <a:solidFill>
                  <a:schemeClr val="bg1"/>
                </a:solidFill>
              </a:defRPr>
            </a:lvl1pPr>
          </a:lstStyle>
          <a:p>
            <a:fld id="{6D22F896-40B5-4ADD-8801-0D06FADFA095}" type="slidenum">
              <a:rPr lang="en-US" smtClean="0"/>
              <a:pPr/>
              <a:t>‹#›</a:t>
            </a:fld>
            <a:endParaRPr lang="en-US"/>
          </a:p>
        </p:txBody>
      </p:sp>
    </p:spTree>
    <p:extLst>
      <p:ext uri="{BB962C8B-B14F-4D97-AF65-F5344CB8AC3E}">
        <p14:creationId xmlns:p14="http://schemas.microsoft.com/office/powerpoint/2010/main" val="3222834503"/>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1" name="Graphic 10">
            <a:extLst>
              <a:ext uri="{FF2B5EF4-FFF2-40B4-BE49-F238E27FC236}">
                <a16:creationId xmlns:a16="http://schemas.microsoft.com/office/drawing/2014/main" id="{0C9A3128-7B76-4D52-BEF0-DA474BEF4172}"/>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3259570" y="221015"/>
            <a:ext cx="5985566" cy="6350540"/>
          </a:xfrm>
          <a:prstGeom prst="rect">
            <a:avLst/>
          </a:prstGeom>
          <a:effectLst/>
        </p:spPr>
      </p:pic>
      <p:sp>
        <p:nvSpPr>
          <p:cNvPr id="2" name="Title 1"/>
          <p:cNvSpPr>
            <a:spLocks noGrp="1"/>
          </p:cNvSpPr>
          <p:nvPr>
            <p:ph type="title"/>
          </p:nvPr>
        </p:nvSpPr>
        <p:spPr>
          <a:xfrm>
            <a:off x="1205678" y="1151041"/>
            <a:ext cx="9780644" cy="690788"/>
          </a:xfrm>
        </p:spPr>
        <p:txBody>
          <a:bodyPr/>
          <a:lstStyle/>
          <a:p>
            <a:r>
              <a:rPr lang="en-US"/>
              <a:t>Click to edit Master title style</a:t>
            </a:r>
          </a:p>
        </p:txBody>
      </p:sp>
      <p:sp>
        <p:nvSpPr>
          <p:cNvPr id="3" name="Text Placeholder 2"/>
          <p:cNvSpPr>
            <a:spLocks noGrp="1"/>
          </p:cNvSpPr>
          <p:nvPr>
            <p:ph type="body" idx="1"/>
          </p:nvPr>
        </p:nvSpPr>
        <p:spPr>
          <a:xfrm>
            <a:off x="1447191" y="2019550"/>
            <a:ext cx="4645152" cy="605346"/>
          </a:xfrm>
          <a:prstGeom prst="rect">
            <a:avLst/>
          </a:prstGeom>
        </p:spPr>
        <p:txBody>
          <a:bodyPr anchor="b">
            <a:normAutofit/>
          </a:bodyPr>
          <a:lstStyle>
            <a:lvl1pPr marL="0" indent="0">
              <a:lnSpc>
                <a:spcPct val="100000"/>
              </a:lnSpc>
              <a:buNone/>
              <a:defRPr sz="20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412362" y="2023003"/>
            <a:ext cx="4645152" cy="605345"/>
          </a:xfrm>
          <a:prstGeom prst="rect">
            <a:avLst/>
          </a:prstGeom>
        </p:spPr>
        <p:txBody>
          <a:bodyPr anchor="b">
            <a:normAutofit/>
          </a:bodyPr>
          <a:lstStyle>
            <a:lvl1pPr marL="0" indent="0">
              <a:lnSpc>
                <a:spcPct val="100000"/>
              </a:lnSpc>
              <a:buNone/>
              <a:defRPr sz="20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29" name="Straight Connector 28"/>
          <p:cNvCxnSpPr/>
          <p:nvPr/>
        </p:nvCxnSpPr>
        <p:spPr>
          <a:xfrm>
            <a:off x="1378800" y="1957523"/>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9" name="Slide Number Placeholder 8">
            <a:extLst>
              <a:ext uri="{FF2B5EF4-FFF2-40B4-BE49-F238E27FC236}">
                <a16:creationId xmlns:a16="http://schemas.microsoft.com/office/drawing/2014/main" id="{F2E7BC80-4E57-4A18-910F-2661BB17BFA9}"/>
              </a:ext>
            </a:extLst>
          </p:cNvPr>
          <p:cNvSpPr>
            <a:spLocks noGrp="1"/>
          </p:cNvSpPr>
          <p:nvPr>
            <p:ph type="sldNum" sz="quarter" idx="10"/>
          </p:nvPr>
        </p:nvSpPr>
        <p:spPr>
          <a:xfrm>
            <a:off x="202582" y="6388696"/>
            <a:ext cx="636727" cy="322851"/>
          </a:xfrm>
          <a:prstGeom prst="rect">
            <a:avLst/>
          </a:prstGeom>
        </p:spPr>
        <p:txBody>
          <a:bodyPr/>
          <a:lstStyle>
            <a:lvl1pPr>
              <a:defRPr>
                <a:solidFill>
                  <a:schemeClr val="tx2">
                    <a:lumMod val="60000"/>
                    <a:lumOff val="40000"/>
                  </a:schemeClr>
                </a:solidFill>
              </a:defRPr>
            </a:lvl1pPr>
          </a:lstStyle>
          <a:p>
            <a:fld id="{6D22F896-40B5-4ADD-8801-0D06FADFA095}" type="slidenum">
              <a:rPr lang="en-US" smtClean="0"/>
              <a:pPr/>
              <a:t>‹#›</a:t>
            </a:fld>
            <a:endParaRPr lang="en-US"/>
          </a:p>
        </p:txBody>
      </p:sp>
      <p:sp>
        <p:nvSpPr>
          <p:cNvPr id="12" name="TextBox 11">
            <a:extLst>
              <a:ext uri="{FF2B5EF4-FFF2-40B4-BE49-F238E27FC236}">
                <a16:creationId xmlns:a16="http://schemas.microsoft.com/office/drawing/2014/main" id="{0C7705CF-7831-4FE3-9A39-A696338E8024}"/>
              </a:ext>
            </a:extLst>
          </p:cNvPr>
          <p:cNvSpPr txBox="1"/>
          <p:nvPr userDrawn="1"/>
        </p:nvSpPr>
        <p:spPr>
          <a:xfrm>
            <a:off x="9171359" y="6496103"/>
            <a:ext cx="2176920" cy="215444"/>
          </a:xfrm>
          <a:prstGeom prst="rect">
            <a:avLst/>
          </a:prstGeom>
          <a:noFill/>
        </p:spPr>
        <p:txBody>
          <a:bodyPr wrap="square">
            <a:spAutoFit/>
          </a:bodyPr>
          <a:lstStyle/>
          <a:p>
            <a:pPr algn="r"/>
            <a:r>
              <a:rPr lang="en-US" sz="800" b="0" i="0">
                <a:solidFill>
                  <a:schemeClr val="tx2">
                    <a:lumMod val="60000"/>
                    <a:lumOff val="40000"/>
                  </a:schemeClr>
                </a:solidFill>
                <a:effectLst/>
                <a:latin typeface="Helvetica Neue"/>
              </a:rPr>
              <a:t>This material is confidential</a:t>
            </a:r>
            <a:endParaRPr lang="en-US" sz="800">
              <a:solidFill>
                <a:schemeClr val="tx2">
                  <a:lumMod val="60000"/>
                  <a:lumOff val="40000"/>
                </a:schemeClr>
              </a:solidFill>
            </a:endParaRPr>
          </a:p>
        </p:txBody>
      </p:sp>
    </p:spTree>
    <p:extLst>
      <p:ext uri="{BB962C8B-B14F-4D97-AF65-F5344CB8AC3E}">
        <p14:creationId xmlns:p14="http://schemas.microsoft.com/office/powerpoint/2010/main" val="40818195"/>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pic>
        <p:nvPicPr>
          <p:cNvPr id="15" name="Picture 14" descr="A picture containing text, red, night sky&#10;&#10;Description automatically generated">
            <a:extLst>
              <a:ext uri="{FF2B5EF4-FFF2-40B4-BE49-F238E27FC236}">
                <a16:creationId xmlns:a16="http://schemas.microsoft.com/office/drawing/2014/main" id="{25DCBCB0-8448-4D00-99A9-D5728193D767}"/>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r="61522"/>
          <a:stretch/>
        </p:blipFill>
        <p:spPr>
          <a:xfrm>
            <a:off x="0" y="0"/>
            <a:ext cx="4691270" cy="6858000"/>
          </a:xfrm>
          <a:prstGeom prst="rect">
            <a:avLst/>
          </a:prstGeom>
        </p:spPr>
      </p:pic>
      <p:sp>
        <p:nvSpPr>
          <p:cNvPr id="2" name="Title 1"/>
          <p:cNvSpPr>
            <a:spLocks noGrp="1"/>
          </p:cNvSpPr>
          <p:nvPr>
            <p:ph type="title"/>
          </p:nvPr>
        </p:nvSpPr>
        <p:spPr>
          <a:xfrm>
            <a:off x="742305" y="732713"/>
            <a:ext cx="3273099" cy="2247117"/>
          </a:xfrm>
        </p:spPr>
        <p:txBody>
          <a:bodyPr anchor="b">
            <a:normAutofit/>
          </a:bodyPr>
          <a:lstStyle>
            <a:lvl1pPr algn="l">
              <a:defRPr sz="2400">
                <a:solidFill>
                  <a:schemeClr val="bg1"/>
                </a:solidFill>
              </a:defRPr>
            </a:lvl1pPr>
          </a:lstStyle>
          <a:p>
            <a:r>
              <a:rPr lang="en-US"/>
              <a:t>Click to edit Master title style</a:t>
            </a:r>
          </a:p>
        </p:txBody>
      </p:sp>
      <p:sp>
        <p:nvSpPr>
          <p:cNvPr id="4" name="Text Placeholder 3"/>
          <p:cNvSpPr>
            <a:spLocks noGrp="1"/>
          </p:cNvSpPr>
          <p:nvPr>
            <p:ph type="body" sz="half" idx="2"/>
          </p:nvPr>
        </p:nvSpPr>
        <p:spPr>
          <a:xfrm>
            <a:off x="742306" y="3205491"/>
            <a:ext cx="3275013" cy="2248181"/>
          </a:xfrm>
          <a:prstGeom prst="rect">
            <a:avLst/>
          </a:prstGeom>
        </p:spPr>
        <p:txBody>
          <a:bodyPr/>
          <a:lstStyle>
            <a:lvl1pPr marL="0" indent="0" algn="l">
              <a:buNone/>
              <a:defRPr sz="16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cxnSp>
        <p:nvCxnSpPr>
          <p:cNvPr id="17" name="Straight Connector 16"/>
          <p:cNvCxnSpPr>
            <a:cxnSpLocks/>
          </p:cNvCxnSpPr>
          <p:nvPr/>
        </p:nvCxnSpPr>
        <p:spPr>
          <a:xfrm>
            <a:off x="794507" y="3128387"/>
            <a:ext cx="3220897" cy="0"/>
          </a:xfrm>
          <a:prstGeom prst="line">
            <a:avLst/>
          </a:prstGeom>
          <a:ln w="31750">
            <a:solidFill>
              <a:schemeClr val="bg1"/>
            </a:solidFill>
          </a:ln>
        </p:spPr>
        <p:style>
          <a:lnRef idx="3">
            <a:schemeClr val="accent1"/>
          </a:lnRef>
          <a:fillRef idx="0">
            <a:schemeClr val="accent1"/>
          </a:fillRef>
          <a:effectRef idx="2">
            <a:schemeClr val="accent1"/>
          </a:effectRef>
          <a:fontRef idx="minor">
            <a:schemeClr val="tx1"/>
          </a:fontRef>
        </p:style>
      </p:cxnSp>
      <p:sp>
        <p:nvSpPr>
          <p:cNvPr id="13" name="Text Placeholder 3">
            <a:extLst>
              <a:ext uri="{FF2B5EF4-FFF2-40B4-BE49-F238E27FC236}">
                <a16:creationId xmlns:a16="http://schemas.microsoft.com/office/drawing/2014/main" id="{1E9839C3-A93C-44C2-B383-3CA7638930D5}"/>
              </a:ext>
            </a:extLst>
          </p:cNvPr>
          <p:cNvSpPr>
            <a:spLocks noGrp="1"/>
          </p:cNvSpPr>
          <p:nvPr>
            <p:ph type="body" sz="half" idx="10" hasCustomPrompt="1"/>
          </p:nvPr>
        </p:nvSpPr>
        <p:spPr>
          <a:xfrm>
            <a:off x="5361190" y="1234085"/>
            <a:ext cx="4736967" cy="2003742"/>
          </a:xfrm>
          <a:prstGeom prst="rect">
            <a:avLst/>
          </a:prstGeom>
        </p:spPr>
        <p:txBody>
          <a:bodyPr>
            <a:noAutofit/>
          </a:bodyPr>
          <a:lstStyle>
            <a:lvl1pPr marL="0" indent="0" algn="l">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a:t>
            </a:r>
            <a:r>
              <a:rPr lang="en-US" err="1"/>
              <a:t>labore</a:t>
            </a:r>
            <a:r>
              <a:rPr lang="en-US"/>
              <a:t> et dolore magna </a:t>
            </a:r>
            <a:r>
              <a:rPr lang="en-US" err="1"/>
              <a:t>aliqua</a:t>
            </a:r>
            <a:r>
              <a:rPr lang="en-US"/>
              <a:t>. Ut </a:t>
            </a:r>
            <a:r>
              <a:rPr lang="en-US" err="1"/>
              <a:t>enim</a:t>
            </a:r>
            <a:r>
              <a:rPr lang="en-US"/>
              <a:t> ad minim </a:t>
            </a:r>
            <a:r>
              <a:rPr lang="en-US" err="1"/>
              <a:t>veniam</a:t>
            </a:r>
            <a:r>
              <a:rPr lang="en-US"/>
              <a:t>, </a:t>
            </a:r>
            <a:r>
              <a:rPr lang="en-US" err="1"/>
              <a:t>quis</a:t>
            </a:r>
            <a:r>
              <a:rPr lang="en-US"/>
              <a:t> </a:t>
            </a:r>
            <a:r>
              <a:rPr lang="en-US" err="1"/>
              <a:t>nostrud</a:t>
            </a:r>
            <a:r>
              <a:rPr lang="en-US"/>
              <a:t> exercitation </a:t>
            </a:r>
            <a:r>
              <a:rPr lang="en-US" err="1"/>
              <a:t>ullamco</a:t>
            </a:r>
            <a:r>
              <a:rPr lang="en-US"/>
              <a:t> </a:t>
            </a:r>
            <a:r>
              <a:rPr lang="en-US" err="1"/>
              <a:t>laboris</a:t>
            </a:r>
            <a:r>
              <a:rPr lang="en-US"/>
              <a:t> nisi </a:t>
            </a:r>
            <a:r>
              <a:rPr lang="en-US" err="1"/>
              <a:t>ut</a:t>
            </a:r>
            <a:r>
              <a:rPr lang="en-US"/>
              <a:t> </a:t>
            </a:r>
            <a:r>
              <a:rPr lang="en-US" err="1"/>
              <a:t>aliquip</a:t>
            </a:r>
            <a:r>
              <a:rPr lang="en-US"/>
              <a:t> ex </a:t>
            </a:r>
            <a:r>
              <a:rPr lang="en-US" err="1"/>
              <a:t>ea</a:t>
            </a:r>
            <a:r>
              <a:rPr lang="en-US"/>
              <a:t> </a:t>
            </a:r>
            <a:r>
              <a:rPr lang="en-US" err="1"/>
              <a:t>commodo</a:t>
            </a:r>
            <a:r>
              <a:rPr lang="en-US"/>
              <a:t> </a:t>
            </a:r>
            <a:r>
              <a:rPr lang="en-US" err="1"/>
              <a:t>consequat</a:t>
            </a:r>
            <a:r>
              <a:rPr lang="en-US"/>
              <a:t>. Duis </a:t>
            </a:r>
            <a:r>
              <a:rPr lang="en-US" err="1"/>
              <a:t>aute</a:t>
            </a:r>
            <a:r>
              <a:rPr lang="en-US"/>
              <a:t> </a:t>
            </a:r>
            <a:r>
              <a:rPr lang="en-US" err="1"/>
              <a:t>irure</a:t>
            </a:r>
            <a:r>
              <a:rPr lang="en-US"/>
              <a:t> dolor in </a:t>
            </a:r>
            <a:r>
              <a:rPr lang="en-US" err="1"/>
              <a:t>reprehenderit</a:t>
            </a:r>
            <a:r>
              <a:rPr lang="en-US"/>
              <a:t> in </a:t>
            </a:r>
            <a:r>
              <a:rPr lang="en-US" err="1"/>
              <a:t>voluptate</a:t>
            </a:r>
            <a:r>
              <a:rPr lang="en-US"/>
              <a:t> </a:t>
            </a:r>
            <a:r>
              <a:rPr lang="en-US" err="1"/>
              <a:t>velit</a:t>
            </a:r>
            <a:r>
              <a:rPr lang="en-US"/>
              <a:t> </a:t>
            </a:r>
            <a:r>
              <a:rPr lang="en-US" err="1"/>
              <a:t>esse</a:t>
            </a:r>
            <a:r>
              <a:rPr lang="en-US"/>
              <a:t> </a:t>
            </a:r>
            <a:r>
              <a:rPr lang="en-US" err="1"/>
              <a:t>cillum</a:t>
            </a:r>
            <a:r>
              <a:rPr lang="en-US"/>
              <a:t> dolore </a:t>
            </a:r>
            <a:r>
              <a:rPr lang="en-US" err="1"/>
              <a:t>eu</a:t>
            </a:r>
            <a:r>
              <a:rPr lang="en-US"/>
              <a:t> </a:t>
            </a:r>
            <a:r>
              <a:rPr lang="en-US" err="1"/>
              <a:t>fugiat</a:t>
            </a:r>
            <a:r>
              <a:rPr lang="en-US"/>
              <a:t> </a:t>
            </a:r>
            <a:r>
              <a:rPr lang="en-US" err="1"/>
              <a:t>nulla</a:t>
            </a:r>
            <a:r>
              <a:rPr lang="en-US"/>
              <a:t> </a:t>
            </a:r>
            <a:r>
              <a:rPr lang="en-US" err="1"/>
              <a:t>pariatur</a:t>
            </a:r>
            <a:r>
              <a:rPr lang="en-US"/>
              <a:t>. </a:t>
            </a:r>
            <a:r>
              <a:rPr lang="en-US" err="1"/>
              <a:t>Excepteur</a:t>
            </a:r>
            <a:r>
              <a:rPr lang="en-US"/>
              <a:t> </a:t>
            </a:r>
            <a:r>
              <a:rPr lang="en-US" err="1"/>
              <a:t>sint</a:t>
            </a:r>
            <a:r>
              <a:rPr lang="en-US"/>
              <a:t> </a:t>
            </a:r>
            <a:r>
              <a:rPr lang="en-US" err="1"/>
              <a:t>occaecat</a:t>
            </a:r>
            <a:r>
              <a:rPr lang="en-US"/>
              <a:t> </a:t>
            </a:r>
            <a:r>
              <a:rPr lang="en-US" err="1"/>
              <a:t>cupidatat</a:t>
            </a:r>
            <a:r>
              <a:rPr lang="en-US"/>
              <a:t> non </a:t>
            </a:r>
            <a:r>
              <a:rPr lang="en-US" err="1"/>
              <a:t>proident</a:t>
            </a:r>
            <a:r>
              <a:rPr lang="en-US"/>
              <a:t>, sunt in culpa qui </a:t>
            </a:r>
            <a:r>
              <a:rPr lang="en-US" err="1"/>
              <a:t>officia</a:t>
            </a:r>
            <a:r>
              <a:rPr lang="en-US"/>
              <a:t> </a:t>
            </a:r>
            <a:r>
              <a:rPr lang="en-US" err="1"/>
              <a:t>deserunt</a:t>
            </a:r>
            <a:r>
              <a:rPr lang="en-US"/>
              <a:t> </a:t>
            </a:r>
            <a:r>
              <a:rPr lang="en-US" err="1"/>
              <a:t>mollit</a:t>
            </a:r>
            <a:r>
              <a:rPr lang="en-US"/>
              <a:t> </a:t>
            </a:r>
            <a:r>
              <a:rPr lang="en-US" err="1"/>
              <a:t>anim</a:t>
            </a:r>
            <a:r>
              <a:rPr lang="en-US"/>
              <a:t> id </a:t>
            </a:r>
            <a:r>
              <a:rPr lang="en-US" err="1"/>
              <a:t>est</a:t>
            </a:r>
            <a:r>
              <a:rPr lang="en-US"/>
              <a:t> </a:t>
            </a:r>
            <a:r>
              <a:rPr lang="en-US" err="1"/>
              <a:t>laborum</a:t>
            </a:r>
            <a:r>
              <a:rPr lang="en-US"/>
              <a:t>.</a:t>
            </a:r>
          </a:p>
        </p:txBody>
      </p:sp>
      <p:sp>
        <p:nvSpPr>
          <p:cNvPr id="14" name="Text Placeholder 3">
            <a:extLst>
              <a:ext uri="{FF2B5EF4-FFF2-40B4-BE49-F238E27FC236}">
                <a16:creationId xmlns:a16="http://schemas.microsoft.com/office/drawing/2014/main" id="{31E0046A-66CB-4A8A-9376-D6A4931EB306}"/>
              </a:ext>
            </a:extLst>
          </p:cNvPr>
          <p:cNvSpPr>
            <a:spLocks noGrp="1"/>
          </p:cNvSpPr>
          <p:nvPr>
            <p:ph type="body" sz="half" idx="11" hasCustomPrompt="1"/>
          </p:nvPr>
        </p:nvSpPr>
        <p:spPr>
          <a:xfrm>
            <a:off x="5369114" y="3548609"/>
            <a:ext cx="5524404" cy="2003742"/>
          </a:xfrm>
          <a:prstGeom prst="rect">
            <a:avLst/>
          </a:prstGeom>
        </p:spPr>
        <p:txBody>
          <a:bodyPr>
            <a:noAutofit/>
          </a:bodyPr>
          <a:lstStyle>
            <a:lvl1pPr marL="285750" marR="0" indent="-285750" algn="l" defTabSz="914400" rtl="0" eaLnBrk="1" fontAlgn="auto" latinLnBrk="0" hangingPunct="1">
              <a:lnSpc>
                <a:spcPct val="120000"/>
              </a:lnSpc>
              <a:spcBef>
                <a:spcPts val="1000"/>
              </a:spcBef>
              <a:spcAft>
                <a:spcPts val="0"/>
              </a:spcAft>
              <a:buClr>
                <a:schemeClr val="accent1"/>
              </a:buClr>
              <a:buSzPct val="100000"/>
              <a:buFont typeface="Arial" panose="020B0604020202020204" pitchFamily="34" charset="0"/>
              <a:buChar char="•"/>
              <a:tabLst/>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Bullet point sample one</a:t>
            </a:r>
          </a:p>
          <a:p>
            <a:pPr marL="285750" marR="0" lvl="0" indent="-285750" algn="l" defTabSz="914400" rtl="0" eaLnBrk="1" fontAlgn="auto" latinLnBrk="0" hangingPunct="1">
              <a:lnSpc>
                <a:spcPct val="120000"/>
              </a:lnSpc>
              <a:spcBef>
                <a:spcPts val="1000"/>
              </a:spcBef>
              <a:spcAft>
                <a:spcPts val="0"/>
              </a:spcAft>
              <a:buClr>
                <a:schemeClr val="accent1"/>
              </a:buClr>
              <a:buSzPct val="100000"/>
              <a:tabLst/>
              <a:defRPr/>
            </a:pPr>
            <a:r>
              <a:rPr lang="en-US"/>
              <a:t>Bullet point sample two</a:t>
            </a:r>
          </a:p>
          <a:p>
            <a:pPr marL="285750" marR="0" lvl="0" indent="-285750" algn="l" defTabSz="914400" rtl="0" eaLnBrk="1" fontAlgn="auto" latinLnBrk="0" hangingPunct="1">
              <a:lnSpc>
                <a:spcPct val="120000"/>
              </a:lnSpc>
              <a:spcBef>
                <a:spcPts val="1000"/>
              </a:spcBef>
              <a:spcAft>
                <a:spcPts val="0"/>
              </a:spcAft>
              <a:buClr>
                <a:schemeClr val="accent1"/>
              </a:buClr>
              <a:buSzPct val="100000"/>
              <a:tabLst/>
              <a:defRPr/>
            </a:pPr>
            <a:r>
              <a:rPr lang="en-US"/>
              <a:t>Bullet point sample three</a:t>
            </a:r>
          </a:p>
          <a:p>
            <a:pPr marL="285750" marR="0" lvl="0" indent="-285750" algn="l" defTabSz="914400" rtl="0" eaLnBrk="1" fontAlgn="auto" latinLnBrk="0" hangingPunct="1">
              <a:lnSpc>
                <a:spcPct val="120000"/>
              </a:lnSpc>
              <a:spcBef>
                <a:spcPts val="1000"/>
              </a:spcBef>
              <a:spcAft>
                <a:spcPts val="0"/>
              </a:spcAft>
              <a:buClr>
                <a:schemeClr val="accent1"/>
              </a:buClr>
              <a:buSzPct val="100000"/>
              <a:tabLst/>
              <a:defRPr/>
            </a:pPr>
            <a:r>
              <a:rPr lang="en-US"/>
              <a:t>Bullet point sample four</a:t>
            </a:r>
          </a:p>
          <a:p>
            <a:pPr marL="285750" marR="0" lvl="0" indent="-285750" algn="l" defTabSz="914400" rtl="0" eaLnBrk="1" fontAlgn="auto" latinLnBrk="0" hangingPunct="1">
              <a:lnSpc>
                <a:spcPct val="120000"/>
              </a:lnSpc>
              <a:spcBef>
                <a:spcPts val="1000"/>
              </a:spcBef>
              <a:spcAft>
                <a:spcPts val="0"/>
              </a:spcAft>
              <a:buClr>
                <a:schemeClr val="accent1"/>
              </a:buClr>
              <a:buSzPct val="100000"/>
              <a:tabLst/>
              <a:defRPr/>
            </a:pPr>
            <a:r>
              <a:rPr lang="en-US"/>
              <a:t>Bullet point sample five</a:t>
            </a:r>
          </a:p>
        </p:txBody>
      </p:sp>
      <p:sp>
        <p:nvSpPr>
          <p:cNvPr id="8" name="Slide Number Placeholder 8">
            <a:extLst>
              <a:ext uri="{FF2B5EF4-FFF2-40B4-BE49-F238E27FC236}">
                <a16:creationId xmlns:a16="http://schemas.microsoft.com/office/drawing/2014/main" id="{DFC33651-1F41-404F-91C3-3911DC46CB52}"/>
              </a:ext>
            </a:extLst>
          </p:cNvPr>
          <p:cNvSpPr>
            <a:spLocks noGrp="1"/>
          </p:cNvSpPr>
          <p:nvPr>
            <p:ph type="sldNum" sz="quarter" idx="4"/>
          </p:nvPr>
        </p:nvSpPr>
        <p:spPr>
          <a:xfrm>
            <a:off x="202582" y="6388696"/>
            <a:ext cx="636727" cy="322851"/>
          </a:xfrm>
          <a:prstGeom prst="rect">
            <a:avLst/>
          </a:prstGeom>
        </p:spPr>
        <p:txBody>
          <a:bodyPr/>
          <a:lstStyle>
            <a:lvl1pPr>
              <a:defRPr>
                <a:solidFill>
                  <a:schemeClr val="bg1"/>
                </a:solidFill>
              </a:defRPr>
            </a:lvl1pPr>
          </a:lstStyle>
          <a:p>
            <a:fld id="{6D22F896-40B5-4ADD-8801-0D06FADFA095}" type="slidenum">
              <a:rPr lang="en-US" smtClean="0"/>
              <a:pPr/>
              <a:t>‹#›</a:t>
            </a:fld>
            <a:endParaRPr lang="en-US"/>
          </a:p>
        </p:txBody>
      </p:sp>
      <p:sp>
        <p:nvSpPr>
          <p:cNvPr id="9" name="TextBox 8">
            <a:extLst>
              <a:ext uri="{FF2B5EF4-FFF2-40B4-BE49-F238E27FC236}">
                <a16:creationId xmlns:a16="http://schemas.microsoft.com/office/drawing/2014/main" id="{A8ABDAD4-BDE9-41FB-97A8-C0142A6E26E5}"/>
              </a:ext>
            </a:extLst>
          </p:cNvPr>
          <p:cNvSpPr txBox="1"/>
          <p:nvPr userDrawn="1"/>
        </p:nvSpPr>
        <p:spPr>
          <a:xfrm>
            <a:off x="9171359" y="6496103"/>
            <a:ext cx="2176920" cy="215444"/>
          </a:xfrm>
          <a:prstGeom prst="rect">
            <a:avLst/>
          </a:prstGeom>
          <a:noFill/>
        </p:spPr>
        <p:txBody>
          <a:bodyPr wrap="square">
            <a:spAutoFit/>
          </a:bodyPr>
          <a:lstStyle/>
          <a:p>
            <a:pPr algn="r"/>
            <a:r>
              <a:rPr lang="en-US" sz="800" b="0" i="0">
                <a:solidFill>
                  <a:schemeClr val="tx2">
                    <a:lumMod val="60000"/>
                    <a:lumOff val="40000"/>
                  </a:schemeClr>
                </a:solidFill>
                <a:effectLst/>
                <a:latin typeface="Helvetica Neue"/>
              </a:rPr>
              <a:t>This material is confidential</a:t>
            </a:r>
            <a:endParaRPr lang="en-US" sz="800">
              <a:solidFill>
                <a:schemeClr val="tx2">
                  <a:lumMod val="60000"/>
                  <a:lumOff val="40000"/>
                </a:schemeClr>
              </a:solidFill>
            </a:endParaRPr>
          </a:p>
        </p:txBody>
      </p:sp>
    </p:spTree>
    <p:extLst>
      <p:ext uri="{BB962C8B-B14F-4D97-AF65-F5344CB8AC3E}">
        <p14:creationId xmlns:p14="http://schemas.microsoft.com/office/powerpoint/2010/main" val="3997702855"/>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1_Content with Caption">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25DCBCB0-8448-4D00-99A9-D5728193D767}"/>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l="572" r="60574"/>
          <a:stretch/>
        </p:blipFill>
        <p:spPr>
          <a:xfrm>
            <a:off x="0" y="0"/>
            <a:ext cx="4736967" cy="6857999"/>
          </a:xfrm>
          <a:prstGeom prst="rect">
            <a:avLst/>
          </a:prstGeom>
        </p:spPr>
      </p:pic>
      <p:sp>
        <p:nvSpPr>
          <p:cNvPr id="2" name="Title 1"/>
          <p:cNvSpPr>
            <a:spLocks noGrp="1"/>
          </p:cNvSpPr>
          <p:nvPr>
            <p:ph type="title"/>
          </p:nvPr>
        </p:nvSpPr>
        <p:spPr>
          <a:xfrm>
            <a:off x="742305" y="732713"/>
            <a:ext cx="3273099" cy="2247117"/>
          </a:xfrm>
        </p:spPr>
        <p:txBody>
          <a:bodyPr anchor="b">
            <a:normAutofit/>
          </a:bodyPr>
          <a:lstStyle>
            <a:lvl1pPr algn="l">
              <a:defRPr sz="2400">
                <a:solidFill>
                  <a:schemeClr val="bg1"/>
                </a:solidFill>
              </a:defRPr>
            </a:lvl1pPr>
          </a:lstStyle>
          <a:p>
            <a:r>
              <a:rPr lang="en-US"/>
              <a:t>Click to edit Master title style</a:t>
            </a:r>
          </a:p>
        </p:txBody>
      </p:sp>
      <p:sp>
        <p:nvSpPr>
          <p:cNvPr id="4" name="Text Placeholder 3"/>
          <p:cNvSpPr>
            <a:spLocks noGrp="1"/>
          </p:cNvSpPr>
          <p:nvPr>
            <p:ph type="body" sz="half" idx="2"/>
          </p:nvPr>
        </p:nvSpPr>
        <p:spPr>
          <a:xfrm>
            <a:off x="742306" y="3205491"/>
            <a:ext cx="3275013" cy="2248181"/>
          </a:xfrm>
          <a:prstGeom prst="rect">
            <a:avLst/>
          </a:prstGeom>
        </p:spPr>
        <p:txBody>
          <a:bodyPr/>
          <a:lstStyle>
            <a:lvl1pPr marL="0" indent="0" algn="l">
              <a:buNone/>
              <a:defRPr sz="16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cxnSp>
        <p:nvCxnSpPr>
          <p:cNvPr id="17" name="Straight Connector 16"/>
          <p:cNvCxnSpPr>
            <a:cxnSpLocks/>
          </p:cNvCxnSpPr>
          <p:nvPr/>
        </p:nvCxnSpPr>
        <p:spPr>
          <a:xfrm>
            <a:off x="794507" y="3128387"/>
            <a:ext cx="3220897" cy="0"/>
          </a:xfrm>
          <a:prstGeom prst="line">
            <a:avLst/>
          </a:prstGeom>
          <a:ln w="31750">
            <a:solidFill>
              <a:schemeClr val="bg1"/>
            </a:solidFill>
          </a:ln>
        </p:spPr>
        <p:style>
          <a:lnRef idx="3">
            <a:schemeClr val="accent1"/>
          </a:lnRef>
          <a:fillRef idx="0">
            <a:schemeClr val="accent1"/>
          </a:fillRef>
          <a:effectRef idx="2">
            <a:schemeClr val="accent1"/>
          </a:effectRef>
          <a:fontRef idx="minor">
            <a:schemeClr val="tx1"/>
          </a:fontRef>
        </p:style>
      </p:cxnSp>
      <p:sp>
        <p:nvSpPr>
          <p:cNvPr id="13" name="Text Placeholder 3">
            <a:extLst>
              <a:ext uri="{FF2B5EF4-FFF2-40B4-BE49-F238E27FC236}">
                <a16:creationId xmlns:a16="http://schemas.microsoft.com/office/drawing/2014/main" id="{1E9839C3-A93C-44C2-B383-3CA7638930D5}"/>
              </a:ext>
            </a:extLst>
          </p:cNvPr>
          <p:cNvSpPr>
            <a:spLocks noGrp="1"/>
          </p:cNvSpPr>
          <p:nvPr>
            <p:ph type="body" sz="half" idx="10" hasCustomPrompt="1"/>
          </p:nvPr>
        </p:nvSpPr>
        <p:spPr>
          <a:xfrm>
            <a:off x="5361190" y="1234085"/>
            <a:ext cx="5090358" cy="2003742"/>
          </a:xfrm>
          <a:prstGeom prst="rect">
            <a:avLst/>
          </a:prstGeom>
        </p:spPr>
        <p:txBody>
          <a:bodyPr>
            <a:noAutofit/>
          </a:bodyPr>
          <a:lstStyle>
            <a:lvl1pPr marL="0" indent="0" algn="l">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a:t>
            </a:r>
            <a:r>
              <a:rPr lang="en-US" err="1"/>
              <a:t>labore</a:t>
            </a:r>
            <a:r>
              <a:rPr lang="en-US"/>
              <a:t> et dolore magna </a:t>
            </a:r>
            <a:r>
              <a:rPr lang="en-US" err="1"/>
              <a:t>aliqua</a:t>
            </a:r>
            <a:r>
              <a:rPr lang="en-US"/>
              <a:t>. Ut </a:t>
            </a:r>
            <a:r>
              <a:rPr lang="en-US" err="1"/>
              <a:t>enim</a:t>
            </a:r>
            <a:r>
              <a:rPr lang="en-US"/>
              <a:t> ad minim </a:t>
            </a:r>
            <a:r>
              <a:rPr lang="en-US" err="1"/>
              <a:t>veniam</a:t>
            </a:r>
            <a:r>
              <a:rPr lang="en-US"/>
              <a:t>, </a:t>
            </a:r>
            <a:r>
              <a:rPr lang="en-US" err="1"/>
              <a:t>quis</a:t>
            </a:r>
            <a:r>
              <a:rPr lang="en-US"/>
              <a:t> </a:t>
            </a:r>
            <a:r>
              <a:rPr lang="en-US" err="1"/>
              <a:t>nostrud</a:t>
            </a:r>
            <a:r>
              <a:rPr lang="en-US"/>
              <a:t> exercitation </a:t>
            </a:r>
            <a:r>
              <a:rPr lang="en-US" err="1"/>
              <a:t>ullamco</a:t>
            </a:r>
            <a:r>
              <a:rPr lang="en-US"/>
              <a:t> </a:t>
            </a:r>
            <a:r>
              <a:rPr lang="en-US" err="1"/>
              <a:t>laboris</a:t>
            </a:r>
            <a:r>
              <a:rPr lang="en-US"/>
              <a:t> nisi </a:t>
            </a:r>
            <a:r>
              <a:rPr lang="en-US" err="1"/>
              <a:t>ut</a:t>
            </a:r>
            <a:r>
              <a:rPr lang="en-US"/>
              <a:t> </a:t>
            </a:r>
            <a:r>
              <a:rPr lang="en-US" err="1"/>
              <a:t>aliquip</a:t>
            </a:r>
            <a:r>
              <a:rPr lang="en-US"/>
              <a:t> ex </a:t>
            </a:r>
            <a:r>
              <a:rPr lang="en-US" err="1"/>
              <a:t>ea</a:t>
            </a:r>
            <a:r>
              <a:rPr lang="en-US"/>
              <a:t> </a:t>
            </a:r>
            <a:r>
              <a:rPr lang="en-US" err="1"/>
              <a:t>commodo</a:t>
            </a:r>
            <a:r>
              <a:rPr lang="en-US"/>
              <a:t> </a:t>
            </a:r>
            <a:r>
              <a:rPr lang="en-US" err="1"/>
              <a:t>consequat</a:t>
            </a:r>
            <a:r>
              <a:rPr lang="en-US"/>
              <a:t>. Duis </a:t>
            </a:r>
            <a:r>
              <a:rPr lang="en-US" err="1"/>
              <a:t>aute</a:t>
            </a:r>
            <a:r>
              <a:rPr lang="en-US"/>
              <a:t> </a:t>
            </a:r>
            <a:r>
              <a:rPr lang="en-US" err="1"/>
              <a:t>irure</a:t>
            </a:r>
            <a:r>
              <a:rPr lang="en-US"/>
              <a:t> dolor in </a:t>
            </a:r>
            <a:r>
              <a:rPr lang="en-US" err="1"/>
              <a:t>reprehenderit</a:t>
            </a:r>
            <a:r>
              <a:rPr lang="en-US"/>
              <a:t> in </a:t>
            </a:r>
            <a:r>
              <a:rPr lang="en-US" err="1"/>
              <a:t>voluptate</a:t>
            </a:r>
            <a:r>
              <a:rPr lang="en-US"/>
              <a:t> </a:t>
            </a:r>
            <a:r>
              <a:rPr lang="en-US" err="1"/>
              <a:t>velit</a:t>
            </a:r>
            <a:r>
              <a:rPr lang="en-US"/>
              <a:t> </a:t>
            </a:r>
            <a:r>
              <a:rPr lang="en-US" err="1"/>
              <a:t>esse</a:t>
            </a:r>
            <a:r>
              <a:rPr lang="en-US"/>
              <a:t> </a:t>
            </a:r>
            <a:r>
              <a:rPr lang="en-US" err="1"/>
              <a:t>cillum</a:t>
            </a:r>
            <a:r>
              <a:rPr lang="en-US"/>
              <a:t> dolore </a:t>
            </a:r>
            <a:r>
              <a:rPr lang="en-US" err="1"/>
              <a:t>eu</a:t>
            </a:r>
            <a:r>
              <a:rPr lang="en-US"/>
              <a:t> </a:t>
            </a:r>
            <a:r>
              <a:rPr lang="en-US" err="1"/>
              <a:t>fugiat</a:t>
            </a:r>
            <a:r>
              <a:rPr lang="en-US"/>
              <a:t> </a:t>
            </a:r>
            <a:r>
              <a:rPr lang="en-US" err="1"/>
              <a:t>nulla</a:t>
            </a:r>
            <a:r>
              <a:rPr lang="en-US"/>
              <a:t> </a:t>
            </a:r>
            <a:r>
              <a:rPr lang="en-US" err="1"/>
              <a:t>pariatur</a:t>
            </a:r>
            <a:r>
              <a:rPr lang="en-US"/>
              <a:t>. </a:t>
            </a:r>
            <a:r>
              <a:rPr lang="en-US" err="1"/>
              <a:t>Excepteur</a:t>
            </a:r>
            <a:r>
              <a:rPr lang="en-US"/>
              <a:t> </a:t>
            </a:r>
            <a:r>
              <a:rPr lang="en-US" err="1"/>
              <a:t>sint</a:t>
            </a:r>
            <a:r>
              <a:rPr lang="en-US"/>
              <a:t> </a:t>
            </a:r>
            <a:r>
              <a:rPr lang="en-US" err="1"/>
              <a:t>occaecat</a:t>
            </a:r>
            <a:r>
              <a:rPr lang="en-US"/>
              <a:t> </a:t>
            </a:r>
            <a:r>
              <a:rPr lang="en-US" err="1"/>
              <a:t>cupidatat</a:t>
            </a:r>
            <a:r>
              <a:rPr lang="en-US"/>
              <a:t> non </a:t>
            </a:r>
            <a:r>
              <a:rPr lang="en-US" err="1"/>
              <a:t>proident</a:t>
            </a:r>
            <a:r>
              <a:rPr lang="en-US"/>
              <a:t>, sunt in culpa qui </a:t>
            </a:r>
            <a:r>
              <a:rPr lang="en-US" err="1"/>
              <a:t>officia</a:t>
            </a:r>
            <a:r>
              <a:rPr lang="en-US"/>
              <a:t> </a:t>
            </a:r>
            <a:r>
              <a:rPr lang="en-US" err="1"/>
              <a:t>deserunt</a:t>
            </a:r>
            <a:r>
              <a:rPr lang="en-US"/>
              <a:t> </a:t>
            </a:r>
            <a:r>
              <a:rPr lang="en-US" err="1"/>
              <a:t>mollit</a:t>
            </a:r>
            <a:r>
              <a:rPr lang="en-US"/>
              <a:t> </a:t>
            </a:r>
            <a:r>
              <a:rPr lang="en-US" err="1"/>
              <a:t>anim</a:t>
            </a:r>
            <a:r>
              <a:rPr lang="en-US"/>
              <a:t> id </a:t>
            </a:r>
            <a:r>
              <a:rPr lang="en-US" err="1"/>
              <a:t>est</a:t>
            </a:r>
            <a:r>
              <a:rPr lang="en-US"/>
              <a:t> </a:t>
            </a:r>
            <a:r>
              <a:rPr lang="en-US" err="1"/>
              <a:t>laborum</a:t>
            </a:r>
            <a:r>
              <a:rPr lang="en-US"/>
              <a:t>.</a:t>
            </a:r>
          </a:p>
        </p:txBody>
      </p:sp>
      <p:sp>
        <p:nvSpPr>
          <p:cNvPr id="14" name="Text Placeholder 3">
            <a:extLst>
              <a:ext uri="{FF2B5EF4-FFF2-40B4-BE49-F238E27FC236}">
                <a16:creationId xmlns:a16="http://schemas.microsoft.com/office/drawing/2014/main" id="{31E0046A-66CB-4A8A-9376-D6A4931EB306}"/>
              </a:ext>
            </a:extLst>
          </p:cNvPr>
          <p:cNvSpPr>
            <a:spLocks noGrp="1"/>
          </p:cNvSpPr>
          <p:nvPr>
            <p:ph type="body" sz="half" idx="11" hasCustomPrompt="1"/>
          </p:nvPr>
        </p:nvSpPr>
        <p:spPr>
          <a:xfrm>
            <a:off x="5369114" y="3548609"/>
            <a:ext cx="5524404" cy="2003742"/>
          </a:xfrm>
          <a:prstGeom prst="rect">
            <a:avLst/>
          </a:prstGeom>
        </p:spPr>
        <p:txBody>
          <a:bodyPr>
            <a:noAutofit/>
          </a:bodyPr>
          <a:lstStyle>
            <a:lvl1pPr marL="285750" marR="0" indent="-285750" algn="l" defTabSz="914400" rtl="0" eaLnBrk="1" fontAlgn="auto" latinLnBrk="0" hangingPunct="1">
              <a:lnSpc>
                <a:spcPct val="120000"/>
              </a:lnSpc>
              <a:spcBef>
                <a:spcPts val="1000"/>
              </a:spcBef>
              <a:spcAft>
                <a:spcPts val="0"/>
              </a:spcAft>
              <a:buClr>
                <a:schemeClr val="accent1"/>
              </a:buClr>
              <a:buSzPct val="100000"/>
              <a:buFont typeface="Arial" panose="020B0604020202020204" pitchFamily="34" charset="0"/>
              <a:buChar char="•"/>
              <a:tabLst/>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Bullet point sample one</a:t>
            </a:r>
          </a:p>
          <a:p>
            <a:pPr marL="285750" marR="0" lvl="0" indent="-285750" algn="l" defTabSz="914400" rtl="0" eaLnBrk="1" fontAlgn="auto" latinLnBrk="0" hangingPunct="1">
              <a:lnSpc>
                <a:spcPct val="120000"/>
              </a:lnSpc>
              <a:spcBef>
                <a:spcPts val="1000"/>
              </a:spcBef>
              <a:spcAft>
                <a:spcPts val="0"/>
              </a:spcAft>
              <a:buClr>
                <a:schemeClr val="accent1"/>
              </a:buClr>
              <a:buSzPct val="100000"/>
              <a:tabLst/>
              <a:defRPr/>
            </a:pPr>
            <a:r>
              <a:rPr lang="en-US"/>
              <a:t>Bullet point sample two</a:t>
            </a:r>
          </a:p>
          <a:p>
            <a:pPr marL="285750" marR="0" lvl="0" indent="-285750" algn="l" defTabSz="914400" rtl="0" eaLnBrk="1" fontAlgn="auto" latinLnBrk="0" hangingPunct="1">
              <a:lnSpc>
                <a:spcPct val="120000"/>
              </a:lnSpc>
              <a:spcBef>
                <a:spcPts val="1000"/>
              </a:spcBef>
              <a:spcAft>
                <a:spcPts val="0"/>
              </a:spcAft>
              <a:buClr>
                <a:schemeClr val="accent1"/>
              </a:buClr>
              <a:buSzPct val="100000"/>
              <a:tabLst/>
              <a:defRPr/>
            </a:pPr>
            <a:r>
              <a:rPr lang="en-US"/>
              <a:t>Bullet point sample three</a:t>
            </a:r>
          </a:p>
          <a:p>
            <a:pPr marL="285750" marR="0" lvl="0" indent="-285750" algn="l" defTabSz="914400" rtl="0" eaLnBrk="1" fontAlgn="auto" latinLnBrk="0" hangingPunct="1">
              <a:lnSpc>
                <a:spcPct val="120000"/>
              </a:lnSpc>
              <a:spcBef>
                <a:spcPts val="1000"/>
              </a:spcBef>
              <a:spcAft>
                <a:spcPts val="0"/>
              </a:spcAft>
              <a:buClr>
                <a:schemeClr val="accent1"/>
              </a:buClr>
              <a:buSzPct val="100000"/>
              <a:tabLst/>
              <a:defRPr/>
            </a:pPr>
            <a:r>
              <a:rPr lang="en-US"/>
              <a:t>Bullet point sample four</a:t>
            </a:r>
          </a:p>
          <a:p>
            <a:pPr marL="285750" marR="0" lvl="0" indent="-285750" algn="l" defTabSz="914400" rtl="0" eaLnBrk="1" fontAlgn="auto" latinLnBrk="0" hangingPunct="1">
              <a:lnSpc>
                <a:spcPct val="120000"/>
              </a:lnSpc>
              <a:spcBef>
                <a:spcPts val="1000"/>
              </a:spcBef>
              <a:spcAft>
                <a:spcPts val="0"/>
              </a:spcAft>
              <a:buClr>
                <a:schemeClr val="accent1"/>
              </a:buClr>
              <a:buSzPct val="100000"/>
              <a:tabLst/>
              <a:defRPr/>
            </a:pPr>
            <a:r>
              <a:rPr lang="en-US"/>
              <a:t>Bullet point sample five</a:t>
            </a:r>
          </a:p>
        </p:txBody>
      </p:sp>
      <p:sp>
        <p:nvSpPr>
          <p:cNvPr id="8" name="Slide Number Placeholder 8">
            <a:extLst>
              <a:ext uri="{FF2B5EF4-FFF2-40B4-BE49-F238E27FC236}">
                <a16:creationId xmlns:a16="http://schemas.microsoft.com/office/drawing/2014/main" id="{33EE745F-CC15-4D45-B1CE-F7E33CEB3959}"/>
              </a:ext>
            </a:extLst>
          </p:cNvPr>
          <p:cNvSpPr>
            <a:spLocks noGrp="1"/>
          </p:cNvSpPr>
          <p:nvPr>
            <p:ph type="sldNum" sz="quarter" idx="4"/>
          </p:nvPr>
        </p:nvSpPr>
        <p:spPr>
          <a:xfrm>
            <a:off x="202582" y="6388696"/>
            <a:ext cx="636727" cy="322851"/>
          </a:xfrm>
          <a:prstGeom prst="rect">
            <a:avLst/>
          </a:prstGeom>
        </p:spPr>
        <p:txBody>
          <a:bodyPr/>
          <a:lstStyle>
            <a:lvl1pPr>
              <a:defRPr>
                <a:solidFill>
                  <a:schemeClr val="bg1"/>
                </a:solidFill>
              </a:defRPr>
            </a:lvl1pPr>
          </a:lstStyle>
          <a:p>
            <a:fld id="{6D22F896-40B5-4ADD-8801-0D06FADFA095}" type="slidenum">
              <a:rPr lang="en-US" smtClean="0"/>
              <a:pPr/>
              <a:t>‹#›</a:t>
            </a:fld>
            <a:endParaRPr lang="en-US"/>
          </a:p>
        </p:txBody>
      </p:sp>
      <p:sp>
        <p:nvSpPr>
          <p:cNvPr id="9" name="TextBox 8">
            <a:extLst>
              <a:ext uri="{FF2B5EF4-FFF2-40B4-BE49-F238E27FC236}">
                <a16:creationId xmlns:a16="http://schemas.microsoft.com/office/drawing/2014/main" id="{A98B926F-894E-49C9-8518-F8EAF7CE2C87}"/>
              </a:ext>
            </a:extLst>
          </p:cNvPr>
          <p:cNvSpPr txBox="1"/>
          <p:nvPr userDrawn="1"/>
        </p:nvSpPr>
        <p:spPr>
          <a:xfrm>
            <a:off x="9171359" y="6496103"/>
            <a:ext cx="2176920" cy="215444"/>
          </a:xfrm>
          <a:prstGeom prst="rect">
            <a:avLst/>
          </a:prstGeom>
          <a:noFill/>
        </p:spPr>
        <p:txBody>
          <a:bodyPr wrap="square">
            <a:spAutoFit/>
          </a:bodyPr>
          <a:lstStyle/>
          <a:p>
            <a:pPr algn="r"/>
            <a:r>
              <a:rPr lang="en-US" sz="800" b="0" i="0">
                <a:solidFill>
                  <a:schemeClr val="tx2">
                    <a:lumMod val="60000"/>
                    <a:lumOff val="40000"/>
                  </a:schemeClr>
                </a:solidFill>
                <a:effectLst/>
                <a:latin typeface="Helvetica Neue"/>
              </a:rPr>
              <a:t>This material is confidential</a:t>
            </a:r>
            <a:endParaRPr lang="en-US" sz="800">
              <a:solidFill>
                <a:schemeClr val="tx2">
                  <a:lumMod val="60000"/>
                  <a:lumOff val="40000"/>
                </a:schemeClr>
              </a:solidFill>
            </a:endParaRPr>
          </a:p>
        </p:txBody>
      </p:sp>
    </p:spTree>
    <p:extLst>
      <p:ext uri="{BB962C8B-B14F-4D97-AF65-F5344CB8AC3E}">
        <p14:creationId xmlns:p14="http://schemas.microsoft.com/office/powerpoint/2010/main" val="3577048238"/>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4_Content with Caption">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25DCBCB0-8448-4D00-99A9-D5728193D767}"/>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l="54574" r="6573"/>
          <a:stretch/>
        </p:blipFill>
        <p:spPr>
          <a:xfrm>
            <a:off x="0" y="0"/>
            <a:ext cx="4736967" cy="6857999"/>
          </a:xfrm>
          <a:prstGeom prst="rect">
            <a:avLst/>
          </a:prstGeom>
        </p:spPr>
      </p:pic>
      <p:sp>
        <p:nvSpPr>
          <p:cNvPr id="2" name="Title 1"/>
          <p:cNvSpPr>
            <a:spLocks noGrp="1"/>
          </p:cNvSpPr>
          <p:nvPr>
            <p:ph type="title"/>
          </p:nvPr>
        </p:nvSpPr>
        <p:spPr>
          <a:xfrm>
            <a:off x="742305" y="732713"/>
            <a:ext cx="3273099" cy="2247117"/>
          </a:xfrm>
        </p:spPr>
        <p:txBody>
          <a:bodyPr anchor="b">
            <a:normAutofit/>
          </a:bodyPr>
          <a:lstStyle>
            <a:lvl1pPr algn="l">
              <a:defRPr sz="2400">
                <a:solidFill>
                  <a:schemeClr val="bg1"/>
                </a:solidFill>
              </a:defRPr>
            </a:lvl1pPr>
          </a:lstStyle>
          <a:p>
            <a:r>
              <a:rPr lang="en-US"/>
              <a:t>Click to edit Master title style</a:t>
            </a:r>
          </a:p>
        </p:txBody>
      </p:sp>
      <p:sp>
        <p:nvSpPr>
          <p:cNvPr id="4" name="Text Placeholder 3"/>
          <p:cNvSpPr>
            <a:spLocks noGrp="1"/>
          </p:cNvSpPr>
          <p:nvPr>
            <p:ph type="body" sz="half" idx="2"/>
          </p:nvPr>
        </p:nvSpPr>
        <p:spPr>
          <a:xfrm>
            <a:off x="742306" y="3205491"/>
            <a:ext cx="3275013" cy="2248181"/>
          </a:xfrm>
          <a:prstGeom prst="rect">
            <a:avLst/>
          </a:prstGeom>
        </p:spPr>
        <p:txBody>
          <a:bodyPr/>
          <a:lstStyle>
            <a:lvl1pPr marL="0" indent="0" algn="l">
              <a:buNone/>
              <a:defRPr sz="16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cxnSp>
        <p:nvCxnSpPr>
          <p:cNvPr id="17" name="Straight Connector 16"/>
          <p:cNvCxnSpPr>
            <a:cxnSpLocks/>
          </p:cNvCxnSpPr>
          <p:nvPr/>
        </p:nvCxnSpPr>
        <p:spPr>
          <a:xfrm>
            <a:off x="794507" y="3128387"/>
            <a:ext cx="3220897" cy="0"/>
          </a:xfrm>
          <a:prstGeom prst="line">
            <a:avLst/>
          </a:prstGeom>
          <a:ln w="31750">
            <a:solidFill>
              <a:schemeClr val="bg1"/>
            </a:solidFill>
          </a:ln>
        </p:spPr>
        <p:style>
          <a:lnRef idx="3">
            <a:schemeClr val="accent1"/>
          </a:lnRef>
          <a:fillRef idx="0">
            <a:schemeClr val="accent1"/>
          </a:fillRef>
          <a:effectRef idx="2">
            <a:schemeClr val="accent1"/>
          </a:effectRef>
          <a:fontRef idx="minor">
            <a:schemeClr val="tx1"/>
          </a:fontRef>
        </p:style>
      </p:cxnSp>
      <p:sp>
        <p:nvSpPr>
          <p:cNvPr id="13" name="Text Placeholder 3">
            <a:extLst>
              <a:ext uri="{FF2B5EF4-FFF2-40B4-BE49-F238E27FC236}">
                <a16:creationId xmlns:a16="http://schemas.microsoft.com/office/drawing/2014/main" id="{1E9839C3-A93C-44C2-B383-3CA7638930D5}"/>
              </a:ext>
            </a:extLst>
          </p:cNvPr>
          <p:cNvSpPr>
            <a:spLocks noGrp="1"/>
          </p:cNvSpPr>
          <p:nvPr>
            <p:ph type="body" sz="half" idx="10" hasCustomPrompt="1"/>
          </p:nvPr>
        </p:nvSpPr>
        <p:spPr>
          <a:xfrm>
            <a:off x="5361190" y="1234085"/>
            <a:ext cx="5156619" cy="2003742"/>
          </a:xfrm>
          <a:prstGeom prst="rect">
            <a:avLst/>
          </a:prstGeom>
        </p:spPr>
        <p:txBody>
          <a:bodyPr>
            <a:noAutofit/>
          </a:bodyPr>
          <a:lstStyle>
            <a:lvl1pPr marL="0" indent="0" algn="l">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a:t>
            </a:r>
            <a:r>
              <a:rPr lang="en-US" err="1"/>
              <a:t>labore</a:t>
            </a:r>
            <a:r>
              <a:rPr lang="en-US"/>
              <a:t> et dolore magna </a:t>
            </a:r>
            <a:r>
              <a:rPr lang="en-US" err="1"/>
              <a:t>aliqua</a:t>
            </a:r>
            <a:r>
              <a:rPr lang="en-US"/>
              <a:t>. Ut </a:t>
            </a:r>
            <a:r>
              <a:rPr lang="en-US" err="1"/>
              <a:t>enim</a:t>
            </a:r>
            <a:r>
              <a:rPr lang="en-US"/>
              <a:t> ad minim </a:t>
            </a:r>
            <a:r>
              <a:rPr lang="en-US" err="1"/>
              <a:t>veniam</a:t>
            </a:r>
            <a:r>
              <a:rPr lang="en-US"/>
              <a:t>, </a:t>
            </a:r>
            <a:r>
              <a:rPr lang="en-US" err="1"/>
              <a:t>quis</a:t>
            </a:r>
            <a:r>
              <a:rPr lang="en-US"/>
              <a:t> </a:t>
            </a:r>
            <a:r>
              <a:rPr lang="en-US" err="1"/>
              <a:t>nostrud</a:t>
            </a:r>
            <a:r>
              <a:rPr lang="en-US"/>
              <a:t> exercitation </a:t>
            </a:r>
            <a:r>
              <a:rPr lang="en-US" err="1"/>
              <a:t>ullamco</a:t>
            </a:r>
            <a:r>
              <a:rPr lang="en-US"/>
              <a:t> </a:t>
            </a:r>
            <a:r>
              <a:rPr lang="en-US" err="1"/>
              <a:t>laboris</a:t>
            </a:r>
            <a:r>
              <a:rPr lang="en-US"/>
              <a:t> nisi </a:t>
            </a:r>
            <a:r>
              <a:rPr lang="en-US" err="1"/>
              <a:t>ut</a:t>
            </a:r>
            <a:r>
              <a:rPr lang="en-US"/>
              <a:t> </a:t>
            </a:r>
            <a:r>
              <a:rPr lang="en-US" err="1"/>
              <a:t>aliquip</a:t>
            </a:r>
            <a:r>
              <a:rPr lang="en-US"/>
              <a:t> ex </a:t>
            </a:r>
            <a:r>
              <a:rPr lang="en-US" err="1"/>
              <a:t>ea</a:t>
            </a:r>
            <a:r>
              <a:rPr lang="en-US"/>
              <a:t> </a:t>
            </a:r>
            <a:r>
              <a:rPr lang="en-US" err="1"/>
              <a:t>commodo</a:t>
            </a:r>
            <a:r>
              <a:rPr lang="en-US"/>
              <a:t> </a:t>
            </a:r>
            <a:r>
              <a:rPr lang="en-US" err="1"/>
              <a:t>consequat</a:t>
            </a:r>
            <a:r>
              <a:rPr lang="en-US"/>
              <a:t>. Duis </a:t>
            </a:r>
            <a:r>
              <a:rPr lang="en-US" err="1"/>
              <a:t>aute</a:t>
            </a:r>
            <a:r>
              <a:rPr lang="en-US"/>
              <a:t> </a:t>
            </a:r>
            <a:r>
              <a:rPr lang="en-US" err="1"/>
              <a:t>irure</a:t>
            </a:r>
            <a:r>
              <a:rPr lang="en-US"/>
              <a:t> dolor in </a:t>
            </a:r>
            <a:r>
              <a:rPr lang="en-US" err="1"/>
              <a:t>reprehenderit</a:t>
            </a:r>
            <a:r>
              <a:rPr lang="en-US"/>
              <a:t> in </a:t>
            </a:r>
            <a:r>
              <a:rPr lang="en-US" err="1"/>
              <a:t>voluptate</a:t>
            </a:r>
            <a:r>
              <a:rPr lang="en-US"/>
              <a:t> </a:t>
            </a:r>
            <a:r>
              <a:rPr lang="en-US" err="1"/>
              <a:t>velit</a:t>
            </a:r>
            <a:r>
              <a:rPr lang="en-US"/>
              <a:t> </a:t>
            </a:r>
            <a:r>
              <a:rPr lang="en-US" err="1"/>
              <a:t>esse</a:t>
            </a:r>
            <a:r>
              <a:rPr lang="en-US"/>
              <a:t> </a:t>
            </a:r>
            <a:r>
              <a:rPr lang="en-US" err="1"/>
              <a:t>cillum</a:t>
            </a:r>
            <a:r>
              <a:rPr lang="en-US"/>
              <a:t> dolore </a:t>
            </a:r>
            <a:r>
              <a:rPr lang="en-US" err="1"/>
              <a:t>eu</a:t>
            </a:r>
            <a:r>
              <a:rPr lang="en-US"/>
              <a:t> </a:t>
            </a:r>
            <a:r>
              <a:rPr lang="en-US" err="1"/>
              <a:t>fugiat</a:t>
            </a:r>
            <a:r>
              <a:rPr lang="en-US"/>
              <a:t> </a:t>
            </a:r>
            <a:r>
              <a:rPr lang="en-US" err="1"/>
              <a:t>nulla</a:t>
            </a:r>
            <a:r>
              <a:rPr lang="en-US"/>
              <a:t> </a:t>
            </a:r>
            <a:r>
              <a:rPr lang="en-US" err="1"/>
              <a:t>pariatur</a:t>
            </a:r>
            <a:r>
              <a:rPr lang="en-US"/>
              <a:t>. </a:t>
            </a:r>
            <a:r>
              <a:rPr lang="en-US" err="1"/>
              <a:t>Excepteur</a:t>
            </a:r>
            <a:r>
              <a:rPr lang="en-US"/>
              <a:t> </a:t>
            </a:r>
            <a:r>
              <a:rPr lang="en-US" err="1"/>
              <a:t>sint</a:t>
            </a:r>
            <a:r>
              <a:rPr lang="en-US"/>
              <a:t> </a:t>
            </a:r>
            <a:r>
              <a:rPr lang="en-US" err="1"/>
              <a:t>occaecat</a:t>
            </a:r>
            <a:r>
              <a:rPr lang="en-US"/>
              <a:t> </a:t>
            </a:r>
            <a:r>
              <a:rPr lang="en-US" err="1"/>
              <a:t>cupidatat</a:t>
            </a:r>
            <a:r>
              <a:rPr lang="en-US"/>
              <a:t> non </a:t>
            </a:r>
            <a:r>
              <a:rPr lang="en-US" err="1"/>
              <a:t>proident</a:t>
            </a:r>
            <a:r>
              <a:rPr lang="en-US"/>
              <a:t>, sunt in culpa qui </a:t>
            </a:r>
            <a:r>
              <a:rPr lang="en-US" err="1"/>
              <a:t>officia</a:t>
            </a:r>
            <a:r>
              <a:rPr lang="en-US"/>
              <a:t> </a:t>
            </a:r>
            <a:r>
              <a:rPr lang="en-US" err="1"/>
              <a:t>deserunt</a:t>
            </a:r>
            <a:r>
              <a:rPr lang="en-US"/>
              <a:t> </a:t>
            </a:r>
            <a:r>
              <a:rPr lang="en-US" err="1"/>
              <a:t>mollit</a:t>
            </a:r>
            <a:r>
              <a:rPr lang="en-US"/>
              <a:t> </a:t>
            </a:r>
            <a:r>
              <a:rPr lang="en-US" err="1"/>
              <a:t>anim</a:t>
            </a:r>
            <a:r>
              <a:rPr lang="en-US"/>
              <a:t> id </a:t>
            </a:r>
            <a:r>
              <a:rPr lang="en-US" err="1"/>
              <a:t>est</a:t>
            </a:r>
            <a:r>
              <a:rPr lang="en-US"/>
              <a:t> </a:t>
            </a:r>
            <a:r>
              <a:rPr lang="en-US" err="1"/>
              <a:t>laborum</a:t>
            </a:r>
            <a:r>
              <a:rPr lang="en-US"/>
              <a:t>.</a:t>
            </a:r>
          </a:p>
        </p:txBody>
      </p:sp>
      <p:sp>
        <p:nvSpPr>
          <p:cNvPr id="14" name="Text Placeholder 3">
            <a:extLst>
              <a:ext uri="{FF2B5EF4-FFF2-40B4-BE49-F238E27FC236}">
                <a16:creationId xmlns:a16="http://schemas.microsoft.com/office/drawing/2014/main" id="{31E0046A-66CB-4A8A-9376-D6A4931EB306}"/>
              </a:ext>
            </a:extLst>
          </p:cNvPr>
          <p:cNvSpPr>
            <a:spLocks noGrp="1"/>
          </p:cNvSpPr>
          <p:nvPr>
            <p:ph type="body" sz="half" idx="11" hasCustomPrompt="1"/>
          </p:nvPr>
        </p:nvSpPr>
        <p:spPr>
          <a:xfrm>
            <a:off x="5369114" y="3548609"/>
            <a:ext cx="5524404" cy="2003742"/>
          </a:xfrm>
          <a:prstGeom prst="rect">
            <a:avLst/>
          </a:prstGeom>
        </p:spPr>
        <p:txBody>
          <a:bodyPr>
            <a:noAutofit/>
          </a:bodyPr>
          <a:lstStyle>
            <a:lvl1pPr marL="285750" marR="0" indent="-285750" algn="l" defTabSz="914400" rtl="0" eaLnBrk="1" fontAlgn="auto" latinLnBrk="0" hangingPunct="1">
              <a:lnSpc>
                <a:spcPct val="120000"/>
              </a:lnSpc>
              <a:spcBef>
                <a:spcPts val="1000"/>
              </a:spcBef>
              <a:spcAft>
                <a:spcPts val="0"/>
              </a:spcAft>
              <a:buClr>
                <a:schemeClr val="accent1"/>
              </a:buClr>
              <a:buSzPct val="100000"/>
              <a:buFont typeface="Arial" panose="020B0604020202020204" pitchFamily="34" charset="0"/>
              <a:buChar char="•"/>
              <a:tabLst/>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Bullet point sample one</a:t>
            </a:r>
          </a:p>
          <a:p>
            <a:pPr marL="285750" marR="0" lvl="0" indent="-285750" algn="l" defTabSz="914400" rtl="0" eaLnBrk="1" fontAlgn="auto" latinLnBrk="0" hangingPunct="1">
              <a:lnSpc>
                <a:spcPct val="120000"/>
              </a:lnSpc>
              <a:spcBef>
                <a:spcPts val="1000"/>
              </a:spcBef>
              <a:spcAft>
                <a:spcPts val="0"/>
              </a:spcAft>
              <a:buClr>
                <a:schemeClr val="accent1"/>
              </a:buClr>
              <a:buSzPct val="100000"/>
              <a:tabLst/>
              <a:defRPr/>
            </a:pPr>
            <a:r>
              <a:rPr lang="en-US"/>
              <a:t>Bullet point sample two</a:t>
            </a:r>
          </a:p>
          <a:p>
            <a:pPr marL="285750" marR="0" lvl="0" indent="-285750" algn="l" defTabSz="914400" rtl="0" eaLnBrk="1" fontAlgn="auto" latinLnBrk="0" hangingPunct="1">
              <a:lnSpc>
                <a:spcPct val="120000"/>
              </a:lnSpc>
              <a:spcBef>
                <a:spcPts val="1000"/>
              </a:spcBef>
              <a:spcAft>
                <a:spcPts val="0"/>
              </a:spcAft>
              <a:buClr>
                <a:schemeClr val="accent1"/>
              </a:buClr>
              <a:buSzPct val="100000"/>
              <a:tabLst/>
              <a:defRPr/>
            </a:pPr>
            <a:r>
              <a:rPr lang="en-US"/>
              <a:t>Bullet point sample three</a:t>
            </a:r>
          </a:p>
          <a:p>
            <a:pPr marL="285750" marR="0" lvl="0" indent="-285750" algn="l" defTabSz="914400" rtl="0" eaLnBrk="1" fontAlgn="auto" latinLnBrk="0" hangingPunct="1">
              <a:lnSpc>
                <a:spcPct val="120000"/>
              </a:lnSpc>
              <a:spcBef>
                <a:spcPts val="1000"/>
              </a:spcBef>
              <a:spcAft>
                <a:spcPts val="0"/>
              </a:spcAft>
              <a:buClr>
                <a:schemeClr val="accent1"/>
              </a:buClr>
              <a:buSzPct val="100000"/>
              <a:tabLst/>
              <a:defRPr/>
            </a:pPr>
            <a:r>
              <a:rPr lang="en-US"/>
              <a:t>Bullet point sample four</a:t>
            </a:r>
          </a:p>
          <a:p>
            <a:pPr marL="285750" marR="0" lvl="0" indent="-285750" algn="l" defTabSz="914400" rtl="0" eaLnBrk="1" fontAlgn="auto" latinLnBrk="0" hangingPunct="1">
              <a:lnSpc>
                <a:spcPct val="120000"/>
              </a:lnSpc>
              <a:spcBef>
                <a:spcPts val="1000"/>
              </a:spcBef>
              <a:spcAft>
                <a:spcPts val="0"/>
              </a:spcAft>
              <a:buClr>
                <a:schemeClr val="accent1"/>
              </a:buClr>
              <a:buSzPct val="100000"/>
              <a:tabLst/>
              <a:defRPr/>
            </a:pPr>
            <a:r>
              <a:rPr lang="en-US"/>
              <a:t>Bullet point sample five</a:t>
            </a:r>
          </a:p>
        </p:txBody>
      </p:sp>
      <p:sp>
        <p:nvSpPr>
          <p:cNvPr id="8" name="Slide Number Placeholder 8">
            <a:extLst>
              <a:ext uri="{FF2B5EF4-FFF2-40B4-BE49-F238E27FC236}">
                <a16:creationId xmlns:a16="http://schemas.microsoft.com/office/drawing/2014/main" id="{76A314EE-1DEF-4687-A187-941A1BDACAA0}"/>
              </a:ext>
            </a:extLst>
          </p:cNvPr>
          <p:cNvSpPr>
            <a:spLocks noGrp="1"/>
          </p:cNvSpPr>
          <p:nvPr>
            <p:ph type="sldNum" sz="quarter" idx="4"/>
          </p:nvPr>
        </p:nvSpPr>
        <p:spPr>
          <a:xfrm>
            <a:off x="202582" y="6388696"/>
            <a:ext cx="636727" cy="322851"/>
          </a:xfrm>
          <a:prstGeom prst="rect">
            <a:avLst/>
          </a:prstGeom>
        </p:spPr>
        <p:txBody>
          <a:bodyPr/>
          <a:lstStyle>
            <a:lvl1pPr>
              <a:defRPr>
                <a:solidFill>
                  <a:schemeClr val="bg1"/>
                </a:solidFill>
              </a:defRPr>
            </a:lvl1pPr>
          </a:lstStyle>
          <a:p>
            <a:fld id="{6D22F896-40B5-4ADD-8801-0D06FADFA095}" type="slidenum">
              <a:rPr lang="en-US" smtClean="0"/>
              <a:pPr/>
              <a:t>‹#›</a:t>
            </a:fld>
            <a:endParaRPr lang="en-US"/>
          </a:p>
        </p:txBody>
      </p:sp>
      <p:sp>
        <p:nvSpPr>
          <p:cNvPr id="9" name="TextBox 8">
            <a:extLst>
              <a:ext uri="{FF2B5EF4-FFF2-40B4-BE49-F238E27FC236}">
                <a16:creationId xmlns:a16="http://schemas.microsoft.com/office/drawing/2014/main" id="{887F0920-D5FE-48A2-89EB-B7C20058C2AB}"/>
              </a:ext>
            </a:extLst>
          </p:cNvPr>
          <p:cNvSpPr txBox="1"/>
          <p:nvPr userDrawn="1"/>
        </p:nvSpPr>
        <p:spPr>
          <a:xfrm>
            <a:off x="9171359" y="6496103"/>
            <a:ext cx="2176920" cy="215444"/>
          </a:xfrm>
          <a:prstGeom prst="rect">
            <a:avLst/>
          </a:prstGeom>
          <a:noFill/>
        </p:spPr>
        <p:txBody>
          <a:bodyPr wrap="square">
            <a:spAutoFit/>
          </a:bodyPr>
          <a:lstStyle/>
          <a:p>
            <a:pPr algn="r"/>
            <a:r>
              <a:rPr lang="en-US" sz="800" b="0" i="0">
                <a:solidFill>
                  <a:schemeClr val="tx2">
                    <a:lumMod val="60000"/>
                    <a:lumOff val="40000"/>
                  </a:schemeClr>
                </a:solidFill>
                <a:effectLst/>
                <a:latin typeface="Helvetica Neue"/>
              </a:rPr>
              <a:t>This material is confidential</a:t>
            </a:r>
            <a:endParaRPr lang="en-US" sz="800">
              <a:solidFill>
                <a:schemeClr val="tx2">
                  <a:lumMod val="60000"/>
                  <a:lumOff val="40000"/>
                </a:schemeClr>
              </a:solidFill>
            </a:endParaRPr>
          </a:p>
        </p:txBody>
      </p:sp>
    </p:spTree>
    <p:extLst>
      <p:ext uri="{BB962C8B-B14F-4D97-AF65-F5344CB8AC3E}">
        <p14:creationId xmlns:p14="http://schemas.microsoft.com/office/powerpoint/2010/main" val="3768648305"/>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2_Content with Caption">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25DCBCB0-8448-4D00-99A9-D5728193D767}"/>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r="60761"/>
          <a:stretch/>
        </p:blipFill>
        <p:spPr>
          <a:xfrm>
            <a:off x="0" y="5399"/>
            <a:ext cx="4784035" cy="6857997"/>
          </a:xfrm>
          <a:prstGeom prst="rect">
            <a:avLst/>
          </a:prstGeom>
        </p:spPr>
      </p:pic>
      <p:sp>
        <p:nvSpPr>
          <p:cNvPr id="2" name="Title 1"/>
          <p:cNvSpPr>
            <a:spLocks noGrp="1"/>
          </p:cNvSpPr>
          <p:nvPr>
            <p:ph type="title"/>
          </p:nvPr>
        </p:nvSpPr>
        <p:spPr>
          <a:xfrm>
            <a:off x="742305" y="732713"/>
            <a:ext cx="3273099" cy="2247117"/>
          </a:xfrm>
        </p:spPr>
        <p:txBody>
          <a:bodyPr anchor="b">
            <a:normAutofit/>
          </a:bodyPr>
          <a:lstStyle>
            <a:lvl1pPr algn="l">
              <a:defRPr sz="2400">
                <a:solidFill>
                  <a:schemeClr val="bg1"/>
                </a:solidFill>
              </a:defRPr>
            </a:lvl1pPr>
          </a:lstStyle>
          <a:p>
            <a:r>
              <a:rPr lang="en-US"/>
              <a:t>Click to edit Master title style</a:t>
            </a:r>
          </a:p>
        </p:txBody>
      </p:sp>
      <p:sp>
        <p:nvSpPr>
          <p:cNvPr id="4" name="Text Placeholder 3"/>
          <p:cNvSpPr>
            <a:spLocks noGrp="1"/>
          </p:cNvSpPr>
          <p:nvPr>
            <p:ph type="body" sz="half" idx="2"/>
          </p:nvPr>
        </p:nvSpPr>
        <p:spPr>
          <a:xfrm>
            <a:off x="742306" y="3205491"/>
            <a:ext cx="3275013" cy="2248181"/>
          </a:xfrm>
          <a:prstGeom prst="rect">
            <a:avLst/>
          </a:prstGeom>
        </p:spPr>
        <p:txBody>
          <a:bodyPr/>
          <a:lstStyle>
            <a:lvl1pPr marL="0" indent="0" algn="l">
              <a:buNone/>
              <a:defRPr sz="16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cxnSp>
        <p:nvCxnSpPr>
          <p:cNvPr id="17" name="Straight Connector 16"/>
          <p:cNvCxnSpPr>
            <a:cxnSpLocks/>
          </p:cNvCxnSpPr>
          <p:nvPr/>
        </p:nvCxnSpPr>
        <p:spPr>
          <a:xfrm>
            <a:off x="794507" y="3128387"/>
            <a:ext cx="3220897" cy="0"/>
          </a:xfrm>
          <a:prstGeom prst="line">
            <a:avLst/>
          </a:prstGeom>
          <a:ln w="31750">
            <a:solidFill>
              <a:schemeClr val="bg1"/>
            </a:solidFill>
          </a:ln>
        </p:spPr>
        <p:style>
          <a:lnRef idx="3">
            <a:schemeClr val="accent1"/>
          </a:lnRef>
          <a:fillRef idx="0">
            <a:schemeClr val="accent1"/>
          </a:fillRef>
          <a:effectRef idx="2">
            <a:schemeClr val="accent1"/>
          </a:effectRef>
          <a:fontRef idx="minor">
            <a:schemeClr val="tx1"/>
          </a:fontRef>
        </p:style>
      </p:cxnSp>
      <p:sp>
        <p:nvSpPr>
          <p:cNvPr id="13" name="Text Placeholder 3">
            <a:extLst>
              <a:ext uri="{FF2B5EF4-FFF2-40B4-BE49-F238E27FC236}">
                <a16:creationId xmlns:a16="http://schemas.microsoft.com/office/drawing/2014/main" id="{1E9839C3-A93C-44C2-B383-3CA7638930D5}"/>
              </a:ext>
            </a:extLst>
          </p:cNvPr>
          <p:cNvSpPr>
            <a:spLocks noGrp="1"/>
          </p:cNvSpPr>
          <p:nvPr>
            <p:ph type="body" sz="half" idx="10" hasCustomPrompt="1"/>
          </p:nvPr>
        </p:nvSpPr>
        <p:spPr>
          <a:xfrm>
            <a:off x="5361190" y="1234085"/>
            <a:ext cx="5474671" cy="2003742"/>
          </a:xfrm>
          <a:prstGeom prst="rect">
            <a:avLst/>
          </a:prstGeom>
        </p:spPr>
        <p:txBody>
          <a:bodyPr>
            <a:noAutofit/>
          </a:bodyPr>
          <a:lstStyle>
            <a:lvl1pPr marL="0" indent="0" algn="l">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a:t>
            </a:r>
            <a:r>
              <a:rPr lang="en-US" err="1"/>
              <a:t>labore</a:t>
            </a:r>
            <a:r>
              <a:rPr lang="en-US"/>
              <a:t> et dolore magna </a:t>
            </a:r>
            <a:r>
              <a:rPr lang="en-US" err="1"/>
              <a:t>aliqua</a:t>
            </a:r>
            <a:r>
              <a:rPr lang="en-US"/>
              <a:t>. Ut </a:t>
            </a:r>
            <a:r>
              <a:rPr lang="en-US" err="1"/>
              <a:t>enim</a:t>
            </a:r>
            <a:r>
              <a:rPr lang="en-US"/>
              <a:t> ad minim </a:t>
            </a:r>
            <a:r>
              <a:rPr lang="en-US" err="1"/>
              <a:t>veniam</a:t>
            </a:r>
            <a:r>
              <a:rPr lang="en-US"/>
              <a:t>, </a:t>
            </a:r>
            <a:r>
              <a:rPr lang="en-US" err="1"/>
              <a:t>quis</a:t>
            </a:r>
            <a:r>
              <a:rPr lang="en-US"/>
              <a:t> </a:t>
            </a:r>
            <a:r>
              <a:rPr lang="en-US" err="1"/>
              <a:t>nostrud</a:t>
            </a:r>
            <a:r>
              <a:rPr lang="en-US"/>
              <a:t> exercitation </a:t>
            </a:r>
            <a:r>
              <a:rPr lang="en-US" err="1"/>
              <a:t>ullamco</a:t>
            </a:r>
            <a:r>
              <a:rPr lang="en-US"/>
              <a:t> </a:t>
            </a:r>
            <a:r>
              <a:rPr lang="en-US" err="1"/>
              <a:t>laboris</a:t>
            </a:r>
            <a:r>
              <a:rPr lang="en-US"/>
              <a:t> nisi </a:t>
            </a:r>
            <a:r>
              <a:rPr lang="en-US" err="1"/>
              <a:t>ut</a:t>
            </a:r>
            <a:r>
              <a:rPr lang="en-US"/>
              <a:t> </a:t>
            </a:r>
            <a:r>
              <a:rPr lang="en-US" err="1"/>
              <a:t>aliquip</a:t>
            </a:r>
            <a:r>
              <a:rPr lang="en-US"/>
              <a:t> ex </a:t>
            </a:r>
            <a:r>
              <a:rPr lang="en-US" err="1"/>
              <a:t>ea</a:t>
            </a:r>
            <a:r>
              <a:rPr lang="en-US"/>
              <a:t> </a:t>
            </a:r>
            <a:r>
              <a:rPr lang="en-US" err="1"/>
              <a:t>commodo</a:t>
            </a:r>
            <a:r>
              <a:rPr lang="en-US"/>
              <a:t> </a:t>
            </a:r>
            <a:r>
              <a:rPr lang="en-US" err="1"/>
              <a:t>consequat</a:t>
            </a:r>
            <a:r>
              <a:rPr lang="en-US"/>
              <a:t>. Duis </a:t>
            </a:r>
            <a:r>
              <a:rPr lang="en-US" err="1"/>
              <a:t>aute</a:t>
            </a:r>
            <a:r>
              <a:rPr lang="en-US"/>
              <a:t> </a:t>
            </a:r>
            <a:r>
              <a:rPr lang="en-US" err="1"/>
              <a:t>irure</a:t>
            </a:r>
            <a:r>
              <a:rPr lang="en-US"/>
              <a:t> dolor in </a:t>
            </a:r>
            <a:r>
              <a:rPr lang="en-US" err="1"/>
              <a:t>reprehenderit</a:t>
            </a:r>
            <a:r>
              <a:rPr lang="en-US"/>
              <a:t> in </a:t>
            </a:r>
            <a:r>
              <a:rPr lang="en-US" err="1"/>
              <a:t>voluptate</a:t>
            </a:r>
            <a:r>
              <a:rPr lang="en-US"/>
              <a:t> </a:t>
            </a:r>
            <a:r>
              <a:rPr lang="en-US" err="1"/>
              <a:t>velit</a:t>
            </a:r>
            <a:r>
              <a:rPr lang="en-US"/>
              <a:t> </a:t>
            </a:r>
            <a:r>
              <a:rPr lang="en-US" err="1"/>
              <a:t>esse</a:t>
            </a:r>
            <a:r>
              <a:rPr lang="en-US"/>
              <a:t> </a:t>
            </a:r>
            <a:r>
              <a:rPr lang="en-US" err="1"/>
              <a:t>cillum</a:t>
            </a:r>
            <a:r>
              <a:rPr lang="en-US"/>
              <a:t> dolore </a:t>
            </a:r>
            <a:r>
              <a:rPr lang="en-US" err="1"/>
              <a:t>eu</a:t>
            </a:r>
            <a:r>
              <a:rPr lang="en-US"/>
              <a:t> </a:t>
            </a:r>
            <a:r>
              <a:rPr lang="en-US" err="1"/>
              <a:t>fugiat</a:t>
            </a:r>
            <a:r>
              <a:rPr lang="en-US"/>
              <a:t> </a:t>
            </a:r>
            <a:r>
              <a:rPr lang="en-US" err="1"/>
              <a:t>nulla</a:t>
            </a:r>
            <a:r>
              <a:rPr lang="en-US"/>
              <a:t> </a:t>
            </a:r>
            <a:r>
              <a:rPr lang="en-US" err="1"/>
              <a:t>pariatur</a:t>
            </a:r>
            <a:r>
              <a:rPr lang="en-US"/>
              <a:t>. </a:t>
            </a:r>
            <a:r>
              <a:rPr lang="en-US" err="1"/>
              <a:t>Excepteur</a:t>
            </a:r>
            <a:r>
              <a:rPr lang="en-US"/>
              <a:t> </a:t>
            </a:r>
            <a:r>
              <a:rPr lang="en-US" err="1"/>
              <a:t>sint</a:t>
            </a:r>
            <a:r>
              <a:rPr lang="en-US"/>
              <a:t> </a:t>
            </a:r>
            <a:r>
              <a:rPr lang="en-US" err="1"/>
              <a:t>occaecat</a:t>
            </a:r>
            <a:r>
              <a:rPr lang="en-US"/>
              <a:t> </a:t>
            </a:r>
            <a:r>
              <a:rPr lang="en-US" err="1"/>
              <a:t>cupidatat</a:t>
            </a:r>
            <a:r>
              <a:rPr lang="en-US"/>
              <a:t> non </a:t>
            </a:r>
            <a:r>
              <a:rPr lang="en-US" err="1"/>
              <a:t>proident</a:t>
            </a:r>
            <a:r>
              <a:rPr lang="en-US"/>
              <a:t>, sunt in culpa qui </a:t>
            </a:r>
            <a:r>
              <a:rPr lang="en-US" err="1"/>
              <a:t>officia</a:t>
            </a:r>
            <a:r>
              <a:rPr lang="en-US"/>
              <a:t> </a:t>
            </a:r>
            <a:r>
              <a:rPr lang="en-US" err="1"/>
              <a:t>deserunt</a:t>
            </a:r>
            <a:r>
              <a:rPr lang="en-US"/>
              <a:t> </a:t>
            </a:r>
            <a:r>
              <a:rPr lang="en-US" err="1"/>
              <a:t>mollit</a:t>
            </a:r>
            <a:r>
              <a:rPr lang="en-US"/>
              <a:t> </a:t>
            </a:r>
            <a:r>
              <a:rPr lang="en-US" err="1"/>
              <a:t>anim</a:t>
            </a:r>
            <a:r>
              <a:rPr lang="en-US"/>
              <a:t> id </a:t>
            </a:r>
            <a:r>
              <a:rPr lang="en-US" err="1"/>
              <a:t>est</a:t>
            </a:r>
            <a:r>
              <a:rPr lang="en-US"/>
              <a:t> </a:t>
            </a:r>
            <a:r>
              <a:rPr lang="en-US" err="1"/>
              <a:t>laborum</a:t>
            </a:r>
            <a:r>
              <a:rPr lang="en-US"/>
              <a:t>.</a:t>
            </a:r>
          </a:p>
        </p:txBody>
      </p:sp>
      <p:sp>
        <p:nvSpPr>
          <p:cNvPr id="14" name="Text Placeholder 3">
            <a:extLst>
              <a:ext uri="{FF2B5EF4-FFF2-40B4-BE49-F238E27FC236}">
                <a16:creationId xmlns:a16="http://schemas.microsoft.com/office/drawing/2014/main" id="{31E0046A-66CB-4A8A-9376-D6A4931EB306}"/>
              </a:ext>
            </a:extLst>
          </p:cNvPr>
          <p:cNvSpPr>
            <a:spLocks noGrp="1"/>
          </p:cNvSpPr>
          <p:nvPr>
            <p:ph type="body" sz="half" idx="11" hasCustomPrompt="1"/>
          </p:nvPr>
        </p:nvSpPr>
        <p:spPr>
          <a:xfrm>
            <a:off x="5369114" y="3548609"/>
            <a:ext cx="5524404" cy="2003742"/>
          </a:xfrm>
          <a:prstGeom prst="rect">
            <a:avLst/>
          </a:prstGeom>
        </p:spPr>
        <p:txBody>
          <a:bodyPr>
            <a:noAutofit/>
          </a:bodyPr>
          <a:lstStyle>
            <a:lvl1pPr marL="285750" marR="0" indent="-285750" algn="l" defTabSz="914400" rtl="0" eaLnBrk="1" fontAlgn="auto" latinLnBrk="0" hangingPunct="1">
              <a:lnSpc>
                <a:spcPct val="120000"/>
              </a:lnSpc>
              <a:spcBef>
                <a:spcPts val="1000"/>
              </a:spcBef>
              <a:spcAft>
                <a:spcPts val="0"/>
              </a:spcAft>
              <a:buClr>
                <a:schemeClr val="accent1"/>
              </a:buClr>
              <a:buSzPct val="100000"/>
              <a:buFont typeface="Arial" panose="020B0604020202020204" pitchFamily="34" charset="0"/>
              <a:buChar char="•"/>
              <a:tabLst/>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Bullet point sample one</a:t>
            </a:r>
          </a:p>
          <a:p>
            <a:pPr marL="285750" marR="0" lvl="0" indent="-285750" algn="l" defTabSz="914400" rtl="0" eaLnBrk="1" fontAlgn="auto" latinLnBrk="0" hangingPunct="1">
              <a:lnSpc>
                <a:spcPct val="120000"/>
              </a:lnSpc>
              <a:spcBef>
                <a:spcPts val="1000"/>
              </a:spcBef>
              <a:spcAft>
                <a:spcPts val="0"/>
              </a:spcAft>
              <a:buClr>
                <a:schemeClr val="accent1"/>
              </a:buClr>
              <a:buSzPct val="100000"/>
              <a:tabLst/>
              <a:defRPr/>
            </a:pPr>
            <a:r>
              <a:rPr lang="en-US"/>
              <a:t>Bullet point sample two</a:t>
            </a:r>
          </a:p>
          <a:p>
            <a:pPr marL="285750" marR="0" lvl="0" indent="-285750" algn="l" defTabSz="914400" rtl="0" eaLnBrk="1" fontAlgn="auto" latinLnBrk="0" hangingPunct="1">
              <a:lnSpc>
                <a:spcPct val="120000"/>
              </a:lnSpc>
              <a:spcBef>
                <a:spcPts val="1000"/>
              </a:spcBef>
              <a:spcAft>
                <a:spcPts val="0"/>
              </a:spcAft>
              <a:buClr>
                <a:schemeClr val="accent1"/>
              </a:buClr>
              <a:buSzPct val="100000"/>
              <a:tabLst/>
              <a:defRPr/>
            </a:pPr>
            <a:r>
              <a:rPr lang="en-US"/>
              <a:t>Bullet point sample three</a:t>
            </a:r>
          </a:p>
          <a:p>
            <a:pPr marL="285750" marR="0" lvl="0" indent="-285750" algn="l" defTabSz="914400" rtl="0" eaLnBrk="1" fontAlgn="auto" latinLnBrk="0" hangingPunct="1">
              <a:lnSpc>
                <a:spcPct val="120000"/>
              </a:lnSpc>
              <a:spcBef>
                <a:spcPts val="1000"/>
              </a:spcBef>
              <a:spcAft>
                <a:spcPts val="0"/>
              </a:spcAft>
              <a:buClr>
                <a:schemeClr val="accent1"/>
              </a:buClr>
              <a:buSzPct val="100000"/>
              <a:tabLst/>
              <a:defRPr/>
            </a:pPr>
            <a:r>
              <a:rPr lang="en-US"/>
              <a:t>Bullet point sample four</a:t>
            </a:r>
          </a:p>
          <a:p>
            <a:pPr marL="285750" marR="0" lvl="0" indent="-285750" algn="l" defTabSz="914400" rtl="0" eaLnBrk="1" fontAlgn="auto" latinLnBrk="0" hangingPunct="1">
              <a:lnSpc>
                <a:spcPct val="120000"/>
              </a:lnSpc>
              <a:spcBef>
                <a:spcPts val="1000"/>
              </a:spcBef>
              <a:spcAft>
                <a:spcPts val="0"/>
              </a:spcAft>
              <a:buClr>
                <a:schemeClr val="accent1"/>
              </a:buClr>
              <a:buSzPct val="100000"/>
              <a:tabLst/>
              <a:defRPr/>
            </a:pPr>
            <a:r>
              <a:rPr lang="en-US"/>
              <a:t>Bullet point sample five</a:t>
            </a:r>
          </a:p>
        </p:txBody>
      </p:sp>
      <p:sp>
        <p:nvSpPr>
          <p:cNvPr id="8" name="Slide Number Placeholder 8">
            <a:extLst>
              <a:ext uri="{FF2B5EF4-FFF2-40B4-BE49-F238E27FC236}">
                <a16:creationId xmlns:a16="http://schemas.microsoft.com/office/drawing/2014/main" id="{0512AB85-5153-4ACF-B240-2CC680B3A8D1}"/>
              </a:ext>
            </a:extLst>
          </p:cNvPr>
          <p:cNvSpPr>
            <a:spLocks noGrp="1"/>
          </p:cNvSpPr>
          <p:nvPr>
            <p:ph type="sldNum" sz="quarter" idx="4"/>
          </p:nvPr>
        </p:nvSpPr>
        <p:spPr>
          <a:xfrm>
            <a:off x="202582" y="6388696"/>
            <a:ext cx="636727" cy="322851"/>
          </a:xfrm>
          <a:prstGeom prst="rect">
            <a:avLst/>
          </a:prstGeom>
        </p:spPr>
        <p:txBody>
          <a:bodyPr/>
          <a:lstStyle>
            <a:lvl1pPr>
              <a:defRPr>
                <a:solidFill>
                  <a:schemeClr val="bg1"/>
                </a:solidFill>
              </a:defRPr>
            </a:lvl1pPr>
          </a:lstStyle>
          <a:p>
            <a:fld id="{6D22F896-40B5-4ADD-8801-0D06FADFA095}" type="slidenum">
              <a:rPr lang="en-US" smtClean="0"/>
              <a:pPr/>
              <a:t>‹#›</a:t>
            </a:fld>
            <a:endParaRPr lang="en-US"/>
          </a:p>
        </p:txBody>
      </p:sp>
      <p:sp>
        <p:nvSpPr>
          <p:cNvPr id="9" name="TextBox 8">
            <a:extLst>
              <a:ext uri="{FF2B5EF4-FFF2-40B4-BE49-F238E27FC236}">
                <a16:creationId xmlns:a16="http://schemas.microsoft.com/office/drawing/2014/main" id="{541BB6B5-DF71-4899-A68A-B6FA1EC37CD6}"/>
              </a:ext>
            </a:extLst>
          </p:cNvPr>
          <p:cNvSpPr txBox="1"/>
          <p:nvPr userDrawn="1"/>
        </p:nvSpPr>
        <p:spPr>
          <a:xfrm>
            <a:off x="9171359" y="6496103"/>
            <a:ext cx="2176920" cy="215444"/>
          </a:xfrm>
          <a:prstGeom prst="rect">
            <a:avLst/>
          </a:prstGeom>
          <a:noFill/>
        </p:spPr>
        <p:txBody>
          <a:bodyPr wrap="square">
            <a:spAutoFit/>
          </a:bodyPr>
          <a:lstStyle/>
          <a:p>
            <a:pPr algn="r"/>
            <a:r>
              <a:rPr lang="en-US" sz="800" b="0" i="0">
                <a:solidFill>
                  <a:schemeClr val="tx2">
                    <a:lumMod val="60000"/>
                    <a:lumOff val="40000"/>
                  </a:schemeClr>
                </a:solidFill>
                <a:effectLst/>
                <a:latin typeface="Helvetica Neue"/>
              </a:rPr>
              <a:t>This material is confidential</a:t>
            </a:r>
            <a:endParaRPr lang="en-US" sz="800">
              <a:solidFill>
                <a:schemeClr val="tx2">
                  <a:lumMod val="60000"/>
                  <a:lumOff val="40000"/>
                </a:schemeClr>
              </a:solidFill>
            </a:endParaRPr>
          </a:p>
        </p:txBody>
      </p:sp>
    </p:spTree>
    <p:extLst>
      <p:ext uri="{BB962C8B-B14F-4D97-AF65-F5344CB8AC3E}">
        <p14:creationId xmlns:p14="http://schemas.microsoft.com/office/powerpoint/2010/main" val="165364058"/>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3_Content with Caption">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25DCBCB0-8448-4D00-99A9-D5728193D767}"/>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r="61147"/>
          <a:stretch/>
        </p:blipFill>
        <p:spPr>
          <a:xfrm>
            <a:off x="-13163" y="0"/>
            <a:ext cx="4736968" cy="6858000"/>
          </a:xfrm>
          <a:prstGeom prst="rect">
            <a:avLst/>
          </a:prstGeom>
        </p:spPr>
      </p:pic>
      <p:sp>
        <p:nvSpPr>
          <p:cNvPr id="2" name="Title 1"/>
          <p:cNvSpPr>
            <a:spLocks noGrp="1"/>
          </p:cNvSpPr>
          <p:nvPr>
            <p:ph type="title"/>
          </p:nvPr>
        </p:nvSpPr>
        <p:spPr>
          <a:xfrm>
            <a:off x="742305" y="732713"/>
            <a:ext cx="3273099" cy="2247117"/>
          </a:xfrm>
        </p:spPr>
        <p:txBody>
          <a:bodyPr anchor="b">
            <a:normAutofit/>
          </a:bodyPr>
          <a:lstStyle>
            <a:lvl1pPr algn="l">
              <a:defRPr sz="2400">
                <a:solidFill>
                  <a:schemeClr val="bg1"/>
                </a:solidFill>
              </a:defRPr>
            </a:lvl1pPr>
          </a:lstStyle>
          <a:p>
            <a:r>
              <a:rPr lang="en-US"/>
              <a:t>Click to edit Master title style</a:t>
            </a:r>
          </a:p>
        </p:txBody>
      </p:sp>
      <p:sp>
        <p:nvSpPr>
          <p:cNvPr id="4" name="Text Placeholder 3"/>
          <p:cNvSpPr>
            <a:spLocks noGrp="1"/>
          </p:cNvSpPr>
          <p:nvPr>
            <p:ph type="body" sz="half" idx="2"/>
          </p:nvPr>
        </p:nvSpPr>
        <p:spPr>
          <a:xfrm>
            <a:off x="742306" y="3205491"/>
            <a:ext cx="3275013" cy="2248181"/>
          </a:xfrm>
          <a:prstGeom prst="rect">
            <a:avLst/>
          </a:prstGeom>
        </p:spPr>
        <p:txBody>
          <a:bodyPr/>
          <a:lstStyle>
            <a:lvl1pPr marL="0" indent="0" algn="l">
              <a:buNone/>
              <a:defRPr sz="16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cxnSp>
        <p:nvCxnSpPr>
          <p:cNvPr id="17" name="Straight Connector 16"/>
          <p:cNvCxnSpPr>
            <a:cxnSpLocks/>
          </p:cNvCxnSpPr>
          <p:nvPr/>
        </p:nvCxnSpPr>
        <p:spPr>
          <a:xfrm>
            <a:off x="794507" y="3128387"/>
            <a:ext cx="3220897" cy="0"/>
          </a:xfrm>
          <a:prstGeom prst="line">
            <a:avLst/>
          </a:prstGeom>
          <a:ln w="31750">
            <a:solidFill>
              <a:schemeClr val="bg1"/>
            </a:solidFill>
          </a:ln>
        </p:spPr>
        <p:style>
          <a:lnRef idx="3">
            <a:schemeClr val="accent1"/>
          </a:lnRef>
          <a:fillRef idx="0">
            <a:schemeClr val="accent1"/>
          </a:fillRef>
          <a:effectRef idx="2">
            <a:schemeClr val="accent1"/>
          </a:effectRef>
          <a:fontRef idx="minor">
            <a:schemeClr val="tx1"/>
          </a:fontRef>
        </p:style>
      </p:cxnSp>
      <p:sp>
        <p:nvSpPr>
          <p:cNvPr id="13" name="Text Placeholder 3">
            <a:extLst>
              <a:ext uri="{FF2B5EF4-FFF2-40B4-BE49-F238E27FC236}">
                <a16:creationId xmlns:a16="http://schemas.microsoft.com/office/drawing/2014/main" id="{1E9839C3-A93C-44C2-B383-3CA7638930D5}"/>
              </a:ext>
            </a:extLst>
          </p:cNvPr>
          <p:cNvSpPr>
            <a:spLocks noGrp="1"/>
          </p:cNvSpPr>
          <p:nvPr>
            <p:ph type="body" sz="half" idx="10" hasCustomPrompt="1"/>
          </p:nvPr>
        </p:nvSpPr>
        <p:spPr>
          <a:xfrm>
            <a:off x="5361190" y="1234085"/>
            <a:ext cx="5297975" cy="2003742"/>
          </a:xfrm>
          <a:prstGeom prst="rect">
            <a:avLst/>
          </a:prstGeom>
        </p:spPr>
        <p:txBody>
          <a:bodyPr>
            <a:noAutofit/>
          </a:bodyPr>
          <a:lstStyle>
            <a:lvl1pPr marL="0" indent="0" algn="l">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a:t>
            </a:r>
            <a:r>
              <a:rPr lang="en-US" err="1"/>
              <a:t>labore</a:t>
            </a:r>
            <a:r>
              <a:rPr lang="en-US"/>
              <a:t> et dolore magna </a:t>
            </a:r>
            <a:r>
              <a:rPr lang="en-US" err="1"/>
              <a:t>aliqua</a:t>
            </a:r>
            <a:r>
              <a:rPr lang="en-US"/>
              <a:t>. Ut </a:t>
            </a:r>
            <a:r>
              <a:rPr lang="en-US" err="1"/>
              <a:t>enim</a:t>
            </a:r>
            <a:r>
              <a:rPr lang="en-US"/>
              <a:t> ad minim </a:t>
            </a:r>
            <a:r>
              <a:rPr lang="en-US" err="1"/>
              <a:t>veniam</a:t>
            </a:r>
            <a:r>
              <a:rPr lang="en-US"/>
              <a:t>, </a:t>
            </a:r>
            <a:r>
              <a:rPr lang="en-US" err="1"/>
              <a:t>quis</a:t>
            </a:r>
            <a:r>
              <a:rPr lang="en-US"/>
              <a:t> </a:t>
            </a:r>
            <a:r>
              <a:rPr lang="en-US" err="1"/>
              <a:t>nostrud</a:t>
            </a:r>
            <a:r>
              <a:rPr lang="en-US"/>
              <a:t> exercitation </a:t>
            </a:r>
            <a:r>
              <a:rPr lang="en-US" err="1"/>
              <a:t>ullamco</a:t>
            </a:r>
            <a:r>
              <a:rPr lang="en-US"/>
              <a:t> </a:t>
            </a:r>
            <a:r>
              <a:rPr lang="en-US" err="1"/>
              <a:t>laboris</a:t>
            </a:r>
            <a:r>
              <a:rPr lang="en-US"/>
              <a:t> nisi </a:t>
            </a:r>
            <a:r>
              <a:rPr lang="en-US" err="1"/>
              <a:t>ut</a:t>
            </a:r>
            <a:r>
              <a:rPr lang="en-US"/>
              <a:t> </a:t>
            </a:r>
            <a:r>
              <a:rPr lang="en-US" err="1"/>
              <a:t>aliquip</a:t>
            </a:r>
            <a:r>
              <a:rPr lang="en-US"/>
              <a:t> ex </a:t>
            </a:r>
            <a:r>
              <a:rPr lang="en-US" err="1"/>
              <a:t>ea</a:t>
            </a:r>
            <a:r>
              <a:rPr lang="en-US"/>
              <a:t> </a:t>
            </a:r>
            <a:r>
              <a:rPr lang="en-US" err="1"/>
              <a:t>commodo</a:t>
            </a:r>
            <a:r>
              <a:rPr lang="en-US"/>
              <a:t> </a:t>
            </a:r>
            <a:r>
              <a:rPr lang="en-US" err="1"/>
              <a:t>consequat</a:t>
            </a:r>
            <a:r>
              <a:rPr lang="en-US"/>
              <a:t>. Duis </a:t>
            </a:r>
            <a:r>
              <a:rPr lang="en-US" err="1"/>
              <a:t>aute</a:t>
            </a:r>
            <a:r>
              <a:rPr lang="en-US"/>
              <a:t> </a:t>
            </a:r>
            <a:r>
              <a:rPr lang="en-US" err="1"/>
              <a:t>irure</a:t>
            </a:r>
            <a:r>
              <a:rPr lang="en-US"/>
              <a:t> dolor in </a:t>
            </a:r>
            <a:r>
              <a:rPr lang="en-US" err="1"/>
              <a:t>reprehenderit</a:t>
            </a:r>
            <a:r>
              <a:rPr lang="en-US"/>
              <a:t> in </a:t>
            </a:r>
            <a:r>
              <a:rPr lang="en-US" err="1"/>
              <a:t>voluptate</a:t>
            </a:r>
            <a:r>
              <a:rPr lang="en-US"/>
              <a:t> </a:t>
            </a:r>
            <a:r>
              <a:rPr lang="en-US" err="1"/>
              <a:t>velit</a:t>
            </a:r>
            <a:r>
              <a:rPr lang="en-US"/>
              <a:t> </a:t>
            </a:r>
            <a:r>
              <a:rPr lang="en-US" err="1"/>
              <a:t>esse</a:t>
            </a:r>
            <a:r>
              <a:rPr lang="en-US"/>
              <a:t> </a:t>
            </a:r>
            <a:r>
              <a:rPr lang="en-US" err="1"/>
              <a:t>cillum</a:t>
            </a:r>
            <a:r>
              <a:rPr lang="en-US"/>
              <a:t> dolore </a:t>
            </a:r>
            <a:r>
              <a:rPr lang="en-US" err="1"/>
              <a:t>eu</a:t>
            </a:r>
            <a:r>
              <a:rPr lang="en-US"/>
              <a:t> </a:t>
            </a:r>
            <a:r>
              <a:rPr lang="en-US" err="1"/>
              <a:t>fugiat</a:t>
            </a:r>
            <a:r>
              <a:rPr lang="en-US"/>
              <a:t> </a:t>
            </a:r>
            <a:r>
              <a:rPr lang="en-US" err="1"/>
              <a:t>nulla</a:t>
            </a:r>
            <a:r>
              <a:rPr lang="en-US"/>
              <a:t> </a:t>
            </a:r>
            <a:r>
              <a:rPr lang="en-US" err="1"/>
              <a:t>pariatur</a:t>
            </a:r>
            <a:r>
              <a:rPr lang="en-US"/>
              <a:t>. </a:t>
            </a:r>
            <a:r>
              <a:rPr lang="en-US" err="1"/>
              <a:t>Excepteur</a:t>
            </a:r>
            <a:r>
              <a:rPr lang="en-US"/>
              <a:t> </a:t>
            </a:r>
            <a:r>
              <a:rPr lang="en-US" err="1"/>
              <a:t>sint</a:t>
            </a:r>
            <a:r>
              <a:rPr lang="en-US"/>
              <a:t> </a:t>
            </a:r>
            <a:r>
              <a:rPr lang="en-US" err="1"/>
              <a:t>occaecat</a:t>
            </a:r>
            <a:r>
              <a:rPr lang="en-US"/>
              <a:t> </a:t>
            </a:r>
            <a:r>
              <a:rPr lang="en-US" err="1"/>
              <a:t>cupidatat</a:t>
            </a:r>
            <a:r>
              <a:rPr lang="en-US"/>
              <a:t> non </a:t>
            </a:r>
            <a:r>
              <a:rPr lang="en-US" err="1"/>
              <a:t>proident</a:t>
            </a:r>
            <a:r>
              <a:rPr lang="en-US"/>
              <a:t>, sunt in culpa qui </a:t>
            </a:r>
            <a:r>
              <a:rPr lang="en-US" err="1"/>
              <a:t>officia</a:t>
            </a:r>
            <a:r>
              <a:rPr lang="en-US"/>
              <a:t> </a:t>
            </a:r>
            <a:r>
              <a:rPr lang="en-US" err="1"/>
              <a:t>deserunt</a:t>
            </a:r>
            <a:r>
              <a:rPr lang="en-US"/>
              <a:t> </a:t>
            </a:r>
            <a:r>
              <a:rPr lang="en-US" err="1"/>
              <a:t>mollit</a:t>
            </a:r>
            <a:r>
              <a:rPr lang="en-US"/>
              <a:t> </a:t>
            </a:r>
            <a:r>
              <a:rPr lang="en-US" err="1"/>
              <a:t>anim</a:t>
            </a:r>
            <a:r>
              <a:rPr lang="en-US"/>
              <a:t> id </a:t>
            </a:r>
            <a:r>
              <a:rPr lang="en-US" err="1"/>
              <a:t>est</a:t>
            </a:r>
            <a:r>
              <a:rPr lang="en-US"/>
              <a:t> </a:t>
            </a:r>
            <a:r>
              <a:rPr lang="en-US" err="1"/>
              <a:t>laborum</a:t>
            </a:r>
            <a:r>
              <a:rPr lang="en-US"/>
              <a:t>.</a:t>
            </a:r>
          </a:p>
        </p:txBody>
      </p:sp>
      <p:sp>
        <p:nvSpPr>
          <p:cNvPr id="14" name="Text Placeholder 3">
            <a:extLst>
              <a:ext uri="{FF2B5EF4-FFF2-40B4-BE49-F238E27FC236}">
                <a16:creationId xmlns:a16="http://schemas.microsoft.com/office/drawing/2014/main" id="{31E0046A-66CB-4A8A-9376-D6A4931EB306}"/>
              </a:ext>
            </a:extLst>
          </p:cNvPr>
          <p:cNvSpPr>
            <a:spLocks noGrp="1"/>
          </p:cNvSpPr>
          <p:nvPr>
            <p:ph type="body" sz="half" idx="11" hasCustomPrompt="1"/>
          </p:nvPr>
        </p:nvSpPr>
        <p:spPr>
          <a:xfrm>
            <a:off x="5369114" y="3548609"/>
            <a:ext cx="5524404" cy="2003742"/>
          </a:xfrm>
          <a:prstGeom prst="rect">
            <a:avLst/>
          </a:prstGeom>
        </p:spPr>
        <p:txBody>
          <a:bodyPr>
            <a:noAutofit/>
          </a:bodyPr>
          <a:lstStyle>
            <a:lvl1pPr marL="285750" marR="0" indent="-285750" algn="l" defTabSz="914400" rtl="0" eaLnBrk="1" fontAlgn="auto" latinLnBrk="0" hangingPunct="1">
              <a:lnSpc>
                <a:spcPct val="120000"/>
              </a:lnSpc>
              <a:spcBef>
                <a:spcPts val="1000"/>
              </a:spcBef>
              <a:spcAft>
                <a:spcPts val="0"/>
              </a:spcAft>
              <a:buClr>
                <a:schemeClr val="accent1"/>
              </a:buClr>
              <a:buSzPct val="100000"/>
              <a:buFont typeface="Arial" panose="020B0604020202020204" pitchFamily="34" charset="0"/>
              <a:buChar char="•"/>
              <a:tabLst/>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Bullet point sample one</a:t>
            </a:r>
          </a:p>
          <a:p>
            <a:pPr marL="285750" marR="0" lvl="0" indent="-285750" algn="l" defTabSz="914400" rtl="0" eaLnBrk="1" fontAlgn="auto" latinLnBrk="0" hangingPunct="1">
              <a:lnSpc>
                <a:spcPct val="120000"/>
              </a:lnSpc>
              <a:spcBef>
                <a:spcPts val="1000"/>
              </a:spcBef>
              <a:spcAft>
                <a:spcPts val="0"/>
              </a:spcAft>
              <a:buClr>
                <a:schemeClr val="accent1"/>
              </a:buClr>
              <a:buSzPct val="100000"/>
              <a:tabLst/>
              <a:defRPr/>
            </a:pPr>
            <a:r>
              <a:rPr lang="en-US"/>
              <a:t>Bullet point sample two</a:t>
            </a:r>
          </a:p>
          <a:p>
            <a:pPr marL="285750" marR="0" lvl="0" indent="-285750" algn="l" defTabSz="914400" rtl="0" eaLnBrk="1" fontAlgn="auto" latinLnBrk="0" hangingPunct="1">
              <a:lnSpc>
                <a:spcPct val="120000"/>
              </a:lnSpc>
              <a:spcBef>
                <a:spcPts val="1000"/>
              </a:spcBef>
              <a:spcAft>
                <a:spcPts val="0"/>
              </a:spcAft>
              <a:buClr>
                <a:schemeClr val="accent1"/>
              </a:buClr>
              <a:buSzPct val="100000"/>
              <a:tabLst/>
              <a:defRPr/>
            </a:pPr>
            <a:r>
              <a:rPr lang="en-US"/>
              <a:t>Bullet point sample three</a:t>
            </a:r>
          </a:p>
          <a:p>
            <a:pPr marL="285750" marR="0" lvl="0" indent="-285750" algn="l" defTabSz="914400" rtl="0" eaLnBrk="1" fontAlgn="auto" latinLnBrk="0" hangingPunct="1">
              <a:lnSpc>
                <a:spcPct val="120000"/>
              </a:lnSpc>
              <a:spcBef>
                <a:spcPts val="1000"/>
              </a:spcBef>
              <a:spcAft>
                <a:spcPts val="0"/>
              </a:spcAft>
              <a:buClr>
                <a:schemeClr val="accent1"/>
              </a:buClr>
              <a:buSzPct val="100000"/>
              <a:tabLst/>
              <a:defRPr/>
            </a:pPr>
            <a:r>
              <a:rPr lang="en-US"/>
              <a:t>Bullet point sample four</a:t>
            </a:r>
          </a:p>
          <a:p>
            <a:pPr marL="285750" marR="0" lvl="0" indent="-285750" algn="l" defTabSz="914400" rtl="0" eaLnBrk="1" fontAlgn="auto" latinLnBrk="0" hangingPunct="1">
              <a:lnSpc>
                <a:spcPct val="120000"/>
              </a:lnSpc>
              <a:spcBef>
                <a:spcPts val="1000"/>
              </a:spcBef>
              <a:spcAft>
                <a:spcPts val="0"/>
              </a:spcAft>
              <a:buClr>
                <a:schemeClr val="accent1"/>
              </a:buClr>
              <a:buSzPct val="100000"/>
              <a:tabLst/>
              <a:defRPr/>
            </a:pPr>
            <a:r>
              <a:rPr lang="en-US"/>
              <a:t>Bullet point sample five</a:t>
            </a:r>
          </a:p>
        </p:txBody>
      </p:sp>
      <p:sp>
        <p:nvSpPr>
          <p:cNvPr id="8" name="Slide Number Placeholder 8">
            <a:extLst>
              <a:ext uri="{FF2B5EF4-FFF2-40B4-BE49-F238E27FC236}">
                <a16:creationId xmlns:a16="http://schemas.microsoft.com/office/drawing/2014/main" id="{4C85266C-F9B0-4856-B737-6C8F4A175A62}"/>
              </a:ext>
            </a:extLst>
          </p:cNvPr>
          <p:cNvSpPr>
            <a:spLocks noGrp="1"/>
          </p:cNvSpPr>
          <p:nvPr>
            <p:ph type="sldNum" sz="quarter" idx="4"/>
          </p:nvPr>
        </p:nvSpPr>
        <p:spPr>
          <a:xfrm>
            <a:off x="202582" y="6388696"/>
            <a:ext cx="636727" cy="322851"/>
          </a:xfrm>
          <a:prstGeom prst="rect">
            <a:avLst/>
          </a:prstGeom>
        </p:spPr>
        <p:txBody>
          <a:bodyPr/>
          <a:lstStyle>
            <a:lvl1pPr>
              <a:defRPr>
                <a:solidFill>
                  <a:schemeClr val="bg1"/>
                </a:solidFill>
              </a:defRPr>
            </a:lvl1pPr>
          </a:lstStyle>
          <a:p>
            <a:fld id="{6D22F896-40B5-4ADD-8801-0D06FADFA095}" type="slidenum">
              <a:rPr lang="en-US" smtClean="0"/>
              <a:pPr/>
              <a:t>‹#›</a:t>
            </a:fld>
            <a:endParaRPr lang="en-US"/>
          </a:p>
        </p:txBody>
      </p:sp>
      <p:sp>
        <p:nvSpPr>
          <p:cNvPr id="9" name="TextBox 8">
            <a:extLst>
              <a:ext uri="{FF2B5EF4-FFF2-40B4-BE49-F238E27FC236}">
                <a16:creationId xmlns:a16="http://schemas.microsoft.com/office/drawing/2014/main" id="{E9BA32B9-F2BF-4C30-AF3C-A2134525BD12}"/>
              </a:ext>
            </a:extLst>
          </p:cNvPr>
          <p:cNvSpPr txBox="1"/>
          <p:nvPr userDrawn="1"/>
        </p:nvSpPr>
        <p:spPr>
          <a:xfrm>
            <a:off x="9171359" y="6496103"/>
            <a:ext cx="2176920" cy="215444"/>
          </a:xfrm>
          <a:prstGeom prst="rect">
            <a:avLst/>
          </a:prstGeom>
          <a:noFill/>
        </p:spPr>
        <p:txBody>
          <a:bodyPr wrap="square">
            <a:spAutoFit/>
          </a:bodyPr>
          <a:lstStyle/>
          <a:p>
            <a:pPr algn="r"/>
            <a:r>
              <a:rPr lang="en-US" sz="800" b="0" i="0">
                <a:solidFill>
                  <a:schemeClr val="tx2">
                    <a:lumMod val="60000"/>
                    <a:lumOff val="40000"/>
                  </a:schemeClr>
                </a:solidFill>
                <a:effectLst/>
                <a:latin typeface="Helvetica Neue"/>
              </a:rPr>
              <a:t>This material is confidential</a:t>
            </a:r>
            <a:endParaRPr lang="en-US" sz="800">
              <a:solidFill>
                <a:schemeClr val="tx2">
                  <a:lumMod val="60000"/>
                  <a:lumOff val="40000"/>
                </a:schemeClr>
              </a:solidFill>
            </a:endParaRPr>
          </a:p>
        </p:txBody>
      </p:sp>
    </p:spTree>
    <p:extLst>
      <p:ext uri="{BB962C8B-B14F-4D97-AF65-F5344CB8AC3E}">
        <p14:creationId xmlns:p14="http://schemas.microsoft.com/office/powerpoint/2010/main" val="1732630752"/>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pic>
        <p:nvPicPr>
          <p:cNvPr id="13" name="Graphic 12">
            <a:extLst>
              <a:ext uri="{FF2B5EF4-FFF2-40B4-BE49-F238E27FC236}">
                <a16:creationId xmlns:a16="http://schemas.microsoft.com/office/drawing/2014/main" id="{6CD7BE22-7E47-4DA9-B606-7170E3885213}"/>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6137138" y="470701"/>
            <a:ext cx="5701469" cy="6049120"/>
          </a:xfrm>
          <a:prstGeom prst="rect">
            <a:avLst/>
          </a:prstGeom>
          <a:effectLst/>
        </p:spPr>
      </p:pic>
      <p:sp>
        <p:nvSpPr>
          <p:cNvPr id="2" name="Title 1"/>
          <p:cNvSpPr>
            <a:spLocks noGrp="1"/>
          </p:cNvSpPr>
          <p:nvPr>
            <p:ph type="title"/>
          </p:nvPr>
        </p:nvSpPr>
        <p:spPr>
          <a:xfrm>
            <a:off x="970303" y="525670"/>
            <a:ext cx="5532328" cy="1065035"/>
          </a:xfrm>
        </p:spPr>
        <p:txBody>
          <a:bodyPr anchor="b">
            <a:normAutofit/>
          </a:bodyPr>
          <a:lstStyle>
            <a:lvl1pPr algn="l">
              <a:defRPr sz="3200"/>
            </a:lvl1pPr>
          </a:lstStyle>
          <a:p>
            <a:r>
              <a:rPr lang="en-US"/>
              <a:t>Click to edit Master title style</a:t>
            </a:r>
          </a:p>
        </p:txBody>
      </p:sp>
      <p:sp>
        <p:nvSpPr>
          <p:cNvPr id="3" name="Picture Placeholder 2"/>
          <p:cNvSpPr>
            <a:spLocks noGrp="1" noChangeAspect="1"/>
          </p:cNvSpPr>
          <p:nvPr>
            <p:ph type="pic" idx="1"/>
          </p:nvPr>
        </p:nvSpPr>
        <p:spPr>
          <a:xfrm>
            <a:off x="7492704" y="610069"/>
            <a:ext cx="3908585" cy="5414168"/>
          </a:xfrm>
          <a:prstGeom prst="rect">
            <a:avLst/>
          </a:prstGeom>
          <a:solidFill>
            <a:schemeClr val="bg1"/>
          </a:solidFill>
          <a:ln w="9525" cap="sq">
            <a:noFill/>
            <a:miter lim="800000"/>
          </a:ln>
          <a:effectLst>
            <a:outerShdw blurRad="330200" dist="152400" dir="2700000" algn="tl" rotWithShape="0">
              <a:prstClr val="black">
                <a:alpha val="40000"/>
              </a:prstClr>
            </a:outerShdw>
          </a:effectLst>
        </p:spPr>
        <p:txBody>
          <a:bodyPr anchor="t"/>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hasCustomPrompt="1"/>
          </p:nvPr>
        </p:nvSpPr>
        <p:spPr>
          <a:xfrm>
            <a:off x="970303" y="1954120"/>
            <a:ext cx="4736967" cy="2003742"/>
          </a:xfrm>
          <a:prstGeom prst="rect">
            <a:avLst/>
          </a:prstGeom>
        </p:spPr>
        <p:txBody>
          <a:bodyPr>
            <a:noAutofit/>
          </a:bodyPr>
          <a:lstStyle>
            <a:lvl1pPr marL="0" indent="0" algn="l">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a:t>
            </a:r>
            <a:r>
              <a:rPr lang="en-US" err="1"/>
              <a:t>labore</a:t>
            </a:r>
            <a:r>
              <a:rPr lang="en-US"/>
              <a:t> et dolore magna </a:t>
            </a:r>
            <a:r>
              <a:rPr lang="en-US" err="1"/>
              <a:t>aliqua</a:t>
            </a:r>
            <a:r>
              <a:rPr lang="en-US"/>
              <a:t>. Ut </a:t>
            </a:r>
            <a:r>
              <a:rPr lang="en-US" err="1"/>
              <a:t>enim</a:t>
            </a:r>
            <a:r>
              <a:rPr lang="en-US"/>
              <a:t> ad minim </a:t>
            </a:r>
            <a:r>
              <a:rPr lang="en-US" err="1"/>
              <a:t>veniam</a:t>
            </a:r>
            <a:r>
              <a:rPr lang="en-US"/>
              <a:t>, </a:t>
            </a:r>
            <a:r>
              <a:rPr lang="en-US" err="1"/>
              <a:t>quis</a:t>
            </a:r>
            <a:r>
              <a:rPr lang="en-US"/>
              <a:t> </a:t>
            </a:r>
            <a:r>
              <a:rPr lang="en-US" err="1"/>
              <a:t>nostrud</a:t>
            </a:r>
            <a:r>
              <a:rPr lang="en-US"/>
              <a:t> exercitation </a:t>
            </a:r>
            <a:r>
              <a:rPr lang="en-US" err="1"/>
              <a:t>ullamco</a:t>
            </a:r>
            <a:r>
              <a:rPr lang="en-US"/>
              <a:t> </a:t>
            </a:r>
            <a:r>
              <a:rPr lang="en-US" err="1"/>
              <a:t>laboris</a:t>
            </a:r>
            <a:r>
              <a:rPr lang="en-US"/>
              <a:t> nisi </a:t>
            </a:r>
            <a:r>
              <a:rPr lang="en-US" err="1"/>
              <a:t>ut</a:t>
            </a:r>
            <a:r>
              <a:rPr lang="en-US"/>
              <a:t> </a:t>
            </a:r>
            <a:r>
              <a:rPr lang="en-US" err="1"/>
              <a:t>aliquip</a:t>
            </a:r>
            <a:r>
              <a:rPr lang="en-US"/>
              <a:t> ex </a:t>
            </a:r>
            <a:r>
              <a:rPr lang="en-US" err="1"/>
              <a:t>ea</a:t>
            </a:r>
            <a:r>
              <a:rPr lang="en-US"/>
              <a:t> </a:t>
            </a:r>
            <a:r>
              <a:rPr lang="en-US" err="1"/>
              <a:t>commodo</a:t>
            </a:r>
            <a:r>
              <a:rPr lang="en-US"/>
              <a:t> </a:t>
            </a:r>
            <a:r>
              <a:rPr lang="en-US" err="1"/>
              <a:t>consequat</a:t>
            </a:r>
            <a:r>
              <a:rPr lang="en-US"/>
              <a:t>. Duis </a:t>
            </a:r>
            <a:r>
              <a:rPr lang="en-US" err="1"/>
              <a:t>aute</a:t>
            </a:r>
            <a:r>
              <a:rPr lang="en-US"/>
              <a:t> </a:t>
            </a:r>
            <a:r>
              <a:rPr lang="en-US" err="1"/>
              <a:t>irure</a:t>
            </a:r>
            <a:r>
              <a:rPr lang="en-US"/>
              <a:t> dolor in </a:t>
            </a:r>
            <a:r>
              <a:rPr lang="en-US" err="1"/>
              <a:t>reprehenderit</a:t>
            </a:r>
            <a:r>
              <a:rPr lang="en-US"/>
              <a:t> in </a:t>
            </a:r>
            <a:r>
              <a:rPr lang="en-US" err="1"/>
              <a:t>voluptate</a:t>
            </a:r>
            <a:r>
              <a:rPr lang="en-US"/>
              <a:t> </a:t>
            </a:r>
            <a:r>
              <a:rPr lang="en-US" err="1"/>
              <a:t>velit</a:t>
            </a:r>
            <a:r>
              <a:rPr lang="en-US"/>
              <a:t> </a:t>
            </a:r>
            <a:r>
              <a:rPr lang="en-US" err="1"/>
              <a:t>esse</a:t>
            </a:r>
            <a:r>
              <a:rPr lang="en-US"/>
              <a:t> </a:t>
            </a:r>
            <a:r>
              <a:rPr lang="en-US" err="1"/>
              <a:t>cillum</a:t>
            </a:r>
            <a:r>
              <a:rPr lang="en-US"/>
              <a:t> dolore </a:t>
            </a:r>
            <a:r>
              <a:rPr lang="en-US" err="1"/>
              <a:t>eu</a:t>
            </a:r>
            <a:r>
              <a:rPr lang="en-US"/>
              <a:t> </a:t>
            </a:r>
            <a:r>
              <a:rPr lang="en-US" err="1"/>
              <a:t>fugiat</a:t>
            </a:r>
            <a:r>
              <a:rPr lang="en-US"/>
              <a:t> </a:t>
            </a:r>
            <a:r>
              <a:rPr lang="en-US" err="1"/>
              <a:t>nulla</a:t>
            </a:r>
            <a:r>
              <a:rPr lang="en-US"/>
              <a:t> </a:t>
            </a:r>
            <a:r>
              <a:rPr lang="en-US" err="1"/>
              <a:t>pariatur</a:t>
            </a:r>
            <a:r>
              <a:rPr lang="en-US"/>
              <a:t>. </a:t>
            </a:r>
            <a:r>
              <a:rPr lang="en-US" err="1"/>
              <a:t>Excepteur</a:t>
            </a:r>
            <a:r>
              <a:rPr lang="en-US"/>
              <a:t> </a:t>
            </a:r>
            <a:r>
              <a:rPr lang="en-US" err="1"/>
              <a:t>sint</a:t>
            </a:r>
            <a:r>
              <a:rPr lang="en-US"/>
              <a:t> </a:t>
            </a:r>
            <a:r>
              <a:rPr lang="en-US" err="1"/>
              <a:t>occaecat</a:t>
            </a:r>
            <a:r>
              <a:rPr lang="en-US"/>
              <a:t> </a:t>
            </a:r>
            <a:r>
              <a:rPr lang="en-US" err="1"/>
              <a:t>cupidatat</a:t>
            </a:r>
            <a:r>
              <a:rPr lang="en-US"/>
              <a:t> non </a:t>
            </a:r>
            <a:r>
              <a:rPr lang="en-US" err="1"/>
              <a:t>proident</a:t>
            </a:r>
            <a:r>
              <a:rPr lang="en-US"/>
              <a:t>, sunt in culpa qui </a:t>
            </a:r>
            <a:r>
              <a:rPr lang="en-US" err="1"/>
              <a:t>officia</a:t>
            </a:r>
            <a:r>
              <a:rPr lang="en-US"/>
              <a:t> </a:t>
            </a:r>
            <a:r>
              <a:rPr lang="en-US" err="1"/>
              <a:t>deserunt</a:t>
            </a:r>
            <a:r>
              <a:rPr lang="en-US"/>
              <a:t> </a:t>
            </a:r>
            <a:r>
              <a:rPr lang="en-US" err="1"/>
              <a:t>mollit</a:t>
            </a:r>
            <a:r>
              <a:rPr lang="en-US"/>
              <a:t> </a:t>
            </a:r>
            <a:r>
              <a:rPr lang="en-US" err="1"/>
              <a:t>anim</a:t>
            </a:r>
            <a:r>
              <a:rPr lang="en-US"/>
              <a:t> id </a:t>
            </a:r>
            <a:r>
              <a:rPr lang="en-US" err="1"/>
              <a:t>est</a:t>
            </a:r>
            <a:r>
              <a:rPr lang="en-US"/>
              <a:t> </a:t>
            </a:r>
            <a:r>
              <a:rPr lang="en-US" err="1"/>
              <a:t>laborum</a:t>
            </a:r>
            <a:r>
              <a:rPr lang="en-US"/>
              <a:t>.</a:t>
            </a:r>
          </a:p>
        </p:txBody>
      </p:sp>
      <p:cxnSp>
        <p:nvCxnSpPr>
          <p:cNvPr id="31" name="Straight Connector 30"/>
          <p:cNvCxnSpPr>
            <a:cxnSpLocks/>
          </p:cNvCxnSpPr>
          <p:nvPr/>
        </p:nvCxnSpPr>
        <p:spPr>
          <a:xfrm>
            <a:off x="1032146" y="1760963"/>
            <a:ext cx="486065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2" name="Text Placeholder 3">
            <a:extLst>
              <a:ext uri="{FF2B5EF4-FFF2-40B4-BE49-F238E27FC236}">
                <a16:creationId xmlns:a16="http://schemas.microsoft.com/office/drawing/2014/main" id="{26EBDD75-E45C-495E-BE25-9211140F9792}"/>
              </a:ext>
            </a:extLst>
          </p:cNvPr>
          <p:cNvSpPr>
            <a:spLocks noGrp="1"/>
          </p:cNvSpPr>
          <p:nvPr>
            <p:ph type="body" sz="half" idx="10" hasCustomPrompt="1"/>
          </p:nvPr>
        </p:nvSpPr>
        <p:spPr>
          <a:xfrm>
            <a:off x="978227" y="4268644"/>
            <a:ext cx="5524404" cy="2003742"/>
          </a:xfrm>
          <a:prstGeom prst="rect">
            <a:avLst/>
          </a:prstGeom>
        </p:spPr>
        <p:txBody>
          <a:bodyPr>
            <a:noAutofit/>
          </a:bodyPr>
          <a:lstStyle>
            <a:lvl1pPr marL="285750" marR="0" indent="-285750" algn="l" defTabSz="914400" rtl="0" eaLnBrk="1" fontAlgn="auto" latinLnBrk="0" hangingPunct="1">
              <a:lnSpc>
                <a:spcPct val="120000"/>
              </a:lnSpc>
              <a:spcBef>
                <a:spcPts val="1000"/>
              </a:spcBef>
              <a:spcAft>
                <a:spcPts val="0"/>
              </a:spcAft>
              <a:buClr>
                <a:schemeClr val="accent1"/>
              </a:buClr>
              <a:buSzPct val="100000"/>
              <a:buFont typeface="Arial" panose="020B0604020202020204" pitchFamily="34" charset="0"/>
              <a:buChar char="•"/>
              <a:tabLst/>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Bullet point sample one</a:t>
            </a:r>
          </a:p>
          <a:p>
            <a:pPr marL="285750" marR="0" lvl="0" indent="-285750" algn="l" defTabSz="914400" rtl="0" eaLnBrk="1" fontAlgn="auto" latinLnBrk="0" hangingPunct="1">
              <a:lnSpc>
                <a:spcPct val="120000"/>
              </a:lnSpc>
              <a:spcBef>
                <a:spcPts val="1000"/>
              </a:spcBef>
              <a:spcAft>
                <a:spcPts val="0"/>
              </a:spcAft>
              <a:buClr>
                <a:schemeClr val="accent1"/>
              </a:buClr>
              <a:buSzPct val="100000"/>
              <a:tabLst/>
              <a:defRPr/>
            </a:pPr>
            <a:r>
              <a:rPr lang="en-US"/>
              <a:t>Bullet point sample two</a:t>
            </a:r>
          </a:p>
          <a:p>
            <a:pPr marL="285750" marR="0" lvl="0" indent="-285750" algn="l" defTabSz="914400" rtl="0" eaLnBrk="1" fontAlgn="auto" latinLnBrk="0" hangingPunct="1">
              <a:lnSpc>
                <a:spcPct val="120000"/>
              </a:lnSpc>
              <a:spcBef>
                <a:spcPts val="1000"/>
              </a:spcBef>
              <a:spcAft>
                <a:spcPts val="0"/>
              </a:spcAft>
              <a:buClr>
                <a:schemeClr val="accent1"/>
              </a:buClr>
              <a:buSzPct val="100000"/>
              <a:tabLst/>
              <a:defRPr/>
            </a:pPr>
            <a:r>
              <a:rPr lang="en-US"/>
              <a:t>Bullet point sample three</a:t>
            </a:r>
          </a:p>
          <a:p>
            <a:pPr marL="285750" marR="0" lvl="0" indent="-285750" algn="l" defTabSz="914400" rtl="0" eaLnBrk="1" fontAlgn="auto" latinLnBrk="0" hangingPunct="1">
              <a:lnSpc>
                <a:spcPct val="120000"/>
              </a:lnSpc>
              <a:spcBef>
                <a:spcPts val="1000"/>
              </a:spcBef>
              <a:spcAft>
                <a:spcPts val="0"/>
              </a:spcAft>
              <a:buClr>
                <a:schemeClr val="accent1"/>
              </a:buClr>
              <a:buSzPct val="100000"/>
              <a:tabLst/>
              <a:defRPr/>
            </a:pPr>
            <a:r>
              <a:rPr lang="en-US"/>
              <a:t>Bullet point sample four</a:t>
            </a:r>
          </a:p>
          <a:p>
            <a:pPr marL="285750" marR="0" lvl="0" indent="-285750" algn="l" defTabSz="914400" rtl="0" eaLnBrk="1" fontAlgn="auto" latinLnBrk="0" hangingPunct="1">
              <a:lnSpc>
                <a:spcPct val="120000"/>
              </a:lnSpc>
              <a:spcBef>
                <a:spcPts val="1000"/>
              </a:spcBef>
              <a:spcAft>
                <a:spcPts val="0"/>
              </a:spcAft>
              <a:buClr>
                <a:schemeClr val="accent1"/>
              </a:buClr>
              <a:buSzPct val="100000"/>
              <a:tabLst/>
              <a:defRPr/>
            </a:pPr>
            <a:r>
              <a:rPr lang="en-US"/>
              <a:t>Bullet point sample five</a:t>
            </a:r>
          </a:p>
        </p:txBody>
      </p:sp>
      <p:sp>
        <p:nvSpPr>
          <p:cNvPr id="8" name="Slide Number Placeholder 8">
            <a:extLst>
              <a:ext uri="{FF2B5EF4-FFF2-40B4-BE49-F238E27FC236}">
                <a16:creationId xmlns:a16="http://schemas.microsoft.com/office/drawing/2014/main" id="{7484C5BF-82EF-4A44-8CEE-392EC7F77AC0}"/>
              </a:ext>
            </a:extLst>
          </p:cNvPr>
          <p:cNvSpPr>
            <a:spLocks noGrp="1"/>
          </p:cNvSpPr>
          <p:nvPr>
            <p:ph type="sldNum" sz="quarter" idx="4"/>
          </p:nvPr>
        </p:nvSpPr>
        <p:spPr>
          <a:xfrm>
            <a:off x="202582" y="6388696"/>
            <a:ext cx="636727" cy="322851"/>
          </a:xfrm>
          <a:prstGeom prst="rect">
            <a:avLst/>
          </a:prstGeom>
        </p:spPr>
        <p:txBody>
          <a:bodyPr/>
          <a:lstStyle>
            <a:lvl1pPr>
              <a:defRPr>
                <a:solidFill>
                  <a:schemeClr val="tx2">
                    <a:lumMod val="60000"/>
                    <a:lumOff val="40000"/>
                  </a:schemeClr>
                </a:solidFill>
              </a:defRPr>
            </a:lvl1pPr>
          </a:lstStyle>
          <a:p>
            <a:fld id="{6D22F896-40B5-4ADD-8801-0D06FADFA095}" type="slidenum">
              <a:rPr lang="en-US" smtClean="0"/>
              <a:pPr/>
              <a:t>‹#›</a:t>
            </a:fld>
            <a:endParaRPr lang="en-US"/>
          </a:p>
        </p:txBody>
      </p:sp>
    </p:spTree>
    <p:extLst>
      <p:ext uri="{BB962C8B-B14F-4D97-AF65-F5344CB8AC3E}">
        <p14:creationId xmlns:p14="http://schemas.microsoft.com/office/powerpoint/2010/main" val="2130740012"/>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3A79A6-86B0-499F-9AB4-A38CB71F5E01}"/>
              </a:ext>
            </a:extLst>
          </p:cNvPr>
          <p:cNvSpPr>
            <a:spLocks noGrp="1"/>
          </p:cNvSpPr>
          <p:nvPr>
            <p:ph type="ctrTitle" hasCustomPrompt="1"/>
          </p:nvPr>
        </p:nvSpPr>
        <p:spPr>
          <a:xfrm>
            <a:off x="1524000" y="879406"/>
            <a:ext cx="9144000" cy="2270194"/>
          </a:xfrm>
          <a:effectLst>
            <a:reflection blurRad="127000" stA="36000" endPos="68000" dir="5400000" sy="-100000" algn="bl" rotWithShape="0"/>
          </a:effectLst>
        </p:spPr>
        <p:txBody>
          <a:bodyPr anchor="b"/>
          <a:lstStyle>
            <a:lvl1pPr algn="ctr">
              <a:defRPr sz="11500">
                <a:latin typeface="+mj-lt"/>
                <a:cs typeface="Arial" panose="020B0604020202020204" pitchFamily="34" charset="0"/>
              </a:defRPr>
            </a:lvl1pPr>
          </a:lstStyle>
          <a:p>
            <a:r>
              <a:rPr lang="en-US"/>
              <a:t>Thank you</a:t>
            </a:r>
          </a:p>
        </p:txBody>
      </p:sp>
      <p:sp>
        <p:nvSpPr>
          <p:cNvPr id="9" name="Title 1">
            <a:extLst>
              <a:ext uri="{FF2B5EF4-FFF2-40B4-BE49-F238E27FC236}">
                <a16:creationId xmlns:a16="http://schemas.microsoft.com/office/drawing/2014/main" id="{5FF95C3E-BB63-4D30-94C8-608E1E1DE61F}"/>
              </a:ext>
            </a:extLst>
          </p:cNvPr>
          <p:cNvSpPr txBox="1">
            <a:spLocks/>
          </p:cNvSpPr>
          <p:nvPr userDrawn="1"/>
        </p:nvSpPr>
        <p:spPr>
          <a:xfrm>
            <a:off x="1524000" y="5049077"/>
            <a:ext cx="9144000" cy="470107"/>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11500" b="0" i="0" kern="1200" cap="all">
                <a:solidFill>
                  <a:schemeClr val="tx1"/>
                </a:solidFill>
                <a:effectLst/>
                <a:latin typeface="+mj-lt"/>
                <a:ea typeface="+mj-ea"/>
                <a:cs typeface="Arial" panose="020B0604020202020204" pitchFamily="34" charset="0"/>
              </a:defRPr>
            </a:lvl1pPr>
          </a:lstStyle>
          <a:p>
            <a:r>
              <a:rPr lang="en-US" sz="4400" kern="1600" spc="100" baseline="-3000">
                <a:solidFill>
                  <a:srgbClr val="A20000"/>
                </a:solidFill>
              </a:rPr>
              <a:t>Boldgroup.com</a:t>
            </a:r>
          </a:p>
        </p:txBody>
      </p:sp>
      <p:cxnSp>
        <p:nvCxnSpPr>
          <p:cNvPr id="10" name="Straight Connector 9">
            <a:extLst>
              <a:ext uri="{FF2B5EF4-FFF2-40B4-BE49-F238E27FC236}">
                <a16:creationId xmlns:a16="http://schemas.microsoft.com/office/drawing/2014/main" id="{ECA6F5C8-796E-49FA-92A6-51704B170612}"/>
              </a:ext>
            </a:extLst>
          </p:cNvPr>
          <p:cNvCxnSpPr>
            <a:cxnSpLocks/>
          </p:cNvCxnSpPr>
          <p:nvPr userDrawn="1"/>
        </p:nvCxnSpPr>
        <p:spPr>
          <a:xfrm>
            <a:off x="1743346" y="3149600"/>
            <a:ext cx="895999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5" name="Slide Number Placeholder 8">
            <a:extLst>
              <a:ext uri="{FF2B5EF4-FFF2-40B4-BE49-F238E27FC236}">
                <a16:creationId xmlns:a16="http://schemas.microsoft.com/office/drawing/2014/main" id="{5DBE0B77-07EB-491E-B302-C64772B431BB}"/>
              </a:ext>
            </a:extLst>
          </p:cNvPr>
          <p:cNvSpPr>
            <a:spLocks noGrp="1"/>
          </p:cNvSpPr>
          <p:nvPr>
            <p:ph type="sldNum" sz="quarter" idx="4"/>
          </p:nvPr>
        </p:nvSpPr>
        <p:spPr>
          <a:xfrm>
            <a:off x="202582" y="6388696"/>
            <a:ext cx="636727" cy="322851"/>
          </a:xfrm>
          <a:prstGeom prst="rect">
            <a:avLst/>
          </a:prstGeom>
        </p:spPr>
        <p:txBody>
          <a:bodyPr/>
          <a:lstStyle>
            <a:lvl1pPr>
              <a:defRPr>
                <a:solidFill>
                  <a:schemeClr val="tx2">
                    <a:lumMod val="60000"/>
                    <a:lumOff val="40000"/>
                  </a:schemeClr>
                </a:solidFill>
              </a:defRPr>
            </a:lvl1pPr>
          </a:lstStyle>
          <a:p>
            <a:fld id="{6D22F896-40B5-4ADD-8801-0D06FADFA095}" type="slidenum">
              <a:rPr lang="en-US" smtClean="0"/>
              <a:pPr/>
              <a:t>‹#›</a:t>
            </a:fld>
            <a:endParaRPr lang="en-US"/>
          </a:p>
        </p:txBody>
      </p:sp>
      <p:sp>
        <p:nvSpPr>
          <p:cNvPr id="6" name="TextBox 5">
            <a:extLst>
              <a:ext uri="{FF2B5EF4-FFF2-40B4-BE49-F238E27FC236}">
                <a16:creationId xmlns:a16="http://schemas.microsoft.com/office/drawing/2014/main" id="{9753AD3D-D21E-460E-89F6-FDAE2442B7EC}"/>
              </a:ext>
            </a:extLst>
          </p:cNvPr>
          <p:cNvSpPr txBox="1"/>
          <p:nvPr userDrawn="1"/>
        </p:nvSpPr>
        <p:spPr>
          <a:xfrm>
            <a:off x="9171359" y="6496103"/>
            <a:ext cx="2176920" cy="215444"/>
          </a:xfrm>
          <a:prstGeom prst="rect">
            <a:avLst/>
          </a:prstGeom>
          <a:noFill/>
        </p:spPr>
        <p:txBody>
          <a:bodyPr wrap="square">
            <a:spAutoFit/>
          </a:bodyPr>
          <a:lstStyle/>
          <a:p>
            <a:pPr algn="r"/>
            <a:r>
              <a:rPr lang="en-US" sz="800" b="0" i="0">
                <a:solidFill>
                  <a:schemeClr val="tx2">
                    <a:lumMod val="60000"/>
                    <a:lumOff val="40000"/>
                  </a:schemeClr>
                </a:solidFill>
                <a:effectLst/>
                <a:latin typeface="Helvetica Neue"/>
              </a:rPr>
              <a:t>This material is confidential</a:t>
            </a:r>
            <a:endParaRPr lang="en-US" sz="800">
              <a:solidFill>
                <a:schemeClr val="tx2">
                  <a:lumMod val="60000"/>
                  <a:lumOff val="40000"/>
                </a:schemeClr>
              </a:solidFill>
            </a:endParaRPr>
          </a:p>
        </p:txBody>
      </p:sp>
    </p:spTree>
    <p:extLst>
      <p:ext uri="{BB962C8B-B14F-4D97-AF65-F5344CB8AC3E}">
        <p14:creationId xmlns:p14="http://schemas.microsoft.com/office/powerpoint/2010/main" val="1368368885"/>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2_Title Only">
    <p:spTree>
      <p:nvGrpSpPr>
        <p:cNvPr id="1" name=""/>
        <p:cNvGrpSpPr/>
        <p:nvPr/>
      </p:nvGrpSpPr>
      <p:grpSpPr>
        <a:xfrm>
          <a:off x="0" y="0"/>
          <a:ext cx="0" cy="0"/>
          <a:chOff x="0" y="0"/>
          <a:chExt cx="0" cy="0"/>
        </a:xfrm>
      </p:grpSpPr>
      <p:pic>
        <p:nvPicPr>
          <p:cNvPr id="7" name="Graphic 6" descr="Warning">
            <a:extLst>
              <a:ext uri="{FF2B5EF4-FFF2-40B4-BE49-F238E27FC236}">
                <a16:creationId xmlns:a16="http://schemas.microsoft.com/office/drawing/2014/main" id="{FAE56DF2-36FF-489A-9C05-DB8C3CD9DC9B}"/>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253477" y="1564988"/>
            <a:ext cx="427129" cy="427129"/>
          </a:xfrm>
          <a:prstGeom prst="rect">
            <a:avLst/>
          </a:prstGeom>
        </p:spPr>
      </p:pic>
      <p:pic>
        <p:nvPicPr>
          <p:cNvPr id="9" name="Graphic 8" descr="Irritant">
            <a:extLst>
              <a:ext uri="{FF2B5EF4-FFF2-40B4-BE49-F238E27FC236}">
                <a16:creationId xmlns:a16="http://schemas.microsoft.com/office/drawing/2014/main" id="{F3663CC9-0CC2-4758-8D4F-6FB882F60C9A}"/>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834155" y="1564988"/>
            <a:ext cx="427129" cy="427129"/>
          </a:xfrm>
          <a:prstGeom prst="rect">
            <a:avLst/>
          </a:prstGeom>
        </p:spPr>
      </p:pic>
      <p:pic>
        <p:nvPicPr>
          <p:cNvPr id="11" name="Graphic 10" descr="Question mark">
            <a:extLst>
              <a:ext uri="{FF2B5EF4-FFF2-40B4-BE49-F238E27FC236}">
                <a16:creationId xmlns:a16="http://schemas.microsoft.com/office/drawing/2014/main" id="{A3463CA6-D8DA-44CF-8A10-EA47E91BC92D}"/>
              </a:ext>
            </a:extLst>
          </p:cNvPr>
          <p:cNvPicPr>
            <a:picLocks noChangeAspect="1"/>
          </p:cNvPicPr>
          <p:nvPr userDrawn="1"/>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2576288" y="1564988"/>
            <a:ext cx="427129" cy="427129"/>
          </a:xfrm>
          <a:prstGeom prst="rect">
            <a:avLst/>
          </a:prstGeom>
        </p:spPr>
      </p:pic>
      <p:pic>
        <p:nvPicPr>
          <p:cNvPr id="13" name="Graphic 12" descr="Lock">
            <a:extLst>
              <a:ext uri="{FF2B5EF4-FFF2-40B4-BE49-F238E27FC236}">
                <a16:creationId xmlns:a16="http://schemas.microsoft.com/office/drawing/2014/main" id="{AEB911C2-155D-4C46-9E64-A0B6DFE2E6B0}"/>
              </a:ext>
            </a:extLst>
          </p:cNvPr>
          <p:cNvPicPr>
            <a:picLocks noChangeAspect="1"/>
          </p:cNvPicPr>
          <p:nvPr userDrawn="1"/>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3253477" y="2301436"/>
            <a:ext cx="427129" cy="427129"/>
          </a:xfrm>
          <a:prstGeom prst="rect">
            <a:avLst/>
          </a:prstGeom>
        </p:spPr>
      </p:pic>
      <p:pic>
        <p:nvPicPr>
          <p:cNvPr id="15" name="Graphic 14" descr="Unlock">
            <a:extLst>
              <a:ext uri="{FF2B5EF4-FFF2-40B4-BE49-F238E27FC236}">
                <a16:creationId xmlns:a16="http://schemas.microsoft.com/office/drawing/2014/main" id="{0AAE4A4E-BECC-47B9-B1DA-322ADF07DE2A}"/>
              </a:ext>
            </a:extLst>
          </p:cNvPr>
          <p:cNvPicPr>
            <a:picLocks noChangeAspect="1"/>
          </p:cNvPicPr>
          <p:nvPr userDrawn="1"/>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2576288" y="2301436"/>
            <a:ext cx="427129" cy="427129"/>
          </a:xfrm>
          <a:prstGeom prst="rect">
            <a:avLst/>
          </a:prstGeom>
        </p:spPr>
      </p:pic>
      <p:pic>
        <p:nvPicPr>
          <p:cNvPr id="17" name="Graphic 16" descr="Security camera">
            <a:extLst>
              <a:ext uri="{FF2B5EF4-FFF2-40B4-BE49-F238E27FC236}">
                <a16:creationId xmlns:a16="http://schemas.microsoft.com/office/drawing/2014/main" id="{EDCD49CE-D30C-451B-8867-C20DD7EC9B26}"/>
              </a:ext>
            </a:extLst>
          </p:cNvPr>
          <p:cNvPicPr>
            <a:picLocks noChangeAspect="1"/>
          </p:cNvPicPr>
          <p:nvPr userDrawn="1"/>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p:blipFill>
        <p:spPr>
          <a:xfrm>
            <a:off x="1834155" y="2301436"/>
            <a:ext cx="427129" cy="427129"/>
          </a:xfrm>
          <a:prstGeom prst="rect">
            <a:avLst/>
          </a:prstGeom>
        </p:spPr>
      </p:pic>
      <p:pic>
        <p:nvPicPr>
          <p:cNvPr id="19" name="Graphic 18" descr="Computer">
            <a:extLst>
              <a:ext uri="{FF2B5EF4-FFF2-40B4-BE49-F238E27FC236}">
                <a16:creationId xmlns:a16="http://schemas.microsoft.com/office/drawing/2014/main" id="{FAF8BDA7-22D9-4937-9E7F-2E44F19530B8}"/>
              </a:ext>
            </a:extLst>
          </p:cNvPr>
          <p:cNvPicPr>
            <a:picLocks noChangeAspect="1"/>
          </p:cNvPicPr>
          <p:nvPr userDrawn="1"/>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blipFill>
        <p:spPr>
          <a:xfrm>
            <a:off x="4646124" y="1564988"/>
            <a:ext cx="427129" cy="427129"/>
          </a:xfrm>
          <a:prstGeom prst="rect">
            <a:avLst/>
          </a:prstGeom>
        </p:spPr>
      </p:pic>
      <p:pic>
        <p:nvPicPr>
          <p:cNvPr id="21" name="Graphic 20" descr="Web cam">
            <a:extLst>
              <a:ext uri="{FF2B5EF4-FFF2-40B4-BE49-F238E27FC236}">
                <a16:creationId xmlns:a16="http://schemas.microsoft.com/office/drawing/2014/main" id="{0F1A6898-CBD0-47D0-988A-F7B46CC3179B}"/>
              </a:ext>
            </a:extLst>
          </p:cNvPr>
          <p:cNvPicPr>
            <a:picLocks noChangeAspect="1"/>
          </p:cNvPicPr>
          <p:nvPr userDrawn="1"/>
        </p:nvPicPr>
        <p:blipFill>
          <a:blip r:embed="rId16">
            <a:extLst>
              <a:ext uri="{28A0092B-C50C-407E-A947-70E740481C1C}">
                <a14:useLocalDpi xmlns:a14="http://schemas.microsoft.com/office/drawing/2010/main" val="0"/>
              </a:ext>
              <a:ext uri="{96DAC541-7B7A-43D3-8B79-37D633B846F1}">
                <asvg:svgBlip xmlns:asvg="http://schemas.microsoft.com/office/drawing/2016/SVG/main" r:embed="rId17"/>
              </a:ext>
            </a:extLst>
          </a:blip>
          <a:stretch>
            <a:fillRect/>
          </a:stretch>
        </p:blipFill>
        <p:spPr>
          <a:xfrm>
            <a:off x="3959016" y="1564988"/>
            <a:ext cx="427129" cy="427129"/>
          </a:xfrm>
          <a:prstGeom prst="rect">
            <a:avLst/>
          </a:prstGeom>
        </p:spPr>
      </p:pic>
      <p:pic>
        <p:nvPicPr>
          <p:cNvPr id="23" name="Graphic 22" descr="Server">
            <a:extLst>
              <a:ext uri="{FF2B5EF4-FFF2-40B4-BE49-F238E27FC236}">
                <a16:creationId xmlns:a16="http://schemas.microsoft.com/office/drawing/2014/main" id="{A59532FA-4743-43C0-8FE1-5A54A24B7F31}"/>
              </a:ext>
            </a:extLst>
          </p:cNvPr>
          <p:cNvPicPr>
            <a:picLocks noChangeAspect="1"/>
          </p:cNvPicPr>
          <p:nvPr userDrawn="1"/>
        </p:nvPicPr>
        <p:blipFill>
          <a:blip r:embed="rId18">
            <a:extLst>
              <a:ext uri="{28A0092B-C50C-407E-A947-70E740481C1C}">
                <a14:useLocalDpi xmlns:a14="http://schemas.microsoft.com/office/drawing/2010/main" val="0"/>
              </a:ext>
              <a:ext uri="{96DAC541-7B7A-43D3-8B79-37D633B846F1}">
                <asvg:svgBlip xmlns:asvg="http://schemas.microsoft.com/office/drawing/2016/SVG/main" r:embed="rId19"/>
              </a:ext>
            </a:extLst>
          </a:blip>
          <a:stretch>
            <a:fillRect/>
          </a:stretch>
        </p:blipFill>
        <p:spPr>
          <a:xfrm>
            <a:off x="4653706" y="2301436"/>
            <a:ext cx="427129" cy="427129"/>
          </a:xfrm>
          <a:prstGeom prst="rect">
            <a:avLst/>
          </a:prstGeom>
        </p:spPr>
      </p:pic>
      <p:pic>
        <p:nvPicPr>
          <p:cNvPr id="26" name="Graphic 25" descr="Smart Phone">
            <a:extLst>
              <a:ext uri="{FF2B5EF4-FFF2-40B4-BE49-F238E27FC236}">
                <a16:creationId xmlns:a16="http://schemas.microsoft.com/office/drawing/2014/main" id="{4F0C3D68-B209-48A8-B277-A4752D9CE79B}"/>
              </a:ext>
            </a:extLst>
          </p:cNvPr>
          <p:cNvPicPr>
            <a:picLocks noChangeAspect="1"/>
          </p:cNvPicPr>
          <p:nvPr userDrawn="1"/>
        </p:nvPicPr>
        <p:blipFill>
          <a:blip r:embed="rId20">
            <a:extLst>
              <a:ext uri="{28A0092B-C50C-407E-A947-70E740481C1C}">
                <a14:useLocalDpi xmlns:a14="http://schemas.microsoft.com/office/drawing/2010/main" val="0"/>
              </a:ext>
              <a:ext uri="{96DAC541-7B7A-43D3-8B79-37D633B846F1}">
                <asvg:svgBlip xmlns:asvg="http://schemas.microsoft.com/office/drawing/2016/SVG/main" r:embed="rId21"/>
              </a:ext>
            </a:extLst>
          </a:blip>
          <a:stretch>
            <a:fillRect/>
          </a:stretch>
        </p:blipFill>
        <p:spPr>
          <a:xfrm>
            <a:off x="3959016" y="2301436"/>
            <a:ext cx="427129" cy="427129"/>
          </a:xfrm>
          <a:prstGeom prst="rect">
            <a:avLst/>
          </a:prstGeom>
        </p:spPr>
      </p:pic>
      <p:sp>
        <p:nvSpPr>
          <p:cNvPr id="27" name="Title 1">
            <a:extLst>
              <a:ext uri="{FF2B5EF4-FFF2-40B4-BE49-F238E27FC236}">
                <a16:creationId xmlns:a16="http://schemas.microsoft.com/office/drawing/2014/main" id="{4A04D659-6785-407C-B2F3-31C33ED94259}"/>
              </a:ext>
            </a:extLst>
          </p:cNvPr>
          <p:cNvSpPr>
            <a:spLocks noGrp="1"/>
          </p:cNvSpPr>
          <p:nvPr>
            <p:ph type="title" hasCustomPrompt="1"/>
          </p:nvPr>
        </p:nvSpPr>
        <p:spPr>
          <a:xfrm>
            <a:off x="781944" y="465103"/>
            <a:ext cx="9603275" cy="570563"/>
          </a:xfrm>
        </p:spPr>
        <p:txBody>
          <a:bodyPr/>
          <a:lstStyle>
            <a:lvl1pPr algn="l">
              <a:defRPr sz="4000" baseline="-12000"/>
            </a:lvl1pPr>
          </a:lstStyle>
          <a:p>
            <a:r>
              <a:rPr lang="en-US"/>
              <a:t>Icon and graph examples</a:t>
            </a:r>
          </a:p>
        </p:txBody>
      </p:sp>
      <p:pic>
        <p:nvPicPr>
          <p:cNvPr id="28" name="Graphic 27" descr="Warning">
            <a:extLst>
              <a:ext uri="{FF2B5EF4-FFF2-40B4-BE49-F238E27FC236}">
                <a16:creationId xmlns:a16="http://schemas.microsoft.com/office/drawing/2014/main" id="{4C8652CA-15E4-4D8E-B66D-A6F46FD484B7}"/>
              </a:ext>
            </a:extLst>
          </p:cNvPr>
          <p:cNvPicPr>
            <a:picLocks noChangeAspect="1"/>
          </p:cNvPicPr>
          <p:nvPr userDrawn="1"/>
        </p:nvPicPr>
        <p:blipFill>
          <a:blip r:embed="rId22">
            <a:extLst>
              <a:ext uri="{28A0092B-C50C-407E-A947-70E740481C1C}">
                <a14:useLocalDpi xmlns:a14="http://schemas.microsoft.com/office/drawing/2010/main" val="0"/>
              </a:ext>
              <a:ext uri="{96DAC541-7B7A-43D3-8B79-37D633B846F1}">
                <asvg:svgBlip xmlns:asvg="http://schemas.microsoft.com/office/drawing/2016/SVG/main" r:embed="rId23"/>
              </a:ext>
            </a:extLst>
          </a:blip>
          <a:stretch>
            <a:fillRect/>
          </a:stretch>
        </p:blipFill>
        <p:spPr>
          <a:xfrm>
            <a:off x="3253477" y="3107377"/>
            <a:ext cx="427129" cy="427129"/>
          </a:xfrm>
          <a:prstGeom prst="rect">
            <a:avLst/>
          </a:prstGeom>
          <a:effectLst>
            <a:outerShdw blurRad="228600" dist="38100" dir="2700000" algn="tl" rotWithShape="0">
              <a:prstClr val="black">
                <a:alpha val="40000"/>
              </a:prstClr>
            </a:outerShdw>
          </a:effectLst>
        </p:spPr>
      </p:pic>
      <p:pic>
        <p:nvPicPr>
          <p:cNvPr id="29" name="Graphic 28" descr="Irritant">
            <a:extLst>
              <a:ext uri="{FF2B5EF4-FFF2-40B4-BE49-F238E27FC236}">
                <a16:creationId xmlns:a16="http://schemas.microsoft.com/office/drawing/2014/main" id="{C18D56FD-FF02-4839-A86D-3C6A406CD218}"/>
              </a:ext>
            </a:extLst>
          </p:cNvPr>
          <p:cNvPicPr>
            <a:picLocks noChangeAspect="1"/>
          </p:cNvPicPr>
          <p:nvPr userDrawn="1"/>
        </p:nvPicPr>
        <p:blipFill>
          <a:blip r:embed="rId24">
            <a:extLst>
              <a:ext uri="{28A0092B-C50C-407E-A947-70E740481C1C}">
                <a14:useLocalDpi xmlns:a14="http://schemas.microsoft.com/office/drawing/2010/main" val="0"/>
              </a:ext>
              <a:ext uri="{96DAC541-7B7A-43D3-8B79-37D633B846F1}">
                <asvg:svgBlip xmlns:asvg="http://schemas.microsoft.com/office/drawing/2016/SVG/main" r:embed="rId25"/>
              </a:ext>
            </a:extLst>
          </a:blip>
          <a:stretch>
            <a:fillRect/>
          </a:stretch>
        </p:blipFill>
        <p:spPr>
          <a:xfrm>
            <a:off x="1834155" y="3107377"/>
            <a:ext cx="427129" cy="427129"/>
          </a:xfrm>
          <a:prstGeom prst="rect">
            <a:avLst/>
          </a:prstGeom>
          <a:effectLst>
            <a:outerShdw blurRad="228600" dist="38100" dir="2700000" algn="tl" rotWithShape="0">
              <a:prstClr val="black">
                <a:alpha val="40000"/>
              </a:prstClr>
            </a:outerShdw>
          </a:effectLst>
        </p:spPr>
      </p:pic>
      <p:pic>
        <p:nvPicPr>
          <p:cNvPr id="30" name="Graphic 29" descr="Question mark">
            <a:extLst>
              <a:ext uri="{FF2B5EF4-FFF2-40B4-BE49-F238E27FC236}">
                <a16:creationId xmlns:a16="http://schemas.microsoft.com/office/drawing/2014/main" id="{1EBF6982-7FB0-4D95-8E66-608C19BD6F96}"/>
              </a:ext>
            </a:extLst>
          </p:cNvPr>
          <p:cNvPicPr>
            <a:picLocks noChangeAspect="1"/>
          </p:cNvPicPr>
          <p:nvPr userDrawn="1"/>
        </p:nvPicPr>
        <p:blipFill>
          <a:blip r:embed="rId26">
            <a:extLst>
              <a:ext uri="{28A0092B-C50C-407E-A947-70E740481C1C}">
                <a14:useLocalDpi xmlns:a14="http://schemas.microsoft.com/office/drawing/2010/main" val="0"/>
              </a:ext>
              <a:ext uri="{96DAC541-7B7A-43D3-8B79-37D633B846F1}">
                <asvg:svgBlip xmlns:asvg="http://schemas.microsoft.com/office/drawing/2016/SVG/main" r:embed="rId27"/>
              </a:ext>
            </a:extLst>
          </a:blip>
          <a:stretch>
            <a:fillRect/>
          </a:stretch>
        </p:blipFill>
        <p:spPr>
          <a:xfrm>
            <a:off x="2576288" y="3107377"/>
            <a:ext cx="427129" cy="427129"/>
          </a:xfrm>
          <a:prstGeom prst="rect">
            <a:avLst/>
          </a:prstGeom>
          <a:effectLst>
            <a:outerShdw blurRad="228600" dist="38100" dir="2700000" algn="tl" rotWithShape="0">
              <a:prstClr val="black">
                <a:alpha val="40000"/>
              </a:prstClr>
            </a:outerShdw>
          </a:effectLst>
        </p:spPr>
      </p:pic>
      <p:pic>
        <p:nvPicPr>
          <p:cNvPr id="31" name="Graphic 30" descr="Lock">
            <a:extLst>
              <a:ext uri="{FF2B5EF4-FFF2-40B4-BE49-F238E27FC236}">
                <a16:creationId xmlns:a16="http://schemas.microsoft.com/office/drawing/2014/main" id="{E11F6111-E4C2-48B1-BBCE-19AFAD0D7B39}"/>
              </a:ext>
            </a:extLst>
          </p:cNvPr>
          <p:cNvPicPr>
            <a:picLocks noChangeAspect="1"/>
          </p:cNvPicPr>
          <p:nvPr userDrawn="1"/>
        </p:nvPicPr>
        <p:blipFill>
          <a:blip r:embed="rId28">
            <a:extLst>
              <a:ext uri="{28A0092B-C50C-407E-A947-70E740481C1C}">
                <a14:useLocalDpi xmlns:a14="http://schemas.microsoft.com/office/drawing/2010/main" val="0"/>
              </a:ext>
              <a:ext uri="{96DAC541-7B7A-43D3-8B79-37D633B846F1}">
                <asvg:svgBlip xmlns:asvg="http://schemas.microsoft.com/office/drawing/2016/SVG/main" r:embed="rId29"/>
              </a:ext>
            </a:extLst>
          </a:blip>
          <a:stretch>
            <a:fillRect/>
          </a:stretch>
        </p:blipFill>
        <p:spPr>
          <a:xfrm>
            <a:off x="3253477" y="3960229"/>
            <a:ext cx="427129" cy="427129"/>
          </a:xfrm>
          <a:prstGeom prst="rect">
            <a:avLst/>
          </a:prstGeom>
          <a:effectLst>
            <a:outerShdw blurRad="228600" dist="38100" dir="2700000" algn="tl" rotWithShape="0">
              <a:prstClr val="black">
                <a:alpha val="40000"/>
              </a:prstClr>
            </a:outerShdw>
          </a:effectLst>
        </p:spPr>
      </p:pic>
      <p:pic>
        <p:nvPicPr>
          <p:cNvPr id="32" name="Graphic 31" descr="Unlock">
            <a:extLst>
              <a:ext uri="{FF2B5EF4-FFF2-40B4-BE49-F238E27FC236}">
                <a16:creationId xmlns:a16="http://schemas.microsoft.com/office/drawing/2014/main" id="{5467D50A-B453-4CB4-BBE8-94733D4787A9}"/>
              </a:ext>
            </a:extLst>
          </p:cNvPr>
          <p:cNvPicPr>
            <a:picLocks noChangeAspect="1"/>
          </p:cNvPicPr>
          <p:nvPr userDrawn="1"/>
        </p:nvPicPr>
        <p:blipFill>
          <a:blip r:embed="rId30">
            <a:extLst>
              <a:ext uri="{28A0092B-C50C-407E-A947-70E740481C1C}">
                <a14:useLocalDpi xmlns:a14="http://schemas.microsoft.com/office/drawing/2010/main" val="0"/>
              </a:ext>
              <a:ext uri="{96DAC541-7B7A-43D3-8B79-37D633B846F1}">
                <asvg:svgBlip xmlns:asvg="http://schemas.microsoft.com/office/drawing/2016/SVG/main" r:embed="rId31"/>
              </a:ext>
            </a:extLst>
          </a:blip>
          <a:stretch>
            <a:fillRect/>
          </a:stretch>
        </p:blipFill>
        <p:spPr>
          <a:xfrm>
            <a:off x="2576288" y="3960229"/>
            <a:ext cx="427129" cy="427129"/>
          </a:xfrm>
          <a:prstGeom prst="rect">
            <a:avLst/>
          </a:prstGeom>
          <a:effectLst>
            <a:outerShdw blurRad="228600" dist="38100" dir="2700000" algn="tl" rotWithShape="0">
              <a:prstClr val="black">
                <a:alpha val="40000"/>
              </a:prstClr>
            </a:outerShdw>
          </a:effectLst>
        </p:spPr>
      </p:pic>
      <p:pic>
        <p:nvPicPr>
          <p:cNvPr id="33" name="Graphic 32" descr="Security camera">
            <a:extLst>
              <a:ext uri="{FF2B5EF4-FFF2-40B4-BE49-F238E27FC236}">
                <a16:creationId xmlns:a16="http://schemas.microsoft.com/office/drawing/2014/main" id="{E03DBCD4-3134-4F9F-84AF-7A9C139B9AA0}"/>
              </a:ext>
            </a:extLst>
          </p:cNvPr>
          <p:cNvPicPr>
            <a:picLocks noChangeAspect="1"/>
          </p:cNvPicPr>
          <p:nvPr userDrawn="1"/>
        </p:nvPicPr>
        <p:blipFill>
          <a:blip r:embed="rId32">
            <a:extLst>
              <a:ext uri="{28A0092B-C50C-407E-A947-70E740481C1C}">
                <a14:useLocalDpi xmlns:a14="http://schemas.microsoft.com/office/drawing/2010/main" val="0"/>
              </a:ext>
              <a:ext uri="{96DAC541-7B7A-43D3-8B79-37D633B846F1}">
                <asvg:svgBlip xmlns:asvg="http://schemas.microsoft.com/office/drawing/2016/SVG/main" r:embed="rId33"/>
              </a:ext>
            </a:extLst>
          </a:blip>
          <a:stretch>
            <a:fillRect/>
          </a:stretch>
        </p:blipFill>
        <p:spPr>
          <a:xfrm>
            <a:off x="1834155" y="3960229"/>
            <a:ext cx="427129" cy="427129"/>
          </a:xfrm>
          <a:prstGeom prst="rect">
            <a:avLst/>
          </a:prstGeom>
          <a:effectLst>
            <a:outerShdw blurRad="228600" dist="38100" dir="2700000" algn="tl" rotWithShape="0">
              <a:prstClr val="black">
                <a:alpha val="40000"/>
              </a:prstClr>
            </a:outerShdw>
          </a:effectLst>
        </p:spPr>
      </p:pic>
      <p:pic>
        <p:nvPicPr>
          <p:cNvPr id="34" name="Graphic 33" descr="Computer">
            <a:extLst>
              <a:ext uri="{FF2B5EF4-FFF2-40B4-BE49-F238E27FC236}">
                <a16:creationId xmlns:a16="http://schemas.microsoft.com/office/drawing/2014/main" id="{2E230DAB-CBA0-4C72-9361-50E610B8799C}"/>
              </a:ext>
            </a:extLst>
          </p:cNvPr>
          <p:cNvPicPr>
            <a:picLocks noChangeAspect="1"/>
          </p:cNvPicPr>
          <p:nvPr userDrawn="1"/>
        </p:nvPicPr>
        <p:blipFill>
          <a:blip r:embed="rId34">
            <a:extLst>
              <a:ext uri="{28A0092B-C50C-407E-A947-70E740481C1C}">
                <a14:useLocalDpi xmlns:a14="http://schemas.microsoft.com/office/drawing/2010/main" val="0"/>
              </a:ext>
              <a:ext uri="{96DAC541-7B7A-43D3-8B79-37D633B846F1}">
                <asvg:svgBlip xmlns:asvg="http://schemas.microsoft.com/office/drawing/2016/SVG/main" r:embed="rId35"/>
              </a:ext>
            </a:extLst>
          </a:blip>
          <a:stretch>
            <a:fillRect/>
          </a:stretch>
        </p:blipFill>
        <p:spPr>
          <a:xfrm>
            <a:off x="4653706" y="3107377"/>
            <a:ext cx="427129" cy="427129"/>
          </a:xfrm>
          <a:prstGeom prst="rect">
            <a:avLst/>
          </a:prstGeom>
          <a:effectLst>
            <a:outerShdw blurRad="228600" dist="38100" dir="2700000" algn="tl" rotWithShape="0">
              <a:prstClr val="black">
                <a:alpha val="40000"/>
              </a:prstClr>
            </a:outerShdw>
          </a:effectLst>
        </p:spPr>
      </p:pic>
      <p:pic>
        <p:nvPicPr>
          <p:cNvPr id="35" name="Graphic 34" descr="Web cam">
            <a:extLst>
              <a:ext uri="{FF2B5EF4-FFF2-40B4-BE49-F238E27FC236}">
                <a16:creationId xmlns:a16="http://schemas.microsoft.com/office/drawing/2014/main" id="{3773EF1C-CBA7-4EAD-906A-08ACE15118FF}"/>
              </a:ext>
            </a:extLst>
          </p:cNvPr>
          <p:cNvPicPr>
            <a:picLocks noChangeAspect="1"/>
          </p:cNvPicPr>
          <p:nvPr userDrawn="1"/>
        </p:nvPicPr>
        <p:blipFill>
          <a:blip r:embed="rId36">
            <a:extLst>
              <a:ext uri="{28A0092B-C50C-407E-A947-70E740481C1C}">
                <a14:useLocalDpi xmlns:a14="http://schemas.microsoft.com/office/drawing/2010/main" val="0"/>
              </a:ext>
              <a:ext uri="{96DAC541-7B7A-43D3-8B79-37D633B846F1}">
                <asvg:svgBlip xmlns:asvg="http://schemas.microsoft.com/office/drawing/2016/SVG/main" r:embed="rId37"/>
              </a:ext>
            </a:extLst>
          </a:blip>
          <a:stretch>
            <a:fillRect/>
          </a:stretch>
        </p:blipFill>
        <p:spPr>
          <a:xfrm>
            <a:off x="3959016" y="3107377"/>
            <a:ext cx="427129" cy="427129"/>
          </a:xfrm>
          <a:prstGeom prst="rect">
            <a:avLst/>
          </a:prstGeom>
          <a:effectLst>
            <a:outerShdw blurRad="228600" dist="38100" dir="2700000" algn="tl" rotWithShape="0">
              <a:prstClr val="black">
                <a:alpha val="40000"/>
              </a:prstClr>
            </a:outerShdw>
          </a:effectLst>
        </p:spPr>
      </p:pic>
      <p:pic>
        <p:nvPicPr>
          <p:cNvPr id="36" name="Graphic 35" descr="Server">
            <a:extLst>
              <a:ext uri="{FF2B5EF4-FFF2-40B4-BE49-F238E27FC236}">
                <a16:creationId xmlns:a16="http://schemas.microsoft.com/office/drawing/2014/main" id="{1AE76905-EFC5-4DC0-AF02-2EE50BA8952A}"/>
              </a:ext>
            </a:extLst>
          </p:cNvPr>
          <p:cNvPicPr>
            <a:picLocks noChangeAspect="1"/>
          </p:cNvPicPr>
          <p:nvPr userDrawn="1"/>
        </p:nvPicPr>
        <p:blipFill>
          <a:blip r:embed="rId38">
            <a:extLst>
              <a:ext uri="{28A0092B-C50C-407E-A947-70E740481C1C}">
                <a14:useLocalDpi xmlns:a14="http://schemas.microsoft.com/office/drawing/2010/main" val="0"/>
              </a:ext>
              <a:ext uri="{96DAC541-7B7A-43D3-8B79-37D633B846F1}">
                <asvg:svgBlip xmlns:asvg="http://schemas.microsoft.com/office/drawing/2016/SVG/main" r:embed="rId39"/>
              </a:ext>
            </a:extLst>
          </a:blip>
          <a:stretch>
            <a:fillRect/>
          </a:stretch>
        </p:blipFill>
        <p:spPr>
          <a:xfrm>
            <a:off x="4653706" y="3960229"/>
            <a:ext cx="427129" cy="427129"/>
          </a:xfrm>
          <a:prstGeom prst="rect">
            <a:avLst/>
          </a:prstGeom>
          <a:effectLst>
            <a:outerShdw blurRad="228600" dist="38100" dir="2700000" algn="tl" rotWithShape="0">
              <a:prstClr val="black">
                <a:alpha val="40000"/>
              </a:prstClr>
            </a:outerShdw>
          </a:effectLst>
        </p:spPr>
      </p:pic>
      <p:pic>
        <p:nvPicPr>
          <p:cNvPr id="37" name="Graphic 36" descr="Smart Phone">
            <a:extLst>
              <a:ext uri="{FF2B5EF4-FFF2-40B4-BE49-F238E27FC236}">
                <a16:creationId xmlns:a16="http://schemas.microsoft.com/office/drawing/2014/main" id="{ADE514AF-AF20-4ADF-9EB9-644F7919BC9A}"/>
              </a:ext>
            </a:extLst>
          </p:cNvPr>
          <p:cNvPicPr>
            <a:picLocks noChangeAspect="1"/>
          </p:cNvPicPr>
          <p:nvPr userDrawn="1"/>
        </p:nvPicPr>
        <p:blipFill>
          <a:blip r:embed="rId40">
            <a:extLst>
              <a:ext uri="{28A0092B-C50C-407E-A947-70E740481C1C}">
                <a14:useLocalDpi xmlns:a14="http://schemas.microsoft.com/office/drawing/2010/main" val="0"/>
              </a:ext>
              <a:ext uri="{96DAC541-7B7A-43D3-8B79-37D633B846F1}">
                <asvg:svgBlip xmlns:asvg="http://schemas.microsoft.com/office/drawing/2016/SVG/main" r:embed="rId41"/>
              </a:ext>
            </a:extLst>
          </a:blip>
          <a:stretch>
            <a:fillRect/>
          </a:stretch>
        </p:blipFill>
        <p:spPr>
          <a:xfrm>
            <a:off x="3959016" y="3960229"/>
            <a:ext cx="427129" cy="427129"/>
          </a:xfrm>
          <a:prstGeom prst="rect">
            <a:avLst/>
          </a:prstGeom>
          <a:effectLst>
            <a:outerShdw blurRad="228600" dist="38100" dir="2700000" algn="tl" rotWithShape="0">
              <a:prstClr val="black">
                <a:alpha val="40000"/>
              </a:prstClr>
            </a:outerShdw>
          </a:effectLst>
        </p:spPr>
      </p:pic>
      <p:graphicFrame>
        <p:nvGraphicFramePr>
          <p:cNvPr id="43" name="Chart 42">
            <a:extLst>
              <a:ext uri="{FF2B5EF4-FFF2-40B4-BE49-F238E27FC236}">
                <a16:creationId xmlns:a16="http://schemas.microsoft.com/office/drawing/2014/main" id="{DA20F72D-9094-41D1-89BA-073BC1BA6631}"/>
              </a:ext>
            </a:extLst>
          </p:cNvPr>
          <p:cNvGraphicFramePr/>
          <p:nvPr userDrawn="1">
            <p:extLst>
              <p:ext uri="{D42A27DB-BD31-4B8C-83A1-F6EECF244321}">
                <p14:modId xmlns:p14="http://schemas.microsoft.com/office/powerpoint/2010/main" val="3621972507"/>
              </p:ext>
            </p:extLst>
          </p:nvPr>
        </p:nvGraphicFramePr>
        <p:xfrm>
          <a:off x="6933494" y="3869635"/>
          <a:ext cx="4806122" cy="2523262"/>
        </p:xfrm>
        <a:graphic>
          <a:graphicData uri="http://schemas.openxmlformats.org/drawingml/2006/chart">
            <c:chart xmlns:c="http://schemas.openxmlformats.org/drawingml/2006/chart" xmlns:r="http://schemas.openxmlformats.org/officeDocument/2006/relationships" r:id="rId42"/>
          </a:graphicData>
        </a:graphic>
      </p:graphicFrame>
      <p:pic>
        <p:nvPicPr>
          <p:cNvPr id="44" name="Graphic 43" descr="Warning">
            <a:extLst>
              <a:ext uri="{FF2B5EF4-FFF2-40B4-BE49-F238E27FC236}">
                <a16:creationId xmlns:a16="http://schemas.microsoft.com/office/drawing/2014/main" id="{6E7F7F3B-5B61-42DA-985E-876900CF8568}"/>
              </a:ext>
            </a:extLst>
          </p:cNvPr>
          <p:cNvPicPr>
            <a:picLocks noChangeAspect="1"/>
          </p:cNvPicPr>
          <p:nvPr userDrawn="1"/>
        </p:nvPicPr>
        <p:blipFill>
          <a:blip r:embed="rId43">
            <a:extLst>
              <a:ext uri="{28A0092B-C50C-407E-A947-70E740481C1C}">
                <a14:useLocalDpi xmlns:a14="http://schemas.microsoft.com/office/drawing/2010/main" val="0"/>
              </a:ext>
              <a:ext uri="{96DAC541-7B7A-43D3-8B79-37D633B846F1}">
                <asvg:svgBlip xmlns:asvg="http://schemas.microsoft.com/office/drawing/2016/SVG/main" r:embed="rId44"/>
              </a:ext>
            </a:extLst>
          </a:blip>
          <a:stretch>
            <a:fillRect/>
          </a:stretch>
        </p:blipFill>
        <p:spPr>
          <a:xfrm>
            <a:off x="3245895" y="4813081"/>
            <a:ext cx="427129" cy="427129"/>
          </a:xfrm>
          <a:prstGeom prst="rect">
            <a:avLst/>
          </a:prstGeom>
        </p:spPr>
      </p:pic>
      <p:pic>
        <p:nvPicPr>
          <p:cNvPr id="45" name="Graphic 44" descr="Irritant">
            <a:extLst>
              <a:ext uri="{FF2B5EF4-FFF2-40B4-BE49-F238E27FC236}">
                <a16:creationId xmlns:a16="http://schemas.microsoft.com/office/drawing/2014/main" id="{BC6B1770-4EC3-451F-9049-34DF4B46C62D}"/>
              </a:ext>
            </a:extLst>
          </p:cNvPr>
          <p:cNvPicPr>
            <a:picLocks noChangeAspect="1"/>
          </p:cNvPicPr>
          <p:nvPr userDrawn="1"/>
        </p:nvPicPr>
        <p:blipFill>
          <a:blip r:embed="rId45">
            <a:extLst>
              <a:ext uri="{28A0092B-C50C-407E-A947-70E740481C1C}">
                <a14:useLocalDpi xmlns:a14="http://schemas.microsoft.com/office/drawing/2010/main" val="0"/>
              </a:ext>
              <a:ext uri="{96DAC541-7B7A-43D3-8B79-37D633B846F1}">
                <asvg:svgBlip xmlns:asvg="http://schemas.microsoft.com/office/drawing/2016/SVG/main" r:embed="rId46"/>
              </a:ext>
            </a:extLst>
          </a:blip>
          <a:stretch>
            <a:fillRect/>
          </a:stretch>
        </p:blipFill>
        <p:spPr>
          <a:xfrm>
            <a:off x="1826573" y="4813081"/>
            <a:ext cx="427129" cy="427129"/>
          </a:xfrm>
          <a:prstGeom prst="rect">
            <a:avLst/>
          </a:prstGeom>
        </p:spPr>
      </p:pic>
      <p:pic>
        <p:nvPicPr>
          <p:cNvPr id="46" name="Graphic 45" descr="Question mark">
            <a:extLst>
              <a:ext uri="{FF2B5EF4-FFF2-40B4-BE49-F238E27FC236}">
                <a16:creationId xmlns:a16="http://schemas.microsoft.com/office/drawing/2014/main" id="{70EA6AC2-2EDC-47D1-BBA9-D20B966CBF71}"/>
              </a:ext>
            </a:extLst>
          </p:cNvPr>
          <p:cNvPicPr>
            <a:picLocks noChangeAspect="1"/>
          </p:cNvPicPr>
          <p:nvPr userDrawn="1"/>
        </p:nvPicPr>
        <p:blipFill>
          <a:blip r:embed="rId47">
            <a:extLst>
              <a:ext uri="{28A0092B-C50C-407E-A947-70E740481C1C}">
                <a14:useLocalDpi xmlns:a14="http://schemas.microsoft.com/office/drawing/2010/main" val="0"/>
              </a:ext>
              <a:ext uri="{96DAC541-7B7A-43D3-8B79-37D633B846F1}">
                <asvg:svgBlip xmlns:asvg="http://schemas.microsoft.com/office/drawing/2016/SVG/main" r:embed="rId48"/>
              </a:ext>
            </a:extLst>
          </a:blip>
          <a:stretch>
            <a:fillRect/>
          </a:stretch>
        </p:blipFill>
        <p:spPr>
          <a:xfrm>
            <a:off x="2568706" y="4813081"/>
            <a:ext cx="427129" cy="427129"/>
          </a:xfrm>
          <a:prstGeom prst="rect">
            <a:avLst/>
          </a:prstGeom>
        </p:spPr>
      </p:pic>
      <p:pic>
        <p:nvPicPr>
          <p:cNvPr id="47" name="Graphic 46" descr="Lock">
            <a:extLst>
              <a:ext uri="{FF2B5EF4-FFF2-40B4-BE49-F238E27FC236}">
                <a16:creationId xmlns:a16="http://schemas.microsoft.com/office/drawing/2014/main" id="{4E68BDD2-FEE5-4CE3-AAD9-6371F78AA415}"/>
              </a:ext>
            </a:extLst>
          </p:cNvPr>
          <p:cNvPicPr>
            <a:picLocks noChangeAspect="1"/>
          </p:cNvPicPr>
          <p:nvPr userDrawn="1"/>
        </p:nvPicPr>
        <p:blipFill>
          <a:blip r:embed="rId49">
            <a:extLst>
              <a:ext uri="{28A0092B-C50C-407E-A947-70E740481C1C}">
                <a14:useLocalDpi xmlns:a14="http://schemas.microsoft.com/office/drawing/2010/main" val="0"/>
              </a:ext>
              <a:ext uri="{96DAC541-7B7A-43D3-8B79-37D633B846F1}">
                <asvg:svgBlip xmlns:asvg="http://schemas.microsoft.com/office/drawing/2016/SVG/main" r:embed="rId50"/>
              </a:ext>
            </a:extLst>
          </a:blip>
          <a:stretch>
            <a:fillRect/>
          </a:stretch>
        </p:blipFill>
        <p:spPr>
          <a:xfrm>
            <a:off x="3245895" y="5549529"/>
            <a:ext cx="427129" cy="427129"/>
          </a:xfrm>
          <a:prstGeom prst="rect">
            <a:avLst/>
          </a:prstGeom>
        </p:spPr>
      </p:pic>
      <p:pic>
        <p:nvPicPr>
          <p:cNvPr id="48" name="Graphic 47" descr="Unlock">
            <a:extLst>
              <a:ext uri="{FF2B5EF4-FFF2-40B4-BE49-F238E27FC236}">
                <a16:creationId xmlns:a16="http://schemas.microsoft.com/office/drawing/2014/main" id="{46F08239-E81D-4E4B-A3BD-39340839E00D}"/>
              </a:ext>
            </a:extLst>
          </p:cNvPr>
          <p:cNvPicPr>
            <a:picLocks noChangeAspect="1"/>
          </p:cNvPicPr>
          <p:nvPr userDrawn="1"/>
        </p:nvPicPr>
        <p:blipFill>
          <a:blip r:embed="rId51">
            <a:extLst>
              <a:ext uri="{28A0092B-C50C-407E-A947-70E740481C1C}">
                <a14:useLocalDpi xmlns:a14="http://schemas.microsoft.com/office/drawing/2010/main" val="0"/>
              </a:ext>
              <a:ext uri="{96DAC541-7B7A-43D3-8B79-37D633B846F1}">
                <asvg:svgBlip xmlns:asvg="http://schemas.microsoft.com/office/drawing/2016/SVG/main" r:embed="rId52"/>
              </a:ext>
            </a:extLst>
          </a:blip>
          <a:stretch>
            <a:fillRect/>
          </a:stretch>
        </p:blipFill>
        <p:spPr>
          <a:xfrm>
            <a:off x="2568706" y="5549529"/>
            <a:ext cx="427129" cy="427129"/>
          </a:xfrm>
          <a:prstGeom prst="rect">
            <a:avLst/>
          </a:prstGeom>
        </p:spPr>
      </p:pic>
      <p:pic>
        <p:nvPicPr>
          <p:cNvPr id="49" name="Graphic 48" descr="Security camera">
            <a:extLst>
              <a:ext uri="{FF2B5EF4-FFF2-40B4-BE49-F238E27FC236}">
                <a16:creationId xmlns:a16="http://schemas.microsoft.com/office/drawing/2014/main" id="{025ADA13-F71C-47B4-A878-226BD441587B}"/>
              </a:ext>
            </a:extLst>
          </p:cNvPr>
          <p:cNvPicPr>
            <a:picLocks noChangeAspect="1"/>
          </p:cNvPicPr>
          <p:nvPr userDrawn="1"/>
        </p:nvPicPr>
        <p:blipFill>
          <a:blip r:embed="rId53">
            <a:extLst>
              <a:ext uri="{28A0092B-C50C-407E-A947-70E740481C1C}">
                <a14:useLocalDpi xmlns:a14="http://schemas.microsoft.com/office/drawing/2010/main" val="0"/>
              </a:ext>
              <a:ext uri="{96DAC541-7B7A-43D3-8B79-37D633B846F1}">
                <asvg:svgBlip xmlns:asvg="http://schemas.microsoft.com/office/drawing/2016/SVG/main" r:embed="rId54"/>
              </a:ext>
            </a:extLst>
          </a:blip>
          <a:stretch>
            <a:fillRect/>
          </a:stretch>
        </p:blipFill>
        <p:spPr>
          <a:xfrm>
            <a:off x="1826573" y="5549529"/>
            <a:ext cx="427129" cy="427129"/>
          </a:xfrm>
          <a:prstGeom prst="rect">
            <a:avLst/>
          </a:prstGeom>
        </p:spPr>
      </p:pic>
      <p:pic>
        <p:nvPicPr>
          <p:cNvPr id="50" name="Graphic 49" descr="Computer">
            <a:extLst>
              <a:ext uri="{FF2B5EF4-FFF2-40B4-BE49-F238E27FC236}">
                <a16:creationId xmlns:a16="http://schemas.microsoft.com/office/drawing/2014/main" id="{7F66DFFB-A74E-42A1-9212-D6E85E79393E}"/>
              </a:ext>
            </a:extLst>
          </p:cNvPr>
          <p:cNvPicPr>
            <a:picLocks noChangeAspect="1"/>
          </p:cNvPicPr>
          <p:nvPr userDrawn="1"/>
        </p:nvPicPr>
        <p:blipFill>
          <a:blip r:embed="rId55">
            <a:extLst>
              <a:ext uri="{28A0092B-C50C-407E-A947-70E740481C1C}">
                <a14:useLocalDpi xmlns:a14="http://schemas.microsoft.com/office/drawing/2010/main" val="0"/>
              </a:ext>
              <a:ext uri="{96DAC541-7B7A-43D3-8B79-37D633B846F1}">
                <asvg:svgBlip xmlns:asvg="http://schemas.microsoft.com/office/drawing/2016/SVG/main" r:embed="rId56"/>
              </a:ext>
            </a:extLst>
          </a:blip>
          <a:stretch>
            <a:fillRect/>
          </a:stretch>
        </p:blipFill>
        <p:spPr>
          <a:xfrm>
            <a:off x="4638542" y="4813081"/>
            <a:ext cx="427129" cy="427129"/>
          </a:xfrm>
          <a:prstGeom prst="rect">
            <a:avLst/>
          </a:prstGeom>
        </p:spPr>
      </p:pic>
      <p:pic>
        <p:nvPicPr>
          <p:cNvPr id="51" name="Graphic 50" descr="Web cam">
            <a:extLst>
              <a:ext uri="{FF2B5EF4-FFF2-40B4-BE49-F238E27FC236}">
                <a16:creationId xmlns:a16="http://schemas.microsoft.com/office/drawing/2014/main" id="{031BF755-08BA-4E5F-8878-5E9BC87BA9F1}"/>
              </a:ext>
            </a:extLst>
          </p:cNvPr>
          <p:cNvPicPr>
            <a:picLocks noChangeAspect="1"/>
          </p:cNvPicPr>
          <p:nvPr userDrawn="1"/>
        </p:nvPicPr>
        <p:blipFill>
          <a:blip r:embed="rId57">
            <a:extLst>
              <a:ext uri="{28A0092B-C50C-407E-A947-70E740481C1C}">
                <a14:useLocalDpi xmlns:a14="http://schemas.microsoft.com/office/drawing/2010/main" val="0"/>
              </a:ext>
              <a:ext uri="{96DAC541-7B7A-43D3-8B79-37D633B846F1}">
                <asvg:svgBlip xmlns:asvg="http://schemas.microsoft.com/office/drawing/2016/SVG/main" r:embed="rId58"/>
              </a:ext>
            </a:extLst>
          </a:blip>
          <a:stretch>
            <a:fillRect/>
          </a:stretch>
        </p:blipFill>
        <p:spPr>
          <a:xfrm>
            <a:off x="3951434" y="4813081"/>
            <a:ext cx="427129" cy="427129"/>
          </a:xfrm>
          <a:prstGeom prst="rect">
            <a:avLst/>
          </a:prstGeom>
        </p:spPr>
      </p:pic>
      <p:pic>
        <p:nvPicPr>
          <p:cNvPr id="52" name="Graphic 51" descr="Server">
            <a:extLst>
              <a:ext uri="{FF2B5EF4-FFF2-40B4-BE49-F238E27FC236}">
                <a16:creationId xmlns:a16="http://schemas.microsoft.com/office/drawing/2014/main" id="{FB277D50-400C-4992-9176-A2BE669A33EA}"/>
              </a:ext>
            </a:extLst>
          </p:cNvPr>
          <p:cNvPicPr>
            <a:picLocks noChangeAspect="1"/>
          </p:cNvPicPr>
          <p:nvPr userDrawn="1"/>
        </p:nvPicPr>
        <p:blipFill>
          <a:blip r:embed="rId59">
            <a:extLst>
              <a:ext uri="{28A0092B-C50C-407E-A947-70E740481C1C}">
                <a14:useLocalDpi xmlns:a14="http://schemas.microsoft.com/office/drawing/2010/main" val="0"/>
              </a:ext>
              <a:ext uri="{96DAC541-7B7A-43D3-8B79-37D633B846F1}">
                <asvg:svgBlip xmlns:asvg="http://schemas.microsoft.com/office/drawing/2016/SVG/main" r:embed="rId60"/>
              </a:ext>
            </a:extLst>
          </a:blip>
          <a:stretch>
            <a:fillRect/>
          </a:stretch>
        </p:blipFill>
        <p:spPr>
          <a:xfrm>
            <a:off x="4646124" y="5549529"/>
            <a:ext cx="427129" cy="427129"/>
          </a:xfrm>
          <a:prstGeom prst="rect">
            <a:avLst/>
          </a:prstGeom>
        </p:spPr>
      </p:pic>
      <p:pic>
        <p:nvPicPr>
          <p:cNvPr id="53" name="Graphic 52" descr="Smart Phone">
            <a:extLst>
              <a:ext uri="{FF2B5EF4-FFF2-40B4-BE49-F238E27FC236}">
                <a16:creationId xmlns:a16="http://schemas.microsoft.com/office/drawing/2014/main" id="{C24E68E6-ED45-4173-B6A7-57E323A0A99D}"/>
              </a:ext>
            </a:extLst>
          </p:cNvPr>
          <p:cNvPicPr>
            <a:picLocks noChangeAspect="1"/>
          </p:cNvPicPr>
          <p:nvPr userDrawn="1"/>
        </p:nvPicPr>
        <p:blipFill>
          <a:blip r:embed="rId61">
            <a:extLst>
              <a:ext uri="{28A0092B-C50C-407E-A947-70E740481C1C}">
                <a14:useLocalDpi xmlns:a14="http://schemas.microsoft.com/office/drawing/2010/main" val="0"/>
              </a:ext>
              <a:ext uri="{96DAC541-7B7A-43D3-8B79-37D633B846F1}">
                <asvg:svgBlip xmlns:asvg="http://schemas.microsoft.com/office/drawing/2016/SVG/main" r:embed="rId62"/>
              </a:ext>
            </a:extLst>
          </a:blip>
          <a:stretch>
            <a:fillRect/>
          </a:stretch>
        </p:blipFill>
        <p:spPr>
          <a:xfrm>
            <a:off x="3951434" y="5549529"/>
            <a:ext cx="427129" cy="427129"/>
          </a:xfrm>
          <a:prstGeom prst="rect">
            <a:avLst/>
          </a:prstGeom>
        </p:spPr>
      </p:pic>
      <p:graphicFrame>
        <p:nvGraphicFramePr>
          <p:cNvPr id="5" name="Chart 4">
            <a:extLst>
              <a:ext uri="{FF2B5EF4-FFF2-40B4-BE49-F238E27FC236}">
                <a16:creationId xmlns:a16="http://schemas.microsoft.com/office/drawing/2014/main" id="{3B4B5B10-ECE9-4368-91C5-371980151CC3}"/>
              </a:ext>
            </a:extLst>
          </p:cNvPr>
          <p:cNvGraphicFramePr/>
          <p:nvPr userDrawn="1">
            <p:extLst>
              <p:ext uri="{D42A27DB-BD31-4B8C-83A1-F6EECF244321}">
                <p14:modId xmlns:p14="http://schemas.microsoft.com/office/powerpoint/2010/main" val="4085426189"/>
              </p:ext>
            </p:extLst>
          </p:nvPr>
        </p:nvGraphicFramePr>
        <p:xfrm>
          <a:off x="6933494" y="264324"/>
          <a:ext cx="4806122" cy="3428615"/>
        </p:xfrm>
        <a:graphic>
          <a:graphicData uri="http://schemas.openxmlformats.org/drawingml/2006/chart">
            <c:chart xmlns:c="http://schemas.openxmlformats.org/drawingml/2006/chart" xmlns:r="http://schemas.openxmlformats.org/officeDocument/2006/relationships" r:id="rId63"/>
          </a:graphicData>
        </a:graphic>
      </p:graphicFrame>
    </p:spTree>
    <p:extLst>
      <p:ext uri="{BB962C8B-B14F-4D97-AF65-F5344CB8AC3E}">
        <p14:creationId xmlns:p14="http://schemas.microsoft.com/office/powerpoint/2010/main" val="52061704"/>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sp>
        <p:nvSpPr>
          <p:cNvPr id="27" name="Title 1">
            <a:extLst>
              <a:ext uri="{FF2B5EF4-FFF2-40B4-BE49-F238E27FC236}">
                <a16:creationId xmlns:a16="http://schemas.microsoft.com/office/drawing/2014/main" id="{4A04D659-6785-407C-B2F3-31C33ED94259}"/>
              </a:ext>
            </a:extLst>
          </p:cNvPr>
          <p:cNvSpPr>
            <a:spLocks noGrp="1"/>
          </p:cNvSpPr>
          <p:nvPr>
            <p:ph type="title" hasCustomPrompt="1"/>
          </p:nvPr>
        </p:nvSpPr>
        <p:spPr>
          <a:xfrm>
            <a:off x="574327" y="374805"/>
            <a:ext cx="6201661" cy="489950"/>
          </a:xfrm>
        </p:spPr>
        <p:txBody>
          <a:bodyPr/>
          <a:lstStyle>
            <a:lvl1pPr algn="l">
              <a:defRPr sz="4000" baseline="-12000"/>
            </a:lvl1pPr>
          </a:lstStyle>
          <a:p>
            <a:r>
              <a:rPr lang="en-US"/>
              <a:t>Product logos and colors</a:t>
            </a:r>
          </a:p>
        </p:txBody>
      </p:sp>
      <p:pic>
        <p:nvPicPr>
          <p:cNvPr id="2" name="Graphic 1">
            <a:extLst>
              <a:ext uri="{FF2B5EF4-FFF2-40B4-BE49-F238E27FC236}">
                <a16:creationId xmlns:a16="http://schemas.microsoft.com/office/drawing/2014/main" id="{B1CBC327-A34C-48B0-AB4D-35CE644A7622}"/>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9515060" y="2902313"/>
            <a:ext cx="1996596" cy="1005136"/>
          </a:xfrm>
          <a:prstGeom prst="rect">
            <a:avLst/>
          </a:prstGeom>
        </p:spPr>
      </p:pic>
      <p:pic>
        <p:nvPicPr>
          <p:cNvPr id="3" name="Graphic 2">
            <a:extLst>
              <a:ext uri="{FF2B5EF4-FFF2-40B4-BE49-F238E27FC236}">
                <a16:creationId xmlns:a16="http://schemas.microsoft.com/office/drawing/2014/main" id="{44982229-8D20-467D-A379-C8802DA6DA1B}"/>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2296971" y="4190481"/>
            <a:ext cx="2493476" cy="265263"/>
          </a:xfrm>
          <a:prstGeom prst="rect">
            <a:avLst/>
          </a:prstGeom>
        </p:spPr>
      </p:pic>
      <p:pic>
        <p:nvPicPr>
          <p:cNvPr id="4" name="Graphic 3">
            <a:extLst>
              <a:ext uri="{FF2B5EF4-FFF2-40B4-BE49-F238E27FC236}">
                <a16:creationId xmlns:a16="http://schemas.microsoft.com/office/drawing/2014/main" id="{035F0E8D-EA32-4B68-BEDE-CB348908E018}"/>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a:off x="2296972" y="2047622"/>
            <a:ext cx="2852562" cy="320605"/>
          </a:xfrm>
          <a:prstGeom prst="rect">
            <a:avLst/>
          </a:prstGeom>
        </p:spPr>
      </p:pic>
      <p:pic>
        <p:nvPicPr>
          <p:cNvPr id="5" name="Graphic 4">
            <a:extLst>
              <a:ext uri="{FF2B5EF4-FFF2-40B4-BE49-F238E27FC236}">
                <a16:creationId xmlns:a16="http://schemas.microsoft.com/office/drawing/2014/main" id="{744DCD9F-76E2-4367-B98E-21B8C95D9B45}"/>
              </a:ext>
            </a:extLst>
          </p:cNvPr>
          <p:cNvPicPr>
            <a:picLocks noChangeAspect="1"/>
          </p:cNvPicPr>
          <p:nvPr userDrawn="1"/>
        </p:nvPicPr>
        <p:blipFill>
          <a:blip r:embed="rId8">
            <a:extLst>
              <a:ext uri="{96DAC541-7B7A-43D3-8B79-37D633B846F1}">
                <asvg:svgBlip xmlns:asvg="http://schemas.microsoft.com/office/drawing/2016/SVG/main" r:embed="rId9"/>
              </a:ext>
            </a:extLst>
          </a:blip>
          <a:stretch>
            <a:fillRect/>
          </a:stretch>
        </p:blipFill>
        <p:spPr>
          <a:xfrm>
            <a:off x="2296972" y="2793659"/>
            <a:ext cx="761782" cy="246620"/>
          </a:xfrm>
          <a:prstGeom prst="rect">
            <a:avLst/>
          </a:prstGeom>
        </p:spPr>
      </p:pic>
      <p:pic>
        <p:nvPicPr>
          <p:cNvPr id="6" name="Graphic 5">
            <a:extLst>
              <a:ext uri="{FF2B5EF4-FFF2-40B4-BE49-F238E27FC236}">
                <a16:creationId xmlns:a16="http://schemas.microsoft.com/office/drawing/2014/main" id="{535FC162-046E-4063-8374-80693DFC37C4}"/>
              </a:ext>
            </a:extLst>
          </p:cNvPr>
          <p:cNvPicPr>
            <a:picLocks noChangeAspect="1"/>
          </p:cNvPicPr>
          <p:nvPr userDrawn="1"/>
        </p:nvPicPr>
        <p:blipFill>
          <a:blip r:embed="rId10">
            <a:extLst>
              <a:ext uri="{96DAC541-7B7A-43D3-8B79-37D633B846F1}">
                <asvg:svgBlip xmlns:asvg="http://schemas.microsoft.com/office/drawing/2016/SVG/main" r:embed="rId11"/>
              </a:ext>
            </a:extLst>
          </a:blip>
          <a:stretch>
            <a:fillRect/>
          </a:stretch>
        </p:blipFill>
        <p:spPr>
          <a:xfrm>
            <a:off x="2296971" y="3468180"/>
            <a:ext cx="1035801" cy="312384"/>
          </a:xfrm>
          <a:prstGeom prst="rect">
            <a:avLst/>
          </a:prstGeom>
        </p:spPr>
      </p:pic>
      <p:pic>
        <p:nvPicPr>
          <p:cNvPr id="8" name="Graphic 7">
            <a:extLst>
              <a:ext uri="{FF2B5EF4-FFF2-40B4-BE49-F238E27FC236}">
                <a16:creationId xmlns:a16="http://schemas.microsoft.com/office/drawing/2014/main" id="{FCA9E86F-6CD2-4B30-8A56-E7B3F3652DC6}"/>
              </a:ext>
            </a:extLst>
          </p:cNvPr>
          <p:cNvPicPr>
            <a:picLocks noChangeAspect="1"/>
          </p:cNvPicPr>
          <p:nvPr userDrawn="1"/>
        </p:nvPicPr>
        <p:blipFill>
          <a:blip r:embed="rId12">
            <a:extLst>
              <a:ext uri="{96DAC541-7B7A-43D3-8B79-37D633B846F1}">
                <asvg:svgBlip xmlns:asvg="http://schemas.microsoft.com/office/drawing/2016/SVG/main" r:embed="rId13"/>
              </a:ext>
            </a:extLst>
          </a:blip>
          <a:stretch>
            <a:fillRect/>
          </a:stretch>
        </p:blipFill>
        <p:spPr>
          <a:xfrm>
            <a:off x="2296972" y="1382037"/>
            <a:ext cx="1746232" cy="251171"/>
          </a:xfrm>
          <a:prstGeom prst="rect">
            <a:avLst/>
          </a:prstGeom>
        </p:spPr>
      </p:pic>
      <p:pic>
        <p:nvPicPr>
          <p:cNvPr id="10" name="Graphic 9">
            <a:extLst>
              <a:ext uri="{FF2B5EF4-FFF2-40B4-BE49-F238E27FC236}">
                <a16:creationId xmlns:a16="http://schemas.microsoft.com/office/drawing/2014/main" id="{ED321720-9468-41B5-AF49-641FABE1292C}"/>
              </a:ext>
            </a:extLst>
          </p:cNvPr>
          <p:cNvPicPr>
            <a:picLocks noChangeAspect="1"/>
          </p:cNvPicPr>
          <p:nvPr userDrawn="1"/>
        </p:nvPicPr>
        <p:blipFill>
          <a:blip r:embed="rId14">
            <a:extLst>
              <a:ext uri="{96DAC541-7B7A-43D3-8B79-37D633B846F1}">
                <asvg:svgBlip xmlns:asvg="http://schemas.microsoft.com/office/drawing/2016/SVG/main" r:embed="rId15"/>
              </a:ext>
            </a:extLst>
          </a:blip>
          <a:stretch>
            <a:fillRect/>
          </a:stretch>
        </p:blipFill>
        <p:spPr>
          <a:xfrm>
            <a:off x="2296971" y="4872396"/>
            <a:ext cx="2074104" cy="256696"/>
          </a:xfrm>
          <a:prstGeom prst="rect">
            <a:avLst/>
          </a:prstGeom>
        </p:spPr>
      </p:pic>
      <p:sp>
        <p:nvSpPr>
          <p:cNvPr id="12" name="Rectangle 11">
            <a:extLst>
              <a:ext uri="{FF2B5EF4-FFF2-40B4-BE49-F238E27FC236}">
                <a16:creationId xmlns:a16="http://schemas.microsoft.com/office/drawing/2014/main" id="{966CC794-B941-40E4-BD5C-0CA6DB922898}"/>
              </a:ext>
            </a:extLst>
          </p:cNvPr>
          <p:cNvSpPr/>
          <p:nvPr userDrawn="1"/>
        </p:nvSpPr>
        <p:spPr>
          <a:xfrm>
            <a:off x="671509" y="1422400"/>
            <a:ext cx="217311" cy="217311"/>
          </a:xfrm>
          <a:prstGeom prst="rect">
            <a:avLst/>
          </a:prstGeom>
          <a:solidFill>
            <a:srgbClr val="D0203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Rectangle 53">
            <a:extLst>
              <a:ext uri="{FF2B5EF4-FFF2-40B4-BE49-F238E27FC236}">
                <a16:creationId xmlns:a16="http://schemas.microsoft.com/office/drawing/2014/main" id="{5A5BBDE6-9FF7-4D71-BA1A-926AD65556C7}"/>
              </a:ext>
            </a:extLst>
          </p:cNvPr>
          <p:cNvSpPr/>
          <p:nvPr userDrawn="1"/>
        </p:nvSpPr>
        <p:spPr>
          <a:xfrm>
            <a:off x="918883" y="1422400"/>
            <a:ext cx="217311" cy="217311"/>
          </a:xfrm>
          <a:prstGeom prst="rect">
            <a:avLst/>
          </a:prstGeom>
          <a:solidFill>
            <a:srgbClr val="3D393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Rectangle 54">
            <a:extLst>
              <a:ext uri="{FF2B5EF4-FFF2-40B4-BE49-F238E27FC236}">
                <a16:creationId xmlns:a16="http://schemas.microsoft.com/office/drawing/2014/main" id="{CCDF0FCB-D9EB-4587-AD65-DA4D6D9679BC}"/>
              </a:ext>
            </a:extLst>
          </p:cNvPr>
          <p:cNvSpPr/>
          <p:nvPr userDrawn="1"/>
        </p:nvSpPr>
        <p:spPr>
          <a:xfrm>
            <a:off x="671509" y="2078542"/>
            <a:ext cx="217311" cy="217311"/>
          </a:xfrm>
          <a:prstGeom prst="rect">
            <a:avLst/>
          </a:prstGeom>
          <a:solidFill>
            <a:srgbClr val="D0203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ectangle 55">
            <a:extLst>
              <a:ext uri="{FF2B5EF4-FFF2-40B4-BE49-F238E27FC236}">
                <a16:creationId xmlns:a16="http://schemas.microsoft.com/office/drawing/2014/main" id="{DCD3FD1B-2469-4D7B-B27C-08E9681C24FD}"/>
              </a:ext>
            </a:extLst>
          </p:cNvPr>
          <p:cNvSpPr/>
          <p:nvPr userDrawn="1"/>
        </p:nvSpPr>
        <p:spPr>
          <a:xfrm>
            <a:off x="918883" y="2078542"/>
            <a:ext cx="217311" cy="217311"/>
          </a:xfrm>
          <a:prstGeom prst="rect">
            <a:avLst/>
          </a:prstGeom>
          <a:solidFill>
            <a:srgbClr val="4747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56">
            <a:extLst>
              <a:ext uri="{FF2B5EF4-FFF2-40B4-BE49-F238E27FC236}">
                <a16:creationId xmlns:a16="http://schemas.microsoft.com/office/drawing/2014/main" id="{D9F7841A-AB83-4CEE-A057-8E1DB1853852}"/>
              </a:ext>
            </a:extLst>
          </p:cNvPr>
          <p:cNvSpPr/>
          <p:nvPr userDrawn="1"/>
        </p:nvSpPr>
        <p:spPr>
          <a:xfrm>
            <a:off x="680344" y="2793658"/>
            <a:ext cx="217311" cy="217311"/>
          </a:xfrm>
          <a:prstGeom prst="rect">
            <a:avLst/>
          </a:prstGeom>
          <a:solidFill>
            <a:srgbClr val="4C788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Rectangle 57">
            <a:extLst>
              <a:ext uri="{FF2B5EF4-FFF2-40B4-BE49-F238E27FC236}">
                <a16:creationId xmlns:a16="http://schemas.microsoft.com/office/drawing/2014/main" id="{87028437-9823-433E-B899-01C84AB16A3C}"/>
              </a:ext>
            </a:extLst>
          </p:cNvPr>
          <p:cNvSpPr/>
          <p:nvPr userDrawn="1"/>
        </p:nvSpPr>
        <p:spPr>
          <a:xfrm>
            <a:off x="927718" y="2793658"/>
            <a:ext cx="217311" cy="217311"/>
          </a:xfrm>
          <a:prstGeom prst="rect">
            <a:avLst/>
          </a:prstGeom>
          <a:solidFill>
            <a:srgbClr val="82848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Rectangle 58">
            <a:extLst>
              <a:ext uri="{FF2B5EF4-FFF2-40B4-BE49-F238E27FC236}">
                <a16:creationId xmlns:a16="http://schemas.microsoft.com/office/drawing/2014/main" id="{4759243F-6CB0-4A1A-BD52-440D590AB2F7}"/>
              </a:ext>
            </a:extLst>
          </p:cNvPr>
          <p:cNvSpPr/>
          <p:nvPr userDrawn="1"/>
        </p:nvSpPr>
        <p:spPr>
          <a:xfrm>
            <a:off x="680344" y="3494984"/>
            <a:ext cx="455850" cy="217311"/>
          </a:xfrm>
          <a:prstGeom prst="rect">
            <a:avLst/>
          </a:prstGeom>
          <a:solidFill>
            <a:srgbClr val="00579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Rectangle 60">
            <a:extLst>
              <a:ext uri="{FF2B5EF4-FFF2-40B4-BE49-F238E27FC236}">
                <a16:creationId xmlns:a16="http://schemas.microsoft.com/office/drawing/2014/main" id="{E4789682-E9D7-4C31-AF7C-C37E125F270E}"/>
              </a:ext>
            </a:extLst>
          </p:cNvPr>
          <p:cNvSpPr/>
          <p:nvPr userDrawn="1"/>
        </p:nvSpPr>
        <p:spPr>
          <a:xfrm>
            <a:off x="680345" y="4221501"/>
            <a:ext cx="144873" cy="217310"/>
          </a:xfrm>
          <a:prstGeom prst="rect">
            <a:avLst/>
          </a:prstGeom>
          <a:solidFill>
            <a:srgbClr val="124B8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Rectangle 61">
            <a:extLst>
              <a:ext uri="{FF2B5EF4-FFF2-40B4-BE49-F238E27FC236}">
                <a16:creationId xmlns:a16="http://schemas.microsoft.com/office/drawing/2014/main" id="{9B0A9B5F-C4BA-4007-8CD1-FB98B75BF585}"/>
              </a:ext>
            </a:extLst>
          </p:cNvPr>
          <p:cNvSpPr/>
          <p:nvPr userDrawn="1"/>
        </p:nvSpPr>
        <p:spPr>
          <a:xfrm>
            <a:off x="848205" y="4221501"/>
            <a:ext cx="144873" cy="217310"/>
          </a:xfrm>
          <a:prstGeom prst="rect">
            <a:avLst/>
          </a:prstGeom>
          <a:solidFill>
            <a:srgbClr val="416F3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Rectangle 62">
            <a:extLst>
              <a:ext uri="{FF2B5EF4-FFF2-40B4-BE49-F238E27FC236}">
                <a16:creationId xmlns:a16="http://schemas.microsoft.com/office/drawing/2014/main" id="{17201EBE-5AB9-4280-AC3B-23B6DCA87465}"/>
              </a:ext>
            </a:extLst>
          </p:cNvPr>
          <p:cNvSpPr/>
          <p:nvPr userDrawn="1"/>
        </p:nvSpPr>
        <p:spPr>
          <a:xfrm>
            <a:off x="671509" y="4918031"/>
            <a:ext cx="217311" cy="217311"/>
          </a:xfrm>
          <a:prstGeom prst="rect">
            <a:avLst/>
          </a:prstGeom>
          <a:solidFill>
            <a:srgbClr val="124A8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ectangle 63">
            <a:extLst>
              <a:ext uri="{FF2B5EF4-FFF2-40B4-BE49-F238E27FC236}">
                <a16:creationId xmlns:a16="http://schemas.microsoft.com/office/drawing/2014/main" id="{2C4DA50B-092D-4E82-9B56-B65F382DC240}"/>
              </a:ext>
            </a:extLst>
          </p:cNvPr>
          <p:cNvSpPr/>
          <p:nvPr userDrawn="1"/>
        </p:nvSpPr>
        <p:spPr>
          <a:xfrm>
            <a:off x="918883" y="4918031"/>
            <a:ext cx="217311" cy="217311"/>
          </a:xfrm>
          <a:prstGeom prst="rect">
            <a:avLst/>
          </a:prstGeom>
          <a:solidFill>
            <a:srgbClr val="416F3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Rectangle 64">
            <a:extLst>
              <a:ext uri="{FF2B5EF4-FFF2-40B4-BE49-F238E27FC236}">
                <a16:creationId xmlns:a16="http://schemas.microsoft.com/office/drawing/2014/main" id="{36C6C540-AD3E-498A-94E7-5F85FF2F8CDF}"/>
              </a:ext>
            </a:extLst>
          </p:cNvPr>
          <p:cNvSpPr/>
          <p:nvPr userDrawn="1"/>
        </p:nvSpPr>
        <p:spPr>
          <a:xfrm>
            <a:off x="1011649" y="4221501"/>
            <a:ext cx="144873" cy="217310"/>
          </a:xfrm>
          <a:prstGeom prst="rect">
            <a:avLst/>
          </a:prstGeom>
          <a:solidFill>
            <a:srgbClr val="77797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6" name="Graphic 65">
            <a:extLst>
              <a:ext uri="{FF2B5EF4-FFF2-40B4-BE49-F238E27FC236}">
                <a16:creationId xmlns:a16="http://schemas.microsoft.com/office/drawing/2014/main" id="{7EF2722B-5B62-4B8D-99C3-D43BCF82ECAB}"/>
              </a:ext>
            </a:extLst>
          </p:cNvPr>
          <p:cNvPicPr>
            <a:picLocks noChangeAspect="1"/>
          </p:cNvPicPr>
          <p:nvPr userDrawn="1"/>
        </p:nvPicPr>
        <p:blipFill>
          <a:blip r:embed="rId16">
            <a:extLst>
              <a:ext uri="{96DAC541-7B7A-43D3-8B79-37D633B846F1}">
                <asvg:svgBlip xmlns:asvg="http://schemas.microsoft.com/office/drawing/2016/SVG/main" r:embed="rId17"/>
              </a:ext>
            </a:extLst>
          </a:blip>
          <a:stretch>
            <a:fillRect/>
          </a:stretch>
        </p:blipFill>
        <p:spPr>
          <a:xfrm>
            <a:off x="6014205" y="4190481"/>
            <a:ext cx="2493476" cy="265263"/>
          </a:xfrm>
          <a:prstGeom prst="rect">
            <a:avLst/>
          </a:prstGeom>
          <a:effectLst>
            <a:outerShdw blurRad="241300" dist="38100" dir="2700000" algn="tl" rotWithShape="0">
              <a:prstClr val="black">
                <a:alpha val="40000"/>
              </a:prstClr>
            </a:outerShdw>
          </a:effectLst>
        </p:spPr>
      </p:pic>
      <p:pic>
        <p:nvPicPr>
          <p:cNvPr id="67" name="Graphic 66">
            <a:extLst>
              <a:ext uri="{FF2B5EF4-FFF2-40B4-BE49-F238E27FC236}">
                <a16:creationId xmlns:a16="http://schemas.microsoft.com/office/drawing/2014/main" id="{C5B54F68-4A9A-4458-8796-AECB93B05009}"/>
              </a:ext>
            </a:extLst>
          </p:cNvPr>
          <p:cNvPicPr>
            <a:picLocks noChangeAspect="1"/>
          </p:cNvPicPr>
          <p:nvPr userDrawn="1"/>
        </p:nvPicPr>
        <p:blipFill>
          <a:blip r:embed="rId18">
            <a:extLst>
              <a:ext uri="{96DAC541-7B7A-43D3-8B79-37D633B846F1}">
                <asvg:svgBlip xmlns:asvg="http://schemas.microsoft.com/office/drawing/2016/SVG/main" r:embed="rId19"/>
              </a:ext>
            </a:extLst>
          </a:blip>
          <a:stretch>
            <a:fillRect/>
          </a:stretch>
        </p:blipFill>
        <p:spPr>
          <a:xfrm>
            <a:off x="6014206" y="2047622"/>
            <a:ext cx="2852562" cy="320605"/>
          </a:xfrm>
          <a:prstGeom prst="rect">
            <a:avLst/>
          </a:prstGeom>
          <a:effectLst>
            <a:outerShdw blurRad="241300" dist="38100" dir="2700000" algn="tl" rotWithShape="0">
              <a:prstClr val="black">
                <a:alpha val="40000"/>
              </a:prstClr>
            </a:outerShdw>
          </a:effectLst>
        </p:spPr>
      </p:pic>
      <p:pic>
        <p:nvPicPr>
          <p:cNvPr id="68" name="Graphic 67">
            <a:extLst>
              <a:ext uri="{FF2B5EF4-FFF2-40B4-BE49-F238E27FC236}">
                <a16:creationId xmlns:a16="http://schemas.microsoft.com/office/drawing/2014/main" id="{E8183CED-BB1C-4F01-A48A-7B9598143E81}"/>
              </a:ext>
            </a:extLst>
          </p:cNvPr>
          <p:cNvPicPr>
            <a:picLocks noChangeAspect="1"/>
          </p:cNvPicPr>
          <p:nvPr userDrawn="1"/>
        </p:nvPicPr>
        <p:blipFill>
          <a:blip r:embed="rId20">
            <a:extLst>
              <a:ext uri="{96DAC541-7B7A-43D3-8B79-37D633B846F1}">
                <asvg:svgBlip xmlns:asvg="http://schemas.microsoft.com/office/drawing/2016/SVG/main" r:embed="rId21"/>
              </a:ext>
            </a:extLst>
          </a:blip>
          <a:stretch>
            <a:fillRect/>
          </a:stretch>
        </p:blipFill>
        <p:spPr>
          <a:xfrm>
            <a:off x="6014206" y="2793659"/>
            <a:ext cx="761782" cy="246620"/>
          </a:xfrm>
          <a:prstGeom prst="rect">
            <a:avLst/>
          </a:prstGeom>
          <a:effectLst>
            <a:outerShdw blurRad="241300" dist="38100" dir="2700000" algn="tl" rotWithShape="0">
              <a:prstClr val="black">
                <a:alpha val="40000"/>
              </a:prstClr>
            </a:outerShdw>
          </a:effectLst>
        </p:spPr>
      </p:pic>
      <p:pic>
        <p:nvPicPr>
          <p:cNvPr id="69" name="Graphic 68">
            <a:extLst>
              <a:ext uri="{FF2B5EF4-FFF2-40B4-BE49-F238E27FC236}">
                <a16:creationId xmlns:a16="http://schemas.microsoft.com/office/drawing/2014/main" id="{84D83211-3C20-4D04-92C3-B23D57F5F76A}"/>
              </a:ext>
            </a:extLst>
          </p:cNvPr>
          <p:cNvPicPr>
            <a:picLocks noChangeAspect="1"/>
          </p:cNvPicPr>
          <p:nvPr userDrawn="1"/>
        </p:nvPicPr>
        <p:blipFill>
          <a:blip r:embed="rId22">
            <a:extLst>
              <a:ext uri="{96DAC541-7B7A-43D3-8B79-37D633B846F1}">
                <asvg:svgBlip xmlns:asvg="http://schemas.microsoft.com/office/drawing/2016/SVG/main" r:embed="rId23"/>
              </a:ext>
            </a:extLst>
          </a:blip>
          <a:stretch>
            <a:fillRect/>
          </a:stretch>
        </p:blipFill>
        <p:spPr>
          <a:xfrm>
            <a:off x="6014205" y="3468180"/>
            <a:ext cx="1035801" cy="312384"/>
          </a:xfrm>
          <a:prstGeom prst="rect">
            <a:avLst/>
          </a:prstGeom>
          <a:effectLst>
            <a:outerShdw blurRad="241300" dist="38100" dir="2700000" algn="tl" rotWithShape="0">
              <a:prstClr val="black">
                <a:alpha val="40000"/>
              </a:prstClr>
            </a:outerShdw>
          </a:effectLst>
        </p:spPr>
      </p:pic>
      <p:pic>
        <p:nvPicPr>
          <p:cNvPr id="70" name="Graphic 69">
            <a:extLst>
              <a:ext uri="{FF2B5EF4-FFF2-40B4-BE49-F238E27FC236}">
                <a16:creationId xmlns:a16="http://schemas.microsoft.com/office/drawing/2014/main" id="{CDF68293-CC78-437B-8E58-12D9F50D00E0}"/>
              </a:ext>
            </a:extLst>
          </p:cNvPr>
          <p:cNvPicPr>
            <a:picLocks noChangeAspect="1"/>
          </p:cNvPicPr>
          <p:nvPr userDrawn="1"/>
        </p:nvPicPr>
        <p:blipFill>
          <a:blip r:embed="rId24">
            <a:extLst>
              <a:ext uri="{96DAC541-7B7A-43D3-8B79-37D633B846F1}">
                <asvg:svgBlip xmlns:asvg="http://schemas.microsoft.com/office/drawing/2016/SVG/main" r:embed="rId25"/>
              </a:ext>
            </a:extLst>
          </a:blip>
          <a:stretch>
            <a:fillRect/>
          </a:stretch>
        </p:blipFill>
        <p:spPr>
          <a:xfrm>
            <a:off x="6014206" y="1382037"/>
            <a:ext cx="1746232" cy="251171"/>
          </a:xfrm>
          <a:prstGeom prst="rect">
            <a:avLst/>
          </a:prstGeom>
          <a:effectLst>
            <a:outerShdw blurRad="241300" dist="38100" dir="2700000" algn="tl" rotWithShape="0">
              <a:prstClr val="black">
                <a:alpha val="40000"/>
              </a:prstClr>
            </a:outerShdw>
          </a:effectLst>
        </p:spPr>
      </p:pic>
      <p:pic>
        <p:nvPicPr>
          <p:cNvPr id="71" name="Graphic 70">
            <a:extLst>
              <a:ext uri="{FF2B5EF4-FFF2-40B4-BE49-F238E27FC236}">
                <a16:creationId xmlns:a16="http://schemas.microsoft.com/office/drawing/2014/main" id="{6ED1CEA7-71AA-40A5-A45E-16AAD29693BF}"/>
              </a:ext>
            </a:extLst>
          </p:cNvPr>
          <p:cNvPicPr>
            <a:picLocks noChangeAspect="1"/>
          </p:cNvPicPr>
          <p:nvPr userDrawn="1"/>
        </p:nvPicPr>
        <p:blipFill>
          <a:blip r:embed="rId26">
            <a:extLst>
              <a:ext uri="{96DAC541-7B7A-43D3-8B79-37D633B846F1}">
                <asvg:svgBlip xmlns:asvg="http://schemas.microsoft.com/office/drawing/2016/SVG/main" r:embed="rId27"/>
              </a:ext>
            </a:extLst>
          </a:blip>
          <a:stretch>
            <a:fillRect/>
          </a:stretch>
        </p:blipFill>
        <p:spPr>
          <a:xfrm>
            <a:off x="6014205" y="4872396"/>
            <a:ext cx="2074104" cy="256696"/>
          </a:xfrm>
          <a:prstGeom prst="rect">
            <a:avLst/>
          </a:prstGeom>
          <a:effectLst>
            <a:outerShdw blurRad="241300" dist="38100" dir="2700000" algn="tl" rotWithShape="0">
              <a:prstClr val="black">
                <a:alpha val="40000"/>
              </a:prstClr>
            </a:outerShdw>
          </a:effectLst>
        </p:spPr>
      </p:pic>
      <p:pic>
        <p:nvPicPr>
          <p:cNvPr id="16" name="Graphic 15">
            <a:extLst>
              <a:ext uri="{FF2B5EF4-FFF2-40B4-BE49-F238E27FC236}">
                <a16:creationId xmlns:a16="http://schemas.microsoft.com/office/drawing/2014/main" id="{9347ED9A-1C23-40DB-B749-39B724FAE30B}"/>
              </a:ext>
            </a:extLst>
          </p:cNvPr>
          <p:cNvPicPr>
            <a:picLocks noChangeAspect="1"/>
          </p:cNvPicPr>
          <p:nvPr userDrawn="1"/>
        </p:nvPicPr>
        <p:blipFill>
          <a:blip r:embed="rId28">
            <a:extLst>
              <a:ext uri="{96DAC541-7B7A-43D3-8B79-37D633B846F1}">
                <asvg:svgBlip xmlns:asvg="http://schemas.microsoft.com/office/drawing/2016/SVG/main" r:embed="rId29"/>
              </a:ext>
            </a:extLst>
          </a:blip>
          <a:stretch>
            <a:fillRect/>
          </a:stretch>
        </p:blipFill>
        <p:spPr>
          <a:xfrm>
            <a:off x="2296971" y="5620571"/>
            <a:ext cx="1305089" cy="265262"/>
          </a:xfrm>
          <a:prstGeom prst="rect">
            <a:avLst/>
          </a:prstGeom>
        </p:spPr>
      </p:pic>
      <p:sp>
        <p:nvSpPr>
          <p:cNvPr id="72" name="Rectangle 71">
            <a:extLst>
              <a:ext uri="{FF2B5EF4-FFF2-40B4-BE49-F238E27FC236}">
                <a16:creationId xmlns:a16="http://schemas.microsoft.com/office/drawing/2014/main" id="{4E84BC62-4093-418F-A647-3F97B532BCC0}"/>
              </a:ext>
            </a:extLst>
          </p:cNvPr>
          <p:cNvSpPr/>
          <p:nvPr userDrawn="1"/>
        </p:nvSpPr>
        <p:spPr>
          <a:xfrm>
            <a:off x="675078" y="5644547"/>
            <a:ext cx="213742" cy="217311"/>
          </a:xfrm>
          <a:prstGeom prst="rect">
            <a:avLst/>
          </a:prstGeom>
          <a:solidFill>
            <a:srgbClr val="8029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3" name="Graphic 72">
            <a:extLst>
              <a:ext uri="{FF2B5EF4-FFF2-40B4-BE49-F238E27FC236}">
                <a16:creationId xmlns:a16="http://schemas.microsoft.com/office/drawing/2014/main" id="{14776EF6-B8C9-49C4-8B10-315EA52123C4}"/>
              </a:ext>
            </a:extLst>
          </p:cNvPr>
          <p:cNvPicPr>
            <a:picLocks noChangeAspect="1"/>
          </p:cNvPicPr>
          <p:nvPr userDrawn="1"/>
        </p:nvPicPr>
        <p:blipFill>
          <a:blip r:embed="rId30">
            <a:extLst>
              <a:ext uri="{96DAC541-7B7A-43D3-8B79-37D633B846F1}">
                <asvg:svgBlip xmlns:asvg="http://schemas.microsoft.com/office/drawing/2016/SVG/main" r:embed="rId31"/>
              </a:ext>
            </a:extLst>
          </a:blip>
          <a:stretch>
            <a:fillRect/>
          </a:stretch>
        </p:blipFill>
        <p:spPr>
          <a:xfrm>
            <a:off x="6014205" y="5596596"/>
            <a:ext cx="1305089" cy="265262"/>
          </a:xfrm>
          <a:prstGeom prst="rect">
            <a:avLst/>
          </a:prstGeom>
          <a:effectLst>
            <a:outerShdw blurRad="215900" dist="38100" dir="2700000" algn="tl" rotWithShape="0">
              <a:prstClr val="black">
                <a:alpha val="40000"/>
              </a:prstClr>
            </a:outerShdw>
          </a:effectLst>
        </p:spPr>
      </p:pic>
      <p:cxnSp>
        <p:nvCxnSpPr>
          <p:cNvPr id="74" name="Straight Connector 73">
            <a:extLst>
              <a:ext uri="{FF2B5EF4-FFF2-40B4-BE49-F238E27FC236}">
                <a16:creationId xmlns:a16="http://schemas.microsoft.com/office/drawing/2014/main" id="{4A30B23F-1C42-4CDB-9C7C-46C52ED74572}"/>
              </a:ext>
            </a:extLst>
          </p:cNvPr>
          <p:cNvCxnSpPr>
            <a:cxnSpLocks/>
          </p:cNvCxnSpPr>
          <p:nvPr userDrawn="1"/>
        </p:nvCxnSpPr>
        <p:spPr>
          <a:xfrm>
            <a:off x="669537" y="940904"/>
            <a:ext cx="8197231"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32" name="Rectangle 31">
            <a:extLst>
              <a:ext uri="{FF2B5EF4-FFF2-40B4-BE49-F238E27FC236}">
                <a16:creationId xmlns:a16="http://schemas.microsoft.com/office/drawing/2014/main" id="{018F6915-79CB-443E-A3DB-7448B3A7618B}"/>
              </a:ext>
            </a:extLst>
          </p:cNvPr>
          <p:cNvSpPr/>
          <p:nvPr userDrawn="1"/>
        </p:nvSpPr>
        <p:spPr>
          <a:xfrm>
            <a:off x="916698" y="5644547"/>
            <a:ext cx="217311" cy="217311"/>
          </a:xfrm>
          <a:prstGeom prst="rect">
            <a:avLst/>
          </a:prstGeom>
          <a:solidFill>
            <a:srgbClr val="4747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61027363"/>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extLst>
              <a:ext uri="{28A0092B-C50C-407E-A947-70E740481C1C}">
                <a14:useLocalDpi xmlns:a14="http://schemas.microsoft.com/office/drawing/2010/main" val="0"/>
              </a:ext>
            </a:extLst>
          </a:blip>
          <a:srcRect/>
          <a:stretch>
            <a:fillRect/>
          </a:stretch>
        </a:blipFill>
        <a:effectLst/>
      </p:bgPr>
    </p:bg>
    <p:spTree>
      <p:nvGrpSpPr>
        <p:cNvPr id="1" name=""/>
        <p:cNvGrpSpPr/>
        <p:nvPr/>
      </p:nvGrpSpPr>
      <p:grpSpPr>
        <a:xfrm>
          <a:off x="0" y="0"/>
          <a:ext cx="0" cy="0"/>
          <a:chOff x="0" y="0"/>
          <a:chExt cx="0" cy="0"/>
        </a:xfrm>
      </p:grpSpPr>
      <p:pic>
        <p:nvPicPr>
          <p:cNvPr id="9" name="Graphic 8">
            <a:extLst>
              <a:ext uri="{FF2B5EF4-FFF2-40B4-BE49-F238E27FC236}">
                <a16:creationId xmlns:a16="http://schemas.microsoft.com/office/drawing/2014/main" id="{5A888362-04BA-4A82-AD9D-5415ED405F3F}"/>
              </a:ext>
            </a:extLst>
          </p:cNvPr>
          <p:cNvPicPr>
            <a:picLocks noChangeAspect="1"/>
          </p:cNvPicPr>
          <p:nvPr userDrawn="1"/>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39309" y="144977"/>
            <a:ext cx="5930186" cy="6291784"/>
          </a:xfrm>
          <a:prstGeom prst="rect">
            <a:avLst/>
          </a:prstGeom>
          <a:effectLst/>
        </p:spPr>
      </p:pic>
      <p:sp>
        <p:nvSpPr>
          <p:cNvPr id="2" name="Title 1"/>
          <p:cNvSpPr>
            <a:spLocks noGrp="1"/>
          </p:cNvSpPr>
          <p:nvPr>
            <p:ph type="ctrTitle" hasCustomPrompt="1"/>
          </p:nvPr>
        </p:nvSpPr>
        <p:spPr>
          <a:xfrm>
            <a:off x="3607075" y="3490924"/>
            <a:ext cx="7330990" cy="977621"/>
          </a:xfrm>
        </p:spPr>
        <p:txBody>
          <a:bodyPr bIns="0" anchor="b">
            <a:normAutofit/>
          </a:bodyPr>
          <a:lstStyle>
            <a:lvl1pPr algn="l">
              <a:defRPr sz="4000">
                <a:solidFill>
                  <a:srgbClr val="393949"/>
                </a:solidFill>
              </a:defRPr>
            </a:lvl1pPr>
          </a:lstStyle>
          <a:p>
            <a:r>
              <a:rPr lang="en-US"/>
              <a:t>Presentation title</a:t>
            </a:r>
          </a:p>
        </p:txBody>
      </p:sp>
      <p:sp>
        <p:nvSpPr>
          <p:cNvPr id="3" name="Subtitle 2"/>
          <p:cNvSpPr>
            <a:spLocks noGrp="1"/>
          </p:cNvSpPr>
          <p:nvPr>
            <p:ph type="subTitle" idx="1" hasCustomPrompt="1"/>
          </p:nvPr>
        </p:nvSpPr>
        <p:spPr>
          <a:xfrm>
            <a:off x="3670540" y="4644020"/>
            <a:ext cx="5825480" cy="977621"/>
          </a:xfrm>
          <a:prstGeom prst="rect">
            <a:avLst/>
          </a:prstGeo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subtitle</a:t>
            </a:r>
          </a:p>
        </p:txBody>
      </p:sp>
      <p:cxnSp>
        <p:nvCxnSpPr>
          <p:cNvPr id="15" name="Straight Connector 14"/>
          <p:cNvCxnSpPr>
            <a:cxnSpLocks/>
          </p:cNvCxnSpPr>
          <p:nvPr/>
        </p:nvCxnSpPr>
        <p:spPr>
          <a:xfrm>
            <a:off x="3712032" y="4556282"/>
            <a:ext cx="7496313" cy="0"/>
          </a:xfrm>
          <a:prstGeom prst="line">
            <a:avLst/>
          </a:prstGeom>
          <a:ln w="31750">
            <a:solidFill>
              <a:schemeClr val="accent3"/>
            </a:solidFill>
          </a:ln>
        </p:spPr>
        <p:style>
          <a:lnRef idx="3">
            <a:schemeClr val="accent1"/>
          </a:lnRef>
          <a:fillRef idx="0">
            <a:schemeClr val="accent1"/>
          </a:fillRef>
          <a:effectRef idx="2">
            <a:schemeClr val="accent1"/>
          </a:effectRef>
          <a:fontRef idx="minor">
            <a:schemeClr val="tx1"/>
          </a:fontRef>
        </p:style>
      </p:cxnSp>
      <p:pic>
        <p:nvPicPr>
          <p:cNvPr id="10" name="Picture 9" descr="Logo&#10;&#10;Description automatically generated">
            <a:extLst>
              <a:ext uri="{FF2B5EF4-FFF2-40B4-BE49-F238E27FC236}">
                <a16:creationId xmlns:a16="http://schemas.microsoft.com/office/drawing/2014/main" id="{0F0BCC52-330A-4BD4-BD33-BA82B3B2E2DB}"/>
              </a:ext>
            </a:extLst>
          </p:cNvPr>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3670540" y="2248727"/>
            <a:ext cx="2669100" cy="1349545"/>
          </a:xfrm>
          <a:prstGeom prst="rect">
            <a:avLst/>
          </a:prstGeom>
        </p:spPr>
      </p:pic>
      <p:cxnSp>
        <p:nvCxnSpPr>
          <p:cNvPr id="12" name="Straight Connector 11">
            <a:extLst>
              <a:ext uri="{FF2B5EF4-FFF2-40B4-BE49-F238E27FC236}">
                <a16:creationId xmlns:a16="http://schemas.microsoft.com/office/drawing/2014/main" id="{CCAAF159-1CBF-4155-B3AE-FAE51BA502E7}"/>
              </a:ext>
            </a:extLst>
          </p:cNvPr>
          <p:cNvCxnSpPr>
            <a:cxnSpLocks/>
          </p:cNvCxnSpPr>
          <p:nvPr userDrawn="1"/>
        </p:nvCxnSpPr>
        <p:spPr>
          <a:xfrm>
            <a:off x="3712032" y="3803117"/>
            <a:ext cx="7496313" cy="0"/>
          </a:xfrm>
          <a:prstGeom prst="line">
            <a:avLst/>
          </a:prstGeom>
          <a:ln w="31750">
            <a:solidFill>
              <a:schemeClr val="accent3"/>
            </a:solidFill>
          </a:ln>
        </p:spPr>
        <p:style>
          <a:lnRef idx="3">
            <a:schemeClr val="accent1"/>
          </a:lnRef>
          <a:fillRef idx="0">
            <a:schemeClr val="accent1"/>
          </a:fillRef>
          <a:effectRef idx="2">
            <a:schemeClr val="accent1"/>
          </a:effectRef>
          <a:fontRef idx="minor">
            <a:schemeClr val="tx1"/>
          </a:fontRef>
        </p:style>
      </p:cxnSp>
      <p:sp>
        <p:nvSpPr>
          <p:cNvPr id="8" name="Slide Number Placeholder 8">
            <a:extLst>
              <a:ext uri="{FF2B5EF4-FFF2-40B4-BE49-F238E27FC236}">
                <a16:creationId xmlns:a16="http://schemas.microsoft.com/office/drawing/2014/main" id="{A676ABC6-A4F7-49CF-AC2D-BE53357CBE70}"/>
              </a:ext>
            </a:extLst>
          </p:cNvPr>
          <p:cNvSpPr>
            <a:spLocks noGrp="1"/>
          </p:cNvSpPr>
          <p:nvPr>
            <p:ph type="sldNum" sz="quarter" idx="4"/>
          </p:nvPr>
        </p:nvSpPr>
        <p:spPr>
          <a:xfrm>
            <a:off x="202582" y="6388696"/>
            <a:ext cx="636727" cy="322851"/>
          </a:xfrm>
          <a:prstGeom prst="rect">
            <a:avLst/>
          </a:prstGeom>
        </p:spPr>
        <p:txBody>
          <a:bodyPr/>
          <a:lstStyle>
            <a:lvl1pPr>
              <a:defRPr>
                <a:solidFill>
                  <a:schemeClr val="bg1"/>
                </a:solidFill>
              </a:defRPr>
            </a:lvl1pPr>
          </a:lstStyle>
          <a:p>
            <a:fld id="{6D22F896-40B5-4ADD-8801-0D06FADFA095}" type="slidenum">
              <a:rPr lang="en-US" smtClean="0"/>
              <a:pPr/>
              <a:t>‹#›</a:t>
            </a:fld>
            <a:endParaRPr lang="en-US"/>
          </a:p>
        </p:txBody>
      </p:sp>
      <p:sp>
        <p:nvSpPr>
          <p:cNvPr id="11" name="TextBox 10">
            <a:extLst>
              <a:ext uri="{FF2B5EF4-FFF2-40B4-BE49-F238E27FC236}">
                <a16:creationId xmlns:a16="http://schemas.microsoft.com/office/drawing/2014/main" id="{C818B181-0AD0-48CD-9E0C-A71EB09686D9}"/>
              </a:ext>
            </a:extLst>
          </p:cNvPr>
          <p:cNvSpPr txBox="1"/>
          <p:nvPr userDrawn="1"/>
        </p:nvSpPr>
        <p:spPr>
          <a:xfrm>
            <a:off x="895611" y="6512968"/>
            <a:ext cx="10351067" cy="200055"/>
          </a:xfrm>
          <a:prstGeom prst="rect">
            <a:avLst/>
          </a:prstGeom>
          <a:noFill/>
        </p:spPr>
        <p:txBody>
          <a:bodyPr wrap="square">
            <a:spAutoFit/>
          </a:bodyPr>
          <a:lstStyle/>
          <a:p>
            <a:pPr algn="ctr"/>
            <a:r>
              <a:rPr lang="en-US" sz="700" b="0" i="0">
                <a:solidFill>
                  <a:schemeClr val="tx1">
                    <a:lumMod val="75000"/>
                    <a:lumOff val="25000"/>
                  </a:schemeClr>
                </a:solidFill>
                <a:effectLst/>
                <a:latin typeface="Helvetica Neue"/>
              </a:rPr>
              <a:t>THIS MATERIAL IS CONFIDENTIAL</a:t>
            </a:r>
            <a:endParaRPr lang="en-US" sz="700">
              <a:solidFill>
                <a:schemeClr val="tx1">
                  <a:lumMod val="75000"/>
                  <a:lumOff val="25000"/>
                </a:schemeClr>
              </a:solidFill>
            </a:endParaRPr>
          </a:p>
        </p:txBody>
      </p:sp>
    </p:spTree>
    <p:extLst>
      <p:ext uri="{BB962C8B-B14F-4D97-AF65-F5344CB8AC3E}">
        <p14:creationId xmlns:p14="http://schemas.microsoft.com/office/powerpoint/2010/main" val="359735726"/>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itle" preserve="1">
  <p:cSld name="3_Title Slide">
    <p:bg>
      <p:bgRef idx="1001">
        <a:schemeClr val="bg1"/>
      </p:bgRef>
    </p:bg>
    <p:spTree>
      <p:nvGrpSpPr>
        <p:cNvPr id="1" name=""/>
        <p:cNvGrpSpPr/>
        <p:nvPr/>
      </p:nvGrpSpPr>
      <p:grpSpPr>
        <a:xfrm>
          <a:off x="0" y="0"/>
          <a:ext cx="0" cy="0"/>
          <a:chOff x="0" y="0"/>
          <a:chExt cx="0" cy="0"/>
        </a:xfrm>
      </p:grpSpPr>
      <p:pic>
        <p:nvPicPr>
          <p:cNvPr id="13" name="Graphic 12">
            <a:extLst>
              <a:ext uri="{FF2B5EF4-FFF2-40B4-BE49-F238E27FC236}">
                <a16:creationId xmlns:a16="http://schemas.microsoft.com/office/drawing/2014/main" id="{D3261384-B76F-4228-A1F5-6B71F43352C4}"/>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63363" y="221015"/>
            <a:ext cx="5985566" cy="6350540"/>
          </a:xfrm>
          <a:prstGeom prst="rect">
            <a:avLst/>
          </a:prstGeom>
          <a:effectLst/>
        </p:spPr>
      </p:pic>
      <p:sp>
        <p:nvSpPr>
          <p:cNvPr id="2" name="Title 1"/>
          <p:cNvSpPr>
            <a:spLocks noGrp="1"/>
          </p:cNvSpPr>
          <p:nvPr>
            <p:ph type="ctrTitle" hasCustomPrompt="1"/>
          </p:nvPr>
        </p:nvSpPr>
        <p:spPr>
          <a:xfrm>
            <a:off x="3607075" y="3490924"/>
            <a:ext cx="7330990" cy="977621"/>
          </a:xfrm>
        </p:spPr>
        <p:txBody>
          <a:bodyPr bIns="0" anchor="b">
            <a:normAutofit/>
          </a:bodyPr>
          <a:lstStyle>
            <a:lvl1pPr algn="l">
              <a:defRPr sz="4000">
                <a:solidFill>
                  <a:srgbClr val="393949"/>
                </a:solidFill>
              </a:defRPr>
            </a:lvl1pPr>
          </a:lstStyle>
          <a:p>
            <a:r>
              <a:rPr lang="en-US"/>
              <a:t>Presentation title</a:t>
            </a:r>
          </a:p>
        </p:txBody>
      </p:sp>
      <p:sp>
        <p:nvSpPr>
          <p:cNvPr id="3" name="Subtitle 2"/>
          <p:cNvSpPr>
            <a:spLocks noGrp="1"/>
          </p:cNvSpPr>
          <p:nvPr>
            <p:ph type="subTitle" idx="1" hasCustomPrompt="1"/>
          </p:nvPr>
        </p:nvSpPr>
        <p:spPr>
          <a:xfrm>
            <a:off x="3670540" y="4644020"/>
            <a:ext cx="5825480" cy="977621"/>
          </a:xfrm>
          <a:prstGeom prst="rect">
            <a:avLst/>
          </a:prstGeo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subtitle</a:t>
            </a:r>
          </a:p>
        </p:txBody>
      </p:sp>
      <p:cxnSp>
        <p:nvCxnSpPr>
          <p:cNvPr id="15" name="Straight Connector 14"/>
          <p:cNvCxnSpPr>
            <a:cxnSpLocks/>
          </p:cNvCxnSpPr>
          <p:nvPr/>
        </p:nvCxnSpPr>
        <p:spPr>
          <a:xfrm>
            <a:off x="3712032" y="4556282"/>
            <a:ext cx="7496313" cy="0"/>
          </a:xfrm>
          <a:prstGeom prst="line">
            <a:avLst/>
          </a:prstGeom>
          <a:ln w="31750">
            <a:solidFill>
              <a:schemeClr val="accent3"/>
            </a:solidFill>
          </a:ln>
        </p:spPr>
        <p:style>
          <a:lnRef idx="3">
            <a:schemeClr val="accent1"/>
          </a:lnRef>
          <a:fillRef idx="0">
            <a:schemeClr val="accent1"/>
          </a:fillRef>
          <a:effectRef idx="2">
            <a:schemeClr val="accent1"/>
          </a:effectRef>
          <a:fontRef idx="minor">
            <a:schemeClr val="tx1"/>
          </a:fontRef>
        </p:style>
      </p:cxnSp>
      <p:pic>
        <p:nvPicPr>
          <p:cNvPr id="10" name="Picture 9" descr="Logo&#10;&#10;Description automatically generated">
            <a:extLst>
              <a:ext uri="{FF2B5EF4-FFF2-40B4-BE49-F238E27FC236}">
                <a16:creationId xmlns:a16="http://schemas.microsoft.com/office/drawing/2014/main" id="{0F0BCC52-330A-4BD4-BD33-BA82B3B2E2DB}"/>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3670540" y="2248727"/>
            <a:ext cx="2669100" cy="1349545"/>
          </a:xfrm>
          <a:prstGeom prst="rect">
            <a:avLst/>
          </a:prstGeom>
        </p:spPr>
      </p:pic>
      <p:cxnSp>
        <p:nvCxnSpPr>
          <p:cNvPr id="12" name="Straight Connector 11">
            <a:extLst>
              <a:ext uri="{FF2B5EF4-FFF2-40B4-BE49-F238E27FC236}">
                <a16:creationId xmlns:a16="http://schemas.microsoft.com/office/drawing/2014/main" id="{CCAAF159-1CBF-4155-B3AE-FAE51BA502E7}"/>
              </a:ext>
            </a:extLst>
          </p:cNvPr>
          <p:cNvCxnSpPr>
            <a:cxnSpLocks/>
          </p:cNvCxnSpPr>
          <p:nvPr userDrawn="1"/>
        </p:nvCxnSpPr>
        <p:spPr>
          <a:xfrm>
            <a:off x="3712032" y="3803117"/>
            <a:ext cx="7496313" cy="0"/>
          </a:xfrm>
          <a:prstGeom prst="line">
            <a:avLst/>
          </a:prstGeom>
          <a:ln w="31750">
            <a:solidFill>
              <a:schemeClr val="accent3"/>
            </a:solidFill>
          </a:ln>
        </p:spPr>
        <p:style>
          <a:lnRef idx="3">
            <a:schemeClr val="accent1"/>
          </a:lnRef>
          <a:fillRef idx="0">
            <a:schemeClr val="accent1"/>
          </a:fillRef>
          <a:effectRef idx="2">
            <a:schemeClr val="accent1"/>
          </a:effectRef>
          <a:fontRef idx="minor">
            <a:schemeClr val="tx1"/>
          </a:fontRef>
        </p:style>
      </p:cxnSp>
      <p:sp>
        <p:nvSpPr>
          <p:cNvPr id="8" name="Slide Number Placeholder 8">
            <a:extLst>
              <a:ext uri="{FF2B5EF4-FFF2-40B4-BE49-F238E27FC236}">
                <a16:creationId xmlns:a16="http://schemas.microsoft.com/office/drawing/2014/main" id="{A676ABC6-A4F7-49CF-AC2D-BE53357CBE70}"/>
              </a:ext>
            </a:extLst>
          </p:cNvPr>
          <p:cNvSpPr>
            <a:spLocks noGrp="1"/>
          </p:cNvSpPr>
          <p:nvPr>
            <p:ph type="sldNum" sz="quarter" idx="4"/>
          </p:nvPr>
        </p:nvSpPr>
        <p:spPr>
          <a:xfrm>
            <a:off x="202582" y="6388696"/>
            <a:ext cx="636727" cy="322851"/>
          </a:xfrm>
          <a:prstGeom prst="rect">
            <a:avLst/>
          </a:prstGeom>
        </p:spPr>
        <p:txBody>
          <a:bodyPr/>
          <a:lstStyle>
            <a:lvl1pPr>
              <a:defRPr sz="800">
                <a:solidFill>
                  <a:schemeClr val="bg1"/>
                </a:solidFill>
              </a:defRPr>
            </a:lvl1pPr>
          </a:lstStyle>
          <a:p>
            <a:fld id="{6D22F896-40B5-4ADD-8801-0D06FADFA095}" type="slidenum">
              <a:rPr lang="en-US" smtClean="0"/>
              <a:pPr/>
              <a:t>‹#›</a:t>
            </a:fld>
            <a:endParaRPr lang="en-US"/>
          </a:p>
        </p:txBody>
      </p:sp>
      <p:sp>
        <p:nvSpPr>
          <p:cNvPr id="11" name="TextBox 10">
            <a:extLst>
              <a:ext uri="{FF2B5EF4-FFF2-40B4-BE49-F238E27FC236}">
                <a16:creationId xmlns:a16="http://schemas.microsoft.com/office/drawing/2014/main" id="{C818B181-0AD0-48CD-9E0C-A71EB09686D9}"/>
              </a:ext>
            </a:extLst>
          </p:cNvPr>
          <p:cNvSpPr txBox="1"/>
          <p:nvPr userDrawn="1"/>
        </p:nvSpPr>
        <p:spPr>
          <a:xfrm>
            <a:off x="895611" y="6512968"/>
            <a:ext cx="10351067" cy="200055"/>
          </a:xfrm>
          <a:prstGeom prst="rect">
            <a:avLst/>
          </a:prstGeom>
          <a:noFill/>
        </p:spPr>
        <p:txBody>
          <a:bodyPr wrap="square">
            <a:spAutoFit/>
          </a:bodyPr>
          <a:lstStyle/>
          <a:p>
            <a:pPr algn="ctr"/>
            <a:r>
              <a:rPr lang="en-US" sz="700" b="0" i="0">
                <a:solidFill>
                  <a:schemeClr val="tx1">
                    <a:lumMod val="75000"/>
                    <a:lumOff val="25000"/>
                  </a:schemeClr>
                </a:solidFill>
                <a:effectLst/>
                <a:latin typeface="Helvetica Neue"/>
              </a:rPr>
              <a:t>THIS MATERIAL IS CONFIDENTIAL</a:t>
            </a:r>
            <a:endParaRPr lang="en-US" sz="700">
              <a:solidFill>
                <a:schemeClr val="tx1">
                  <a:lumMod val="75000"/>
                  <a:lumOff val="25000"/>
                </a:schemeClr>
              </a:solidFill>
            </a:endParaRPr>
          </a:p>
        </p:txBody>
      </p:sp>
    </p:spTree>
    <p:extLst>
      <p:ext uri="{BB962C8B-B14F-4D97-AF65-F5344CB8AC3E}">
        <p14:creationId xmlns:p14="http://schemas.microsoft.com/office/powerpoint/2010/main" val="859158834"/>
      </p:ext>
    </p:extLst>
  </p:cSld>
  <p:clrMapOvr>
    <a:overrideClrMapping bg1="lt1" tx1="dk1" bg2="lt2" tx2="dk2" accent1="accent1" accent2="accent2" accent3="accent3" accent4="accent4" accent5="accent5" accent6="accent6" hlink="hlink" folHlink="folHlink"/>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userDrawn="1">
  <p:cSld name="1_Title Slide">
    <p:bg>
      <p:bgPr>
        <a:blipFill dpi="0" rotWithShape="1">
          <a:blip r:embed="rId2">
            <a:lum/>
            <a:extLst>
              <a:ext uri="{28A0092B-C50C-407E-A947-70E740481C1C}">
                <a14:useLocalDpi xmlns:a14="http://schemas.microsoft.com/office/drawing/2010/main" val="0"/>
              </a:ext>
            </a:extLst>
          </a:blip>
          <a:srcRect/>
          <a:stretch>
            <a:fillRect/>
          </a:stretch>
        </a:blipFill>
        <a:effectLst/>
      </p:bgPr>
    </p:bg>
    <p:spTree>
      <p:nvGrpSpPr>
        <p:cNvPr id="1" name=""/>
        <p:cNvGrpSpPr/>
        <p:nvPr/>
      </p:nvGrpSpPr>
      <p:grpSpPr>
        <a:xfrm>
          <a:off x="0" y="0"/>
          <a:ext cx="0" cy="0"/>
          <a:chOff x="0" y="0"/>
          <a:chExt cx="0" cy="0"/>
        </a:xfrm>
      </p:grpSpPr>
      <p:pic>
        <p:nvPicPr>
          <p:cNvPr id="3" name="Graphic 2">
            <a:extLst>
              <a:ext uri="{FF2B5EF4-FFF2-40B4-BE49-F238E27FC236}">
                <a16:creationId xmlns:a16="http://schemas.microsoft.com/office/drawing/2014/main" id="{7CEEE1BF-D7A5-061E-5E27-E14794A205C9}"/>
              </a:ext>
            </a:extLst>
          </p:cNvPr>
          <p:cNvPicPr>
            <a:picLocks noChangeAspect="1"/>
          </p:cNvPicPr>
          <p:nvPr userDrawn="1"/>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39309" y="144977"/>
            <a:ext cx="5930186" cy="6291784"/>
          </a:xfrm>
          <a:prstGeom prst="rect">
            <a:avLst/>
          </a:prstGeom>
          <a:effectLst/>
        </p:spPr>
      </p:pic>
      <p:sp>
        <p:nvSpPr>
          <p:cNvPr id="2" name="Title 1"/>
          <p:cNvSpPr>
            <a:spLocks noGrp="1"/>
          </p:cNvSpPr>
          <p:nvPr>
            <p:ph type="ctrTitle" hasCustomPrompt="1"/>
          </p:nvPr>
        </p:nvSpPr>
        <p:spPr>
          <a:xfrm>
            <a:off x="1842479" y="1816275"/>
            <a:ext cx="9037556" cy="3989540"/>
          </a:xfrm>
          <a:solidFill>
            <a:schemeClr val="bg1">
              <a:lumMod val="95000"/>
            </a:schemeClr>
          </a:solidFill>
          <a:ln>
            <a:noFill/>
          </a:ln>
          <a:effectLst>
            <a:outerShdw blurRad="215900" dist="38100" dir="2700000" algn="tl" rotWithShape="0">
              <a:prstClr val="black">
                <a:alpha val="70000"/>
              </a:prstClr>
            </a:outerShdw>
          </a:effectLst>
        </p:spPr>
        <p:txBody>
          <a:bodyPr bIns="0" anchor="t">
            <a:normAutofit/>
          </a:bodyPr>
          <a:lstStyle>
            <a:lvl1pPr algn="l">
              <a:lnSpc>
                <a:spcPct val="150000"/>
              </a:lnSpc>
              <a:buFont typeface="Arial" panose="020B0604020202020204" pitchFamily="34" charset="0"/>
              <a:buNone/>
              <a:defRPr sz="2400">
                <a:solidFill>
                  <a:schemeClr val="tx1">
                    <a:lumMod val="75000"/>
                    <a:lumOff val="25000"/>
                  </a:schemeClr>
                </a:solidFill>
              </a:defRPr>
            </a:lvl1pPr>
          </a:lstStyle>
          <a:p>
            <a:r>
              <a:rPr lang="en-US" b="1" i="0">
                <a:solidFill>
                  <a:srgbClr val="000000"/>
                </a:solidFill>
                <a:effectLst/>
                <a:latin typeface="Roboto" panose="02000000000000000000" pitchFamily="2" charset="0"/>
              </a:rPr>
              <a:t> •  </a:t>
            </a:r>
            <a:r>
              <a:rPr lang="en-US"/>
              <a:t>SECTION TITLE</a:t>
            </a:r>
            <a:br>
              <a:rPr lang="en-US"/>
            </a:br>
            <a:r>
              <a:rPr lang="en-US"/>
              <a:t> </a:t>
            </a:r>
            <a:r>
              <a:rPr lang="en-US" b="1" i="0">
                <a:solidFill>
                  <a:srgbClr val="000000"/>
                </a:solidFill>
                <a:effectLst/>
                <a:latin typeface="Roboto" panose="02000000000000000000" pitchFamily="2" charset="0"/>
              </a:rPr>
              <a:t>•  </a:t>
            </a:r>
            <a:r>
              <a:rPr lang="en-US"/>
              <a:t>SECTION TITLE</a:t>
            </a:r>
            <a:br>
              <a:rPr lang="en-US"/>
            </a:br>
            <a:r>
              <a:rPr lang="en-US"/>
              <a:t> </a:t>
            </a:r>
            <a:r>
              <a:rPr lang="en-US" b="1" i="0">
                <a:solidFill>
                  <a:srgbClr val="000000"/>
                </a:solidFill>
                <a:effectLst/>
                <a:latin typeface="Roboto" panose="02000000000000000000" pitchFamily="2" charset="0"/>
              </a:rPr>
              <a:t>•  </a:t>
            </a:r>
            <a:r>
              <a:rPr lang="en-US"/>
              <a:t>SECTION TITLE</a:t>
            </a:r>
            <a:br>
              <a:rPr lang="en-US"/>
            </a:br>
            <a:r>
              <a:rPr lang="en-US"/>
              <a:t> </a:t>
            </a:r>
            <a:r>
              <a:rPr lang="en-US" b="1" i="0">
                <a:solidFill>
                  <a:srgbClr val="000000"/>
                </a:solidFill>
                <a:effectLst/>
                <a:latin typeface="Roboto" panose="02000000000000000000" pitchFamily="2" charset="0"/>
              </a:rPr>
              <a:t>•  </a:t>
            </a:r>
            <a:r>
              <a:rPr lang="en-US"/>
              <a:t>SECTION TITLE</a:t>
            </a:r>
            <a:br>
              <a:rPr lang="en-US"/>
            </a:br>
            <a:r>
              <a:rPr lang="en-US"/>
              <a:t> </a:t>
            </a:r>
            <a:r>
              <a:rPr lang="en-US" b="1" i="0">
                <a:solidFill>
                  <a:srgbClr val="000000"/>
                </a:solidFill>
                <a:effectLst/>
                <a:latin typeface="Roboto" panose="02000000000000000000" pitchFamily="2" charset="0"/>
              </a:rPr>
              <a:t>•  </a:t>
            </a:r>
            <a:r>
              <a:rPr lang="en-US"/>
              <a:t>SECTION TITLE</a:t>
            </a:r>
            <a:br>
              <a:rPr lang="en-US"/>
            </a:br>
            <a:r>
              <a:rPr lang="en-US"/>
              <a:t> </a:t>
            </a:r>
            <a:r>
              <a:rPr lang="en-US" b="1" i="0">
                <a:solidFill>
                  <a:srgbClr val="000000"/>
                </a:solidFill>
                <a:effectLst/>
                <a:latin typeface="Roboto" panose="02000000000000000000" pitchFamily="2" charset="0"/>
              </a:rPr>
              <a:t>•  </a:t>
            </a:r>
            <a:r>
              <a:rPr lang="en-US"/>
              <a:t>SECTION TITLE</a:t>
            </a:r>
            <a:br>
              <a:rPr lang="en-US"/>
            </a:br>
            <a:r>
              <a:rPr lang="en-US"/>
              <a:t> </a:t>
            </a:r>
            <a:r>
              <a:rPr lang="en-US" b="1" i="0">
                <a:solidFill>
                  <a:srgbClr val="000000"/>
                </a:solidFill>
                <a:effectLst/>
                <a:latin typeface="Roboto" panose="02000000000000000000" pitchFamily="2" charset="0"/>
              </a:rPr>
              <a:t>•  </a:t>
            </a:r>
            <a:r>
              <a:rPr lang="en-US"/>
              <a:t>SECTION TITLE</a:t>
            </a:r>
          </a:p>
        </p:txBody>
      </p:sp>
      <p:sp>
        <p:nvSpPr>
          <p:cNvPr id="8" name="Slide Number Placeholder 8">
            <a:extLst>
              <a:ext uri="{FF2B5EF4-FFF2-40B4-BE49-F238E27FC236}">
                <a16:creationId xmlns:a16="http://schemas.microsoft.com/office/drawing/2014/main" id="{A676ABC6-A4F7-49CF-AC2D-BE53357CBE70}"/>
              </a:ext>
            </a:extLst>
          </p:cNvPr>
          <p:cNvSpPr>
            <a:spLocks noGrp="1"/>
          </p:cNvSpPr>
          <p:nvPr>
            <p:ph type="sldNum" sz="quarter" idx="4"/>
          </p:nvPr>
        </p:nvSpPr>
        <p:spPr>
          <a:xfrm>
            <a:off x="264425" y="5929287"/>
            <a:ext cx="636727" cy="322851"/>
          </a:xfrm>
          <a:prstGeom prst="rect">
            <a:avLst/>
          </a:prstGeom>
        </p:spPr>
        <p:txBody>
          <a:bodyPr/>
          <a:lstStyle>
            <a:lvl1pPr>
              <a:defRPr>
                <a:solidFill>
                  <a:schemeClr val="bg1"/>
                </a:solidFill>
              </a:defRPr>
            </a:lvl1pPr>
          </a:lstStyle>
          <a:p>
            <a:fld id="{6D22F896-40B5-4ADD-8801-0D06FADFA095}" type="slidenum">
              <a:rPr lang="en-US" smtClean="0"/>
              <a:pPr/>
              <a:t>‹#›</a:t>
            </a:fld>
            <a:endParaRPr lang="en-US"/>
          </a:p>
        </p:txBody>
      </p:sp>
      <p:sp>
        <p:nvSpPr>
          <p:cNvPr id="9" name="TextBox 8">
            <a:extLst>
              <a:ext uri="{FF2B5EF4-FFF2-40B4-BE49-F238E27FC236}">
                <a16:creationId xmlns:a16="http://schemas.microsoft.com/office/drawing/2014/main" id="{2D8E70A6-C66B-42CB-98D8-CB8B5690124F}"/>
              </a:ext>
            </a:extLst>
          </p:cNvPr>
          <p:cNvSpPr txBox="1"/>
          <p:nvPr userDrawn="1"/>
        </p:nvSpPr>
        <p:spPr>
          <a:xfrm>
            <a:off x="9171359" y="6552660"/>
            <a:ext cx="2075319" cy="200055"/>
          </a:xfrm>
          <a:prstGeom prst="rect">
            <a:avLst/>
          </a:prstGeom>
          <a:noFill/>
        </p:spPr>
        <p:txBody>
          <a:bodyPr wrap="square">
            <a:spAutoFit/>
          </a:bodyPr>
          <a:lstStyle/>
          <a:p>
            <a:pPr algn="r"/>
            <a:r>
              <a:rPr lang="en-US" sz="700" b="0" i="0">
                <a:solidFill>
                  <a:schemeClr val="tx2">
                    <a:lumMod val="60000"/>
                    <a:lumOff val="40000"/>
                  </a:schemeClr>
                </a:solidFill>
                <a:effectLst/>
                <a:latin typeface="Helvetica Neue"/>
              </a:rPr>
              <a:t>This material is confidential</a:t>
            </a:r>
            <a:endParaRPr lang="en-US" sz="700">
              <a:solidFill>
                <a:schemeClr val="tx2">
                  <a:lumMod val="60000"/>
                  <a:lumOff val="40000"/>
                </a:schemeClr>
              </a:solidFill>
            </a:endParaRPr>
          </a:p>
        </p:txBody>
      </p:sp>
      <p:sp>
        <p:nvSpPr>
          <p:cNvPr id="7" name="TextBox 6">
            <a:extLst>
              <a:ext uri="{FF2B5EF4-FFF2-40B4-BE49-F238E27FC236}">
                <a16:creationId xmlns:a16="http://schemas.microsoft.com/office/drawing/2014/main" id="{474FE7BE-9B38-4814-ACB4-BD4ABE8D9FFD}"/>
              </a:ext>
            </a:extLst>
          </p:cNvPr>
          <p:cNvSpPr txBox="1"/>
          <p:nvPr userDrawn="1"/>
        </p:nvSpPr>
        <p:spPr>
          <a:xfrm>
            <a:off x="1047833" y="6552660"/>
            <a:ext cx="10198846" cy="200055"/>
          </a:xfrm>
          <a:prstGeom prst="rect">
            <a:avLst/>
          </a:prstGeom>
          <a:noFill/>
        </p:spPr>
        <p:txBody>
          <a:bodyPr wrap="square">
            <a:spAutoFit/>
          </a:bodyPr>
          <a:lstStyle/>
          <a:p>
            <a:pPr algn="ctr"/>
            <a:r>
              <a:rPr lang="en-US" sz="700" b="0" i="0">
                <a:solidFill>
                  <a:schemeClr val="tx1">
                    <a:lumMod val="75000"/>
                    <a:lumOff val="25000"/>
                  </a:schemeClr>
                </a:solidFill>
                <a:effectLst/>
                <a:latin typeface="Helvetica Neue"/>
              </a:rPr>
              <a:t>THIS MATERIAL IS CONFIDENTIAL</a:t>
            </a:r>
            <a:endParaRPr lang="en-US" sz="700">
              <a:solidFill>
                <a:schemeClr val="tx1">
                  <a:lumMod val="75000"/>
                  <a:lumOff val="25000"/>
                </a:schemeClr>
              </a:solidFill>
            </a:endParaRPr>
          </a:p>
        </p:txBody>
      </p:sp>
      <p:sp>
        <p:nvSpPr>
          <p:cNvPr id="20" name="Title 1">
            <a:extLst>
              <a:ext uri="{FF2B5EF4-FFF2-40B4-BE49-F238E27FC236}">
                <a16:creationId xmlns:a16="http://schemas.microsoft.com/office/drawing/2014/main" id="{2E32760B-41B6-4DD3-AA8C-F7E713D06A91}"/>
              </a:ext>
            </a:extLst>
          </p:cNvPr>
          <p:cNvSpPr txBox="1">
            <a:spLocks/>
          </p:cNvSpPr>
          <p:nvPr userDrawn="1"/>
        </p:nvSpPr>
        <p:spPr>
          <a:xfrm>
            <a:off x="4071730" y="421239"/>
            <a:ext cx="4048539" cy="1232902"/>
          </a:xfrm>
          <a:prstGeom prst="rect">
            <a:avLst/>
          </a:prstGeom>
          <a:effectLst>
            <a:outerShdw blurRad="215900" dist="38100" dir="2700000" algn="tl" rotWithShape="0">
              <a:prstClr val="black">
                <a:alpha val="70000"/>
              </a:prstClr>
            </a:outerShdw>
          </a:effectLst>
        </p:spPr>
        <p:txBody>
          <a:bodyPr vert="horz" lIns="91440" tIns="45720" rIns="91440" bIns="0" rtlCol="0" anchor="b">
            <a:normAutofit/>
          </a:bodyPr>
          <a:lstStyle>
            <a:lvl1pPr algn="ctr" defTabSz="914400" rtl="0" eaLnBrk="1" latinLnBrk="0" hangingPunct="1">
              <a:lnSpc>
                <a:spcPct val="90000"/>
              </a:lnSpc>
              <a:spcBef>
                <a:spcPct val="0"/>
              </a:spcBef>
              <a:buNone/>
              <a:defRPr sz="5400" b="0" i="0" kern="1200" cap="all">
                <a:solidFill>
                  <a:schemeClr val="bg1"/>
                </a:solidFill>
                <a:effectLst/>
                <a:latin typeface="+mj-lt"/>
                <a:ea typeface="+mj-ea"/>
                <a:cs typeface="+mj-cs"/>
              </a:defRPr>
            </a:lvl1pPr>
          </a:lstStyle>
          <a:p>
            <a:r>
              <a:rPr lang="en-US" sz="7200">
                <a:solidFill>
                  <a:schemeClr val="accent1"/>
                </a:solidFill>
              </a:rPr>
              <a:t>agenda</a:t>
            </a:r>
          </a:p>
        </p:txBody>
      </p:sp>
    </p:spTree>
    <p:extLst>
      <p:ext uri="{BB962C8B-B14F-4D97-AF65-F5344CB8AC3E}">
        <p14:creationId xmlns:p14="http://schemas.microsoft.com/office/powerpoint/2010/main" val="4110221808"/>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userDrawn="1">
  <p:cSld name="4_Title Slide">
    <p:bg>
      <p:bgRef idx="1001">
        <a:schemeClr val="bg1"/>
      </p:bgRef>
    </p:bg>
    <p:spTree>
      <p:nvGrpSpPr>
        <p:cNvPr id="1" name=""/>
        <p:cNvGrpSpPr/>
        <p:nvPr/>
      </p:nvGrpSpPr>
      <p:grpSpPr>
        <a:xfrm>
          <a:off x="0" y="0"/>
          <a:ext cx="0" cy="0"/>
          <a:chOff x="0" y="0"/>
          <a:chExt cx="0" cy="0"/>
        </a:xfrm>
      </p:grpSpPr>
      <p:sp>
        <p:nvSpPr>
          <p:cNvPr id="5" name="Diagonal Stripe 4">
            <a:extLst>
              <a:ext uri="{FF2B5EF4-FFF2-40B4-BE49-F238E27FC236}">
                <a16:creationId xmlns:a16="http://schemas.microsoft.com/office/drawing/2014/main" id="{33B0F050-294E-48BF-922A-0D4F22D12663}"/>
              </a:ext>
            </a:extLst>
          </p:cNvPr>
          <p:cNvSpPr/>
          <p:nvPr userDrawn="1"/>
        </p:nvSpPr>
        <p:spPr>
          <a:xfrm>
            <a:off x="0" y="0"/>
            <a:ext cx="12192000" cy="6858000"/>
          </a:xfrm>
          <a:prstGeom prst="diagStripe">
            <a:avLst>
              <a:gd name="adj" fmla="val 50440"/>
            </a:avLst>
          </a:prstGeom>
          <a:blipFill>
            <a:blip r:embed="rId2">
              <a:extLst>
                <a:ext uri="{28A0092B-C50C-407E-A947-70E740481C1C}">
                  <a14:useLocalDpi xmlns:a14="http://schemas.microsoft.com/office/drawing/2010/main" val="0"/>
                </a:ext>
              </a:extLst>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p:cNvSpPr>
            <a:spLocks noGrp="1"/>
          </p:cNvSpPr>
          <p:nvPr>
            <p:ph type="ctrTitle" hasCustomPrompt="1"/>
          </p:nvPr>
        </p:nvSpPr>
        <p:spPr>
          <a:xfrm>
            <a:off x="1842479" y="1816275"/>
            <a:ext cx="9037556" cy="3989540"/>
          </a:xfrm>
          <a:solidFill>
            <a:schemeClr val="bg1">
              <a:lumMod val="95000"/>
            </a:schemeClr>
          </a:solidFill>
          <a:ln>
            <a:noFill/>
          </a:ln>
          <a:effectLst>
            <a:outerShdw blurRad="215900" dist="38100" dir="2700000" algn="tl" rotWithShape="0">
              <a:prstClr val="black">
                <a:alpha val="70000"/>
              </a:prstClr>
            </a:outerShdw>
          </a:effectLst>
        </p:spPr>
        <p:txBody>
          <a:bodyPr bIns="0" anchor="t">
            <a:normAutofit/>
          </a:bodyPr>
          <a:lstStyle>
            <a:lvl1pPr algn="l">
              <a:lnSpc>
                <a:spcPct val="150000"/>
              </a:lnSpc>
              <a:buFont typeface="Arial" panose="020B0604020202020204" pitchFamily="34" charset="0"/>
              <a:buNone/>
              <a:defRPr sz="2400">
                <a:solidFill>
                  <a:schemeClr val="tx1">
                    <a:lumMod val="75000"/>
                    <a:lumOff val="25000"/>
                  </a:schemeClr>
                </a:solidFill>
              </a:defRPr>
            </a:lvl1pPr>
          </a:lstStyle>
          <a:p>
            <a:r>
              <a:rPr lang="en-US" b="1" i="0">
                <a:solidFill>
                  <a:srgbClr val="000000"/>
                </a:solidFill>
                <a:effectLst/>
                <a:latin typeface="Roboto" panose="02000000000000000000" pitchFamily="2" charset="0"/>
              </a:rPr>
              <a:t> •  </a:t>
            </a:r>
            <a:r>
              <a:rPr lang="en-US"/>
              <a:t>SECTION TITLE</a:t>
            </a:r>
            <a:br>
              <a:rPr lang="en-US"/>
            </a:br>
            <a:r>
              <a:rPr lang="en-US"/>
              <a:t> </a:t>
            </a:r>
            <a:r>
              <a:rPr lang="en-US" b="1" i="0">
                <a:solidFill>
                  <a:srgbClr val="000000"/>
                </a:solidFill>
                <a:effectLst/>
                <a:latin typeface="Roboto" panose="02000000000000000000" pitchFamily="2" charset="0"/>
              </a:rPr>
              <a:t>•  </a:t>
            </a:r>
            <a:r>
              <a:rPr lang="en-US"/>
              <a:t>SECTION TITLE</a:t>
            </a:r>
            <a:br>
              <a:rPr lang="en-US"/>
            </a:br>
            <a:r>
              <a:rPr lang="en-US"/>
              <a:t> </a:t>
            </a:r>
            <a:r>
              <a:rPr lang="en-US" b="1" i="0">
                <a:solidFill>
                  <a:srgbClr val="000000"/>
                </a:solidFill>
                <a:effectLst/>
                <a:latin typeface="Roboto" panose="02000000000000000000" pitchFamily="2" charset="0"/>
              </a:rPr>
              <a:t>•  </a:t>
            </a:r>
            <a:r>
              <a:rPr lang="en-US"/>
              <a:t>SECTION TITLE</a:t>
            </a:r>
            <a:br>
              <a:rPr lang="en-US"/>
            </a:br>
            <a:r>
              <a:rPr lang="en-US"/>
              <a:t> </a:t>
            </a:r>
            <a:r>
              <a:rPr lang="en-US" b="1" i="0">
                <a:solidFill>
                  <a:srgbClr val="000000"/>
                </a:solidFill>
                <a:effectLst/>
                <a:latin typeface="Roboto" panose="02000000000000000000" pitchFamily="2" charset="0"/>
              </a:rPr>
              <a:t>•  </a:t>
            </a:r>
            <a:r>
              <a:rPr lang="en-US"/>
              <a:t>SECTION TITLE</a:t>
            </a:r>
            <a:br>
              <a:rPr lang="en-US"/>
            </a:br>
            <a:r>
              <a:rPr lang="en-US"/>
              <a:t> </a:t>
            </a:r>
            <a:r>
              <a:rPr lang="en-US" b="1" i="0">
                <a:solidFill>
                  <a:srgbClr val="000000"/>
                </a:solidFill>
                <a:effectLst/>
                <a:latin typeface="Roboto" panose="02000000000000000000" pitchFamily="2" charset="0"/>
              </a:rPr>
              <a:t>•  </a:t>
            </a:r>
            <a:r>
              <a:rPr lang="en-US"/>
              <a:t>SECTION TITLE</a:t>
            </a:r>
            <a:br>
              <a:rPr lang="en-US"/>
            </a:br>
            <a:r>
              <a:rPr lang="en-US"/>
              <a:t> </a:t>
            </a:r>
            <a:r>
              <a:rPr lang="en-US" b="1" i="0">
                <a:solidFill>
                  <a:srgbClr val="000000"/>
                </a:solidFill>
                <a:effectLst/>
                <a:latin typeface="Roboto" panose="02000000000000000000" pitchFamily="2" charset="0"/>
              </a:rPr>
              <a:t>•  </a:t>
            </a:r>
            <a:r>
              <a:rPr lang="en-US"/>
              <a:t>SECTION TITLE</a:t>
            </a:r>
            <a:br>
              <a:rPr lang="en-US"/>
            </a:br>
            <a:r>
              <a:rPr lang="en-US"/>
              <a:t> </a:t>
            </a:r>
            <a:r>
              <a:rPr lang="en-US" b="1" i="0">
                <a:solidFill>
                  <a:srgbClr val="000000"/>
                </a:solidFill>
                <a:effectLst/>
                <a:latin typeface="Roboto" panose="02000000000000000000" pitchFamily="2" charset="0"/>
              </a:rPr>
              <a:t>•  </a:t>
            </a:r>
            <a:r>
              <a:rPr lang="en-US"/>
              <a:t>SECTION TITLE</a:t>
            </a:r>
          </a:p>
        </p:txBody>
      </p:sp>
      <p:sp>
        <p:nvSpPr>
          <p:cNvPr id="8" name="Slide Number Placeholder 8">
            <a:extLst>
              <a:ext uri="{FF2B5EF4-FFF2-40B4-BE49-F238E27FC236}">
                <a16:creationId xmlns:a16="http://schemas.microsoft.com/office/drawing/2014/main" id="{A676ABC6-A4F7-49CF-AC2D-BE53357CBE70}"/>
              </a:ext>
            </a:extLst>
          </p:cNvPr>
          <p:cNvSpPr>
            <a:spLocks noGrp="1"/>
          </p:cNvSpPr>
          <p:nvPr>
            <p:ph type="sldNum" sz="quarter" idx="4"/>
          </p:nvPr>
        </p:nvSpPr>
        <p:spPr>
          <a:xfrm>
            <a:off x="264425" y="5929287"/>
            <a:ext cx="636727" cy="322851"/>
          </a:xfrm>
          <a:prstGeom prst="rect">
            <a:avLst/>
          </a:prstGeom>
        </p:spPr>
        <p:txBody>
          <a:bodyPr/>
          <a:lstStyle>
            <a:lvl1pPr>
              <a:defRPr>
                <a:solidFill>
                  <a:schemeClr val="bg1"/>
                </a:solidFill>
              </a:defRPr>
            </a:lvl1pPr>
          </a:lstStyle>
          <a:p>
            <a:fld id="{6D22F896-40B5-4ADD-8801-0D06FADFA095}" type="slidenum">
              <a:rPr lang="en-US" smtClean="0"/>
              <a:pPr/>
              <a:t>‹#›</a:t>
            </a:fld>
            <a:endParaRPr lang="en-US"/>
          </a:p>
        </p:txBody>
      </p:sp>
      <p:sp>
        <p:nvSpPr>
          <p:cNvPr id="9" name="TextBox 8">
            <a:extLst>
              <a:ext uri="{FF2B5EF4-FFF2-40B4-BE49-F238E27FC236}">
                <a16:creationId xmlns:a16="http://schemas.microsoft.com/office/drawing/2014/main" id="{2D8E70A6-C66B-42CB-98D8-CB8B5690124F}"/>
              </a:ext>
            </a:extLst>
          </p:cNvPr>
          <p:cNvSpPr txBox="1"/>
          <p:nvPr userDrawn="1"/>
        </p:nvSpPr>
        <p:spPr>
          <a:xfrm>
            <a:off x="9171359" y="6552660"/>
            <a:ext cx="2075319" cy="200055"/>
          </a:xfrm>
          <a:prstGeom prst="rect">
            <a:avLst/>
          </a:prstGeom>
          <a:noFill/>
        </p:spPr>
        <p:txBody>
          <a:bodyPr wrap="square">
            <a:spAutoFit/>
          </a:bodyPr>
          <a:lstStyle/>
          <a:p>
            <a:pPr algn="r"/>
            <a:r>
              <a:rPr lang="en-US" sz="700" b="0" i="0">
                <a:solidFill>
                  <a:schemeClr val="tx2">
                    <a:lumMod val="60000"/>
                    <a:lumOff val="40000"/>
                  </a:schemeClr>
                </a:solidFill>
                <a:effectLst/>
                <a:latin typeface="Helvetica Neue"/>
              </a:rPr>
              <a:t>This material is confidential</a:t>
            </a:r>
            <a:endParaRPr lang="en-US" sz="700">
              <a:solidFill>
                <a:schemeClr val="tx2">
                  <a:lumMod val="60000"/>
                  <a:lumOff val="40000"/>
                </a:schemeClr>
              </a:solidFill>
            </a:endParaRPr>
          </a:p>
        </p:txBody>
      </p:sp>
      <p:sp>
        <p:nvSpPr>
          <p:cNvPr id="7" name="TextBox 6">
            <a:extLst>
              <a:ext uri="{FF2B5EF4-FFF2-40B4-BE49-F238E27FC236}">
                <a16:creationId xmlns:a16="http://schemas.microsoft.com/office/drawing/2014/main" id="{474FE7BE-9B38-4814-ACB4-BD4ABE8D9FFD}"/>
              </a:ext>
            </a:extLst>
          </p:cNvPr>
          <p:cNvSpPr txBox="1"/>
          <p:nvPr userDrawn="1"/>
        </p:nvSpPr>
        <p:spPr>
          <a:xfrm>
            <a:off x="1047833" y="6552660"/>
            <a:ext cx="10198846" cy="200055"/>
          </a:xfrm>
          <a:prstGeom prst="rect">
            <a:avLst/>
          </a:prstGeom>
          <a:noFill/>
        </p:spPr>
        <p:txBody>
          <a:bodyPr wrap="square">
            <a:spAutoFit/>
          </a:bodyPr>
          <a:lstStyle/>
          <a:p>
            <a:pPr algn="ctr"/>
            <a:r>
              <a:rPr lang="en-US" sz="700" b="0" i="0">
                <a:solidFill>
                  <a:schemeClr val="tx1">
                    <a:lumMod val="75000"/>
                    <a:lumOff val="25000"/>
                  </a:schemeClr>
                </a:solidFill>
                <a:effectLst/>
                <a:latin typeface="Helvetica Neue"/>
              </a:rPr>
              <a:t>THIS MATERIAL IS CONFIDENTIAL</a:t>
            </a:r>
            <a:endParaRPr lang="en-US" sz="700">
              <a:solidFill>
                <a:schemeClr val="tx1">
                  <a:lumMod val="75000"/>
                  <a:lumOff val="25000"/>
                </a:schemeClr>
              </a:solidFill>
            </a:endParaRPr>
          </a:p>
        </p:txBody>
      </p:sp>
      <p:sp>
        <p:nvSpPr>
          <p:cNvPr id="20" name="Title 1">
            <a:extLst>
              <a:ext uri="{FF2B5EF4-FFF2-40B4-BE49-F238E27FC236}">
                <a16:creationId xmlns:a16="http://schemas.microsoft.com/office/drawing/2014/main" id="{2E32760B-41B6-4DD3-AA8C-F7E713D06A91}"/>
              </a:ext>
            </a:extLst>
          </p:cNvPr>
          <p:cNvSpPr txBox="1">
            <a:spLocks/>
          </p:cNvSpPr>
          <p:nvPr userDrawn="1"/>
        </p:nvSpPr>
        <p:spPr>
          <a:xfrm>
            <a:off x="4976191" y="403772"/>
            <a:ext cx="4048539" cy="1232902"/>
          </a:xfrm>
          <a:prstGeom prst="rect">
            <a:avLst/>
          </a:prstGeom>
          <a:effectLst>
            <a:outerShdw blurRad="215900" dist="38100" dir="2700000" algn="tl" rotWithShape="0">
              <a:prstClr val="black">
                <a:alpha val="70000"/>
              </a:prstClr>
            </a:outerShdw>
          </a:effectLst>
        </p:spPr>
        <p:txBody>
          <a:bodyPr vert="horz" lIns="91440" tIns="45720" rIns="91440" bIns="0" rtlCol="0" anchor="b">
            <a:normAutofit/>
          </a:bodyPr>
          <a:lstStyle>
            <a:lvl1pPr algn="ctr" defTabSz="914400" rtl="0" eaLnBrk="1" latinLnBrk="0" hangingPunct="1">
              <a:lnSpc>
                <a:spcPct val="90000"/>
              </a:lnSpc>
              <a:spcBef>
                <a:spcPct val="0"/>
              </a:spcBef>
              <a:buNone/>
              <a:defRPr sz="5400" b="0" i="0" kern="1200" cap="all">
                <a:solidFill>
                  <a:schemeClr val="bg1"/>
                </a:solidFill>
                <a:effectLst/>
                <a:latin typeface="+mj-lt"/>
                <a:ea typeface="+mj-ea"/>
                <a:cs typeface="+mj-cs"/>
              </a:defRPr>
            </a:lvl1pPr>
          </a:lstStyle>
          <a:p>
            <a:r>
              <a:rPr lang="en-US" sz="7200"/>
              <a:t>agenda</a:t>
            </a:r>
          </a:p>
        </p:txBody>
      </p:sp>
      <p:pic>
        <p:nvPicPr>
          <p:cNvPr id="10" name="Picture 9" descr="A close up of a sign&#10;&#10;Description automatically generated">
            <a:extLst>
              <a:ext uri="{FF2B5EF4-FFF2-40B4-BE49-F238E27FC236}">
                <a16:creationId xmlns:a16="http://schemas.microsoft.com/office/drawing/2014/main" id="{F8B3157E-0460-4261-8C7B-9A91408D12E7}"/>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11419060" y="6442690"/>
            <a:ext cx="553002" cy="276501"/>
          </a:xfrm>
          <a:prstGeom prst="rect">
            <a:avLst/>
          </a:prstGeom>
        </p:spPr>
      </p:pic>
    </p:spTree>
    <p:extLst>
      <p:ext uri="{BB962C8B-B14F-4D97-AF65-F5344CB8AC3E}">
        <p14:creationId xmlns:p14="http://schemas.microsoft.com/office/powerpoint/2010/main" val="3446931872"/>
      </p:ext>
    </p:extLst>
  </p:cSld>
  <p:clrMapOvr>
    <a:overrideClrMapping bg1="lt1" tx1="dk1" bg2="lt2" tx2="dk2" accent1="accent1" accent2="accent2" accent3="accent3" accent4="accent4" accent5="accent5" accent6="accent6" hlink="hlink" folHlink="folHlink"/>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pic>
        <p:nvPicPr>
          <p:cNvPr id="11" name="Graphic 10">
            <a:extLst>
              <a:ext uri="{FF2B5EF4-FFF2-40B4-BE49-F238E27FC236}">
                <a16:creationId xmlns:a16="http://schemas.microsoft.com/office/drawing/2014/main" id="{0C9A3128-7B76-4D52-BEF0-DA474BEF4172}"/>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246317" y="150338"/>
            <a:ext cx="5888847" cy="6247924"/>
          </a:xfrm>
          <a:prstGeom prst="rect">
            <a:avLst/>
          </a:prstGeom>
          <a:effectLst/>
        </p:spPr>
      </p:pic>
      <p:sp>
        <p:nvSpPr>
          <p:cNvPr id="2" name="Title 1"/>
          <p:cNvSpPr>
            <a:spLocks noGrp="1"/>
          </p:cNvSpPr>
          <p:nvPr>
            <p:ph type="title"/>
          </p:nvPr>
        </p:nvSpPr>
        <p:spPr>
          <a:xfrm>
            <a:off x="1205678" y="703065"/>
            <a:ext cx="9867880" cy="690788"/>
          </a:xfrm>
        </p:spPr>
        <p:txBody>
          <a:bodyPr/>
          <a:lstStyle/>
          <a:p>
            <a:r>
              <a:rPr lang="en-US"/>
              <a:t>Click to edit Master title style</a:t>
            </a:r>
          </a:p>
        </p:txBody>
      </p:sp>
      <p:sp>
        <p:nvSpPr>
          <p:cNvPr id="9" name="Slide Number Placeholder 8">
            <a:extLst>
              <a:ext uri="{FF2B5EF4-FFF2-40B4-BE49-F238E27FC236}">
                <a16:creationId xmlns:a16="http://schemas.microsoft.com/office/drawing/2014/main" id="{F2E7BC80-4E57-4A18-910F-2661BB17BFA9}"/>
              </a:ext>
            </a:extLst>
          </p:cNvPr>
          <p:cNvSpPr>
            <a:spLocks noGrp="1"/>
          </p:cNvSpPr>
          <p:nvPr>
            <p:ph type="sldNum" sz="quarter" idx="10"/>
          </p:nvPr>
        </p:nvSpPr>
        <p:spPr>
          <a:xfrm>
            <a:off x="202582" y="6388696"/>
            <a:ext cx="636727" cy="322851"/>
          </a:xfrm>
          <a:prstGeom prst="rect">
            <a:avLst/>
          </a:prstGeom>
        </p:spPr>
        <p:txBody>
          <a:bodyPr/>
          <a:lstStyle>
            <a:lvl1pPr>
              <a:defRPr>
                <a:solidFill>
                  <a:schemeClr val="tx2">
                    <a:lumMod val="60000"/>
                    <a:lumOff val="40000"/>
                  </a:schemeClr>
                </a:solidFill>
              </a:defRPr>
            </a:lvl1pPr>
          </a:lstStyle>
          <a:p>
            <a:fld id="{6D22F896-40B5-4ADD-8801-0D06FADFA095}" type="slidenum">
              <a:rPr lang="en-US" smtClean="0"/>
              <a:pPr/>
              <a:t>‹#›</a:t>
            </a:fld>
            <a:endParaRPr lang="en-US"/>
          </a:p>
        </p:txBody>
      </p:sp>
      <p:sp>
        <p:nvSpPr>
          <p:cNvPr id="13" name="TextBox 12">
            <a:extLst>
              <a:ext uri="{FF2B5EF4-FFF2-40B4-BE49-F238E27FC236}">
                <a16:creationId xmlns:a16="http://schemas.microsoft.com/office/drawing/2014/main" id="{79EA8E14-F31C-4B52-AECD-9CB341392523}"/>
              </a:ext>
            </a:extLst>
          </p:cNvPr>
          <p:cNvSpPr txBox="1"/>
          <p:nvPr userDrawn="1"/>
        </p:nvSpPr>
        <p:spPr>
          <a:xfrm>
            <a:off x="1047833" y="6552660"/>
            <a:ext cx="10198846" cy="200055"/>
          </a:xfrm>
          <a:prstGeom prst="rect">
            <a:avLst/>
          </a:prstGeom>
          <a:noFill/>
        </p:spPr>
        <p:txBody>
          <a:bodyPr wrap="square">
            <a:spAutoFit/>
          </a:bodyPr>
          <a:lstStyle/>
          <a:p>
            <a:pPr algn="ctr"/>
            <a:r>
              <a:rPr lang="en-US" sz="700" b="0" i="0">
                <a:solidFill>
                  <a:schemeClr val="tx1">
                    <a:lumMod val="75000"/>
                    <a:lumOff val="25000"/>
                  </a:schemeClr>
                </a:solidFill>
                <a:effectLst/>
                <a:latin typeface="Helvetica Neue"/>
              </a:rPr>
              <a:t>THIS MATERIAL IS CONFIDENTIAL</a:t>
            </a:r>
            <a:endParaRPr lang="en-US" sz="700">
              <a:solidFill>
                <a:schemeClr val="tx1">
                  <a:lumMod val="75000"/>
                  <a:lumOff val="25000"/>
                </a:schemeClr>
              </a:solidFill>
            </a:endParaRPr>
          </a:p>
        </p:txBody>
      </p:sp>
      <p:sp>
        <p:nvSpPr>
          <p:cNvPr id="8" name="Content Placeholder 3">
            <a:extLst>
              <a:ext uri="{FF2B5EF4-FFF2-40B4-BE49-F238E27FC236}">
                <a16:creationId xmlns:a16="http://schemas.microsoft.com/office/drawing/2014/main" id="{E7D5B52B-B5F9-40AC-BDDA-5958C2183E59}"/>
              </a:ext>
            </a:extLst>
          </p:cNvPr>
          <p:cNvSpPr>
            <a:spLocks noGrp="1"/>
          </p:cNvSpPr>
          <p:nvPr>
            <p:ph sz="half" idx="2"/>
          </p:nvPr>
        </p:nvSpPr>
        <p:spPr>
          <a:xfrm>
            <a:off x="1213316" y="1548251"/>
            <a:ext cx="9867880" cy="4458326"/>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111855836"/>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preserve="1" userDrawn="1">
  <p:cSld name="3_Title and Content">
    <p:bg>
      <p:bgRef idx="1001">
        <a:schemeClr val="bg1"/>
      </p:bgRef>
    </p:bg>
    <p:spTree>
      <p:nvGrpSpPr>
        <p:cNvPr id="1" name=""/>
        <p:cNvGrpSpPr/>
        <p:nvPr/>
      </p:nvGrpSpPr>
      <p:grpSpPr>
        <a:xfrm>
          <a:off x="0" y="0"/>
          <a:ext cx="0" cy="0"/>
          <a:chOff x="0" y="0"/>
          <a:chExt cx="0" cy="0"/>
        </a:xfrm>
      </p:grpSpPr>
      <p:sp>
        <p:nvSpPr>
          <p:cNvPr id="7" name="Slide Number Placeholder 8">
            <a:extLst>
              <a:ext uri="{FF2B5EF4-FFF2-40B4-BE49-F238E27FC236}">
                <a16:creationId xmlns:a16="http://schemas.microsoft.com/office/drawing/2014/main" id="{F3C67AB8-9988-4114-9667-FEF41623616F}"/>
              </a:ext>
            </a:extLst>
          </p:cNvPr>
          <p:cNvSpPr>
            <a:spLocks noGrp="1"/>
          </p:cNvSpPr>
          <p:nvPr>
            <p:ph type="sldNum" sz="quarter" idx="4"/>
          </p:nvPr>
        </p:nvSpPr>
        <p:spPr>
          <a:xfrm>
            <a:off x="202582" y="6388696"/>
            <a:ext cx="636727" cy="322851"/>
          </a:xfrm>
          <a:prstGeom prst="rect">
            <a:avLst/>
          </a:prstGeom>
        </p:spPr>
        <p:txBody>
          <a:bodyPr/>
          <a:lstStyle>
            <a:lvl1pPr>
              <a:defRPr>
                <a:solidFill>
                  <a:schemeClr val="tx2">
                    <a:lumMod val="60000"/>
                    <a:lumOff val="40000"/>
                  </a:schemeClr>
                </a:solidFill>
              </a:defRPr>
            </a:lvl1pPr>
          </a:lstStyle>
          <a:p>
            <a:fld id="{6D22F896-40B5-4ADD-8801-0D06FADFA095}" type="slidenum">
              <a:rPr lang="en-US" smtClean="0"/>
              <a:pPr/>
              <a:t>‹#›</a:t>
            </a:fld>
            <a:endParaRPr lang="en-US">
              <a:solidFill>
                <a:schemeClr val="tx2">
                  <a:lumMod val="60000"/>
                  <a:lumOff val="40000"/>
                </a:schemeClr>
              </a:solidFill>
            </a:endParaRPr>
          </a:p>
        </p:txBody>
      </p:sp>
      <p:sp>
        <p:nvSpPr>
          <p:cNvPr id="12" name="TextBox 11">
            <a:extLst>
              <a:ext uri="{FF2B5EF4-FFF2-40B4-BE49-F238E27FC236}">
                <a16:creationId xmlns:a16="http://schemas.microsoft.com/office/drawing/2014/main" id="{18623475-F16B-42F0-8430-0DCA73E64D1B}"/>
              </a:ext>
            </a:extLst>
          </p:cNvPr>
          <p:cNvSpPr txBox="1"/>
          <p:nvPr userDrawn="1"/>
        </p:nvSpPr>
        <p:spPr>
          <a:xfrm>
            <a:off x="1047833" y="6552660"/>
            <a:ext cx="10198846" cy="200055"/>
          </a:xfrm>
          <a:prstGeom prst="rect">
            <a:avLst/>
          </a:prstGeom>
          <a:noFill/>
        </p:spPr>
        <p:txBody>
          <a:bodyPr wrap="square">
            <a:spAutoFit/>
          </a:bodyPr>
          <a:lstStyle/>
          <a:p>
            <a:pPr algn="ctr"/>
            <a:r>
              <a:rPr lang="en-US" sz="700" b="0" i="0">
                <a:solidFill>
                  <a:schemeClr val="tx1">
                    <a:lumMod val="75000"/>
                    <a:lumOff val="25000"/>
                  </a:schemeClr>
                </a:solidFill>
                <a:effectLst/>
                <a:latin typeface="Helvetica Neue"/>
              </a:rPr>
              <a:t>THIS MATERIAL IS CONFIDENTIAL</a:t>
            </a:r>
            <a:endParaRPr lang="en-US" sz="700">
              <a:solidFill>
                <a:schemeClr val="tx1">
                  <a:lumMod val="75000"/>
                  <a:lumOff val="25000"/>
                </a:schemeClr>
              </a:solidFill>
            </a:endParaRPr>
          </a:p>
        </p:txBody>
      </p:sp>
      <p:sp>
        <p:nvSpPr>
          <p:cNvPr id="9" name="Title 1">
            <a:extLst>
              <a:ext uri="{FF2B5EF4-FFF2-40B4-BE49-F238E27FC236}">
                <a16:creationId xmlns:a16="http://schemas.microsoft.com/office/drawing/2014/main" id="{2CAE5A63-8F37-499C-829B-65E720F3303D}"/>
              </a:ext>
            </a:extLst>
          </p:cNvPr>
          <p:cNvSpPr>
            <a:spLocks noGrp="1"/>
          </p:cNvSpPr>
          <p:nvPr>
            <p:ph type="title"/>
          </p:nvPr>
        </p:nvSpPr>
        <p:spPr>
          <a:xfrm>
            <a:off x="1205678" y="703065"/>
            <a:ext cx="9867880" cy="690788"/>
          </a:xfrm>
        </p:spPr>
        <p:txBody>
          <a:bodyPr/>
          <a:lstStyle/>
          <a:p>
            <a:r>
              <a:rPr lang="en-US"/>
              <a:t>Click to edit Master title style</a:t>
            </a:r>
          </a:p>
        </p:txBody>
      </p:sp>
      <p:sp>
        <p:nvSpPr>
          <p:cNvPr id="10" name="Content Placeholder 3">
            <a:extLst>
              <a:ext uri="{FF2B5EF4-FFF2-40B4-BE49-F238E27FC236}">
                <a16:creationId xmlns:a16="http://schemas.microsoft.com/office/drawing/2014/main" id="{A43F957F-3123-4638-A2F3-FD4C7D42AE1F}"/>
              </a:ext>
            </a:extLst>
          </p:cNvPr>
          <p:cNvSpPr>
            <a:spLocks noGrp="1"/>
          </p:cNvSpPr>
          <p:nvPr>
            <p:ph sz="half" idx="2"/>
          </p:nvPr>
        </p:nvSpPr>
        <p:spPr>
          <a:xfrm>
            <a:off x="1213316" y="1548251"/>
            <a:ext cx="9867880" cy="4458326"/>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11" name="Straight Connector 10">
            <a:extLst>
              <a:ext uri="{FF2B5EF4-FFF2-40B4-BE49-F238E27FC236}">
                <a16:creationId xmlns:a16="http://schemas.microsoft.com/office/drawing/2014/main" id="{08B920F1-33A9-4F2A-B27B-3823F916C69F}"/>
              </a:ext>
            </a:extLst>
          </p:cNvPr>
          <p:cNvCxnSpPr/>
          <p:nvPr userDrawn="1"/>
        </p:nvCxnSpPr>
        <p:spPr>
          <a:xfrm>
            <a:off x="1352920" y="1393853"/>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13" name="Picture 12" descr="A close up of a sign&#10;&#10;Description automatically generated">
            <a:extLst>
              <a:ext uri="{FF2B5EF4-FFF2-40B4-BE49-F238E27FC236}">
                <a16:creationId xmlns:a16="http://schemas.microsoft.com/office/drawing/2014/main" id="{68D6582F-2E38-49C2-8367-03AF5605830E}"/>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1419060" y="6442690"/>
            <a:ext cx="553002" cy="276501"/>
          </a:xfrm>
          <a:prstGeom prst="rect">
            <a:avLst/>
          </a:prstGeom>
        </p:spPr>
      </p:pic>
    </p:spTree>
    <p:extLst>
      <p:ext uri="{BB962C8B-B14F-4D97-AF65-F5344CB8AC3E}">
        <p14:creationId xmlns:p14="http://schemas.microsoft.com/office/powerpoint/2010/main" val="3160800875"/>
      </p:ext>
    </p:extLst>
  </p:cSld>
  <p:clrMapOvr>
    <a:overrideClrMapping bg1="lt1" tx1="dk1" bg2="lt2" tx2="dk2" accent1="accent1" accent2="accent2" accent3="accent3" accent4="accent4" accent5="accent5" accent6="accent6" hlink="hlink" folHlink="folHlink"/>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userDrawn="1">
  <p:cSld name="4_Title and Content">
    <p:bg>
      <p:bgRef idx="1001">
        <a:schemeClr val="bg1"/>
      </p:bgRef>
    </p:bg>
    <p:spTree>
      <p:nvGrpSpPr>
        <p:cNvPr id="1" name=""/>
        <p:cNvGrpSpPr/>
        <p:nvPr/>
      </p:nvGrpSpPr>
      <p:grpSpPr>
        <a:xfrm>
          <a:off x="0" y="0"/>
          <a:ext cx="0" cy="0"/>
          <a:chOff x="0" y="0"/>
          <a:chExt cx="0" cy="0"/>
        </a:xfrm>
      </p:grpSpPr>
      <p:sp>
        <p:nvSpPr>
          <p:cNvPr id="7" name="Slide Number Placeholder 8">
            <a:extLst>
              <a:ext uri="{FF2B5EF4-FFF2-40B4-BE49-F238E27FC236}">
                <a16:creationId xmlns:a16="http://schemas.microsoft.com/office/drawing/2014/main" id="{F3C67AB8-9988-4114-9667-FEF41623616F}"/>
              </a:ext>
            </a:extLst>
          </p:cNvPr>
          <p:cNvSpPr>
            <a:spLocks noGrp="1"/>
          </p:cNvSpPr>
          <p:nvPr>
            <p:ph type="sldNum" sz="quarter" idx="4"/>
          </p:nvPr>
        </p:nvSpPr>
        <p:spPr>
          <a:xfrm>
            <a:off x="202582" y="6388696"/>
            <a:ext cx="636727" cy="322851"/>
          </a:xfrm>
          <a:prstGeom prst="rect">
            <a:avLst/>
          </a:prstGeom>
        </p:spPr>
        <p:txBody>
          <a:bodyPr/>
          <a:lstStyle>
            <a:lvl1pPr>
              <a:defRPr>
                <a:solidFill>
                  <a:schemeClr val="tx2">
                    <a:lumMod val="60000"/>
                    <a:lumOff val="40000"/>
                  </a:schemeClr>
                </a:solidFill>
              </a:defRPr>
            </a:lvl1pPr>
          </a:lstStyle>
          <a:p>
            <a:fld id="{6D22F896-40B5-4ADD-8801-0D06FADFA095}" type="slidenum">
              <a:rPr lang="en-US" smtClean="0"/>
              <a:pPr/>
              <a:t>‹#›</a:t>
            </a:fld>
            <a:endParaRPr lang="en-US">
              <a:solidFill>
                <a:schemeClr val="tx2">
                  <a:lumMod val="60000"/>
                  <a:lumOff val="40000"/>
                </a:schemeClr>
              </a:solidFill>
            </a:endParaRPr>
          </a:p>
        </p:txBody>
      </p:sp>
      <p:sp>
        <p:nvSpPr>
          <p:cNvPr id="12" name="TextBox 11">
            <a:extLst>
              <a:ext uri="{FF2B5EF4-FFF2-40B4-BE49-F238E27FC236}">
                <a16:creationId xmlns:a16="http://schemas.microsoft.com/office/drawing/2014/main" id="{18623475-F16B-42F0-8430-0DCA73E64D1B}"/>
              </a:ext>
            </a:extLst>
          </p:cNvPr>
          <p:cNvSpPr txBox="1"/>
          <p:nvPr userDrawn="1"/>
        </p:nvSpPr>
        <p:spPr>
          <a:xfrm>
            <a:off x="1047833" y="6552660"/>
            <a:ext cx="10198846" cy="200055"/>
          </a:xfrm>
          <a:prstGeom prst="rect">
            <a:avLst/>
          </a:prstGeom>
          <a:noFill/>
        </p:spPr>
        <p:txBody>
          <a:bodyPr wrap="square">
            <a:spAutoFit/>
          </a:bodyPr>
          <a:lstStyle/>
          <a:p>
            <a:pPr algn="ctr"/>
            <a:r>
              <a:rPr lang="en-US" sz="700" b="0" i="0">
                <a:solidFill>
                  <a:schemeClr val="tx1">
                    <a:lumMod val="75000"/>
                    <a:lumOff val="25000"/>
                  </a:schemeClr>
                </a:solidFill>
                <a:effectLst/>
                <a:latin typeface="Helvetica Neue"/>
              </a:rPr>
              <a:t>THIS MATERIAL IS CONFIDENTIAL</a:t>
            </a:r>
            <a:endParaRPr lang="en-US" sz="700">
              <a:solidFill>
                <a:schemeClr val="tx1">
                  <a:lumMod val="75000"/>
                  <a:lumOff val="25000"/>
                </a:schemeClr>
              </a:solidFill>
            </a:endParaRPr>
          </a:p>
        </p:txBody>
      </p:sp>
      <p:pic>
        <p:nvPicPr>
          <p:cNvPr id="13" name="Picture 12" descr="A close up of a sign&#10;&#10;Description automatically generated">
            <a:extLst>
              <a:ext uri="{FF2B5EF4-FFF2-40B4-BE49-F238E27FC236}">
                <a16:creationId xmlns:a16="http://schemas.microsoft.com/office/drawing/2014/main" id="{68D6582F-2E38-49C2-8367-03AF5605830E}"/>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1419060" y="6442690"/>
            <a:ext cx="553002" cy="276501"/>
          </a:xfrm>
          <a:prstGeom prst="rect">
            <a:avLst/>
          </a:prstGeom>
        </p:spPr>
      </p:pic>
    </p:spTree>
    <p:extLst>
      <p:ext uri="{BB962C8B-B14F-4D97-AF65-F5344CB8AC3E}">
        <p14:creationId xmlns:p14="http://schemas.microsoft.com/office/powerpoint/2010/main" val="3419445424"/>
      </p:ext>
    </p:extLst>
  </p:cSld>
  <p:clrMapOvr>
    <a:overrideClrMapping bg1="lt1" tx1="dk1" bg2="lt2" tx2="dk2" accent1="accent1" accent2="accent2" accent3="accent3" accent4="accent4" accent5="accent5" accent6="accent6" hlink="hlink" folHlink="folHlink"/>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preserve="1" userDrawn="1">
  <p:cSld name="2_Title and Content">
    <p:bg>
      <p:bgRef idx="1001">
        <a:schemeClr val="bg1"/>
      </p:bgRef>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963494" y="675271"/>
            <a:ext cx="6793945" cy="1292660"/>
          </a:xfrm>
        </p:spPr>
        <p:txBody>
          <a:bodyPr/>
          <a:lstStyle>
            <a:lvl1pPr algn="l">
              <a:defRPr sz="4400"/>
            </a:lvl1pPr>
          </a:lstStyle>
          <a:p>
            <a:r>
              <a:rPr lang="en-US"/>
              <a:t>Place header </a:t>
            </a:r>
            <a:br>
              <a:rPr lang="en-US"/>
            </a:br>
            <a:r>
              <a:rPr lang="en-US"/>
              <a:t>text here</a:t>
            </a:r>
          </a:p>
        </p:txBody>
      </p:sp>
      <p:sp>
        <p:nvSpPr>
          <p:cNvPr id="3" name="Content Placeholder 2"/>
          <p:cNvSpPr>
            <a:spLocks noGrp="1"/>
          </p:cNvSpPr>
          <p:nvPr>
            <p:ph idx="1" hasCustomPrompt="1"/>
          </p:nvPr>
        </p:nvSpPr>
        <p:spPr>
          <a:xfrm>
            <a:off x="963494" y="2261385"/>
            <a:ext cx="4620526" cy="1920829"/>
          </a:xfrm>
          <a:prstGeom prst="rect">
            <a:avLst/>
          </a:prstGeom>
        </p:spPr>
        <p:txBody>
          <a:bodyPr anchor="t"/>
          <a:lstStyle>
            <a:lvl1pPr marL="0" marR="0" indent="0" algn="l" defTabSz="914400" rtl="0" eaLnBrk="1" fontAlgn="auto" latinLnBrk="0" hangingPunct="1">
              <a:lnSpc>
                <a:spcPct val="120000"/>
              </a:lnSpc>
              <a:spcBef>
                <a:spcPts val="1000"/>
              </a:spcBef>
              <a:spcAft>
                <a:spcPts val="0"/>
              </a:spcAft>
              <a:buClr>
                <a:schemeClr val="accent1"/>
              </a:buClr>
              <a:buSzPct val="100000"/>
              <a:buFont typeface="Arial" panose="020B0604020202020204" pitchFamily="34" charset="0"/>
              <a:buNone/>
              <a:tabLst/>
              <a:defRPr/>
            </a:lvl1pPr>
            <a:lvl2pPr>
              <a:defRPr/>
            </a:lvl2pPr>
            <a:lvl3pPr>
              <a:defRPr/>
            </a:lvl3pPr>
            <a:lvl4pPr>
              <a:defRPr/>
            </a:lvl4pPr>
            <a:lvl5pPr>
              <a:defRPr/>
            </a:lvl5pPr>
          </a:lstStyle>
          <a:p>
            <a:pPr marL="228600" marR="0" lvl="0" indent="-228600" algn="l" defTabSz="914400" rtl="0" eaLnBrk="1" fontAlgn="auto" latinLnBrk="0" hangingPunct="1">
              <a:lnSpc>
                <a:spcPct val="120000"/>
              </a:lnSpc>
              <a:spcBef>
                <a:spcPts val="1000"/>
              </a:spcBef>
              <a:spcAft>
                <a:spcPts val="0"/>
              </a:spcAft>
              <a:buClr>
                <a:schemeClr val="accent1"/>
              </a:buClr>
              <a:buSzPct val="100000"/>
              <a:buFont typeface="Arial" panose="020B0604020202020204" pitchFamily="34" charset="0"/>
              <a:buChar char="•"/>
              <a:tabLst/>
              <a:defRPr/>
            </a:pPr>
            <a:r>
              <a:rPr lang="en-US"/>
              <a:t>Sample Bullet Point</a:t>
            </a:r>
          </a:p>
          <a:p>
            <a:pPr lvl="1"/>
            <a:r>
              <a:rPr lang="en-US"/>
              <a:t>Second level Embedded</a:t>
            </a:r>
          </a:p>
          <a:p>
            <a:pPr lvl="2"/>
            <a:r>
              <a:rPr lang="en-US"/>
              <a:t>Third level Embedded</a:t>
            </a:r>
          </a:p>
          <a:p>
            <a:pPr lvl="3"/>
            <a:r>
              <a:rPr lang="en-US"/>
              <a:t>Fourth level Embedded</a:t>
            </a:r>
          </a:p>
          <a:p>
            <a:pPr lvl="4"/>
            <a:r>
              <a:rPr lang="en-US"/>
              <a:t>Fifth level Embedded</a:t>
            </a:r>
          </a:p>
        </p:txBody>
      </p:sp>
      <p:cxnSp>
        <p:nvCxnSpPr>
          <p:cNvPr id="33" name="Straight Connector 32"/>
          <p:cNvCxnSpPr>
            <a:cxnSpLocks/>
          </p:cNvCxnSpPr>
          <p:nvPr/>
        </p:nvCxnSpPr>
        <p:spPr>
          <a:xfrm>
            <a:off x="0" y="2055441"/>
            <a:ext cx="7337287" cy="0"/>
          </a:xfrm>
          <a:prstGeom prst="line">
            <a:avLst/>
          </a:prstGeom>
          <a:ln w="31750">
            <a:solidFill>
              <a:schemeClr val="accent3"/>
            </a:solidFill>
            <a:tailEnd type="oval"/>
          </a:ln>
        </p:spPr>
        <p:style>
          <a:lnRef idx="3">
            <a:schemeClr val="accent1"/>
          </a:lnRef>
          <a:fillRef idx="0">
            <a:schemeClr val="accent1"/>
          </a:fillRef>
          <a:effectRef idx="2">
            <a:schemeClr val="accent1"/>
          </a:effectRef>
          <a:fontRef idx="minor">
            <a:schemeClr val="tx1"/>
          </a:fontRef>
        </p:style>
      </p:cxnSp>
      <p:sp>
        <p:nvSpPr>
          <p:cNvPr id="24" name="Picture Placeholder 2">
            <a:extLst>
              <a:ext uri="{FF2B5EF4-FFF2-40B4-BE49-F238E27FC236}">
                <a16:creationId xmlns:a16="http://schemas.microsoft.com/office/drawing/2014/main" id="{0D99AA7A-6EEC-4CD1-8AD8-D117CE8A90FE}"/>
              </a:ext>
            </a:extLst>
          </p:cNvPr>
          <p:cNvSpPr>
            <a:spLocks noGrp="1" noChangeAspect="1"/>
          </p:cNvSpPr>
          <p:nvPr>
            <p:ph type="pic" idx="10"/>
          </p:nvPr>
        </p:nvSpPr>
        <p:spPr>
          <a:xfrm>
            <a:off x="7575826" y="375947"/>
            <a:ext cx="4227445" cy="5855853"/>
          </a:xfrm>
          <a:prstGeom prst="rect">
            <a:avLst/>
          </a:prstGeom>
          <a:solidFill>
            <a:schemeClr val="bg1"/>
          </a:solidFill>
          <a:ln w="9525" cap="sq">
            <a:noFill/>
            <a:miter lim="800000"/>
          </a:ln>
          <a:effectLst>
            <a:outerShdw blurRad="330200" dist="152400" dir="2700000" algn="tl" rotWithShape="0">
              <a:prstClr val="black">
                <a:alpha val="40000"/>
              </a:prstClr>
            </a:outerShdw>
          </a:effectLst>
        </p:spPr>
        <p:txBody>
          <a:bodyPr anchor="t"/>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26" name="Content Placeholder 2">
            <a:extLst>
              <a:ext uri="{FF2B5EF4-FFF2-40B4-BE49-F238E27FC236}">
                <a16:creationId xmlns:a16="http://schemas.microsoft.com/office/drawing/2014/main" id="{2ECAA56D-906C-4CB2-AE0F-74F84AA31699}"/>
              </a:ext>
            </a:extLst>
          </p:cNvPr>
          <p:cNvSpPr>
            <a:spLocks noGrp="1"/>
          </p:cNvSpPr>
          <p:nvPr>
            <p:ph idx="11" hasCustomPrompt="1"/>
          </p:nvPr>
        </p:nvSpPr>
        <p:spPr>
          <a:xfrm>
            <a:off x="963494" y="4182214"/>
            <a:ext cx="4620526" cy="1920829"/>
          </a:xfrm>
          <a:prstGeom prst="rect">
            <a:avLst/>
          </a:prstGeom>
        </p:spPr>
        <p:txBody>
          <a:bodyPr anchor="t"/>
          <a:lstStyle>
            <a:lvl1pPr marL="0" marR="0" indent="0" algn="l" defTabSz="914400" rtl="0" eaLnBrk="1" fontAlgn="auto" latinLnBrk="0" hangingPunct="1">
              <a:lnSpc>
                <a:spcPct val="120000"/>
              </a:lnSpc>
              <a:spcBef>
                <a:spcPts val="1000"/>
              </a:spcBef>
              <a:spcAft>
                <a:spcPts val="0"/>
              </a:spcAft>
              <a:buClr>
                <a:schemeClr val="accent1"/>
              </a:buClr>
              <a:buSzPct val="100000"/>
              <a:buFont typeface="Arial" panose="020B0604020202020204" pitchFamily="34" charset="0"/>
              <a:buNone/>
              <a:tabLst/>
              <a:defRPr/>
            </a:lvl1pPr>
            <a:lvl2pPr>
              <a:defRPr/>
            </a:lvl2pPr>
            <a:lvl3pPr>
              <a:defRPr/>
            </a:lvl3pPr>
            <a:lvl4pPr>
              <a:defRPr/>
            </a:lvl4pPr>
            <a:lvl5pPr>
              <a:defRPr/>
            </a:lvl5pPr>
          </a:lstStyle>
          <a:p>
            <a:pPr marL="228600" marR="0" lvl="0" indent="-228600" algn="l" defTabSz="914400" rtl="0" eaLnBrk="1" fontAlgn="auto" latinLnBrk="0" hangingPunct="1">
              <a:lnSpc>
                <a:spcPct val="120000"/>
              </a:lnSpc>
              <a:spcBef>
                <a:spcPts val="1000"/>
              </a:spcBef>
              <a:spcAft>
                <a:spcPts val="0"/>
              </a:spcAft>
              <a:buClr>
                <a:schemeClr val="accent1"/>
              </a:buClr>
              <a:buSzPct val="100000"/>
              <a:buFont typeface="Arial" panose="020B0604020202020204" pitchFamily="34" charset="0"/>
              <a:buChar char="•"/>
              <a:tabLst/>
              <a:defRPr/>
            </a:pPr>
            <a:r>
              <a:rPr lang="en-US"/>
              <a:t>Sample Bullet Point</a:t>
            </a:r>
          </a:p>
          <a:p>
            <a:pPr lvl="1"/>
            <a:r>
              <a:rPr lang="en-US"/>
              <a:t>Second level Embedded</a:t>
            </a:r>
          </a:p>
          <a:p>
            <a:pPr lvl="2"/>
            <a:r>
              <a:rPr lang="en-US"/>
              <a:t>Third level Embedded</a:t>
            </a:r>
          </a:p>
          <a:p>
            <a:pPr lvl="3"/>
            <a:r>
              <a:rPr lang="en-US"/>
              <a:t>Fourth level Embedded</a:t>
            </a:r>
          </a:p>
          <a:p>
            <a:pPr lvl="4"/>
            <a:r>
              <a:rPr lang="en-US"/>
              <a:t>Fifth level Embedded</a:t>
            </a:r>
          </a:p>
        </p:txBody>
      </p:sp>
      <p:sp>
        <p:nvSpPr>
          <p:cNvPr id="7" name="Slide Number Placeholder 8">
            <a:extLst>
              <a:ext uri="{FF2B5EF4-FFF2-40B4-BE49-F238E27FC236}">
                <a16:creationId xmlns:a16="http://schemas.microsoft.com/office/drawing/2014/main" id="{F3C67AB8-9988-4114-9667-FEF41623616F}"/>
              </a:ext>
            </a:extLst>
          </p:cNvPr>
          <p:cNvSpPr>
            <a:spLocks noGrp="1"/>
          </p:cNvSpPr>
          <p:nvPr>
            <p:ph type="sldNum" sz="quarter" idx="4"/>
          </p:nvPr>
        </p:nvSpPr>
        <p:spPr>
          <a:xfrm>
            <a:off x="202582" y="6388696"/>
            <a:ext cx="636727" cy="322851"/>
          </a:xfrm>
          <a:prstGeom prst="rect">
            <a:avLst/>
          </a:prstGeom>
        </p:spPr>
        <p:txBody>
          <a:bodyPr/>
          <a:lstStyle>
            <a:lvl1pPr>
              <a:defRPr>
                <a:solidFill>
                  <a:schemeClr val="tx2">
                    <a:lumMod val="60000"/>
                    <a:lumOff val="40000"/>
                  </a:schemeClr>
                </a:solidFill>
              </a:defRPr>
            </a:lvl1pPr>
          </a:lstStyle>
          <a:p>
            <a:fld id="{6D22F896-40B5-4ADD-8801-0D06FADFA095}" type="slidenum">
              <a:rPr lang="en-US" smtClean="0"/>
              <a:pPr/>
              <a:t>‹#›</a:t>
            </a:fld>
            <a:endParaRPr lang="en-US">
              <a:solidFill>
                <a:schemeClr val="tx2">
                  <a:lumMod val="60000"/>
                  <a:lumOff val="40000"/>
                </a:schemeClr>
              </a:solidFill>
            </a:endParaRPr>
          </a:p>
        </p:txBody>
      </p:sp>
      <p:sp>
        <p:nvSpPr>
          <p:cNvPr id="12" name="TextBox 11">
            <a:extLst>
              <a:ext uri="{FF2B5EF4-FFF2-40B4-BE49-F238E27FC236}">
                <a16:creationId xmlns:a16="http://schemas.microsoft.com/office/drawing/2014/main" id="{18623475-F16B-42F0-8430-0DCA73E64D1B}"/>
              </a:ext>
            </a:extLst>
          </p:cNvPr>
          <p:cNvSpPr txBox="1"/>
          <p:nvPr userDrawn="1"/>
        </p:nvSpPr>
        <p:spPr>
          <a:xfrm>
            <a:off x="1047833" y="6552660"/>
            <a:ext cx="10198846" cy="200055"/>
          </a:xfrm>
          <a:prstGeom prst="rect">
            <a:avLst/>
          </a:prstGeom>
          <a:noFill/>
        </p:spPr>
        <p:txBody>
          <a:bodyPr wrap="square">
            <a:spAutoFit/>
          </a:bodyPr>
          <a:lstStyle/>
          <a:p>
            <a:pPr algn="ctr"/>
            <a:r>
              <a:rPr lang="en-US" sz="700" b="0" i="0">
                <a:solidFill>
                  <a:schemeClr val="tx1">
                    <a:lumMod val="75000"/>
                    <a:lumOff val="25000"/>
                  </a:schemeClr>
                </a:solidFill>
                <a:effectLst/>
                <a:latin typeface="Helvetica Neue"/>
              </a:rPr>
              <a:t>THIS MATERIAL IS CONFIDENTIAL</a:t>
            </a:r>
            <a:endParaRPr lang="en-US" sz="700">
              <a:solidFill>
                <a:schemeClr val="tx1">
                  <a:lumMod val="75000"/>
                  <a:lumOff val="25000"/>
                </a:schemeClr>
              </a:solidFill>
            </a:endParaRPr>
          </a:p>
        </p:txBody>
      </p:sp>
      <p:pic>
        <p:nvPicPr>
          <p:cNvPr id="9" name="Picture 8" descr="A close up of a sign&#10;&#10;Description automatically generated">
            <a:extLst>
              <a:ext uri="{FF2B5EF4-FFF2-40B4-BE49-F238E27FC236}">
                <a16:creationId xmlns:a16="http://schemas.microsoft.com/office/drawing/2014/main" id="{C766A220-105E-4C05-B66A-D88184A9F415}"/>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1419060" y="6442690"/>
            <a:ext cx="553002" cy="276501"/>
          </a:xfrm>
          <a:prstGeom prst="rect">
            <a:avLst/>
          </a:prstGeom>
        </p:spPr>
      </p:pic>
    </p:spTree>
    <p:extLst>
      <p:ext uri="{BB962C8B-B14F-4D97-AF65-F5344CB8AC3E}">
        <p14:creationId xmlns:p14="http://schemas.microsoft.com/office/powerpoint/2010/main" val="1475819576"/>
      </p:ext>
    </p:extLst>
  </p:cSld>
  <p:clrMapOvr>
    <a:overrideClrMapping bg1="lt1" tx1="dk1" bg2="lt2" tx2="dk2" accent1="accent1" accent2="accent2" accent3="accent3" accent4="accent4" accent5="accent5" accent6="accent6" hlink="hlink" folHlink="folHlink"/>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963494" y="675271"/>
            <a:ext cx="6793945" cy="1292660"/>
          </a:xfrm>
        </p:spPr>
        <p:txBody>
          <a:bodyPr/>
          <a:lstStyle>
            <a:lvl1pPr algn="l">
              <a:defRPr sz="4400"/>
            </a:lvl1pPr>
          </a:lstStyle>
          <a:p>
            <a:r>
              <a:rPr lang="en-US"/>
              <a:t>Place header </a:t>
            </a:r>
            <a:br>
              <a:rPr lang="en-US"/>
            </a:br>
            <a:r>
              <a:rPr lang="en-US"/>
              <a:t>text here</a:t>
            </a:r>
          </a:p>
        </p:txBody>
      </p:sp>
      <p:sp>
        <p:nvSpPr>
          <p:cNvPr id="3" name="Content Placeholder 2"/>
          <p:cNvSpPr>
            <a:spLocks noGrp="1"/>
          </p:cNvSpPr>
          <p:nvPr>
            <p:ph idx="1" hasCustomPrompt="1"/>
          </p:nvPr>
        </p:nvSpPr>
        <p:spPr>
          <a:xfrm>
            <a:off x="963494" y="2261385"/>
            <a:ext cx="4620526" cy="1920829"/>
          </a:xfrm>
          <a:prstGeom prst="rect">
            <a:avLst/>
          </a:prstGeom>
        </p:spPr>
        <p:txBody>
          <a:bodyPr anchor="t"/>
          <a:lstStyle>
            <a:lvl1pPr marL="0" marR="0" indent="0" algn="l" defTabSz="914400" rtl="0" eaLnBrk="1" fontAlgn="auto" latinLnBrk="0" hangingPunct="1">
              <a:lnSpc>
                <a:spcPct val="120000"/>
              </a:lnSpc>
              <a:spcBef>
                <a:spcPts val="1000"/>
              </a:spcBef>
              <a:spcAft>
                <a:spcPts val="0"/>
              </a:spcAft>
              <a:buClr>
                <a:schemeClr val="accent1"/>
              </a:buClr>
              <a:buSzPct val="100000"/>
              <a:buFont typeface="Arial" panose="020B0604020202020204" pitchFamily="34" charset="0"/>
              <a:buNone/>
              <a:tabLst/>
              <a:defRPr/>
            </a:lvl1pPr>
            <a:lvl2pPr>
              <a:defRPr/>
            </a:lvl2pPr>
            <a:lvl3pPr>
              <a:defRPr/>
            </a:lvl3pPr>
            <a:lvl4pPr>
              <a:defRPr/>
            </a:lvl4pPr>
            <a:lvl5pPr>
              <a:defRPr/>
            </a:lvl5pPr>
          </a:lstStyle>
          <a:p>
            <a:pPr marL="228600" marR="0" lvl="0" indent="-228600" algn="l" defTabSz="914400" rtl="0" eaLnBrk="1" fontAlgn="auto" latinLnBrk="0" hangingPunct="1">
              <a:lnSpc>
                <a:spcPct val="120000"/>
              </a:lnSpc>
              <a:spcBef>
                <a:spcPts val="1000"/>
              </a:spcBef>
              <a:spcAft>
                <a:spcPts val="0"/>
              </a:spcAft>
              <a:buClr>
                <a:schemeClr val="accent1"/>
              </a:buClr>
              <a:buSzPct val="100000"/>
              <a:buFont typeface="Arial" panose="020B0604020202020204" pitchFamily="34" charset="0"/>
              <a:buChar char="•"/>
              <a:tabLst/>
              <a:defRPr/>
            </a:pPr>
            <a:r>
              <a:rPr lang="en-US"/>
              <a:t>Sample Bullet Point</a:t>
            </a:r>
          </a:p>
          <a:p>
            <a:pPr lvl="1"/>
            <a:r>
              <a:rPr lang="en-US"/>
              <a:t>Second level Embedded</a:t>
            </a:r>
          </a:p>
          <a:p>
            <a:pPr lvl="2"/>
            <a:r>
              <a:rPr lang="en-US"/>
              <a:t>Third level Embedded</a:t>
            </a:r>
          </a:p>
          <a:p>
            <a:pPr lvl="3"/>
            <a:r>
              <a:rPr lang="en-US"/>
              <a:t>Fourth level Embedded</a:t>
            </a:r>
          </a:p>
          <a:p>
            <a:pPr lvl="4"/>
            <a:r>
              <a:rPr lang="en-US"/>
              <a:t>Fifth level Embedded</a:t>
            </a:r>
          </a:p>
        </p:txBody>
      </p:sp>
      <p:sp>
        <p:nvSpPr>
          <p:cNvPr id="24" name="Picture Placeholder 2">
            <a:extLst>
              <a:ext uri="{FF2B5EF4-FFF2-40B4-BE49-F238E27FC236}">
                <a16:creationId xmlns:a16="http://schemas.microsoft.com/office/drawing/2014/main" id="{0D99AA7A-6EEC-4CD1-8AD8-D117CE8A90FE}"/>
              </a:ext>
            </a:extLst>
          </p:cNvPr>
          <p:cNvSpPr>
            <a:spLocks noGrp="1" noChangeAspect="1"/>
          </p:cNvSpPr>
          <p:nvPr>
            <p:ph type="pic" idx="10"/>
          </p:nvPr>
        </p:nvSpPr>
        <p:spPr>
          <a:xfrm>
            <a:off x="7575826" y="375947"/>
            <a:ext cx="4227445" cy="5855853"/>
          </a:xfrm>
          <a:prstGeom prst="rect">
            <a:avLst/>
          </a:prstGeom>
          <a:solidFill>
            <a:schemeClr val="bg1"/>
          </a:solidFill>
          <a:ln w="9525" cap="sq">
            <a:noFill/>
            <a:miter lim="800000"/>
          </a:ln>
          <a:effectLst>
            <a:outerShdw blurRad="330200" dist="152400" dir="2700000" algn="tl" rotWithShape="0">
              <a:prstClr val="black">
                <a:alpha val="40000"/>
              </a:prstClr>
            </a:outerShdw>
          </a:effectLst>
        </p:spPr>
        <p:txBody>
          <a:bodyPr anchor="t"/>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26" name="Content Placeholder 2">
            <a:extLst>
              <a:ext uri="{FF2B5EF4-FFF2-40B4-BE49-F238E27FC236}">
                <a16:creationId xmlns:a16="http://schemas.microsoft.com/office/drawing/2014/main" id="{2ECAA56D-906C-4CB2-AE0F-74F84AA31699}"/>
              </a:ext>
            </a:extLst>
          </p:cNvPr>
          <p:cNvSpPr>
            <a:spLocks noGrp="1"/>
          </p:cNvSpPr>
          <p:nvPr>
            <p:ph idx="11" hasCustomPrompt="1"/>
          </p:nvPr>
        </p:nvSpPr>
        <p:spPr>
          <a:xfrm>
            <a:off x="963494" y="4182214"/>
            <a:ext cx="4620526" cy="1920829"/>
          </a:xfrm>
          <a:prstGeom prst="rect">
            <a:avLst/>
          </a:prstGeom>
        </p:spPr>
        <p:txBody>
          <a:bodyPr anchor="t"/>
          <a:lstStyle>
            <a:lvl1pPr marL="0" marR="0" indent="0" algn="l" defTabSz="914400" rtl="0" eaLnBrk="1" fontAlgn="auto" latinLnBrk="0" hangingPunct="1">
              <a:lnSpc>
                <a:spcPct val="120000"/>
              </a:lnSpc>
              <a:spcBef>
                <a:spcPts val="1000"/>
              </a:spcBef>
              <a:spcAft>
                <a:spcPts val="0"/>
              </a:spcAft>
              <a:buClr>
                <a:schemeClr val="accent1"/>
              </a:buClr>
              <a:buSzPct val="100000"/>
              <a:buFont typeface="Arial" panose="020B0604020202020204" pitchFamily="34" charset="0"/>
              <a:buNone/>
              <a:tabLst/>
              <a:defRPr/>
            </a:lvl1pPr>
            <a:lvl2pPr>
              <a:defRPr/>
            </a:lvl2pPr>
            <a:lvl3pPr>
              <a:defRPr/>
            </a:lvl3pPr>
            <a:lvl4pPr>
              <a:defRPr/>
            </a:lvl4pPr>
            <a:lvl5pPr>
              <a:defRPr/>
            </a:lvl5pPr>
          </a:lstStyle>
          <a:p>
            <a:pPr marL="228600" marR="0" lvl="0" indent="-228600" algn="l" defTabSz="914400" rtl="0" eaLnBrk="1" fontAlgn="auto" latinLnBrk="0" hangingPunct="1">
              <a:lnSpc>
                <a:spcPct val="120000"/>
              </a:lnSpc>
              <a:spcBef>
                <a:spcPts val="1000"/>
              </a:spcBef>
              <a:spcAft>
                <a:spcPts val="0"/>
              </a:spcAft>
              <a:buClr>
                <a:schemeClr val="accent1"/>
              </a:buClr>
              <a:buSzPct val="100000"/>
              <a:buFont typeface="Arial" panose="020B0604020202020204" pitchFamily="34" charset="0"/>
              <a:buChar char="•"/>
              <a:tabLst/>
              <a:defRPr/>
            </a:pPr>
            <a:r>
              <a:rPr lang="en-US"/>
              <a:t>Sample Bullet Point</a:t>
            </a:r>
          </a:p>
          <a:p>
            <a:pPr lvl="1"/>
            <a:r>
              <a:rPr lang="en-US"/>
              <a:t>Second level Embedded</a:t>
            </a:r>
          </a:p>
          <a:p>
            <a:pPr lvl="2"/>
            <a:r>
              <a:rPr lang="en-US"/>
              <a:t>Third level Embedded</a:t>
            </a:r>
          </a:p>
          <a:p>
            <a:pPr lvl="3"/>
            <a:r>
              <a:rPr lang="en-US"/>
              <a:t>Fourth level Embedded</a:t>
            </a:r>
          </a:p>
          <a:p>
            <a:pPr lvl="4"/>
            <a:r>
              <a:rPr lang="en-US"/>
              <a:t>Fifth level Embedded</a:t>
            </a:r>
          </a:p>
        </p:txBody>
      </p:sp>
      <p:sp>
        <p:nvSpPr>
          <p:cNvPr id="7" name="Slide Number Placeholder 8">
            <a:extLst>
              <a:ext uri="{FF2B5EF4-FFF2-40B4-BE49-F238E27FC236}">
                <a16:creationId xmlns:a16="http://schemas.microsoft.com/office/drawing/2014/main" id="{F3C67AB8-9988-4114-9667-FEF41623616F}"/>
              </a:ext>
            </a:extLst>
          </p:cNvPr>
          <p:cNvSpPr>
            <a:spLocks noGrp="1"/>
          </p:cNvSpPr>
          <p:nvPr>
            <p:ph type="sldNum" sz="quarter" idx="4"/>
          </p:nvPr>
        </p:nvSpPr>
        <p:spPr>
          <a:xfrm>
            <a:off x="202582" y="6388696"/>
            <a:ext cx="636727" cy="322851"/>
          </a:xfrm>
          <a:prstGeom prst="rect">
            <a:avLst/>
          </a:prstGeom>
        </p:spPr>
        <p:txBody>
          <a:bodyPr/>
          <a:lstStyle>
            <a:lvl1pPr>
              <a:defRPr>
                <a:solidFill>
                  <a:schemeClr val="tx2">
                    <a:lumMod val="60000"/>
                    <a:lumOff val="40000"/>
                  </a:schemeClr>
                </a:solidFill>
              </a:defRPr>
            </a:lvl1pPr>
          </a:lstStyle>
          <a:p>
            <a:fld id="{6D22F896-40B5-4ADD-8801-0D06FADFA095}" type="slidenum">
              <a:rPr lang="en-US" smtClean="0"/>
              <a:pPr/>
              <a:t>‹#›</a:t>
            </a:fld>
            <a:endParaRPr lang="en-US">
              <a:solidFill>
                <a:schemeClr val="tx2">
                  <a:lumMod val="60000"/>
                  <a:lumOff val="40000"/>
                </a:schemeClr>
              </a:solidFill>
            </a:endParaRPr>
          </a:p>
        </p:txBody>
      </p:sp>
      <p:sp>
        <p:nvSpPr>
          <p:cNvPr id="12" name="TextBox 11">
            <a:extLst>
              <a:ext uri="{FF2B5EF4-FFF2-40B4-BE49-F238E27FC236}">
                <a16:creationId xmlns:a16="http://schemas.microsoft.com/office/drawing/2014/main" id="{18623475-F16B-42F0-8430-0DCA73E64D1B}"/>
              </a:ext>
            </a:extLst>
          </p:cNvPr>
          <p:cNvSpPr txBox="1"/>
          <p:nvPr userDrawn="1"/>
        </p:nvSpPr>
        <p:spPr>
          <a:xfrm>
            <a:off x="1047833" y="6552660"/>
            <a:ext cx="10198846" cy="200055"/>
          </a:xfrm>
          <a:prstGeom prst="rect">
            <a:avLst/>
          </a:prstGeom>
          <a:noFill/>
        </p:spPr>
        <p:txBody>
          <a:bodyPr wrap="square">
            <a:spAutoFit/>
          </a:bodyPr>
          <a:lstStyle/>
          <a:p>
            <a:pPr algn="ctr"/>
            <a:r>
              <a:rPr lang="en-US" sz="700" b="0" i="0">
                <a:solidFill>
                  <a:schemeClr val="tx1">
                    <a:lumMod val="75000"/>
                    <a:lumOff val="25000"/>
                  </a:schemeClr>
                </a:solidFill>
                <a:effectLst/>
                <a:latin typeface="Helvetica Neue"/>
              </a:rPr>
              <a:t>THIS MATERIAL IS CONFIDENTIAL</a:t>
            </a:r>
            <a:endParaRPr lang="en-US" sz="700">
              <a:solidFill>
                <a:schemeClr val="tx1">
                  <a:lumMod val="75000"/>
                  <a:lumOff val="25000"/>
                </a:schemeClr>
              </a:solidFill>
            </a:endParaRPr>
          </a:p>
        </p:txBody>
      </p:sp>
    </p:spTree>
    <p:extLst>
      <p:ext uri="{BB962C8B-B14F-4D97-AF65-F5344CB8AC3E}">
        <p14:creationId xmlns:p14="http://schemas.microsoft.com/office/powerpoint/2010/main" val="1786082817"/>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1" name="Graphic 10">
            <a:extLst>
              <a:ext uri="{FF2B5EF4-FFF2-40B4-BE49-F238E27FC236}">
                <a16:creationId xmlns:a16="http://schemas.microsoft.com/office/drawing/2014/main" id="{0C9A3128-7B76-4D52-BEF0-DA474BEF4172}"/>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259570" y="221015"/>
            <a:ext cx="5985566" cy="6350540"/>
          </a:xfrm>
          <a:prstGeom prst="rect">
            <a:avLst/>
          </a:prstGeom>
          <a:effectLst/>
        </p:spPr>
      </p:pic>
      <p:sp>
        <p:nvSpPr>
          <p:cNvPr id="2" name="Title 1"/>
          <p:cNvSpPr>
            <a:spLocks noGrp="1"/>
          </p:cNvSpPr>
          <p:nvPr>
            <p:ph type="title"/>
          </p:nvPr>
        </p:nvSpPr>
        <p:spPr>
          <a:xfrm>
            <a:off x="1205678" y="750209"/>
            <a:ext cx="9780644" cy="690788"/>
          </a:xfrm>
        </p:spPr>
        <p:txBody>
          <a:bodyPr/>
          <a:lstStyle/>
          <a:p>
            <a:r>
              <a:rPr lang="en-US"/>
              <a:t>Click to edit Master title style</a:t>
            </a:r>
          </a:p>
        </p:txBody>
      </p:sp>
      <p:sp>
        <p:nvSpPr>
          <p:cNvPr id="3" name="Text Placeholder 2"/>
          <p:cNvSpPr>
            <a:spLocks noGrp="1"/>
          </p:cNvSpPr>
          <p:nvPr>
            <p:ph type="body" idx="1"/>
          </p:nvPr>
        </p:nvSpPr>
        <p:spPr>
          <a:xfrm>
            <a:off x="1447191" y="1606192"/>
            <a:ext cx="4645152" cy="605346"/>
          </a:xfrm>
          <a:prstGeom prst="rect">
            <a:avLst/>
          </a:prstGeom>
        </p:spPr>
        <p:txBody>
          <a:bodyPr anchor="b">
            <a:normAutofit/>
          </a:bodyPr>
          <a:lstStyle>
            <a:lvl1pPr marL="0" indent="0">
              <a:lnSpc>
                <a:spcPct val="100000"/>
              </a:lnSpc>
              <a:buNone/>
              <a:defRPr sz="20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410911"/>
            <a:ext cx="4645152" cy="264445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412362" y="1609645"/>
            <a:ext cx="4645152" cy="605345"/>
          </a:xfrm>
          <a:prstGeom prst="rect">
            <a:avLst/>
          </a:prstGeom>
        </p:spPr>
        <p:txBody>
          <a:bodyPr anchor="b">
            <a:normAutofit/>
          </a:bodyPr>
          <a:lstStyle>
            <a:lvl1pPr marL="0" indent="0">
              <a:lnSpc>
                <a:spcPct val="100000"/>
              </a:lnSpc>
              <a:buNone/>
              <a:defRPr sz="20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408133"/>
            <a:ext cx="4645152" cy="2637371"/>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29" name="Straight Connector 28"/>
          <p:cNvCxnSpPr/>
          <p:nvPr/>
        </p:nvCxnSpPr>
        <p:spPr>
          <a:xfrm>
            <a:off x="1378800" y="1556691"/>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9" name="Slide Number Placeholder 8">
            <a:extLst>
              <a:ext uri="{FF2B5EF4-FFF2-40B4-BE49-F238E27FC236}">
                <a16:creationId xmlns:a16="http://schemas.microsoft.com/office/drawing/2014/main" id="{F2E7BC80-4E57-4A18-910F-2661BB17BFA9}"/>
              </a:ext>
            </a:extLst>
          </p:cNvPr>
          <p:cNvSpPr>
            <a:spLocks noGrp="1"/>
          </p:cNvSpPr>
          <p:nvPr>
            <p:ph type="sldNum" sz="quarter" idx="10"/>
          </p:nvPr>
        </p:nvSpPr>
        <p:spPr>
          <a:xfrm>
            <a:off x="202582" y="6388696"/>
            <a:ext cx="636727" cy="322851"/>
          </a:xfrm>
          <a:prstGeom prst="rect">
            <a:avLst/>
          </a:prstGeom>
        </p:spPr>
        <p:txBody>
          <a:bodyPr/>
          <a:lstStyle>
            <a:lvl1pPr>
              <a:defRPr>
                <a:solidFill>
                  <a:schemeClr val="tx2">
                    <a:lumMod val="60000"/>
                    <a:lumOff val="40000"/>
                  </a:schemeClr>
                </a:solidFill>
              </a:defRPr>
            </a:lvl1pPr>
          </a:lstStyle>
          <a:p>
            <a:fld id="{6D22F896-40B5-4ADD-8801-0D06FADFA095}" type="slidenum">
              <a:rPr lang="en-US" smtClean="0"/>
              <a:pPr/>
              <a:t>‹#›</a:t>
            </a:fld>
            <a:endParaRPr lang="en-US"/>
          </a:p>
        </p:txBody>
      </p:sp>
      <p:sp>
        <p:nvSpPr>
          <p:cNvPr id="13" name="TextBox 12">
            <a:extLst>
              <a:ext uri="{FF2B5EF4-FFF2-40B4-BE49-F238E27FC236}">
                <a16:creationId xmlns:a16="http://schemas.microsoft.com/office/drawing/2014/main" id="{79EA8E14-F31C-4B52-AECD-9CB341392523}"/>
              </a:ext>
            </a:extLst>
          </p:cNvPr>
          <p:cNvSpPr txBox="1"/>
          <p:nvPr userDrawn="1"/>
        </p:nvSpPr>
        <p:spPr>
          <a:xfrm>
            <a:off x="1083138" y="6540148"/>
            <a:ext cx="10198846" cy="200055"/>
          </a:xfrm>
          <a:prstGeom prst="rect">
            <a:avLst/>
          </a:prstGeom>
          <a:noFill/>
        </p:spPr>
        <p:txBody>
          <a:bodyPr wrap="square">
            <a:spAutoFit/>
          </a:bodyPr>
          <a:lstStyle/>
          <a:p>
            <a:pPr algn="ctr"/>
            <a:r>
              <a:rPr lang="en-US" sz="700" b="0" i="0">
                <a:solidFill>
                  <a:schemeClr val="tx1">
                    <a:lumMod val="75000"/>
                    <a:lumOff val="25000"/>
                  </a:schemeClr>
                </a:solidFill>
                <a:effectLst/>
                <a:latin typeface="Helvetica Neue"/>
              </a:rPr>
              <a:t>THIS MATERIAL IS CONFIDENTIAL</a:t>
            </a:r>
            <a:endParaRPr lang="en-US" sz="700">
              <a:solidFill>
                <a:schemeClr val="tx1">
                  <a:lumMod val="75000"/>
                  <a:lumOff val="25000"/>
                </a:schemeClr>
              </a:solidFill>
            </a:endParaRPr>
          </a:p>
        </p:txBody>
      </p:sp>
    </p:spTree>
    <p:extLst>
      <p:ext uri="{BB962C8B-B14F-4D97-AF65-F5344CB8AC3E}">
        <p14:creationId xmlns:p14="http://schemas.microsoft.com/office/powerpoint/2010/main" val="3958932940"/>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extLst>
              <a:ext uri="{28A0092B-C50C-407E-A947-70E740481C1C}">
                <a14:useLocalDpi xmlns:a14="http://schemas.microsoft.com/office/drawing/2010/main" val="0"/>
              </a:ext>
            </a:extLst>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952278" y="3138227"/>
            <a:ext cx="7132407" cy="635837"/>
          </a:xfrm>
          <a:effectLst>
            <a:outerShdw blurRad="127000" dist="38100" dir="5400000" algn="t" rotWithShape="0">
              <a:prstClr val="black">
                <a:alpha val="40000"/>
              </a:prstClr>
            </a:outerShdw>
            <a:reflection blurRad="50800" stA="24000" endPos="73000" dir="5400000" sy="-100000" algn="bl" rotWithShape="0"/>
          </a:effectLst>
        </p:spPr>
        <p:txBody>
          <a:bodyPr anchor="b">
            <a:noAutofit/>
          </a:bodyPr>
          <a:lstStyle>
            <a:lvl1pPr algn="l">
              <a:defRPr sz="4000">
                <a:solidFill>
                  <a:schemeClr val="bg1"/>
                </a:solidFill>
                <a:latin typeface="+mj-lt"/>
              </a:defRPr>
            </a:lvl1pPr>
          </a:lstStyle>
          <a:p>
            <a:r>
              <a:rPr lang="en-US"/>
              <a:t>Section title here</a:t>
            </a:r>
          </a:p>
        </p:txBody>
      </p:sp>
      <p:sp>
        <p:nvSpPr>
          <p:cNvPr id="3" name="Text Placeholder 2"/>
          <p:cNvSpPr>
            <a:spLocks noGrp="1"/>
          </p:cNvSpPr>
          <p:nvPr>
            <p:ph type="body" idx="1" hasCustomPrompt="1"/>
          </p:nvPr>
        </p:nvSpPr>
        <p:spPr>
          <a:xfrm>
            <a:off x="3449983" y="3774065"/>
            <a:ext cx="6641056" cy="1012929"/>
          </a:xfrm>
          <a:prstGeom prst="rect">
            <a:avLst/>
          </a:prstGeom>
        </p:spPr>
        <p:txBody>
          <a:bodyPr tIns="91440">
            <a:normAutofit/>
          </a:bodyPr>
          <a:lstStyle>
            <a:lvl1pPr marL="0" indent="0" algn="r">
              <a:buNone/>
              <a:defRPr sz="1800">
                <a:solidFill>
                  <a:schemeClr val="bg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Subtitle for Section</a:t>
            </a:r>
          </a:p>
        </p:txBody>
      </p:sp>
      <p:cxnSp>
        <p:nvCxnSpPr>
          <p:cNvPr id="15" name="Straight Connector 14"/>
          <p:cNvCxnSpPr/>
          <p:nvPr/>
        </p:nvCxnSpPr>
        <p:spPr>
          <a:xfrm>
            <a:off x="1454239" y="3774065"/>
            <a:ext cx="8630446" cy="0"/>
          </a:xfrm>
          <a:prstGeom prst="line">
            <a:avLst/>
          </a:prstGeom>
          <a:ln w="31750">
            <a:solidFill>
              <a:schemeClr val="bg1"/>
            </a:solidFill>
            <a:tailEnd type="oval"/>
          </a:ln>
        </p:spPr>
        <p:style>
          <a:lnRef idx="3">
            <a:schemeClr val="accent1"/>
          </a:lnRef>
          <a:fillRef idx="0">
            <a:schemeClr val="accent1"/>
          </a:fillRef>
          <a:effectRef idx="2">
            <a:schemeClr val="accent1"/>
          </a:effectRef>
          <a:fontRef idx="minor">
            <a:schemeClr val="tx1"/>
          </a:fontRef>
        </p:style>
      </p:cxnSp>
      <p:pic>
        <p:nvPicPr>
          <p:cNvPr id="7" name="Graphic 6">
            <a:extLst>
              <a:ext uri="{FF2B5EF4-FFF2-40B4-BE49-F238E27FC236}">
                <a16:creationId xmlns:a16="http://schemas.microsoft.com/office/drawing/2014/main" id="{630C92EA-11B0-4240-AFB9-F959233BD1A4}"/>
              </a:ext>
            </a:extLst>
          </p:cNvPr>
          <p:cNvPicPr>
            <a:picLocks noChangeAspect="1"/>
          </p:cNvPicPr>
          <p:nvPr userDrawn="1"/>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389915" y="1251054"/>
            <a:ext cx="4105552" cy="4355891"/>
          </a:xfrm>
          <a:prstGeom prst="rect">
            <a:avLst/>
          </a:prstGeom>
          <a:effectLst>
            <a:outerShdw blurRad="177800" dist="38100" dir="2700000" algn="tl" rotWithShape="0">
              <a:prstClr val="black">
                <a:alpha val="40000"/>
              </a:prstClr>
            </a:outerShdw>
          </a:effectLst>
        </p:spPr>
      </p:pic>
      <p:sp>
        <p:nvSpPr>
          <p:cNvPr id="6" name="Slide Number Placeholder 8">
            <a:extLst>
              <a:ext uri="{FF2B5EF4-FFF2-40B4-BE49-F238E27FC236}">
                <a16:creationId xmlns:a16="http://schemas.microsoft.com/office/drawing/2014/main" id="{B22914D9-F0EF-4B7F-AD7F-C89553DC8AE2}"/>
              </a:ext>
            </a:extLst>
          </p:cNvPr>
          <p:cNvSpPr>
            <a:spLocks noGrp="1"/>
          </p:cNvSpPr>
          <p:nvPr>
            <p:ph type="sldNum" sz="quarter" idx="4"/>
          </p:nvPr>
        </p:nvSpPr>
        <p:spPr>
          <a:xfrm>
            <a:off x="202582" y="6388696"/>
            <a:ext cx="636727" cy="322851"/>
          </a:xfrm>
          <a:prstGeom prst="rect">
            <a:avLst/>
          </a:prstGeom>
        </p:spPr>
        <p:txBody>
          <a:bodyPr/>
          <a:lstStyle>
            <a:lvl1pPr>
              <a:defRPr>
                <a:solidFill>
                  <a:schemeClr val="bg1"/>
                </a:solidFill>
              </a:defRPr>
            </a:lvl1pPr>
          </a:lstStyle>
          <a:p>
            <a:fld id="{6D22F896-40B5-4ADD-8801-0D06FADFA095}" type="slidenum">
              <a:rPr lang="en-US" smtClean="0"/>
              <a:pPr/>
              <a:t>‹#›</a:t>
            </a:fld>
            <a:endParaRPr lang="en-US"/>
          </a:p>
        </p:txBody>
      </p:sp>
      <p:sp>
        <p:nvSpPr>
          <p:cNvPr id="8" name="TextBox 7">
            <a:extLst>
              <a:ext uri="{FF2B5EF4-FFF2-40B4-BE49-F238E27FC236}">
                <a16:creationId xmlns:a16="http://schemas.microsoft.com/office/drawing/2014/main" id="{2C171FA7-0B40-42E4-9173-E8CF54565E65}"/>
              </a:ext>
            </a:extLst>
          </p:cNvPr>
          <p:cNvSpPr txBox="1"/>
          <p:nvPr userDrawn="1"/>
        </p:nvSpPr>
        <p:spPr>
          <a:xfrm>
            <a:off x="1047833" y="6552660"/>
            <a:ext cx="10198846" cy="200055"/>
          </a:xfrm>
          <a:prstGeom prst="rect">
            <a:avLst/>
          </a:prstGeom>
          <a:noFill/>
        </p:spPr>
        <p:txBody>
          <a:bodyPr wrap="square">
            <a:spAutoFit/>
          </a:bodyPr>
          <a:lstStyle/>
          <a:p>
            <a:pPr algn="ctr"/>
            <a:r>
              <a:rPr lang="en-US" sz="700" b="0" i="0">
                <a:solidFill>
                  <a:schemeClr val="bg1">
                    <a:lumMod val="65000"/>
                  </a:schemeClr>
                </a:solidFill>
                <a:effectLst/>
                <a:latin typeface="Helvetica Neue"/>
              </a:rPr>
              <a:t>THIS MATERIAL IS CONFIDENTIAL</a:t>
            </a:r>
            <a:endParaRPr lang="en-US" sz="700">
              <a:solidFill>
                <a:schemeClr val="bg1">
                  <a:lumMod val="65000"/>
                </a:schemeClr>
              </a:solidFill>
            </a:endParaRPr>
          </a:p>
        </p:txBody>
      </p:sp>
    </p:spTree>
    <p:extLst>
      <p:ext uri="{BB962C8B-B14F-4D97-AF65-F5344CB8AC3E}">
        <p14:creationId xmlns:p14="http://schemas.microsoft.com/office/powerpoint/2010/main" val="1361410835"/>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secHead" preserve="1">
  <p:cSld name="1_Section Header">
    <p:bg>
      <p:bgPr>
        <a:blipFill dpi="0" rotWithShape="1">
          <a:blip r:embed="rId2">
            <a:lum/>
            <a:extLst>
              <a:ext uri="{28A0092B-C50C-407E-A947-70E740481C1C}">
                <a14:useLocalDpi xmlns:a14="http://schemas.microsoft.com/office/drawing/2010/main" val="0"/>
              </a:ext>
            </a:extLst>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952278" y="3138227"/>
            <a:ext cx="7132407" cy="635837"/>
          </a:xfrm>
          <a:effectLst>
            <a:outerShdw blurRad="127000" dist="38100" dir="5400000" algn="t" rotWithShape="0">
              <a:prstClr val="black">
                <a:alpha val="40000"/>
              </a:prstClr>
            </a:outerShdw>
            <a:reflection blurRad="50800" stA="24000" endPos="73000" dir="5400000" sy="-100000" algn="bl" rotWithShape="0"/>
          </a:effectLst>
        </p:spPr>
        <p:txBody>
          <a:bodyPr anchor="b">
            <a:noAutofit/>
          </a:bodyPr>
          <a:lstStyle>
            <a:lvl1pPr algn="l">
              <a:defRPr sz="4000">
                <a:solidFill>
                  <a:schemeClr val="bg1"/>
                </a:solidFill>
                <a:latin typeface="+mj-lt"/>
              </a:defRPr>
            </a:lvl1pPr>
          </a:lstStyle>
          <a:p>
            <a:r>
              <a:rPr lang="en-US"/>
              <a:t>Section title here</a:t>
            </a:r>
          </a:p>
        </p:txBody>
      </p:sp>
      <p:sp>
        <p:nvSpPr>
          <p:cNvPr id="3" name="Text Placeholder 2"/>
          <p:cNvSpPr>
            <a:spLocks noGrp="1"/>
          </p:cNvSpPr>
          <p:nvPr>
            <p:ph type="body" idx="1" hasCustomPrompt="1"/>
          </p:nvPr>
        </p:nvSpPr>
        <p:spPr>
          <a:xfrm>
            <a:off x="3449983" y="3774065"/>
            <a:ext cx="6641056" cy="1012929"/>
          </a:xfrm>
          <a:prstGeom prst="rect">
            <a:avLst/>
          </a:prstGeom>
        </p:spPr>
        <p:txBody>
          <a:bodyPr tIns="91440">
            <a:normAutofit/>
          </a:bodyPr>
          <a:lstStyle>
            <a:lvl1pPr marL="0" indent="0" algn="r">
              <a:buNone/>
              <a:defRPr sz="1800">
                <a:solidFill>
                  <a:schemeClr val="bg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Subtitle for Section</a:t>
            </a:r>
          </a:p>
        </p:txBody>
      </p:sp>
      <p:cxnSp>
        <p:nvCxnSpPr>
          <p:cNvPr id="15" name="Straight Connector 14"/>
          <p:cNvCxnSpPr/>
          <p:nvPr/>
        </p:nvCxnSpPr>
        <p:spPr>
          <a:xfrm>
            <a:off x="1454239" y="3774065"/>
            <a:ext cx="8630446" cy="0"/>
          </a:xfrm>
          <a:prstGeom prst="line">
            <a:avLst/>
          </a:prstGeom>
          <a:ln w="31750">
            <a:solidFill>
              <a:schemeClr val="bg1"/>
            </a:solidFill>
            <a:tailEnd type="oval"/>
          </a:ln>
        </p:spPr>
        <p:style>
          <a:lnRef idx="3">
            <a:schemeClr val="accent1"/>
          </a:lnRef>
          <a:fillRef idx="0">
            <a:schemeClr val="accent1"/>
          </a:fillRef>
          <a:effectRef idx="2">
            <a:schemeClr val="accent1"/>
          </a:effectRef>
          <a:fontRef idx="minor">
            <a:schemeClr val="tx1"/>
          </a:fontRef>
        </p:style>
      </p:cxnSp>
      <p:pic>
        <p:nvPicPr>
          <p:cNvPr id="7" name="Graphic 6">
            <a:extLst>
              <a:ext uri="{FF2B5EF4-FFF2-40B4-BE49-F238E27FC236}">
                <a16:creationId xmlns:a16="http://schemas.microsoft.com/office/drawing/2014/main" id="{630C92EA-11B0-4240-AFB9-F959233BD1A4}"/>
              </a:ext>
            </a:extLst>
          </p:cNvPr>
          <p:cNvPicPr>
            <a:picLocks noChangeAspect="1"/>
          </p:cNvPicPr>
          <p:nvPr userDrawn="1"/>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389915" y="1251054"/>
            <a:ext cx="4105552" cy="4355891"/>
          </a:xfrm>
          <a:prstGeom prst="rect">
            <a:avLst/>
          </a:prstGeom>
          <a:effectLst>
            <a:outerShdw blurRad="177800" dist="38100" dir="2700000" algn="tl" rotWithShape="0">
              <a:prstClr val="black">
                <a:alpha val="40000"/>
              </a:prstClr>
            </a:outerShdw>
          </a:effectLst>
        </p:spPr>
      </p:pic>
      <p:sp>
        <p:nvSpPr>
          <p:cNvPr id="6" name="Slide Number Placeholder 8">
            <a:extLst>
              <a:ext uri="{FF2B5EF4-FFF2-40B4-BE49-F238E27FC236}">
                <a16:creationId xmlns:a16="http://schemas.microsoft.com/office/drawing/2014/main" id="{E17F1F7F-2426-4B30-995E-DE75A8309DFB}"/>
              </a:ext>
            </a:extLst>
          </p:cNvPr>
          <p:cNvSpPr>
            <a:spLocks noGrp="1"/>
          </p:cNvSpPr>
          <p:nvPr>
            <p:ph type="sldNum" sz="quarter" idx="4"/>
          </p:nvPr>
        </p:nvSpPr>
        <p:spPr>
          <a:xfrm>
            <a:off x="202582" y="6388696"/>
            <a:ext cx="636727" cy="322851"/>
          </a:xfrm>
          <a:prstGeom prst="rect">
            <a:avLst/>
          </a:prstGeom>
        </p:spPr>
        <p:txBody>
          <a:bodyPr/>
          <a:lstStyle>
            <a:lvl1pPr>
              <a:defRPr>
                <a:solidFill>
                  <a:schemeClr val="bg1"/>
                </a:solidFill>
              </a:defRPr>
            </a:lvl1pPr>
          </a:lstStyle>
          <a:p>
            <a:fld id="{6D22F896-40B5-4ADD-8801-0D06FADFA095}" type="slidenum">
              <a:rPr lang="en-US" smtClean="0"/>
              <a:pPr/>
              <a:t>‹#›</a:t>
            </a:fld>
            <a:endParaRPr lang="en-US"/>
          </a:p>
        </p:txBody>
      </p:sp>
      <p:sp>
        <p:nvSpPr>
          <p:cNvPr id="8" name="TextBox 7">
            <a:extLst>
              <a:ext uri="{FF2B5EF4-FFF2-40B4-BE49-F238E27FC236}">
                <a16:creationId xmlns:a16="http://schemas.microsoft.com/office/drawing/2014/main" id="{77D9BFCE-3FE4-4B9A-BBFE-7FF5F9DD93BF}"/>
              </a:ext>
            </a:extLst>
          </p:cNvPr>
          <p:cNvSpPr txBox="1"/>
          <p:nvPr userDrawn="1"/>
        </p:nvSpPr>
        <p:spPr>
          <a:xfrm>
            <a:off x="1047833" y="6552660"/>
            <a:ext cx="10198846" cy="200055"/>
          </a:xfrm>
          <a:prstGeom prst="rect">
            <a:avLst/>
          </a:prstGeom>
          <a:noFill/>
        </p:spPr>
        <p:txBody>
          <a:bodyPr wrap="square">
            <a:spAutoFit/>
          </a:bodyPr>
          <a:lstStyle/>
          <a:p>
            <a:pPr algn="ctr"/>
            <a:r>
              <a:rPr lang="en-US" sz="700" b="0" i="0">
                <a:solidFill>
                  <a:schemeClr val="bg1">
                    <a:lumMod val="65000"/>
                  </a:schemeClr>
                </a:solidFill>
                <a:effectLst/>
                <a:latin typeface="Helvetica Neue"/>
              </a:rPr>
              <a:t>THIS MATERIAL IS CONFIDENTIAL</a:t>
            </a:r>
            <a:endParaRPr lang="en-US" sz="700">
              <a:solidFill>
                <a:schemeClr val="bg1">
                  <a:lumMod val="65000"/>
                </a:schemeClr>
              </a:solidFill>
            </a:endParaRPr>
          </a:p>
        </p:txBody>
      </p:sp>
    </p:spTree>
    <p:extLst>
      <p:ext uri="{BB962C8B-B14F-4D97-AF65-F5344CB8AC3E}">
        <p14:creationId xmlns:p14="http://schemas.microsoft.com/office/powerpoint/2010/main" val="3310729323"/>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secHead" preserve="1">
  <p:cSld name="2_Section Header">
    <p:bg>
      <p:bgPr>
        <a:blipFill dpi="0" rotWithShape="1">
          <a:blip r:embed="rId2">
            <a:lum/>
            <a:extLst>
              <a:ext uri="{28A0092B-C50C-407E-A947-70E740481C1C}">
                <a14:useLocalDpi xmlns:a14="http://schemas.microsoft.com/office/drawing/2010/main" val="0"/>
              </a:ext>
            </a:extLst>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952278" y="3138227"/>
            <a:ext cx="7132407" cy="635837"/>
          </a:xfrm>
          <a:effectLst>
            <a:outerShdw blurRad="127000" dist="38100" dir="5400000" algn="t" rotWithShape="0">
              <a:prstClr val="black">
                <a:alpha val="40000"/>
              </a:prstClr>
            </a:outerShdw>
            <a:reflection blurRad="50800" stA="24000" endPos="73000" dir="5400000" sy="-100000" algn="bl" rotWithShape="0"/>
          </a:effectLst>
        </p:spPr>
        <p:txBody>
          <a:bodyPr anchor="b">
            <a:noAutofit/>
          </a:bodyPr>
          <a:lstStyle>
            <a:lvl1pPr algn="l">
              <a:defRPr sz="4000">
                <a:solidFill>
                  <a:schemeClr val="bg1"/>
                </a:solidFill>
                <a:latin typeface="+mj-lt"/>
              </a:defRPr>
            </a:lvl1pPr>
          </a:lstStyle>
          <a:p>
            <a:r>
              <a:rPr lang="en-US"/>
              <a:t>Section title here</a:t>
            </a:r>
          </a:p>
        </p:txBody>
      </p:sp>
      <p:sp>
        <p:nvSpPr>
          <p:cNvPr id="3" name="Text Placeholder 2"/>
          <p:cNvSpPr>
            <a:spLocks noGrp="1"/>
          </p:cNvSpPr>
          <p:nvPr>
            <p:ph type="body" idx="1" hasCustomPrompt="1"/>
          </p:nvPr>
        </p:nvSpPr>
        <p:spPr>
          <a:xfrm>
            <a:off x="3449983" y="3774065"/>
            <a:ext cx="6641056" cy="1012929"/>
          </a:xfrm>
          <a:prstGeom prst="rect">
            <a:avLst/>
          </a:prstGeom>
        </p:spPr>
        <p:txBody>
          <a:bodyPr tIns="91440">
            <a:normAutofit/>
          </a:bodyPr>
          <a:lstStyle>
            <a:lvl1pPr marL="0" indent="0" algn="r">
              <a:buNone/>
              <a:defRPr sz="1800">
                <a:solidFill>
                  <a:schemeClr val="bg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Subtitle for Section</a:t>
            </a:r>
          </a:p>
        </p:txBody>
      </p:sp>
      <p:cxnSp>
        <p:nvCxnSpPr>
          <p:cNvPr id="15" name="Straight Connector 14"/>
          <p:cNvCxnSpPr/>
          <p:nvPr/>
        </p:nvCxnSpPr>
        <p:spPr>
          <a:xfrm>
            <a:off x="1454239" y="3774065"/>
            <a:ext cx="8630446" cy="0"/>
          </a:xfrm>
          <a:prstGeom prst="line">
            <a:avLst/>
          </a:prstGeom>
          <a:ln w="31750">
            <a:solidFill>
              <a:schemeClr val="bg1"/>
            </a:solidFill>
            <a:tailEnd type="oval"/>
          </a:ln>
        </p:spPr>
        <p:style>
          <a:lnRef idx="3">
            <a:schemeClr val="accent1"/>
          </a:lnRef>
          <a:fillRef idx="0">
            <a:schemeClr val="accent1"/>
          </a:fillRef>
          <a:effectRef idx="2">
            <a:schemeClr val="accent1"/>
          </a:effectRef>
          <a:fontRef idx="minor">
            <a:schemeClr val="tx1"/>
          </a:fontRef>
        </p:style>
      </p:cxnSp>
      <p:pic>
        <p:nvPicPr>
          <p:cNvPr id="7" name="Graphic 6">
            <a:extLst>
              <a:ext uri="{FF2B5EF4-FFF2-40B4-BE49-F238E27FC236}">
                <a16:creationId xmlns:a16="http://schemas.microsoft.com/office/drawing/2014/main" id="{630C92EA-11B0-4240-AFB9-F959233BD1A4}"/>
              </a:ext>
            </a:extLst>
          </p:cNvPr>
          <p:cNvPicPr>
            <a:picLocks noChangeAspect="1"/>
          </p:cNvPicPr>
          <p:nvPr userDrawn="1"/>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389915" y="1251054"/>
            <a:ext cx="4105552" cy="4355891"/>
          </a:xfrm>
          <a:prstGeom prst="rect">
            <a:avLst/>
          </a:prstGeom>
          <a:effectLst>
            <a:outerShdw blurRad="177800" dist="38100" dir="2700000" algn="tl" rotWithShape="0">
              <a:prstClr val="black">
                <a:alpha val="40000"/>
              </a:prstClr>
            </a:outerShdw>
          </a:effectLst>
        </p:spPr>
      </p:pic>
      <p:sp>
        <p:nvSpPr>
          <p:cNvPr id="6" name="Slide Number Placeholder 8">
            <a:extLst>
              <a:ext uri="{FF2B5EF4-FFF2-40B4-BE49-F238E27FC236}">
                <a16:creationId xmlns:a16="http://schemas.microsoft.com/office/drawing/2014/main" id="{37ACACFE-6A95-4EEF-98A0-92796C68DD62}"/>
              </a:ext>
            </a:extLst>
          </p:cNvPr>
          <p:cNvSpPr>
            <a:spLocks noGrp="1"/>
          </p:cNvSpPr>
          <p:nvPr>
            <p:ph type="sldNum" sz="quarter" idx="4"/>
          </p:nvPr>
        </p:nvSpPr>
        <p:spPr>
          <a:xfrm>
            <a:off x="202582" y="6388696"/>
            <a:ext cx="636727" cy="322851"/>
          </a:xfrm>
          <a:prstGeom prst="rect">
            <a:avLst/>
          </a:prstGeom>
        </p:spPr>
        <p:txBody>
          <a:bodyPr/>
          <a:lstStyle>
            <a:lvl1pPr>
              <a:defRPr>
                <a:solidFill>
                  <a:schemeClr val="bg1"/>
                </a:solidFill>
              </a:defRPr>
            </a:lvl1pPr>
          </a:lstStyle>
          <a:p>
            <a:fld id="{6D22F896-40B5-4ADD-8801-0D06FADFA095}" type="slidenum">
              <a:rPr lang="en-US" smtClean="0"/>
              <a:pPr/>
              <a:t>‹#›</a:t>
            </a:fld>
            <a:endParaRPr lang="en-US"/>
          </a:p>
        </p:txBody>
      </p:sp>
      <p:sp>
        <p:nvSpPr>
          <p:cNvPr id="8" name="TextBox 7">
            <a:extLst>
              <a:ext uri="{FF2B5EF4-FFF2-40B4-BE49-F238E27FC236}">
                <a16:creationId xmlns:a16="http://schemas.microsoft.com/office/drawing/2014/main" id="{523461B5-E5A2-4837-A045-B44A08C2C086}"/>
              </a:ext>
            </a:extLst>
          </p:cNvPr>
          <p:cNvSpPr txBox="1"/>
          <p:nvPr userDrawn="1"/>
        </p:nvSpPr>
        <p:spPr>
          <a:xfrm>
            <a:off x="1047833" y="6552660"/>
            <a:ext cx="10198846" cy="200055"/>
          </a:xfrm>
          <a:prstGeom prst="rect">
            <a:avLst/>
          </a:prstGeom>
          <a:noFill/>
        </p:spPr>
        <p:txBody>
          <a:bodyPr wrap="square">
            <a:spAutoFit/>
          </a:bodyPr>
          <a:lstStyle/>
          <a:p>
            <a:pPr algn="ctr"/>
            <a:r>
              <a:rPr lang="en-US" sz="700" b="0" i="0">
                <a:solidFill>
                  <a:schemeClr val="bg1">
                    <a:lumMod val="65000"/>
                  </a:schemeClr>
                </a:solidFill>
                <a:effectLst/>
                <a:latin typeface="Helvetica Neue"/>
              </a:rPr>
              <a:t>THIS MATERIAL IS CONFIDENTIAL</a:t>
            </a:r>
            <a:endParaRPr lang="en-US" sz="700">
              <a:solidFill>
                <a:schemeClr val="bg1">
                  <a:lumMod val="65000"/>
                </a:schemeClr>
              </a:solidFill>
            </a:endParaRPr>
          </a:p>
        </p:txBody>
      </p:sp>
    </p:spTree>
    <p:extLst>
      <p:ext uri="{BB962C8B-B14F-4D97-AF65-F5344CB8AC3E}">
        <p14:creationId xmlns:p14="http://schemas.microsoft.com/office/powerpoint/2010/main" val="2993097234"/>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secHead" preserve="1">
  <p:cSld name="3_Section Header">
    <p:bg>
      <p:bgPr>
        <a:blipFill dpi="0" rotWithShape="1">
          <a:blip r:embed="rId2">
            <a:lum/>
            <a:extLst>
              <a:ext uri="{28A0092B-C50C-407E-A947-70E740481C1C}">
                <a14:useLocalDpi xmlns:a14="http://schemas.microsoft.com/office/drawing/2010/main" val="0"/>
              </a:ext>
            </a:extLst>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952278" y="3138227"/>
            <a:ext cx="7132407" cy="635837"/>
          </a:xfrm>
          <a:effectLst>
            <a:outerShdw blurRad="127000" dist="38100" dir="5400000" algn="t" rotWithShape="0">
              <a:prstClr val="black">
                <a:alpha val="40000"/>
              </a:prstClr>
            </a:outerShdw>
            <a:reflection blurRad="50800" stA="24000" endPos="73000" dir="5400000" sy="-100000" algn="bl" rotWithShape="0"/>
          </a:effectLst>
        </p:spPr>
        <p:txBody>
          <a:bodyPr anchor="b">
            <a:noAutofit/>
          </a:bodyPr>
          <a:lstStyle>
            <a:lvl1pPr algn="l">
              <a:defRPr sz="4000">
                <a:solidFill>
                  <a:schemeClr val="bg1"/>
                </a:solidFill>
                <a:latin typeface="+mj-lt"/>
              </a:defRPr>
            </a:lvl1pPr>
          </a:lstStyle>
          <a:p>
            <a:r>
              <a:rPr lang="en-US"/>
              <a:t>Section title here</a:t>
            </a:r>
          </a:p>
        </p:txBody>
      </p:sp>
      <p:sp>
        <p:nvSpPr>
          <p:cNvPr id="3" name="Text Placeholder 2"/>
          <p:cNvSpPr>
            <a:spLocks noGrp="1"/>
          </p:cNvSpPr>
          <p:nvPr>
            <p:ph type="body" idx="1" hasCustomPrompt="1"/>
          </p:nvPr>
        </p:nvSpPr>
        <p:spPr>
          <a:xfrm>
            <a:off x="3449983" y="3774065"/>
            <a:ext cx="6641056" cy="1012929"/>
          </a:xfrm>
          <a:prstGeom prst="rect">
            <a:avLst/>
          </a:prstGeom>
        </p:spPr>
        <p:txBody>
          <a:bodyPr tIns="91440">
            <a:normAutofit/>
          </a:bodyPr>
          <a:lstStyle>
            <a:lvl1pPr marL="0" indent="0" algn="r">
              <a:buNone/>
              <a:defRPr sz="1800">
                <a:solidFill>
                  <a:schemeClr val="bg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Subtitle for Section</a:t>
            </a:r>
          </a:p>
        </p:txBody>
      </p:sp>
      <p:cxnSp>
        <p:nvCxnSpPr>
          <p:cNvPr id="15" name="Straight Connector 14"/>
          <p:cNvCxnSpPr/>
          <p:nvPr/>
        </p:nvCxnSpPr>
        <p:spPr>
          <a:xfrm>
            <a:off x="1454239" y="3774065"/>
            <a:ext cx="8630446" cy="0"/>
          </a:xfrm>
          <a:prstGeom prst="line">
            <a:avLst/>
          </a:prstGeom>
          <a:ln w="31750">
            <a:solidFill>
              <a:schemeClr val="bg1"/>
            </a:solidFill>
            <a:tailEnd type="oval"/>
          </a:ln>
        </p:spPr>
        <p:style>
          <a:lnRef idx="3">
            <a:schemeClr val="accent1"/>
          </a:lnRef>
          <a:fillRef idx="0">
            <a:schemeClr val="accent1"/>
          </a:fillRef>
          <a:effectRef idx="2">
            <a:schemeClr val="accent1"/>
          </a:effectRef>
          <a:fontRef idx="minor">
            <a:schemeClr val="tx1"/>
          </a:fontRef>
        </p:style>
      </p:cxnSp>
      <p:pic>
        <p:nvPicPr>
          <p:cNvPr id="7" name="Graphic 6">
            <a:extLst>
              <a:ext uri="{FF2B5EF4-FFF2-40B4-BE49-F238E27FC236}">
                <a16:creationId xmlns:a16="http://schemas.microsoft.com/office/drawing/2014/main" id="{630C92EA-11B0-4240-AFB9-F959233BD1A4}"/>
              </a:ext>
            </a:extLst>
          </p:cNvPr>
          <p:cNvPicPr>
            <a:picLocks noChangeAspect="1"/>
          </p:cNvPicPr>
          <p:nvPr userDrawn="1"/>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389915" y="1251054"/>
            <a:ext cx="4105552" cy="4355891"/>
          </a:xfrm>
          <a:prstGeom prst="rect">
            <a:avLst/>
          </a:prstGeom>
          <a:effectLst>
            <a:outerShdw blurRad="177800" dist="38100" dir="2700000" algn="tl" rotWithShape="0">
              <a:prstClr val="black">
                <a:alpha val="40000"/>
              </a:prstClr>
            </a:outerShdw>
          </a:effectLst>
        </p:spPr>
      </p:pic>
      <p:sp>
        <p:nvSpPr>
          <p:cNvPr id="6" name="Slide Number Placeholder 8">
            <a:extLst>
              <a:ext uri="{FF2B5EF4-FFF2-40B4-BE49-F238E27FC236}">
                <a16:creationId xmlns:a16="http://schemas.microsoft.com/office/drawing/2014/main" id="{7A3CE296-458E-4E8F-A68F-363788EA4EF0}"/>
              </a:ext>
            </a:extLst>
          </p:cNvPr>
          <p:cNvSpPr>
            <a:spLocks noGrp="1"/>
          </p:cNvSpPr>
          <p:nvPr>
            <p:ph type="sldNum" sz="quarter" idx="4"/>
          </p:nvPr>
        </p:nvSpPr>
        <p:spPr>
          <a:xfrm>
            <a:off x="202582" y="6388696"/>
            <a:ext cx="636727" cy="322851"/>
          </a:xfrm>
          <a:prstGeom prst="rect">
            <a:avLst/>
          </a:prstGeom>
        </p:spPr>
        <p:txBody>
          <a:bodyPr/>
          <a:lstStyle>
            <a:lvl1pPr>
              <a:defRPr>
                <a:solidFill>
                  <a:schemeClr val="bg1"/>
                </a:solidFill>
              </a:defRPr>
            </a:lvl1pPr>
          </a:lstStyle>
          <a:p>
            <a:fld id="{6D22F896-40B5-4ADD-8801-0D06FADFA095}" type="slidenum">
              <a:rPr lang="en-US" smtClean="0"/>
              <a:pPr/>
              <a:t>‹#›</a:t>
            </a:fld>
            <a:endParaRPr lang="en-US"/>
          </a:p>
        </p:txBody>
      </p:sp>
      <p:sp>
        <p:nvSpPr>
          <p:cNvPr id="8" name="TextBox 7">
            <a:extLst>
              <a:ext uri="{FF2B5EF4-FFF2-40B4-BE49-F238E27FC236}">
                <a16:creationId xmlns:a16="http://schemas.microsoft.com/office/drawing/2014/main" id="{0ADAA0F3-1221-4061-AFB8-0745A4115558}"/>
              </a:ext>
            </a:extLst>
          </p:cNvPr>
          <p:cNvSpPr txBox="1"/>
          <p:nvPr userDrawn="1"/>
        </p:nvSpPr>
        <p:spPr>
          <a:xfrm>
            <a:off x="1047833" y="6552660"/>
            <a:ext cx="10198846" cy="200055"/>
          </a:xfrm>
          <a:prstGeom prst="rect">
            <a:avLst/>
          </a:prstGeom>
          <a:noFill/>
        </p:spPr>
        <p:txBody>
          <a:bodyPr wrap="square">
            <a:spAutoFit/>
          </a:bodyPr>
          <a:lstStyle/>
          <a:p>
            <a:pPr algn="ctr"/>
            <a:r>
              <a:rPr lang="en-US" sz="700" b="0" i="0">
                <a:solidFill>
                  <a:schemeClr val="bg1">
                    <a:lumMod val="65000"/>
                  </a:schemeClr>
                </a:solidFill>
                <a:effectLst/>
                <a:latin typeface="Helvetica Neue"/>
              </a:rPr>
              <a:t>THIS MATERIAL IS CONFIDENTIAL</a:t>
            </a:r>
            <a:endParaRPr lang="en-US" sz="700">
              <a:solidFill>
                <a:schemeClr val="bg1">
                  <a:lumMod val="65000"/>
                </a:schemeClr>
              </a:solidFill>
            </a:endParaRPr>
          </a:p>
        </p:txBody>
      </p:sp>
    </p:spTree>
    <p:extLst>
      <p:ext uri="{BB962C8B-B14F-4D97-AF65-F5344CB8AC3E}">
        <p14:creationId xmlns:p14="http://schemas.microsoft.com/office/powerpoint/2010/main" val="1934418947"/>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secHead" preserve="1">
  <p:cSld name="4_Section Header">
    <p:bg>
      <p:bgPr>
        <a:blipFill dpi="0" rotWithShape="1">
          <a:blip r:embed="rId2">
            <a:lum/>
            <a:extLst>
              <a:ext uri="{28A0092B-C50C-407E-A947-70E740481C1C}">
                <a14:useLocalDpi xmlns:a14="http://schemas.microsoft.com/office/drawing/2010/main" val="0"/>
              </a:ext>
            </a:extLst>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952278" y="3138227"/>
            <a:ext cx="7132407" cy="635837"/>
          </a:xfrm>
          <a:effectLst>
            <a:outerShdw blurRad="127000" dist="38100" dir="5400000" algn="t" rotWithShape="0">
              <a:prstClr val="black">
                <a:alpha val="40000"/>
              </a:prstClr>
            </a:outerShdw>
            <a:reflection blurRad="50800" stA="24000" endPos="73000" dir="5400000" sy="-100000" algn="bl" rotWithShape="0"/>
          </a:effectLst>
        </p:spPr>
        <p:txBody>
          <a:bodyPr anchor="b">
            <a:noAutofit/>
          </a:bodyPr>
          <a:lstStyle>
            <a:lvl1pPr algn="l">
              <a:defRPr sz="4000">
                <a:solidFill>
                  <a:schemeClr val="bg1"/>
                </a:solidFill>
                <a:latin typeface="+mj-lt"/>
              </a:defRPr>
            </a:lvl1pPr>
          </a:lstStyle>
          <a:p>
            <a:r>
              <a:rPr lang="en-US"/>
              <a:t>Section title here</a:t>
            </a:r>
          </a:p>
        </p:txBody>
      </p:sp>
      <p:sp>
        <p:nvSpPr>
          <p:cNvPr id="3" name="Text Placeholder 2"/>
          <p:cNvSpPr>
            <a:spLocks noGrp="1"/>
          </p:cNvSpPr>
          <p:nvPr>
            <p:ph type="body" idx="1" hasCustomPrompt="1"/>
          </p:nvPr>
        </p:nvSpPr>
        <p:spPr>
          <a:xfrm>
            <a:off x="3449983" y="3774065"/>
            <a:ext cx="6641056" cy="1012929"/>
          </a:xfrm>
          <a:prstGeom prst="rect">
            <a:avLst/>
          </a:prstGeom>
        </p:spPr>
        <p:txBody>
          <a:bodyPr tIns="91440">
            <a:normAutofit/>
          </a:bodyPr>
          <a:lstStyle>
            <a:lvl1pPr marL="0" indent="0" algn="r">
              <a:buNone/>
              <a:defRPr sz="1800">
                <a:solidFill>
                  <a:schemeClr val="bg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Subtitle for Section</a:t>
            </a:r>
          </a:p>
        </p:txBody>
      </p:sp>
      <p:cxnSp>
        <p:nvCxnSpPr>
          <p:cNvPr id="15" name="Straight Connector 14"/>
          <p:cNvCxnSpPr/>
          <p:nvPr/>
        </p:nvCxnSpPr>
        <p:spPr>
          <a:xfrm>
            <a:off x="1454239" y="3774065"/>
            <a:ext cx="8630446" cy="0"/>
          </a:xfrm>
          <a:prstGeom prst="line">
            <a:avLst/>
          </a:prstGeom>
          <a:ln w="31750">
            <a:solidFill>
              <a:schemeClr val="bg1"/>
            </a:solidFill>
            <a:tailEnd type="oval"/>
          </a:ln>
        </p:spPr>
        <p:style>
          <a:lnRef idx="3">
            <a:schemeClr val="accent1"/>
          </a:lnRef>
          <a:fillRef idx="0">
            <a:schemeClr val="accent1"/>
          </a:fillRef>
          <a:effectRef idx="2">
            <a:schemeClr val="accent1"/>
          </a:effectRef>
          <a:fontRef idx="minor">
            <a:schemeClr val="tx1"/>
          </a:fontRef>
        </p:style>
      </p:cxnSp>
      <p:pic>
        <p:nvPicPr>
          <p:cNvPr id="7" name="Graphic 6">
            <a:extLst>
              <a:ext uri="{FF2B5EF4-FFF2-40B4-BE49-F238E27FC236}">
                <a16:creationId xmlns:a16="http://schemas.microsoft.com/office/drawing/2014/main" id="{630C92EA-11B0-4240-AFB9-F959233BD1A4}"/>
              </a:ext>
            </a:extLst>
          </p:cNvPr>
          <p:cNvPicPr>
            <a:picLocks noChangeAspect="1"/>
          </p:cNvPicPr>
          <p:nvPr userDrawn="1"/>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389915" y="1251054"/>
            <a:ext cx="4105552" cy="4355891"/>
          </a:xfrm>
          <a:prstGeom prst="rect">
            <a:avLst/>
          </a:prstGeom>
          <a:effectLst>
            <a:outerShdw blurRad="177800" dist="38100" dir="2700000" algn="tl" rotWithShape="0">
              <a:prstClr val="black">
                <a:alpha val="40000"/>
              </a:prstClr>
            </a:outerShdw>
          </a:effectLst>
        </p:spPr>
      </p:pic>
      <p:sp>
        <p:nvSpPr>
          <p:cNvPr id="6" name="Slide Number Placeholder 8">
            <a:extLst>
              <a:ext uri="{FF2B5EF4-FFF2-40B4-BE49-F238E27FC236}">
                <a16:creationId xmlns:a16="http://schemas.microsoft.com/office/drawing/2014/main" id="{544E1C03-75F0-437D-9900-A064AA9BAF3B}"/>
              </a:ext>
            </a:extLst>
          </p:cNvPr>
          <p:cNvSpPr>
            <a:spLocks noGrp="1"/>
          </p:cNvSpPr>
          <p:nvPr>
            <p:ph type="sldNum" sz="quarter" idx="4"/>
          </p:nvPr>
        </p:nvSpPr>
        <p:spPr>
          <a:xfrm>
            <a:off x="202582" y="6388696"/>
            <a:ext cx="636727" cy="322851"/>
          </a:xfrm>
          <a:prstGeom prst="rect">
            <a:avLst/>
          </a:prstGeom>
        </p:spPr>
        <p:txBody>
          <a:bodyPr/>
          <a:lstStyle>
            <a:lvl1pPr>
              <a:defRPr>
                <a:solidFill>
                  <a:schemeClr val="bg1"/>
                </a:solidFill>
              </a:defRPr>
            </a:lvl1pPr>
          </a:lstStyle>
          <a:p>
            <a:fld id="{6D22F896-40B5-4ADD-8801-0D06FADFA095}" type="slidenum">
              <a:rPr lang="en-US" smtClean="0"/>
              <a:pPr/>
              <a:t>‹#›</a:t>
            </a:fld>
            <a:endParaRPr lang="en-US"/>
          </a:p>
        </p:txBody>
      </p:sp>
      <p:sp>
        <p:nvSpPr>
          <p:cNvPr id="8" name="TextBox 7">
            <a:extLst>
              <a:ext uri="{FF2B5EF4-FFF2-40B4-BE49-F238E27FC236}">
                <a16:creationId xmlns:a16="http://schemas.microsoft.com/office/drawing/2014/main" id="{4185F9D7-C5DD-40DE-A5AB-3E3CF3E60457}"/>
              </a:ext>
            </a:extLst>
          </p:cNvPr>
          <p:cNvSpPr txBox="1"/>
          <p:nvPr userDrawn="1"/>
        </p:nvSpPr>
        <p:spPr>
          <a:xfrm>
            <a:off x="1047833" y="6552660"/>
            <a:ext cx="10198846" cy="200055"/>
          </a:xfrm>
          <a:prstGeom prst="rect">
            <a:avLst/>
          </a:prstGeom>
          <a:noFill/>
        </p:spPr>
        <p:txBody>
          <a:bodyPr wrap="square">
            <a:spAutoFit/>
          </a:bodyPr>
          <a:lstStyle/>
          <a:p>
            <a:pPr algn="ctr"/>
            <a:r>
              <a:rPr lang="en-US" sz="700" b="0" i="0">
                <a:solidFill>
                  <a:schemeClr val="bg1">
                    <a:lumMod val="65000"/>
                  </a:schemeClr>
                </a:solidFill>
                <a:effectLst/>
                <a:latin typeface="Helvetica Neue"/>
              </a:rPr>
              <a:t>THIS MATERIAL IS CONFIDENTIAL</a:t>
            </a:r>
            <a:endParaRPr lang="en-US" sz="700">
              <a:solidFill>
                <a:schemeClr val="bg1">
                  <a:lumMod val="65000"/>
                </a:schemeClr>
              </a:solidFill>
            </a:endParaRPr>
          </a:p>
        </p:txBody>
      </p:sp>
    </p:spTree>
    <p:extLst>
      <p:ext uri="{BB962C8B-B14F-4D97-AF65-F5344CB8AC3E}">
        <p14:creationId xmlns:p14="http://schemas.microsoft.com/office/powerpoint/2010/main" val="3048824714"/>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preserve="1" userDrawn="1">
  <p:cSld name="2_Comparison">
    <p:spTree>
      <p:nvGrpSpPr>
        <p:cNvPr id="1" name=""/>
        <p:cNvGrpSpPr/>
        <p:nvPr/>
      </p:nvGrpSpPr>
      <p:grpSpPr>
        <a:xfrm>
          <a:off x="0" y="0"/>
          <a:ext cx="0" cy="0"/>
          <a:chOff x="0" y="0"/>
          <a:chExt cx="0" cy="0"/>
        </a:xfrm>
      </p:grpSpPr>
      <p:pic>
        <p:nvPicPr>
          <p:cNvPr id="11" name="Graphic 10">
            <a:extLst>
              <a:ext uri="{FF2B5EF4-FFF2-40B4-BE49-F238E27FC236}">
                <a16:creationId xmlns:a16="http://schemas.microsoft.com/office/drawing/2014/main" id="{0C9A3128-7B76-4D52-BEF0-DA474BEF4172}"/>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246317" y="150338"/>
            <a:ext cx="5888847" cy="6247924"/>
          </a:xfrm>
          <a:prstGeom prst="rect">
            <a:avLst/>
          </a:prstGeom>
          <a:effectLst/>
        </p:spPr>
      </p:pic>
      <p:sp>
        <p:nvSpPr>
          <p:cNvPr id="2" name="Title 1"/>
          <p:cNvSpPr>
            <a:spLocks noGrp="1"/>
          </p:cNvSpPr>
          <p:nvPr>
            <p:ph type="title"/>
          </p:nvPr>
        </p:nvSpPr>
        <p:spPr>
          <a:xfrm>
            <a:off x="1205678" y="1266735"/>
            <a:ext cx="9780644" cy="690788"/>
          </a:xfrm>
        </p:spPr>
        <p:txBody>
          <a:bodyPr/>
          <a:lstStyle/>
          <a:p>
            <a:r>
              <a:rPr lang="en-US"/>
              <a:t>Click to edit Master title style</a:t>
            </a:r>
          </a:p>
        </p:txBody>
      </p:sp>
      <p:cxnSp>
        <p:nvCxnSpPr>
          <p:cNvPr id="29" name="Straight Connector 28"/>
          <p:cNvCxnSpPr/>
          <p:nvPr/>
        </p:nvCxnSpPr>
        <p:spPr>
          <a:xfrm>
            <a:off x="1378800" y="1957523"/>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9" name="Slide Number Placeholder 8">
            <a:extLst>
              <a:ext uri="{FF2B5EF4-FFF2-40B4-BE49-F238E27FC236}">
                <a16:creationId xmlns:a16="http://schemas.microsoft.com/office/drawing/2014/main" id="{F2E7BC80-4E57-4A18-910F-2661BB17BFA9}"/>
              </a:ext>
            </a:extLst>
          </p:cNvPr>
          <p:cNvSpPr>
            <a:spLocks noGrp="1"/>
          </p:cNvSpPr>
          <p:nvPr>
            <p:ph type="sldNum" sz="quarter" idx="10"/>
          </p:nvPr>
        </p:nvSpPr>
        <p:spPr>
          <a:xfrm>
            <a:off x="202582" y="6388696"/>
            <a:ext cx="636727" cy="322851"/>
          </a:xfrm>
          <a:prstGeom prst="rect">
            <a:avLst/>
          </a:prstGeom>
        </p:spPr>
        <p:txBody>
          <a:bodyPr/>
          <a:lstStyle>
            <a:lvl1pPr>
              <a:defRPr>
                <a:solidFill>
                  <a:schemeClr val="tx2">
                    <a:lumMod val="60000"/>
                    <a:lumOff val="40000"/>
                  </a:schemeClr>
                </a:solidFill>
              </a:defRPr>
            </a:lvl1pPr>
          </a:lstStyle>
          <a:p>
            <a:fld id="{6D22F896-40B5-4ADD-8801-0D06FADFA095}" type="slidenum">
              <a:rPr lang="en-US" smtClean="0"/>
              <a:pPr/>
              <a:t>‹#›</a:t>
            </a:fld>
            <a:endParaRPr lang="en-US"/>
          </a:p>
        </p:txBody>
      </p:sp>
      <p:sp>
        <p:nvSpPr>
          <p:cNvPr id="13" name="TextBox 12">
            <a:extLst>
              <a:ext uri="{FF2B5EF4-FFF2-40B4-BE49-F238E27FC236}">
                <a16:creationId xmlns:a16="http://schemas.microsoft.com/office/drawing/2014/main" id="{79EA8E14-F31C-4B52-AECD-9CB341392523}"/>
              </a:ext>
            </a:extLst>
          </p:cNvPr>
          <p:cNvSpPr txBox="1"/>
          <p:nvPr userDrawn="1"/>
        </p:nvSpPr>
        <p:spPr>
          <a:xfrm>
            <a:off x="1047833" y="6552660"/>
            <a:ext cx="10198846" cy="200055"/>
          </a:xfrm>
          <a:prstGeom prst="rect">
            <a:avLst/>
          </a:prstGeom>
          <a:noFill/>
        </p:spPr>
        <p:txBody>
          <a:bodyPr wrap="square">
            <a:spAutoFit/>
          </a:bodyPr>
          <a:lstStyle/>
          <a:p>
            <a:pPr algn="ctr"/>
            <a:r>
              <a:rPr lang="en-US" sz="700" b="0" i="0">
                <a:solidFill>
                  <a:schemeClr val="tx1">
                    <a:lumMod val="75000"/>
                    <a:lumOff val="25000"/>
                  </a:schemeClr>
                </a:solidFill>
                <a:effectLst/>
                <a:latin typeface="Helvetica Neue"/>
              </a:rPr>
              <a:t>THIS MATERIAL IS CONFIDENTIAL</a:t>
            </a:r>
            <a:endParaRPr lang="en-US" sz="700">
              <a:solidFill>
                <a:schemeClr val="tx1">
                  <a:lumMod val="75000"/>
                  <a:lumOff val="25000"/>
                </a:schemeClr>
              </a:solidFill>
            </a:endParaRPr>
          </a:p>
        </p:txBody>
      </p:sp>
      <p:graphicFrame>
        <p:nvGraphicFramePr>
          <p:cNvPr id="8" name="Chart 7">
            <a:extLst>
              <a:ext uri="{FF2B5EF4-FFF2-40B4-BE49-F238E27FC236}">
                <a16:creationId xmlns:a16="http://schemas.microsoft.com/office/drawing/2014/main" id="{0F6D3F0A-FE76-4138-A966-168F4329D502}"/>
              </a:ext>
            </a:extLst>
          </p:cNvPr>
          <p:cNvGraphicFramePr/>
          <p:nvPr userDrawn="1">
            <p:extLst>
              <p:ext uri="{D42A27DB-BD31-4B8C-83A1-F6EECF244321}">
                <p14:modId xmlns:p14="http://schemas.microsoft.com/office/powerpoint/2010/main" val="4262993526"/>
              </p:ext>
            </p:extLst>
          </p:nvPr>
        </p:nvGraphicFramePr>
        <p:xfrm>
          <a:off x="1442677" y="2337457"/>
          <a:ext cx="9543645" cy="3519997"/>
        </p:xfrm>
        <a:graphic>
          <a:graphicData uri="http://schemas.openxmlformats.org/drawingml/2006/chart">
            <c:chart xmlns:c="http://schemas.openxmlformats.org/drawingml/2006/chart" xmlns:r="http://schemas.openxmlformats.org/officeDocument/2006/relationships" r:id="rId4"/>
          </a:graphicData>
        </a:graphic>
      </p:graphicFrame>
    </p:spTree>
    <p:extLst>
      <p:ext uri="{BB962C8B-B14F-4D97-AF65-F5344CB8AC3E}">
        <p14:creationId xmlns:p14="http://schemas.microsoft.com/office/powerpoint/2010/main" val="2484884666"/>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pic>
        <p:nvPicPr>
          <p:cNvPr id="15" name="Picture 14" descr="A picture containing text, red, night sky&#10;&#10;Description automatically generated">
            <a:extLst>
              <a:ext uri="{FF2B5EF4-FFF2-40B4-BE49-F238E27FC236}">
                <a16:creationId xmlns:a16="http://schemas.microsoft.com/office/drawing/2014/main" id="{25DCBCB0-8448-4D00-99A9-D5728193D767}"/>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a:stretch/>
        </p:blipFill>
        <p:spPr>
          <a:xfrm>
            <a:off x="0" y="0"/>
            <a:ext cx="4691270" cy="6858000"/>
          </a:xfrm>
          <a:prstGeom prst="rect">
            <a:avLst/>
          </a:prstGeom>
        </p:spPr>
      </p:pic>
      <p:sp>
        <p:nvSpPr>
          <p:cNvPr id="2" name="Title 1"/>
          <p:cNvSpPr>
            <a:spLocks noGrp="1"/>
          </p:cNvSpPr>
          <p:nvPr>
            <p:ph type="title"/>
          </p:nvPr>
        </p:nvSpPr>
        <p:spPr>
          <a:xfrm>
            <a:off x="742305" y="732713"/>
            <a:ext cx="3273099" cy="2247117"/>
          </a:xfrm>
        </p:spPr>
        <p:txBody>
          <a:bodyPr anchor="b">
            <a:normAutofit/>
          </a:bodyPr>
          <a:lstStyle>
            <a:lvl1pPr algn="l">
              <a:defRPr sz="2400">
                <a:solidFill>
                  <a:schemeClr val="bg1"/>
                </a:solidFill>
              </a:defRPr>
            </a:lvl1pPr>
          </a:lstStyle>
          <a:p>
            <a:r>
              <a:rPr lang="en-US"/>
              <a:t>Click to edit Master title style</a:t>
            </a:r>
          </a:p>
        </p:txBody>
      </p:sp>
      <p:sp>
        <p:nvSpPr>
          <p:cNvPr id="4" name="Text Placeholder 3"/>
          <p:cNvSpPr>
            <a:spLocks noGrp="1"/>
          </p:cNvSpPr>
          <p:nvPr>
            <p:ph type="body" sz="half" idx="2"/>
          </p:nvPr>
        </p:nvSpPr>
        <p:spPr>
          <a:xfrm>
            <a:off x="742306" y="3205491"/>
            <a:ext cx="3275013" cy="2248181"/>
          </a:xfrm>
          <a:prstGeom prst="rect">
            <a:avLst/>
          </a:prstGeom>
        </p:spPr>
        <p:txBody>
          <a:bodyPr/>
          <a:lstStyle>
            <a:lvl1pPr marL="0" indent="0" algn="l">
              <a:buNone/>
              <a:defRPr sz="16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cxnSp>
        <p:nvCxnSpPr>
          <p:cNvPr id="17" name="Straight Connector 16"/>
          <p:cNvCxnSpPr>
            <a:cxnSpLocks/>
          </p:cNvCxnSpPr>
          <p:nvPr/>
        </p:nvCxnSpPr>
        <p:spPr>
          <a:xfrm>
            <a:off x="794507" y="3128387"/>
            <a:ext cx="3220897" cy="0"/>
          </a:xfrm>
          <a:prstGeom prst="line">
            <a:avLst/>
          </a:prstGeom>
          <a:ln w="31750">
            <a:solidFill>
              <a:schemeClr val="bg1"/>
            </a:solidFill>
          </a:ln>
        </p:spPr>
        <p:style>
          <a:lnRef idx="3">
            <a:schemeClr val="accent1"/>
          </a:lnRef>
          <a:fillRef idx="0">
            <a:schemeClr val="accent1"/>
          </a:fillRef>
          <a:effectRef idx="2">
            <a:schemeClr val="accent1"/>
          </a:effectRef>
          <a:fontRef idx="minor">
            <a:schemeClr val="tx1"/>
          </a:fontRef>
        </p:style>
      </p:cxnSp>
      <p:sp>
        <p:nvSpPr>
          <p:cNvPr id="13" name="Text Placeholder 3">
            <a:extLst>
              <a:ext uri="{FF2B5EF4-FFF2-40B4-BE49-F238E27FC236}">
                <a16:creationId xmlns:a16="http://schemas.microsoft.com/office/drawing/2014/main" id="{1E9839C3-A93C-44C2-B383-3CA7638930D5}"/>
              </a:ext>
            </a:extLst>
          </p:cNvPr>
          <p:cNvSpPr>
            <a:spLocks noGrp="1"/>
          </p:cNvSpPr>
          <p:nvPr>
            <p:ph type="body" sz="half" idx="10" hasCustomPrompt="1"/>
          </p:nvPr>
        </p:nvSpPr>
        <p:spPr>
          <a:xfrm>
            <a:off x="5361190" y="1234085"/>
            <a:ext cx="4736967" cy="2003742"/>
          </a:xfrm>
          <a:prstGeom prst="rect">
            <a:avLst/>
          </a:prstGeom>
        </p:spPr>
        <p:txBody>
          <a:bodyPr>
            <a:noAutofit/>
          </a:bodyPr>
          <a:lstStyle>
            <a:lvl1pPr marL="0" indent="0" algn="l">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a:t>
            </a:r>
            <a:r>
              <a:rPr lang="en-US" err="1"/>
              <a:t>labore</a:t>
            </a:r>
            <a:r>
              <a:rPr lang="en-US"/>
              <a:t> et dolore magna </a:t>
            </a:r>
            <a:r>
              <a:rPr lang="en-US" err="1"/>
              <a:t>aliqua</a:t>
            </a:r>
            <a:r>
              <a:rPr lang="en-US"/>
              <a:t>. Ut </a:t>
            </a:r>
            <a:r>
              <a:rPr lang="en-US" err="1"/>
              <a:t>enim</a:t>
            </a:r>
            <a:r>
              <a:rPr lang="en-US"/>
              <a:t> ad minim </a:t>
            </a:r>
            <a:r>
              <a:rPr lang="en-US" err="1"/>
              <a:t>veniam</a:t>
            </a:r>
            <a:r>
              <a:rPr lang="en-US"/>
              <a:t>, </a:t>
            </a:r>
            <a:r>
              <a:rPr lang="en-US" err="1"/>
              <a:t>quis</a:t>
            </a:r>
            <a:r>
              <a:rPr lang="en-US"/>
              <a:t> </a:t>
            </a:r>
            <a:r>
              <a:rPr lang="en-US" err="1"/>
              <a:t>nostrud</a:t>
            </a:r>
            <a:r>
              <a:rPr lang="en-US"/>
              <a:t> exercitation </a:t>
            </a:r>
            <a:r>
              <a:rPr lang="en-US" err="1"/>
              <a:t>ullamco</a:t>
            </a:r>
            <a:r>
              <a:rPr lang="en-US"/>
              <a:t> </a:t>
            </a:r>
            <a:r>
              <a:rPr lang="en-US" err="1"/>
              <a:t>laboris</a:t>
            </a:r>
            <a:r>
              <a:rPr lang="en-US"/>
              <a:t> nisi </a:t>
            </a:r>
            <a:r>
              <a:rPr lang="en-US" err="1"/>
              <a:t>ut</a:t>
            </a:r>
            <a:r>
              <a:rPr lang="en-US"/>
              <a:t> </a:t>
            </a:r>
            <a:r>
              <a:rPr lang="en-US" err="1"/>
              <a:t>aliquip</a:t>
            </a:r>
            <a:r>
              <a:rPr lang="en-US"/>
              <a:t> ex </a:t>
            </a:r>
            <a:r>
              <a:rPr lang="en-US" err="1"/>
              <a:t>ea</a:t>
            </a:r>
            <a:r>
              <a:rPr lang="en-US"/>
              <a:t> </a:t>
            </a:r>
            <a:r>
              <a:rPr lang="en-US" err="1"/>
              <a:t>commodo</a:t>
            </a:r>
            <a:r>
              <a:rPr lang="en-US"/>
              <a:t> </a:t>
            </a:r>
            <a:r>
              <a:rPr lang="en-US" err="1"/>
              <a:t>consequat</a:t>
            </a:r>
            <a:r>
              <a:rPr lang="en-US"/>
              <a:t>. Duis </a:t>
            </a:r>
            <a:r>
              <a:rPr lang="en-US" err="1"/>
              <a:t>aute</a:t>
            </a:r>
            <a:r>
              <a:rPr lang="en-US"/>
              <a:t> </a:t>
            </a:r>
            <a:r>
              <a:rPr lang="en-US" err="1"/>
              <a:t>irure</a:t>
            </a:r>
            <a:r>
              <a:rPr lang="en-US"/>
              <a:t> dolor in </a:t>
            </a:r>
            <a:r>
              <a:rPr lang="en-US" err="1"/>
              <a:t>reprehenderit</a:t>
            </a:r>
            <a:r>
              <a:rPr lang="en-US"/>
              <a:t> in </a:t>
            </a:r>
            <a:r>
              <a:rPr lang="en-US" err="1"/>
              <a:t>voluptate</a:t>
            </a:r>
            <a:r>
              <a:rPr lang="en-US"/>
              <a:t> </a:t>
            </a:r>
            <a:r>
              <a:rPr lang="en-US" err="1"/>
              <a:t>velit</a:t>
            </a:r>
            <a:r>
              <a:rPr lang="en-US"/>
              <a:t> </a:t>
            </a:r>
            <a:r>
              <a:rPr lang="en-US" err="1"/>
              <a:t>esse</a:t>
            </a:r>
            <a:r>
              <a:rPr lang="en-US"/>
              <a:t> </a:t>
            </a:r>
            <a:r>
              <a:rPr lang="en-US" err="1"/>
              <a:t>cillum</a:t>
            </a:r>
            <a:r>
              <a:rPr lang="en-US"/>
              <a:t> dolore </a:t>
            </a:r>
            <a:r>
              <a:rPr lang="en-US" err="1"/>
              <a:t>eu</a:t>
            </a:r>
            <a:r>
              <a:rPr lang="en-US"/>
              <a:t> </a:t>
            </a:r>
            <a:r>
              <a:rPr lang="en-US" err="1"/>
              <a:t>fugiat</a:t>
            </a:r>
            <a:r>
              <a:rPr lang="en-US"/>
              <a:t> </a:t>
            </a:r>
            <a:r>
              <a:rPr lang="en-US" err="1"/>
              <a:t>nulla</a:t>
            </a:r>
            <a:r>
              <a:rPr lang="en-US"/>
              <a:t> </a:t>
            </a:r>
            <a:r>
              <a:rPr lang="en-US" err="1"/>
              <a:t>pariatur</a:t>
            </a:r>
            <a:r>
              <a:rPr lang="en-US"/>
              <a:t>. </a:t>
            </a:r>
            <a:r>
              <a:rPr lang="en-US" err="1"/>
              <a:t>Excepteur</a:t>
            </a:r>
            <a:r>
              <a:rPr lang="en-US"/>
              <a:t> </a:t>
            </a:r>
            <a:r>
              <a:rPr lang="en-US" err="1"/>
              <a:t>sint</a:t>
            </a:r>
            <a:r>
              <a:rPr lang="en-US"/>
              <a:t> </a:t>
            </a:r>
            <a:r>
              <a:rPr lang="en-US" err="1"/>
              <a:t>occaecat</a:t>
            </a:r>
            <a:r>
              <a:rPr lang="en-US"/>
              <a:t> </a:t>
            </a:r>
            <a:r>
              <a:rPr lang="en-US" err="1"/>
              <a:t>cupidatat</a:t>
            </a:r>
            <a:r>
              <a:rPr lang="en-US"/>
              <a:t> non </a:t>
            </a:r>
            <a:r>
              <a:rPr lang="en-US" err="1"/>
              <a:t>proident</a:t>
            </a:r>
            <a:r>
              <a:rPr lang="en-US"/>
              <a:t>, sunt in culpa qui </a:t>
            </a:r>
            <a:r>
              <a:rPr lang="en-US" err="1"/>
              <a:t>officia</a:t>
            </a:r>
            <a:r>
              <a:rPr lang="en-US"/>
              <a:t> </a:t>
            </a:r>
            <a:r>
              <a:rPr lang="en-US" err="1"/>
              <a:t>deserunt</a:t>
            </a:r>
            <a:r>
              <a:rPr lang="en-US"/>
              <a:t> </a:t>
            </a:r>
            <a:r>
              <a:rPr lang="en-US" err="1"/>
              <a:t>mollit</a:t>
            </a:r>
            <a:r>
              <a:rPr lang="en-US"/>
              <a:t> </a:t>
            </a:r>
            <a:r>
              <a:rPr lang="en-US" err="1"/>
              <a:t>anim</a:t>
            </a:r>
            <a:r>
              <a:rPr lang="en-US"/>
              <a:t> id </a:t>
            </a:r>
            <a:r>
              <a:rPr lang="en-US" err="1"/>
              <a:t>est</a:t>
            </a:r>
            <a:r>
              <a:rPr lang="en-US"/>
              <a:t> </a:t>
            </a:r>
            <a:r>
              <a:rPr lang="en-US" err="1"/>
              <a:t>laborum</a:t>
            </a:r>
            <a:r>
              <a:rPr lang="en-US"/>
              <a:t>.</a:t>
            </a:r>
          </a:p>
        </p:txBody>
      </p:sp>
      <p:sp>
        <p:nvSpPr>
          <p:cNvPr id="14" name="Text Placeholder 3">
            <a:extLst>
              <a:ext uri="{FF2B5EF4-FFF2-40B4-BE49-F238E27FC236}">
                <a16:creationId xmlns:a16="http://schemas.microsoft.com/office/drawing/2014/main" id="{31E0046A-66CB-4A8A-9376-D6A4931EB306}"/>
              </a:ext>
            </a:extLst>
          </p:cNvPr>
          <p:cNvSpPr>
            <a:spLocks noGrp="1"/>
          </p:cNvSpPr>
          <p:nvPr>
            <p:ph type="body" sz="half" idx="11" hasCustomPrompt="1"/>
          </p:nvPr>
        </p:nvSpPr>
        <p:spPr>
          <a:xfrm>
            <a:off x="5369114" y="3548609"/>
            <a:ext cx="5524404" cy="2003742"/>
          </a:xfrm>
          <a:prstGeom prst="rect">
            <a:avLst/>
          </a:prstGeom>
        </p:spPr>
        <p:txBody>
          <a:bodyPr>
            <a:noAutofit/>
          </a:bodyPr>
          <a:lstStyle>
            <a:lvl1pPr marL="285750" marR="0" indent="-285750" algn="l" defTabSz="914400" rtl="0" eaLnBrk="1" fontAlgn="auto" latinLnBrk="0" hangingPunct="1">
              <a:lnSpc>
                <a:spcPct val="120000"/>
              </a:lnSpc>
              <a:spcBef>
                <a:spcPts val="1000"/>
              </a:spcBef>
              <a:spcAft>
                <a:spcPts val="0"/>
              </a:spcAft>
              <a:buClr>
                <a:schemeClr val="accent1"/>
              </a:buClr>
              <a:buSzPct val="100000"/>
              <a:buFont typeface="Arial" panose="020B0604020202020204" pitchFamily="34" charset="0"/>
              <a:buChar char="•"/>
              <a:tabLst/>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Bullet point sample one</a:t>
            </a:r>
          </a:p>
          <a:p>
            <a:pPr marL="285750" marR="0" lvl="0" indent="-285750" algn="l" defTabSz="914400" rtl="0" eaLnBrk="1" fontAlgn="auto" latinLnBrk="0" hangingPunct="1">
              <a:lnSpc>
                <a:spcPct val="120000"/>
              </a:lnSpc>
              <a:spcBef>
                <a:spcPts val="1000"/>
              </a:spcBef>
              <a:spcAft>
                <a:spcPts val="0"/>
              </a:spcAft>
              <a:buClr>
                <a:schemeClr val="accent1"/>
              </a:buClr>
              <a:buSzPct val="100000"/>
              <a:tabLst/>
              <a:defRPr/>
            </a:pPr>
            <a:r>
              <a:rPr lang="en-US"/>
              <a:t>Bullet point sample two</a:t>
            </a:r>
          </a:p>
          <a:p>
            <a:pPr marL="285750" marR="0" lvl="0" indent="-285750" algn="l" defTabSz="914400" rtl="0" eaLnBrk="1" fontAlgn="auto" latinLnBrk="0" hangingPunct="1">
              <a:lnSpc>
                <a:spcPct val="120000"/>
              </a:lnSpc>
              <a:spcBef>
                <a:spcPts val="1000"/>
              </a:spcBef>
              <a:spcAft>
                <a:spcPts val="0"/>
              </a:spcAft>
              <a:buClr>
                <a:schemeClr val="accent1"/>
              </a:buClr>
              <a:buSzPct val="100000"/>
              <a:tabLst/>
              <a:defRPr/>
            </a:pPr>
            <a:r>
              <a:rPr lang="en-US"/>
              <a:t>Bullet point sample three</a:t>
            </a:r>
          </a:p>
          <a:p>
            <a:pPr marL="285750" marR="0" lvl="0" indent="-285750" algn="l" defTabSz="914400" rtl="0" eaLnBrk="1" fontAlgn="auto" latinLnBrk="0" hangingPunct="1">
              <a:lnSpc>
                <a:spcPct val="120000"/>
              </a:lnSpc>
              <a:spcBef>
                <a:spcPts val="1000"/>
              </a:spcBef>
              <a:spcAft>
                <a:spcPts val="0"/>
              </a:spcAft>
              <a:buClr>
                <a:schemeClr val="accent1"/>
              </a:buClr>
              <a:buSzPct val="100000"/>
              <a:tabLst/>
              <a:defRPr/>
            </a:pPr>
            <a:r>
              <a:rPr lang="en-US"/>
              <a:t>Bullet point sample four</a:t>
            </a:r>
          </a:p>
          <a:p>
            <a:pPr marL="285750" marR="0" lvl="0" indent="-285750" algn="l" defTabSz="914400" rtl="0" eaLnBrk="1" fontAlgn="auto" latinLnBrk="0" hangingPunct="1">
              <a:lnSpc>
                <a:spcPct val="120000"/>
              </a:lnSpc>
              <a:spcBef>
                <a:spcPts val="1000"/>
              </a:spcBef>
              <a:spcAft>
                <a:spcPts val="0"/>
              </a:spcAft>
              <a:buClr>
                <a:schemeClr val="accent1"/>
              </a:buClr>
              <a:buSzPct val="100000"/>
              <a:tabLst/>
              <a:defRPr/>
            </a:pPr>
            <a:r>
              <a:rPr lang="en-US"/>
              <a:t>Bullet point sample five</a:t>
            </a:r>
          </a:p>
        </p:txBody>
      </p:sp>
      <p:sp>
        <p:nvSpPr>
          <p:cNvPr id="8" name="Slide Number Placeholder 8">
            <a:extLst>
              <a:ext uri="{FF2B5EF4-FFF2-40B4-BE49-F238E27FC236}">
                <a16:creationId xmlns:a16="http://schemas.microsoft.com/office/drawing/2014/main" id="{DFC33651-1F41-404F-91C3-3911DC46CB52}"/>
              </a:ext>
            </a:extLst>
          </p:cNvPr>
          <p:cNvSpPr>
            <a:spLocks noGrp="1"/>
          </p:cNvSpPr>
          <p:nvPr>
            <p:ph type="sldNum" sz="quarter" idx="4"/>
          </p:nvPr>
        </p:nvSpPr>
        <p:spPr>
          <a:xfrm>
            <a:off x="202582" y="6388696"/>
            <a:ext cx="636727" cy="322851"/>
          </a:xfrm>
          <a:prstGeom prst="rect">
            <a:avLst/>
          </a:prstGeom>
        </p:spPr>
        <p:txBody>
          <a:bodyPr/>
          <a:lstStyle>
            <a:lvl1pPr>
              <a:defRPr>
                <a:solidFill>
                  <a:schemeClr val="bg1"/>
                </a:solidFill>
              </a:defRPr>
            </a:lvl1pPr>
          </a:lstStyle>
          <a:p>
            <a:fld id="{6D22F896-40B5-4ADD-8801-0D06FADFA095}" type="slidenum">
              <a:rPr lang="en-US" smtClean="0"/>
              <a:pPr/>
              <a:t>‹#›</a:t>
            </a:fld>
            <a:endParaRPr lang="en-US"/>
          </a:p>
        </p:txBody>
      </p:sp>
      <p:sp>
        <p:nvSpPr>
          <p:cNvPr id="11" name="TextBox 10">
            <a:extLst>
              <a:ext uri="{FF2B5EF4-FFF2-40B4-BE49-F238E27FC236}">
                <a16:creationId xmlns:a16="http://schemas.microsoft.com/office/drawing/2014/main" id="{65F9AF46-C77B-4C6F-8AB2-43BD3587D163}"/>
              </a:ext>
            </a:extLst>
          </p:cNvPr>
          <p:cNvSpPr txBox="1"/>
          <p:nvPr userDrawn="1"/>
        </p:nvSpPr>
        <p:spPr>
          <a:xfrm>
            <a:off x="4795693" y="6552660"/>
            <a:ext cx="6450985" cy="200055"/>
          </a:xfrm>
          <a:prstGeom prst="rect">
            <a:avLst/>
          </a:prstGeom>
          <a:noFill/>
        </p:spPr>
        <p:txBody>
          <a:bodyPr wrap="square">
            <a:spAutoFit/>
          </a:bodyPr>
          <a:lstStyle/>
          <a:p>
            <a:pPr algn="ctr"/>
            <a:r>
              <a:rPr lang="en-US" sz="700" b="0" i="0">
                <a:solidFill>
                  <a:schemeClr val="tx1">
                    <a:lumMod val="75000"/>
                    <a:lumOff val="25000"/>
                  </a:schemeClr>
                </a:solidFill>
                <a:effectLst/>
                <a:latin typeface="Helvetica Neue"/>
              </a:rPr>
              <a:t>THIS MATERIAL IS CONFIDENTIAL</a:t>
            </a:r>
            <a:endParaRPr lang="en-US" sz="700">
              <a:solidFill>
                <a:schemeClr val="tx1">
                  <a:lumMod val="75000"/>
                  <a:lumOff val="25000"/>
                </a:schemeClr>
              </a:solidFill>
            </a:endParaRPr>
          </a:p>
        </p:txBody>
      </p:sp>
    </p:spTree>
    <p:extLst>
      <p:ext uri="{BB962C8B-B14F-4D97-AF65-F5344CB8AC3E}">
        <p14:creationId xmlns:p14="http://schemas.microsoft.com/office/powerpoint/2010/main" val="3548991630"/>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preserve="1" userDrawn="1">
  <p:cSld name="5_Content with Caption">
    <p:bg>
      <p:bgRef idx="1001">
        <a:schemeClr val="bg1"/>
      </p:bgRef>
    </p:bg>
    <p:spTree>
      <p:nvGrpSpPr>
        <p:cNvPr id="1" name=""/>
        <p:cNvGrpSpPr/>
        <p:nvPr/>
      </p:nvGrpSpPr>
      <p:grpSpPr>
        <a:xfrm>
          <a:off x="0" y="0"/>
          <a:ext cx="0" cy="0"/>
          <a:chOff x="0" y="0"/>
          <a:chExt cx="0" cy="0"/>
        </a:xfrm>
      </p:grpSpPr>
      <p:pic>
        <p:nvPicPr>
          <p:cNvPr id="15" name="Picture 14" descr="A picture containing text, red, night sky&#10;&#10;Description automatically generated">
            <a:extLst>
              <a:ext uri="{FF2B5EF4-FFF2-40B4-BE49-F238E27FC236}">
                <a16:creationId xmlns:a16="http://schemas.microsoft.com/office/drawing/2014/main" id="{25DCBCB0-8448-4D00-99A9-D5728193D767}"/>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a:stretch/>
        </p:blipFill>
        <p:spPr>
          <a:xfrm>
            <a:off x="0" y="0"/>
            <a:ext cx="4691270" cy="6858000"/>
          </a:xfrm>
          <a:prstGeom prst="rect">
            <a:avLst/>
          </a:prstGeom>
        </p:spPr>
      </p:pic>
      <p:sp>
        <p:nvSpPr>
          <p:cNvPr id="2" name="Title 1"/>
          <p:cNvSpPr>
            <a:spLocks noGrp="1"/>
          </p:cNvSpPr>
          <p:nvPr>
            <p:ph type="title"/>
          </p:nvPr>
        </p:nvSpPr>
        <p:spPr>
          <a:xfrm>
            <a:off x="742305" y="732713"/>
            <a:ext cx="3273099" cy="2247117"/>
          </a:xfrm>
        </p:spPr>
        <p:txBody>
          <a:bodyPr anchor="b">
            <a:normAutofit/>
          </a:bodyPr>
          <a:lstStyle>
            <a:lvl1pPr algn="l">
              <a:defRPr sz="2400">
                <a:solidFill>
                  <a:schemeClr val="bg1"/>
                </a:solidFill>
              </a:defRPr>
            </a:lvl1pPr>
          </a:lstStyle>
          <a:p>
            <a:r>
              <a:rPr lang="en-US"/>
              <a:t>Click to edit Master title style</a:t>
            </a:r>
          </a:p>
        </p:txBody>
      </p:sp>
      <p:sp>
        <p:nvSpPr>
          <p:cNvPr id="4" name="Text Placeholder 3"/>
          <p:cNvSpPr>
            <a:spLocks noGrp="1"/>
          </p:cNvSpPr>
          <p:nvPr>
            <p:ph type="body" sz="half" idx="2"/>
          </p:nvPr>
        </p:nvSpPr>
        <p:spPr>
          <a:xfrm>
            <a:off x="742306" y="3205491"/>
            <a:ext cx="3275013" cy="2248181"/>
          </a:xfrm>
          <a:prstGeom prst="rect">
            <a:avLst/>
          </a:prstGeom>
        </p:spPr>
        <p:txBody>
          <a:bodyPr/>
          <a:lstStyle>
            <a:lvl1pPr marL="0" indent="0" algn="l">
              <a:buNone/>
              <a:defRPr sz="16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cxnSp>
        <p:nvCxnSpPr>
          <p:cNvPr id="17" name="Straight Connector 16"/>
          <p:cNvCxnSpPr>
            <a:cxnSpLocks/>
          </p:cNvCxnSpPr>
          <p:nvPr/>
        </p:nvCxnSpPr>
        <p:spPr>
          <a:xfrm>
            <a:off x="794507" y="3128387"/>
            <a:ext cx="3220897" cy="0"/>
          </a:xfrm>
          <a:prstGeom prst="line">
            <a:avLst/>
          </a:prstGeom>
          <a:ln w="31750">
            <a:solidFill>
              <a:schemeClr val="bg1"/>
            </a:solidFill>
          </a:ln>
        </p:spPr>
        <p:style>
          <a:lnRef idx="3">
            <a:schemeClr val="accent1"/>
          </a:lnRef>
          <a:fillRef idx="0">
            <a:schemeClr val="accent1"/>
          </a:fillRef>
          <a:effectRef idx="2">
            <a:schemeClr val="accent1"/>
          </a:effectRef>
          <a:fontRef idx="minor">
            <a:schemeClr val="tx1"/>
          </a:fontRef>
        </p:style>
      </p:cxnSp>
      <p:sp>
        <p:nvSpPr>
          <p:cNvPr id="13" name="Text Placeholder 3">
            <a:extLst>
              <a:ext uri="{FF2B5EF4-FFF2-40B4-BE49-F238E27FC236}">
                <a16:creationId xmlns:a16="http://schemas.microsoft.com/office/drawing/2014/main" id="{1E9839C3-A93C-44C2-B383-3CA7638930D5}"/>
              </a:ext>
            </a:extLst>
          </p:cNvPr>
          <p:cNvSpPr>
            <a:spLocks noGrp="1"/>
          </p:cNvSpPr>
          <p:nvPr>
            <p:ph type="body" sz="half" idx="10" hasCustomPrompt="1"/>
          </p:nvPr>
        </p:nvSpPr>
        <p:spPr>
          <a:xfrm>
            <a:off x="5361190" y="1234085"/>
            <a:ext cx="4736967" cy="2003742"/>
          </a:xfrm>
          <a:prstGeom prst="rect">
            <a:avLst/>
          </a:prstGeom>
        </p:spPr>
        <p:txBody>
          <a:bodyPr>
            <a:noAutofit/>
          </a:bodyPr>
          <a:lstStyle>
            <a:lvl1pPr marL="0" indent="0" algn="l">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a:t>
            </a:r>
            <a:r>
              <a:rPr lang="en-US" err="1"/>
              <a:t>labore</a:t>
            </a:r>
            <a:r>
              <a:rPr lang="en-US"/>
              <a:t> et dolore magna </a:t>
            </a:r>
            <a:r>
              <a:rPr lang="en-US" err="1"/>
              <a:t>aliqua</a:t>
            </a:r>
            <a:r>
              <a:rPr lang="en-US"/>
              <a:t>. Ut </a:t>
            </a:r>
            <a:r>
              <a:rPr lang="en-US" err="1"/>
              <a:t>enim</a:t>
            </a:r>
            <a:r>
              <a:rPr lang="en-US"/>
              <a:t> ad minim </a:t>
            </a:r>
            <a:r>
              <a:rPr lang="en-US" err="1"/>
              <a:t>veniam</a:t>
            </a:r>
            <a:r>
              <a:rPr lang="en-US"/>
              <a:t>, </a:t>
            </a:r>
            <a:r>
              <a:rPr lang="en-US" err="1"/>
              <a:t>quis</a:t>
            </a:r>
            <a:r>
              <a:rPr lang="en-US"/>
              <a:t> </a:t>
            </a:r>
            <a:r>
              <a:rPr lang="en-US" err="1"/>
              <a:t>nostrud</a:t>
            </a:r>
            <a:r>
              <a:rPr lang="en-US"/>
              <a:t> exercitation </a:t>
            </a:r>
            <a:r>
              <a:rPr lang="en-US" err="1"/>
              <a:t>ullamco</a:t>
            </a:r>
            <a:r>
              <a:rPr lang="en-US"/>
              <a:t> </a:t>
            </a:r>
            <a:r>
              <a:rPr lang="en-US" err="1"/>
              <a:t>laboris</a:t>
            </a:r>
            <a:r>
              <a:rPr lang="en-US"/>
              <a:t> nisi </a:t>
            </a:r>
            <a:r>
              <a:rPr lang="en-US" err="1"/>
              <a:t>ut</a:t>
            </a:r>
            <a:r>
              <a:rPr lang="en-US"/>
              <a:t> </a:t>
            </a:r>
            <a:r>
              <a:rPr lang="en-US" err="1"/>
              <a:t>aliquip</a:t>
            </a:r>
            <a:r>
              <a:rPr lang="en-US"/>
              <a:t> ex </a:t>
            </a:r>
            <a:r>
              <a:rPr lang="en-US" err="1"/>
              <a:t>ea</a:t>
            </a:r>
            <a:r>
              <a:rPr lang="en-US"/>
              <a:t> </a:t>
            </a:r>
            <a:r>
              <a:rPr lang="en-US" err="1"/>
              <a:t>commodo</a:t>
            </a:r>
            <a:r>
              <a:rPr lang="en-US"/>
              <a:t> </a:t>
            </a:r>
            <a:r>
              <a:rPr lang="en-US" err="1"/>
              <a:t>consequat</a:t>
            </a:r>
            <a:r>
              <a:rPr lang="en-US"/>
              <a:t>. Duis </a:t>
            </a:r>
            <a:r>
              <a:rPr lang="en-US" err="1"/>
              <a:t>aute</a:t>
            </a:r>
            <a:r>
              <a:rPr lang="en-US"/>
              <a:t> </a:t>
            </a:r>
            <a:r>
              <a:rPr lang="en-US" err="1"/>
              <a:t>irure</a:t>
            </a:r>
            <a:r>
              <a:rPr lang="en-US"/>
              <a:t> dolor in </a:t>
            </a:r>
            <a:r>
              <a:rPr lang="en-US" err="1"/>
              <a:t>reprehenderit</a:t>
            </a:r>
            <a:r>
              <a:rPr lang="en-US"/>
              <a:t> in </a:t>
            </a:r>
            <a:r>
              <a:rPr lang="en-US" err="1"/>
              <a:t>voluptate</a:t>
            </a:r>
            <a:r>
              <a:rPr lang="en-US"/>
              <a:t> </a:t>
            </a:r>
            <a:r>
              <a:rPr lang="en-US" err="1"/>
              <a:t>velit</a:t>
            </a:r>
            <a:r>
              <a:rPr lang="en-US"/>
              <a:t> </a:t>
            </a:r>
            <a:r>
              <a:rPr lang="en-US" err="1"/>
              <a:t>esse</a:t>
            </a:r>
            <a:r>
              <a:rPr lang="en-US"/>
              <a:t> </a:t>
            </a:r>
            <a:r>
              <a:rPr lang="en-US" err="1"/>
              <a:t>cillum</a:t>
            </a:r>
            <a:r>
              <a:rPr lang="en-US"/>
              <a:t> dolore </a:t>
            </a:r>
            <a:r>
              <a:rPr lang="en-US" err="1"/>
              <a:t>eu</a:t>
            </a:r>
            <a:r>
              <a:rPr lang="en-US"/>
              <a:t> </a:t>
            </a:r>
            <a:r>
              <a:rPr lang="en-US" err="1"/>
              <a:t>fugiat</a:t>
            </a:r>
            <a:r>
              <a:rPr lang="en-US"/>
              <a:t> </a:t>
            </a:r>
            <a:r>
              <a:rPr lang="en-US" err="1"/>
              <a:t>nulla</a:t>
            </a:r>
            <a:r>
              <a:rPr lang="en-US"/>
              <a:t> </a:t>
            </a:r>
            <a:r>
              <a:rPr lang="en-US" err="1"/>
              <a:t>pariatur</a:t>
            </a:r>
            <a:r>
              <a:rPr lang="en-US"/>
              <a:t>. </a:t>
            </a:r>
            <a:r>
              <a:rPr lang="en-US" err="1"/>
              <a:t>Excepteur</a:t>
            </a:r>
            <a:r>
              <a:rPr lang="en-US"/>
              <a:t> </a:t>
            </a:r>
            <a:r>
              <a:rPr lang="en-US" err="1"/>
              <a:t>sint</a:t>
            </a:r>
            <a:r>
              <a:rPr lang="en-US"/>
              <a:t> </a:t>
            </a:r>
            <a:r>
              <a:rPr lang="en-US" err="1"/>
              <a:t>occaecat</a:t>
            </a:r>
            <a:r>
              <a:rPr lang="en-US"/>
              <a:t> </a:t>
            </a:r>
            <a:r>
              <a:rPr lang="en-US" err="1"/>
              <a:t>cupidatat</a:t>
            </a:r>
            <a:r>
              <a:rPr lang="en-US"/>
              <a:t> non </a:t>
            </a:r>
            <a:r>
              <a:rPr lang="en-US" err="1"/>
              <a:t>proident</a:t>
            </a:r>
            <a:r>
              <a:rPr lang="en-US"/>
              <a:t>, sunt in culpa qui </a:t>
            </a:r>
            <a:r>
              <a:rPr lang="en-US" err="1"/>
              <a:t>officia</a:t>
            </a:r>
            <a:r>
              <a:rPr lang="en-US"/>
              <a:t> </a:t>
            </a:r>
            <a:r>
              <a:rPr lang="en-US" err="1"/>
              <a:t>deserunt</a:t>
            </a:r>
            <a:r>
              <a:rPr lang="en-US"/>
              <a:t> </a:t>
            </a:r>
            <a:r>
              <a:rPr lang="en-US" err="1"/>
              <a:t>mollit</a:t>
            </a:r>
            <a:r>
              <a:rPr lang="en-US"/>
              <a:t> </a:t>
            </a:r>
            <a:r>
              <a:rPr lang="en-US" err="1"/>
              <a:t>anim</a:t>
            </a:r>
            <a:r>
              <a:rPr lang="en-US"/>
              <a:t> id </a:t>
            </a:r>
            <a:r>
              <a:rPr lang="en-US" err="1"/>
              <a:t>est</a:t>
            </a:r>
            <a:r>
              <a:rPr lang="en-US"/>
              <a:t> </a:t>
            </a:r>
            <a:r>
              <a:rPr lang="en-US" err="1"/>
              <a:t>laborum</a:t>
            </a:r>
            <a:r>
              <a:rPr lang="en-US"/>
              <a:t>.</a:t>
            </a:r>
          </a:p>
        </p:txBody>
      </p:sp>
      <p:sp>
        <p:nvSpPr>
          <p:cNvPr id="14" name="Text Placeholder 3">
            <a:extLst>
              <a:ext uri="{FF2B5EF4-FFF2-40B4-BE49-F238E27FC236}">
                <a16:creationId xmlns:a16="http://schemas.microsoft.com/office/drawing/2014/main" id="{31E0046A-66CB-4A8A-9376-D6A4931EB306}"/>
              </a:ext>
            </a:extLst>
          </p:cNvPr>
          <p:cNvSpPr>
            <a:spLocks noGrp="1"/>
          </p:cNvSpPr>
          <p:nvPr>
            <p:ph type="body" sz="half" idx="11" hasCustomPrompt="1"/>
          </p:nvPr>
        </p:nvSpPr>
        <p:spPr>
          <a:xfrm>
            <a:off x="5369114" y="3548609"/>
            <a:ext cx="5524404" cy="2003742"/>
          </a:xfrm>
          <a:prstGeom prst="rect">
            <a:avLst/>
          </a:prstGeom>
        </p:spPr>
        <p:txBody>
          <a:bodyPr>
            <a:noAutofit/>
          </a:bodyPr>
          <a:lstStyle>
            <a:lvl1pPr marL="285750" marR="0" indent="-285750" algn="l" defTabSz="914400" rtl="0" eaLnBrk="1" fontAlgn="auto" latinLnBrk="0" hangingPunct="1">
              <a:lnSpc>
                <a:spcPct val="120000"/>
              </a:lnSpc>
              <a:spcBef>
                <a:spcPts val="1000"/>
              </a:spcBef>
              <a:spcAft>
                <a:spcPts val="0"/>
              </a:spcAft>
              <a:buClr>
                <a:schemeClr val="accent1"/>
              </a:buClr>
              <a:buSzPct val="100000"/>
              <a:buFont typeface="Arial" panose="020B0604020202020204" pitchFamily="34" charset="0"/>
              <a:buChar char="•"/>
              <a:tabLst/>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Bullet point sample one</a:t>
            </a:r>
          </a:p>
          <a:p>
            <a:pPr marL="285750" marR="0" lvl="0" indent="-285750" algn="l" defTabSz="914400" rtl="0" eaLnBrk="1" fontAlgn="auto" latinLnBrk="0" hangingPunct="1">
              <a:lnSpc>
                <a:spcPct val="120000"/>
              </a:lnSpc>
              <a:spcBef>
                <a:spcPts val="1000"/>
              </a:spcBef>
              <a:spcAft>
                <a:spcPts val="0"/>
              </a:spcAft>
              <a:buClr>
                <a:schemeClr val="accent1"/>
              </a:buClr>
              <a:buSzPct val="100000"/>
              <a:tabLst/>
              <a:defRPr/>
            </a:pPr>
            <a:r>
              <a:rPr lang="en-US"/>
              <a:t>Bullet point sample two</a:t>
            </a:r>
          </a:p>
          <a:p>
            <a:pPr marL="285750" marR="0" lvl="0" indent="-285750" algn="l" defTabSz="914400" rtl="0" eaLnBrk="1" fontAlgn="auto" latinLnBrk="0" hangingPunct="1">
              <a:lnSpc>
                <a:spcPct val="120000"/>
              </a:lnSpc>
              <a:spcBef>
                <a:spcPts val="1000"/>
              </a:spcBef>
              <a:spcAft>
                <a:spcPts val="0"/>
              </a:spcAft>
              <a:buClr>
                <a:schemeClr val="accent1"/>
              </a:buClr>
              <a:buSzPct val="100000"/>
              <a:tabLst/>
              <a:defRPr/>
            </a:pPr>
            <a:r>
              <a:rPr lang="en-US"/>
              <a:t>Bullet point sample three</a:t>
            </a:r>
          </a:p>
          <a:p>
            <a:pPr marL="285750" marR="0" lvl="0" indent="-285750" algn="l" defTabSz="914400" rtl="0" eaLnBrk="1" fontAlgn="auto" latinLnBrk="0" hangingPunct="1">
              <a:lnSpc>
                <a:spcPct val="120000"/>
              </a:lnSpc>
              <a:spcBef>
                <a:spcPts val="1000"/>
              </a:spcBef>
              <a:spcAft>
                <a:spcPts val="0"/>
              </a:spcAft>
              <a:buClr>
                <a:schemeClr val="accent1"/>
              </a:buClr>
              <a:buSzPct val="100000"/>
              <a:tabLst/>
              <a:defRPr/>
            </a:pPr>
            <a:r>
              <a:rPr lang="en-US"/>
              <a:t>Bullet point sample four</a:t>
            </a:r>
          </a:p>
          <a:p>
            <a:pPr marL="285750" marR="0" lvl="0" indent="-285750" algn="l" defTabSz="914400" rtl="0" eaLnBrk="1" fontAlgn="auto" latinLnBrk="0" hangingPunct="1">
              <a:lnSpc>
                <a:spcPct val="120000"/>
              </a:lnSpc>
              <a:spcBef>
                <a:spcPts val="1000"/>
              </a:spcBef>
              <a:spcAft>
                <a:spcPts val="0"/>
              </a:spcAft>
              <a:buClr>
                <a:schemeClr val="accent1"/>
              </a:buClr>
              <a:buSzPct val="100000"/>
              <a:tabLst/>
              <a:defRPr/>
            </a:pPr>
            <a:r>
              <a:rPr lang="en-US"/>
              <a:t>Bullet point sample five</a:t>
            </a:r>
          </a:p>
        </p:txBody>
      </p:sp>
      <p:sp>
        <p:nvSpPr>
          <p:cNvPr id="8" name="Slide Number Placeholder 8">
            <a:extLst>
              <a:ext uri="{FF2B5EF4-FFF2-40B4-BE49-F238E27FC236}">
                <a16:creationId xmlns:a16="http://schemas.microsoft.com/office/drawing/2014/main" id="{DFC33651-1F41-404F-91C3-3911DC46CB52}"/>
              </a:ext>
            </a:extLst>
          </p:cNvPr>
          <p:cNvSpPr>
            <a:spLocks noGrp="1"/>
          </p:cNvSpPr>
          <p:nvPr>
            <p:ph type="sldNum" sz="quarter" idx="4"/>
          </p:nvPr>
        </p:nvSpPr>
        <p:spPr>
          <a:xfrm>
            <a:off x="202582" y="6388696"/>
            <a:ext cx="636727" cy="322851"/>
          </a:xfrm>
          <a:prstGeom prst="rect">
            <a:avLst/>
          </a:prstGeom>
        </p:spPr>
        <p:txBody>
          <a:bodyPr/>
          <a:lstStyle>
            <a:lvl1pPr>
              <a:defRPr>
                <a:solidFill>
                  <a:schemeClr val="bg1"/>
                </a:solidFill>
              </a:defRPr>
            </a:lvl1pPr>
          </a:lstStyle>
          <a:p>
            <a:fld id="{6D22F896-40B5-4ADD-8801-0D06FADFA095}" type="slidenum">
              <a:rPr lang="en-US" smtClean="0"/>
              <a:pPr/>
              <a:t>‹#›</a:t>
            </a:fld>
            <a:endParaRPr lang="en-US"/>
          </a:p>
        </p:txBody>
      </p:sp>
      <p:sp>
        <p:nvSpPr>
          <p:cNvPr id="11" name="TextBox 10">
            <a:extLst>
              <a:ext uri="{FF2B5EF4-FFF2-40B4-BE49-F238E27FC236}">
                <a16:creationId xmlns:a16="http://schemas.microsoft.com/office/drawing/2014/main" id="{65F9AF46-C77B-4C6F-8AB2-43BD3587D163}"/>
              </a:ext>
            </a:extLst>
          </p:cNvPr>
          <p:cNvSpPr txBox="1"/>
          <p:nvPr userDrawn="1"/>
        </p:nvSpPr>
        <p:spPr>
          <a:xfrm>
            <a:off x="4795693" y="6552660"/>
            <a:ext cx="6450985" cy="200055"/>
          </a:xfrm>
          <a:prstGeom prst="rect">
            <a:avLst/>
          </a:prstGeom>
          <a:noFill/>
        </p:spPr>
        <p:txBody>
          <a:bodyPr wrap="square">
            <a:spAutoFit/>
          </a:bodyPr>
          <a:lstStyle/>
          <a:p>
            <a:pPr algn="ctr"/>
            <a:r>
              <a:rPr lang="en-US" sz="700" b="0" i="0">
                <a:solidFill>
                  <a:schemeClr val="tx1">
                    <a:lumMod val="75000"/>
                    <a:lumOff val="25000"/>
                  </a:schemeClr>
                </a:solidFill>
                <a:effectLst/>
                <a:latin typeface="Helvetica Neue"/>
              </a:rPr>
              <a:t>THIS MATERIAL IS CONFIDENTIAL</a:t>
            </a:r>
            <a:endParaRPr lang="en-US" sz="700">
              <a:solidFill>
                <a:schemeClr val="tx1">
                  <a:lumMod val="75000"/>
                  <a:lumOff val="25000"/>
                </a:schemeClr>
              </a:solidFill>
            </a:endParaRPr>
          </a:p>
        </p:txBody>
      </p:sp>
      <p:pic>
        <p:nvPicPr>
          <p:cNvPr id="10" name="Picture 9" descr="A close up of a sign&#10;&#10;Description automatically generated">
            <a:extLst>
              <a:ext uri="{FF2B5EF4-FFF2-40B4-BE49-F238E27FC236}">
                <a16:creationId xmlns:a16="http://schemas.microsoft.com/office/drawing/2014/main" id="{EF01DD40-2C91-46DE-88DF-4E157F156E4F}"/>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11419060" y="6442690"/>
            <a:ext cx="553002" cy="276501"/>
          </a:xfrm>
          <a:prstGeom prst="rect">
            <a:avLst/>
          </a:prstGeom>
        </p:spPr>
      </p:pic>
    </p:spTree>
    <p:extLst>
      <p:ext uri="{BB962C8B-B14F-4D97-AF65-F5344CB8AC3E}">
        <p14:creationId xmlns:p14="http://schemas.microsoft.com/office/powerpoint/2010/main" val="4076918144"/>
      </p:ext>
    </p:extLst>
  </p:cSld>
  <p:clrMapOvr>
    <a:overrideClrMapping bg1="lt1" tx1="dk1" bg2="lt2" tx2="dk2" accent1="accent1" accent2="accent2" accent3="accent3" accent4="accent4" accent5="accent5" accent6="accent6" hlink="hlink" folHlink="folHlink"/>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preserve="1" userDrawn="1">
  <p:cSld name="1_Content with Caption">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25DCBCB0-8448-4D00-99A9-D5728193D767}"/>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a:stretch/>
        </p:blipFill>
        <p:spPr>
          <a:xfrm>
            <a:off x="0" y="0"/>
            <a:ext cx="4736967" cy="6857999"/>
          </a:xfrm>
          <a:prstGeom prst="rect">
            <a:avLst/>
          </a:prstGeom>
        </p:spPr>
      </p:pic>
      <p:sp>
        <p:nvSpPr>
          <p:cNvPr id="2" name="Title 1"/>
          <p:cNvSpPr>
            <a:spLocks noGrp="1"/>
          </p:cNvSpPr>
          <p:nvPr>
            <p:ph type="title"/>
          </p:nvPr>
        </p:nvSpPr>
        <p:spPr>
          <a:xfrm>
            <a:off x="742305" y="732713"/>
            <a:ext cx="3273099" cy="2247117"/>
          </a:xfrm>
        </p:spPr>
        <p:txBody>
          <a:bodyPr anchor="b">
            <a:normAutofit/>
          </a:bodyPr>
          <a:lstStyle>
            <a:lvl1pPr algn="l">
              <a:defRPr sz="2400">
                <a:solidFill>
                  <a:schemeClr val="bg1"/>
                </a:solidFill>
              </a:defRPr>
            </a:lvl1pPr>
          </a:lstStyle>
          <a:p>
            <a:r>
              <a:rPr lang="en-US"/>
              <a:t>Click to edit Master title style</a:t>
            </a:r>
          </a:p>
        </p:txBody>
      </p:sp>
      <p:sp>
        <p:nvSpPr>
          <p:cNvPr id="4" name="Text Placeholder 3"/>
          <p:cNvSpPr>
            <a:spLocks noGrp="1"/>
          </p:cNvSpPr>
          <p:nvPr>
            <p:ph type="body" sz="half" idx="2"/>
          </p:nvPr>
        </p:nvSpPr>
        <p:spPr>
          <a:xfrm>
            <a:off x="742306" y="3205491"/>
            <a:ext cx="3275013" cy="2248181"/>
          </a:xfrm>
          <a:prstGeom prst="rect">
            <a:avLst/>
          </a:prstGeom>
        </p:spPr>
        <p:txBody>
          <a:bodyPr/>
          <a:lstStyle>
            <a:lvl1pPr marL="0" indent="0" algn="l">
              <a:buNone/>
              <a:defRPr sz="16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cxnSp>
        <p:nvCxnSpPr>
          <p:cNvPr id="17" name="Straight Connector 16"/>
          <p:cNvCxnSpPr>
            <a:cxnSpLocks/>
          </p:cNvCxnSpPr>
          <p:nvPr/>
        </p:nvCxnSpPr>
        <p:spPr>
          <a:xfrm>
            <a:off x="794507" y="3128387"/>
            <a:ext cx="3220897" cy="0"/>
          </a:xfrm>
          <a:prstGeom prst="line">
            <a:avLst/>
          </a:prstGeom>
          <a:ln w="31750">
            <a:solidFill>
              <a:schemeClr val="bg1"/>
            </a:solidFill>
          </a:ln>
        </p:spPr>
        <p:style>
          <a:lnRef idx="3">
            <a:schemeClr val="accent1"/>
          </a:lnRef>
          <a:fillRef idx="0">
            <a:schemeClr val="accent1"/>
          </a:fillRef>
          <a:effectRef idx="2">
            <a:schemeClr val="accent1"/>
          </a:effectRef>
          <a:fontRef idx="minor">
            <a:schemeClr val="tx1"/>
          </a:fontRef>
        </p:style>
      </p:cxnSp>
      <p:sp>
        <p:nvSpPr>
          <p:cNvPr id="13" name="Text Placeholder 3">
            <a:extLst>
              <a:ext uri="{FF2B5EF4-FFF2-40B4-BE49-F238E27FC236}">
                <a16:creationId xmlns:a16="http://schemas.microsoft.com/office/drawing/2014/main" id="{1E9839C3-A93C-44C2-B383-3CA7638930D5}"/>
              </a:ext>
            </a:extLst>
          </p:cNvPr>
          <p:cNvSpPr>
            <a:spLocks noGrp="1"/>
          </p:cNvSpPr>
          <p:nvPr>
            <p:ph type="body" sz="half" idx="10" hasCustomPrompt="1"/>
          </p:nvPr>
        </p:nvSpPr>
        <p:spPr>
          <a:xfrm>
            <a:off x="5361190" y="1234085"/>
            <a:ext cx="5090358" cy="2003742"/>
          </a:xfrm>
          <a:prstGeom prst="rect">
            <a:avLst/>
          </a:prstGeom>
        </p:spPr>
        <p:txBody>
          <a:bodyPr>
            <a:noAutofit/>
          </a:bodyPr>
          <a:lstStyle>
            <a:lvl1pPr marL="0" indent="0" algn="l">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a:t>
            </a:r>
            <a:r>
              <a:rPr lang="en-US" err="1"/>
              <a:t>labore</a:t>
            </a:r>
            <a:r>
              <a:rPr lang="en-US"/>
              <a:t> et dolore magna </a:t>
            </a:r>
            <a:r>
              <a:rPr lang="en-US" err="1"/>
              <a:t>aliqua</a:t>
            </a:r>
            <a:r>
              <a:rPr lang="en-US"/>
              <a:t>. Ut </a:t>
            </a:r>
            <a:r>
              <a:rPr lang="en-US" err="1"/>
              <a:t>enim</a:t>
            </a:r>
            <a:r>
              <a:rPr lang="en-US"/>
              <a:t> ad minim </a:t>
            </a:r>
            <a:r>
              <a:rPr lang="en-US" err="1"/>
              <a:t>veniam</a:t>
            </a:r>
            <a:r>
              <a:rPr lang="en-US"/>
              <a:t>, </a:t>
            </a:r>
            <a:r>
              <a:rPr lang="en-US" err="1"/>
              <a:t>quis</a:t>
            </a:r>
            <a:r>
              <a:rPr lang="en-US"/>
              <a:t> </a:t>
            </a:r>
            <a:r>
              <a:rPr lang="en-US" err="1"/>
              <a:t>nostrud</a:t>
            </a:r>
            <a:r>
              <a:rPr lang="en-US"/>
              <a:t> exercitation </a:t>
            </a:r>
            <a:r>
              <a:rPr lang="en-US" err="1"/>
              <a:t>ullamco</a:t>
            </a:r>
            <a:r>
              <a:rPr lang="en-US"/>
              <a:t> </a:t>
            </a:r>
            <a:r>
              <a:rPr lang="en-US" err="1"/>
              <a:t>laboris</a:t>
            </a:r>
            <a:r>
              <a:rPr lang="en-US"/>
              <a:t> nisi </a:t>
            </a:r>
            <a:r>
              <a:rPr lang="en-US" err="1"/>
              <a:t>ut</a:t>
            </a:r>
            <a:r>
              <a:rPr lang="en-US"/>
              <a:t> </a:t>
            </a:r>
            <a:r>
              <a:rPr lang="en-US" err="1"/>
              <a:t>aliquip</a:t>
            </a:r>
            <a:r>
              <a:rPr lang="en-US"/>
              <a:t> ex </a:t>
            </a:r>
            <a:r>
              <a:rPr lang="en-US" err="1"/>
              <a:t>ea</a:t>
            </a:r>
            <a:r>
              <a:rPr lang="en-US"/>
              <a:t> </a:t>
            </a:r>
            <a:r>
              <a:rPr lang="en-US" err="1"/>
              <a:t>commodo</a:t>
            </a:r>
            <a:r>
              <a:rPr lang="en-US"/>
              <a:t> </a:t>
            </a:r>
            <a:r>
              <a:rPr lang="en-US" err="1"/>
              <a:t>consequat</a:t>
            </a:r>
            <a:r>
              <a:rPr lang="en-US"/>
              <a:t>. Duis </a:t>
            </a:r>
            <a:r>
              <a:rPr lang="en-US" err="1"/>
              <a:t>aute</a:t>
            </a:r>
            <a:r>
              <a:rPr lang="en-US"/>
              <a:t> </a:t>
            </a:r>
            <a:r>
              <a:rPr lang="en-US" err="1"/>
              <a:t>irure</a:t>
            </a:r>
            <a:r>
              <a:rPr lang="en-US"/>
              <a:t> dolor in </a:t>
            </a:r>
            <a:r>
              <a:rPr lang="en-US" err="1"/>
              <a:t>reprehenderit</a:t>
            </a:r>
            <a:r>
              <a:rPr lang="en-US"/>
              <a:t> in </a:t>
            </a:r>
            <a:r>
              <a:rPr lang="en-US" err="1"/>
              <a:t>voluptate</a:t>
            </a:r>
            <a:r>
              <a:rPr lang="en-US"/>
              <a:t> </a:t>
            </a:r>
            <a:r>
              <a:rPr lang="en-US" err="1"/>
              <a:t>velit</a:t>
            </a:r>
            <a:r>
              <a:rPr lang="en-US"/>
              <a:t> </a:t>
            </a:r>
            <a:r>
              <a:rPr lang="en-US" err="1"/>
              <a:t>esse</a:t>
            </a:r>
            <a:r>
              <a:rPr lang="en-US"/>
              <a:t> </a:t>
            </a:r>
            <a:r>
              <a:rPr lang="en-US" err="1"/>
              <a:t>cillum</a:t>
            </a:r>
            <a:r>
              <a:rPr lang="en-US"/>
              <a:t> dolore </a:t>
            </a:r>
            <a:r>
              <a:rPr lang="en-US" err="1"/>
              <a:t>eu</a:t>
            </a:r>
            <a:r>
              <a:rPr lang="en-US"/>
              <a:t> </a:t>
            </a:r>
            <a:r>
              <a:rPr lang="en-US" err="1"/>
              <a:t>fugiat</a:t>
            </a:r>
            <a:r>
              <a:rPr lang="en-US"/>
              <a:t> </a:t>
            </a:r>
            <a:r>
              <a:rPr lang="en-US" err="1"/>
              <a:t>nulla</a:t>
            </a:r>
            <a:r>
              <a:rPr lang="en-US"/>
              <a:t> </a:t>
            </a:r>
            <a:r>
              <a:rPr lang="en-US" err="1"/>
              <a:t>pariatur</a:t>
            </a:r>
            <a:r>
              <a:rPr lang="en-US"/>
              <a:t>. </a:t>
            </a:r>
            <a:r>
              <a:rPr lang="en-US" err="1"/>
              <a:t>Excepteur</a:t>
            </a:r>
            <a:r>
              <a:rPr lang="en-US"/>
              <a:t> </a:t>
            </a:r>
            <a:r>
              <a:rPr lang="en-US" err="1"/>
              <a:t>sint</a:t>
            </a:r>
            <a:r>
              <a:rPr lang="en-US"/>
              <a:t> </a:t>
            </a:r>
            <a:r>
              <a:rPr lang="en-US" err="1"/>
              <a:t>occaecat</a:t>
            </a:r>
            <a:r>
              <a:rPr lang="en-US"/>
              <a:t> </a:t>
            </a:r>
            <a:r>
              <a:rPr lang="en-US" err="1"/>
              <a:t>cupidatat</a:t>
            </a:r>
            <a:r>
              <a:rPr lang="en-US"/>
              <a:t> non </a:t>
            </a:r>
            <a:r>
              <a:rPr lang="en-US" err="1"/>
              <a:t>proident</a:t>
            </a:r>
            <a:r>
              <a:rPr lang="en-US"/>
              <a:t>, sunt in culpa qui </a:t>
            </a:r>
            <a:r>
              <a:rPr lang="en-US" err="1"/>
              <a:t>officia</a:t>
            </a:r>
            <a:r>
              <a:rPr lang="en-US"/>
              <a:t> </a:t>
            </a:r>
            <a:r>
              <a:rPr lang="en-US" err="1"/>
              <a:t>deserunt</a:t>
            </a:r>
            <a:r>
              <a:rPr lang="en-US"/>
              <a:t> </a:t>
            </a:r>
            <a:r>
              <a:rPr lang="en-US" err="1"/>
              <a:t>mollit</a:t>
            </a:r>
            <a:r>
              <a:rPr lang="en-US"/>
              <a:t> </a:t>
            </a:r>
            <a:r>
              <a:rPr lang="en-US" err="1"/>
              <a:t>anim</a:t>
            </a:r>
            <a:r>
              <a:rPr lang="en-US"/>
              <a:t> id </a:t>
            </a:r>
            <a:r>
              <a:rPr lang="en-US" err="1"/>
              <a:t>est</a:t>
            </a:r>
            <a:r>
              <a:rPr lang="en-US"/>
              <a:t> </a:t>
            </a:r>
            <a:r>
              <a:rPr lang="en-US" err="1"/>
              <a:t>laborum</a:t>
            </a:r>
            <a:r>
              <a:rPr lang="en-US"/>
              <a:t>.</a:t>
            </a:r>
          </a:p>
        </p:txBody>
      </p:sp>
      <p:sp>
        <p:nvSpPr>
          <p:cNvPr id="14" name="Text Placeholder 3">
            <a:extLst>
              <a:ext uri="{FF2B5EF4-FFF2-40B4-BE49-F238E27FC236}">
                <a16:creationId xmlns:a16="http://schemas.microsoft.com/office/drawing/2014/main" id="{31E0046A-66CB-4A8A-9376-D6A4931EB306}"/>
              </a:ext>
            </a:extLst>
          </p:cNvPr>
          <p:cNvSpPr>
            <a:spLocks noGrp="1"/>
          </p:cNvSpPr>
          <p:nvPr>
            <p:ph type="body" sz="half" idx="11" hasCustomPrompt="1"/>
          </p:nvPr>
        </p:nvSpPr>
        <p:spPr>
          <a:xfrm>
            <a:off x="5369114" y="3548609"/>
            <a:ext cx="5524404" cy="2003742"/>
          </a:xfrm>
          <a:prstGeom prst="rect">
            <a:avLst/>
          </a:prstGeom>
        </p:spPr>
        <p:txBody>
          <a:bodyPr>
            <a:noAutofit/>
          </a:bodyPr>
          <a:lstStyle>
            <a:lvl1pPr marL="285750" marR="0" indent="-285750" algn="l" defTabSz="914400" rtl="0" eaLnBrk="1" fontAlgn="auto" latinLnBrk="0" hangingPunct="1">
              <a:lnSpc>
                <a:spcPct val="120000"/>
              </a:lnSpc>
              <a:spcBef>
                <a:spcPts val="1000"/>
              </a:spcBef>
              <a:spcAft>
                <a:spcPts val="0"/>
              </a:spcAft>
              <a:buClr>
                <a:schemeClr val="accent1"/>
              </a:buClr>
              <a:buSzPct val="100000"/>
              <a:buFont typeface="Arial" panose="020B0604020202020204" pitchFamily="34" charset="0"/>
              <a:buChar char="•"/>
              <a:tabLst/>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Bullet point sample one</a:t>
            </a:r>
          </a:p>
          <a:p>
            <a:pPr marL="285750" marR="0" lvl="0" indent="-285750" algn="l" defTabSz="914400" rtl="0" eaLnBrk="1" fontAlgn="auto" latinLnBrk="0" hangingPunct="1">
              <a:lnSpc>
                <a:spcPct val="120000"/>
              </a:lnSpc>
              <a:spcBef>
                <a:spcPts val="1000"/>
              </a:spcBef>
              <a:spcAft>
                <a:spcPts val="0"/>
              </a:spcAft>
              <a:buClr>
                <a:schemeClr val="accent1"/>
              </a:buClr>
              <a:buSzPct val="100000"/>
              <a:tabLst/>
              <a:defRPr/>
            </a:pPr>
            <a:r>
              <a:rPr lang="en-US"/>
              <a:t>Bullet point sample two</a:t>
            </a:r>
          </a:p>
          <a:p>
            <a:pPr marL="285750" marR="0" lvl="0" indent="-285750" algn="l" defTabSz="914400" rtl="0" eaLnBrk="1" fontAlgn="auto" latinLnBrk="0" hangingPunct="1">
              <a:lnSpc>
                <a:spcPct val="120000"/>
              </a:lnSpc>
              <a:spcBef>
                <a:spcPts val="1000"/>
              </a:spcBef>
              <a:spcAft>
                <a:spcPts val="0"/>
              </a:spcAft>
              <a:buClr>
                <a:schemeClr val="accent1"/>
              </a:buClr>
              <a:buSzPct val="100000"/>
              <a:tabLst/>
              <a:defRPr/>
            </a:pPr>
            <a:r>
              <a:rPr lang="en-US"/>
              <a:t>Bullet point sample three</a:t>
            </a:r>
          </a:p>
          <a:p>
            <a:pPr marL="285750" marR="0" lvl="0" indent="-285750" algn="l" defTabSz="914400" rtl="0" eaLnBrk="1" fontAlgn="auto" latinLnBrk="0" hangingPunct="1">
              <a:lnSpc>
                <a:spcPct val="120000"/>
              </a:lnSpc>
              <a:spcBef>
                <a:spcPts val="1000"/>
              </a:spcBef>
              <a:spcAft>
                <a:spcPts val="0"/>
              </a:spcAft>
              <a:buClr>
                <a:schemeClr val="accent1"/>
              </a:buClr>
              <a:buSzPct val="100000"/>
              <a:tabLst/>
              <a:defRPr/>
            </a:pPr>
            <a:r>
              <a:rPr lang="en-US"/>
              <a:t>Bullet point sample four</a:t>
            </a:r>
          </a:p>
          <a:p>
            <a:pPr marL="285750" marR="0" lvl="0" indent="-285750" algn="l" defTabSz="914400" rtl="0" eaLnBrk="1" fontAlgn="auto" latinLnBrk="0" hangingPunct="1">
              <a:lnSpc>
                <a:spcPct val="120000"/>
              </a:lnSpc>
              <a:spcBef>
                <a:spcPts val="1000"/>
              </a:spcBef>
              <a:spcAft>
                <a:spcPts val="0"/>
              </a:spcAft>
              <a:buClr>
                <a:schemeClr val="accent1"/>
              </a:buClr>
              <a:buSzPct val="100000"/>
              <a:tabLst/>
              <a:defRPr/>
            </a:pPr>
            <a:r>
              <a:rPr lang="en-US"/>
              <a:t>Bullet point sample five</a:t>
            </a:r>
          </a:p>
        </p:txBody>
      </p:sp>
      <p:sp>
        <p:nvSpPr>
          <p:cNvPr id="8" name="Slide Number Placeholder 8">
            <a:extLst>
              <a:ext uri="{FF2B5EF4-FFF2-40B4-BE49-F238E27FC236}">
                <a16:creationId xmlns:a16="http://schemas.microsoft.com/office/drawing/2014/main" id="{33EE745F-CC15-4D45-B1CE-F7E33CEB3959}"/>
              </a:ext>
            </a:extLst>
          </p:cNvPr>
          <p:cNvSpPr>
            <a:spLocks noGrp="1"/>
          </p:cNvSpPr>
          <p:nvPr>
            <p:ph type="sldNum" sz="quarter" idx="4"/>
          </p:nvPr>
        </p:nvSpPr>
        <p:spPr>
          <a:xfrm>
            <a:off x="202582" y="6388696"/>
            <a:ext cx="636727" cy="322851"/>
          </a:xfrm>
          <a:prstGeom prst="rect">
            <a:avLst/>
          </a:prstGeom>
        </p:spPr>
        <p:txBody>
          <a:bodyPr/>
          <a:lstStyle>
            <a:lvl1pPr>
              <a:defRPr>
                <a:solidFill>
                  <a:schemeClr val="bg1"/>
                </a:solidFill>
              </a:defRPr>
            </a:lvl1pPr>
          </a:lstStyle>
          <a:p>
            <a:fld id="{6D22F896-40B5-4ADD-8801-0D06FADFA095}" type="slidenum">
              <a:rPr lang="en-US" smtClean="0"/>
              <a:pPr/>
              <a:t>‹#›</a:t>
            </a:fld>
            <a:endParaRPr lang="en-US"/>
          </a:p>
        </p:txBody>
      </p:sp>
      <p:sp>
        <p:nvSpPr>
          <p:cNvPr id="10" name="TextBox 9">
            <a:extLst>
              <a:ext uri="{FF2B5EF4-FFF2-40B4-BE49-F238E27FC236}">
                <a16:creationId xmlns:a16="http://schemas.microsoft.com/office/drawing/2014/main" id="{08A4C661-3C3F-4120-9233-8F3D28F4074F}"/>
              </a:ext>
            </a:extLst>
          </p:cNvPr>
          <p:cNvSpPr txBox="1"/>
          <p:nvPr userDrawn="1"/>
        </p:nvSpPr>
        <p:spPr>
          <a:xfrm>
            <a:off x="4795693" y="6552660"/>
            <a:ext cx="6450985" cy="200055"/>
          </a:xfrm>
          <a:prstGeom prst="rect">
            <a:avLst/>
          </a:prstGeom>
          <a:noFill/>
        </p:spPr>
        <p:txBody>
          <a:bodyPr wrap="square">
            <a:spAutoFit/>
          </a:bodyPr>
          <a:lstStyle/>
          <a:p>
            <a:pPr algn="ctr"/>
            <a:r>
              <a:rPr lang="en-US" sz="700" b="0" i="0">
                <a:solidFill>
                  <a:schemeClr val="tx1">
                    <a:lumMod val="75000"/>
                    <a:lumOff val="25000"/>
                  </a:schemeClr>
                </a:solidFill>
                <a:effectLst/>
                <a:latin typeface="Helvetica Neue"/>
              </a:rPr>
              <a:t>THIS MATERIAL IS CONFIDENTIAL</a:t>
            </a:r>
            <a:endParaRPr lang="en-US" sz="700">
              <a:solidFill>
                <a:schemeClr val="tx1">
                  <a:lumMod val="75000"/>
                  <a:lumOff val="25000"/>
                </a:schemeClr>
              </a:solidFill>
            </a:endParaRPr>
          </a:p>
        </p:txBody>
      </p:sp>
    </p:spTree>
    <p:extLst>
      <p:ext uri="{BB962C8B-B14F-4D97-AF65-F5344CB8AC3E}">
        <p14:creationId xmlns:p14="http://schemas.microsoft.com/office/powerpoint/2010/main" val="3399912678"/>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preserve="1" userDrawn="1">
  <p:cSld name="6_Content with Caption">
    <p:bg>
      <p:bgRef idx="1001">
        <a:schemeClr val="bg1"/>
      </p:bgRef>
    </p:bg>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25DCBCB0-8448-4D00-99A9-D5728193D767}"/>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a:stretch/>
        </p:blipFill>
        <p:spPr>
          <a:xfrm>
            <a:off x="0" y="0"/>
            <a:ext cx="4736967" cy="6857999"/>
          </a:xfrm>
          <a:prstGeom prst="rect">
            <a:avLst/>
          </a:prstGeom>
        </p:spPr>
      </p:pic>
      <p:sp>
        <p:nvSpPr>
          <p:cNvPr id="2" name="Title 1"/>
          <p:cNvSpPr>
            <a:spLocks noGrp="1"/>
          </p:cNvSpPr>
          <p:nvPr>
            <p:ph type="title"/>
          </p:nvPr>
        </p:nvSpPr>
        <p:spPr>
          <a:xfrm>
            <a:off x="742305" y="732713"/>
            <a:ext cx="3273099" cy="2247117"/>
          </a:xfrm>
        </p:spPr>
        <p:txBody>
          <a:bodyPr anchor="b">
            <a:normAutofit/>
          </a:bodyPr>
          <a:lstStyle>
            <a:lvl1pPr algn="l">
              <a:defRPr sz="2400">
                <a:solidFill>
                  <a:schemeClr val="bg1"/>
                </a:solidFill>
              </a:defRPr>
            </a:lvl1pPr>
          </a:lstStyle>
          <a:p>
            <a:r>
              <a:rPr lang="en-US"/>
              <a:t>Click to edit Master title style</a:t>
            </a:r>
          </a:p>
        </p:txBody>
      </p:sp>
      <p:sp>
        <p:nvSpPr>
          <p:cNvPr id="4" name="Text Placeholder 3"/>
          <p:cNvSpPr>
            <a:spLocks noGrp="1"/>
          </p:cNvSpPr>
          <p:nvPr>
            <p:ph type="body" sz="half" idx="2"/>
          </p:nvPr>
        </p:nvSpPr>
        <p:spPr>
          <a:xfrm>
            <a:off x="742306" y="3205491"/>
            <a:ext cx="3275013" cy="2248181"/>
          </a:xfrm>
          <a:prstGeom prst="rect">
            <a:avLst/>
          </a:prstGeom>
        </p:spPr>
        <p:txBody>
          <a:bodyPr/>
          <a:lstStyle>
            <a:lvl1pPr marL="0" indent="0" algn="l">
              <a:buNone/>
              <a:defRPr sz="16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cxnSp>
        <p:nvCxnSpPr>
          <p:cNvPr id="17" name="Straight Connector 16"/>
          <p:cNvCxnSpPr>
            <a:cxnSpLocks/>
          </p:cNvCxnSpPr>
          <p:nvPr/>
        </p:nvCxnSpPr>
        <p:spPr>
          <a:xfrm>
            <a:off x="794507" y="3128387"/>
            <a:ext cx="3220897" cy="0"/>
          </a:xfrm>
          <a:prstGeom prst="line">
            <a:avLst/>
          </a:prstGeom>
          <a:ln w="31750">
            <a:solidFill>
              <a:schemeClr val="bg1"/>
            </a:solidFill>
          </a:ln>
        </p:spPr>
        <p:style>
          <a:lnRef idx="3">
            <a:schemeClr val="accent1"/>
          </a:lnRef>
          <a:fillRef idx="0">
            <a:schemeClr val="accent1"/>
          </a:fillRef>
          <a:effectRef idx="2">
            <a:schemeClr val="accent1"/>
          </a:effectRef>
          <a:fontRef idx="minor">
            <a:schemeClr val="tx1"/>
          </a:fontRef>
        </p:style>
      </p:cxnSp>
      <p:sp>
        <p:nvSpPr>
          <p:cNvPr id="13" name="Text Placeholder 3">
            <a:extLst>
              <a:ext uri="{FF2B5EF4-FFF2-40B4-BE49-F238E27FC236}">
                <a16:creationId xmlns:a16="http://schemas.microsoft.com/office/drawing/2014/main" id="{1E9839C3-A93C-44C2-B383-3CA7638930D5}"/>
              </a:ext>
            </a:extLst>
          </p:cNvPr>
          <p:cNvSpPr>
            <a:spLocks noGrp="1"/>
          </p:cNvSpPr>
          <p:nvPr>
            <p:ph type="body" sz="half" idx="10" hasCustomPrompt="1"/>
          </p:nvPr>
        </p:nvSpPr>
        <p:spPr>
          <a:xfrm>
            <a:off x="5361190" y="1234085"/>
            <a:ext cx="5090358" cy="2003742"/>
          </a:xfrm>
          <a:prstGeom prst="rect">
            <a:avLst/>
          </a:prstGeom>
        </p:spPr>
        <p:txBody>
          <a:bodyPr>
            <a:noAutofit/>
          </a:bodyPr>
          <a:lstStyle>
            <a:lvl1pPr marL="0" indent="0" algn="l">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a:t>
            </a:r>
            <a:r>
              <a:rPr lang="en-US" err="1"/>
              <a:t>labore</a:t>
            </a:r>
            <a:r>
              <a:rPr lang="en-US"/>
              <a:t> et dolore magna </a:t>
            </a:r>
            <a:r>
              <a:rPr lang="en-US" err="1"/>
              <a:t>aliqua</a:t>
            </a:r>
            <a:r>
              <a:rPr lang="en-US"/>
              <a:t>. Ut </a:t>
            </a:r>
            <a:r>
              <a:rPr lang="en-US" err="1"/>
              <a:t>enim</a:t>
            </a:r>
            <a:r>
              <a:rPr lang="en-US"/>
              <a:t> ad minim </a:t>
            </a:r>
            <a:r>
              <a:rPr lang="en-US" err="1"/>
              <a:t>veniam</a:t>
            </a:r>
            <a:r>
              <a:rPr lang="en-US"/>
              <a:t>, </a:t>
            </a:r>
            <a:r>
              <a:rPr lang="en-US" err="1"/>
              <a:t>quis</a:t>
            </a:r>
            <a:r>
              <a:rPr lang="en-US"/>
              <a:t> </a:t>
            </a:r>
            <a:r>
              <a:rPr lang="en-US" err="1"/>
              <a:t>nostrud</a:t>
            </a:r>
            <a:r>
              <a:rPr lang="en-US"/>
              <a:t> exercitation </a:t>
            </a:r>
            <a:r>
              <a:rPr lang="en-US" err="1"/>
              <a:t>ullamco</a:t>
            </a:r>
            <a:r>
              <a:rPr lang="en-US"/>
              <a:t> </a:t>
            </a:r>
            <a:r>
              <a:rPr lang="en-US" err="1"/>
              <a:t>laboris</a:t>
            </a:r>
            <a:r>
              <a:rPr lang="en-US"/>
              <a:t> nisi </a:t>
            </a:r>
            <a:r>
              <a:rPr lang="en-US" err="1"/>
              <a:t>ut</a:t>
            </a:r>
            <a:r>
              <a:rPr lang="en-US"/>
              <a:t> </a:t>
            </a:r>
            <a:r>
              <a:rPr lang="en-US" err="1"/>
              <a:t>aliquip</a:t>
            </a:r>
            <a:r>
              <a:rPr lang="en-US"/>
              <a:t> ex </a:t>
            </a:r>
            <a:r>
              <a:rPr lang="en-US" err="1"/>
              <a:t>ea</a:t>
            </a:r>
            <a:r>
              <a:rPr lang="en-US"/>
              <a:t> </a:t>
            </a:r>
            <a:r>
              <a:rPr lang="en-US" err="1"/>
              <a:t>commodo</a:t>
            </a:r>
            <a:r>
              <a:rPr lang="en-US"/>
              <a:t> </a:t>
            </a:r>
            <a:r>
              <a:rPr lang="en-US" err="1"/>
              <a:t>consequat</a:t>
            </a:r>
            <a:r>
              <a:rPr lang="en-US"/>
              <a:t>. Duis </a:t>
            </a:r>
            <a:r>
              <a:rPr lang="en-US" err="1"/>
              <a:t>aute</a:t>
            </a:r>
            <a:r>
              <a:rPr lang="en-US"/>
              <a:t> </a:t>
            </a:r>
            <a:r>
              <a:rPr lang="en-US" err="1"/>
              <a:t>irure</a:t>
            </a:r>
            <a:r>
              <a:rPr lang="en-US"/>
              <a:t> dolor in </a:t>
            </a:r>
            <a:r>
              <a:rPr lang="en-US" err="1"/>
              <a:t>reprehenderit</a:t>
            </a:r>
            <a:r>
              <a:rPr lang="en-US"/>
              <a:t> in </a:t>
            </a:r>
            <a:r>
              <a:rPr lang="en-US" err="1"/>
              <a:t>voluptate</a:t>
            </a:r>
            <a:r>
              <a:rPr lang="en-US"/>
              <a:t> </a:t>
            </a:r>
            <a:r>
              <a:rPr lang="en-US" err="1"/>
              <a:t>velit</a:t>
            </a:r>
            <a:r>
              <a:rPr lang="en-US"/>
              <a:t> </a:t>
            </a:r>
            <a:r>
              <a:rPr lang="en-US" err="1"/>
              <a:t>esse</a:t>
            </a:r>
            <a:r>
              <a:rPr lang="en-US"/>
              <a:t> </a:t>
            </a:r>
            <a:r>
              <a:rPr lang="en-US" err="1"/>
              <a:t>cillum</a:t>
            </a:r>
            <a:r>
              <a:rPr lang="en-US"/>
              <a:t> dolore </a:t>
            </a:r>
            <a:r>
              <a:rPr lang="en-US" err="1"/>
              <a:t>eu</a:t>
            </a:r>
            <a:r>
              <a:rPr lang="en-US"/>
              <a:t> </a:t>
            </a:r>
            <a:r>
              <a:rPr lang="en-US" err="1"/>
              <a:t>fugiat</a:t>
            </a:r>
            <a:r>
              <a:rPr lang="en-US"/>
              <a:t> </a:t>
            </a:r>
            <a:r>
              <a:rPr lang="en-US" err="1"/>
              <a:t>nulla</a:t>
            </a:r>
            <a:r>
              <a:rPr lang="en-US"/>
              <a:t> </a:t>
            </a:r>
            <a:r>
              <a:rPr lang="en-US" err="1"/>
              <a:t>pariatur</a:t>
            </a:r>
            <a:r>
              <a:rPr lang="en-US"/>
              <a:t>. </a:t>
            </a:r>
            <a:r>
              <a:rPr lang="en-US" err="1"/>
              <a:t>Excepteur</a:t>
            </a:r>
            <a:r>
              <a:rPr lang="en-US"/>
              <a:t> </a:t>
            </a:r>
            <a:r>
              <a:rPr lang="en-US" err="1"/>
              <a:t>sint</a:t>
            </a:r>
            <a:r>
              <a:rPr lang="en-US"/>
              <a:t> </a:t>
            </a:r>
            <a:r>
              <a:rPr lang="en-US" err="1"/>
              <a:t>occaecat</a:t>
            </a:r>
            <a:r>
              <a:rPr lang="en-US"/>
              <a:t> </a:t>
            </a:r>
            <a:r>
              <a:rPr lang="en-US" err="1"/>
              <a:t>cupidatat</a:t>
            </a:r>
            <a:r>
              <a:rPr lang="en-US"/>
              <a:t> non </a:t>
            </a:r>
            <a:r>
              <a:rPr lang="en-US" err="1"/>
              <a:t>proident</a:t>
            </a:r>
            <a:r>
              <a:rPr lang="en-US"/>
              <a:t>, sunt in culpa qui </a:t>
            </a:r>
            <a:r>
              <a:rPr lang="en-US" err="1"/>
              <a:t>officia</a:t>
            </a:r>
            <a:r>
              <a:rPr lang="en-US"/>
              <a:t> </a:t>
            </a:r>
            <a:r>
              <a:rPr lang="en-US" err="1"/>
              <a:t>deserunt</a:t>
            </a:r>
            <a:r>
              <a:rPr lang="en-US"/>
              <a:t> </a:t>
            </a:r>
            <a:r>
              <a:rPr lang="en-US" err="1"/>
              <a:t>mollit</a:t>
            </a:r>
            <a:r>
              <a:rPr lang="en-US"/>
              <a:t> </a:t>
            </a:r>
            <a:r>
              <a:rPr lang="en-US" err="1"/>
              <a:t>anim</a:t>
            </a:r>
            <a:r>
              <a:rPr lang="en-US"/>
              <a:t> id </a:t>
            </a:r>
            <a:r>
              <a:rPr lang="en-US" err="1"/>
              <a:t>est</a:t>
            </a:r>
            <a:r>
              <a:rPr lang="en-US"/>
              <a:t> </a:t>
            </a:r>
            <a:r>
              <a:rPr lang="en-US" err="1"/>
              <a:t>laborum</a:t>
            </a:r>
            <a:r>
              <a:rPr lang="en-US"/>
              <a:t>.</a:t>
            </a:r>
          </a:p>
        </p:txBody>
      </p:sp>
      <p:sp>
        <p:nvSpPr>
          <p:cNvPr id="14" name="Text Placeholder 3">
            <a:extLst>
              <a:ext uri="{FF2B5EF4-FFF2-40B4-BE49-F238E27FC236}">
                <a16:creationId xmlns:a16="http://schemas.microsoft.com/office/drawing/2014/main" id="{31E0046A-66CB-4A8A-9376-D6A4931EB306}"/>
              </a:ext>
            </a:extLst>
          </p:cNvPr>
          <p:cNvSpPr>
            <a:spLocks noGrp="1"/>
          </p:cNvSpPr>
          <p:nvPr>
            <p:ph type="body" sz="half" idx="11" hasCustomPrompt="1"/>
          </p:nvPr>
        </p:nvSpPr>
        <p:spPr>
          <a:xfrm>
            <a:off x="5369114" y="3548609"/>
            <a:ext cx="5524404" cy="2003742"/>
          </a:xfrm>
          <a:prstGeom prst="rect">
            <a:avLst/>
          </a:prstGeom>
        </p:spPr>
        <p:txBody>
          <a:bodyPr>
            <a:noAutofit/>
          </a:bodyPr>
          <a:lstStyle>
            <a:lvl1pPr marL="285750" marR="0" indent="-285750" algn="l" defTabSz="914400" rtl="0" eaLnBrk="1" fontAlgn="auto" latinLnBrk="0" hangingPunct="1">
              <a:lnSpc>
                <a:spcPct val="120000"/>
              </a:lnSpc>
              <a:spcBef>
                <a:spcPts val="1000"/>
              </a:spcBef>
              <a:spcAft>
                <a:spcPts val="0"/>
              </a:spcAft>
              <a:buClr>
                <a:schemeClr val="accent1"/>
              </a:buClr>
              <a:buSzPct val="100000"/>
              <a:buFont typeface="Arial" panose="020B0604020202020204" pitchFamily="34" charset="0"/>
              <a:buChar char="•"/>
              <a:tabLst/>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Bullet point sample one</a:t>
            </a:r>
          </a:p>
          <a:p>
            <a:pPr marL="285750" marR="0" lvl="0" indent="-285750" algn="l" defTabSz="914400" rtl="0" eaLnBrk="1" fontAlgn="auto" latinLnBrk="0" hangingPunct="1">
              <a:lnSpc>
                <a:spcPct val="120000"/>
              </a:lnSpc>
              <a:spcBef>
                <a:spcPts val="1000"/>
              </a:spcBef>
              <a:spcAft>
                <a:spcPts val="0"/>
              </a:spcAft>
              <a:buClr>
                <a:schemeClr val="accent1"/>
              </a:buClr>
              <a:buSzPct val="100000"/>
              <a:tabLst/>
              <a:defRPr/>
            </a:pPr>
            <a:r>
              <a:rPr lang="en-US"/>
              <a:t>Bullet point sample two</a:t>
            </a:r>
          </a:p>
          <a:p>
            <a:pPr marL="285750" marR="0" lvl="0" indent="-285750" algn="l" defTabSz="914400" rtl="0" eaLnBrk="1" fontAlgn="auto" latinLnBrk="0" hangingPunct="1">
              <a:lnSpc>
                <a:spcPct val="120000"/>
              </a:lnSpc>
              <a:spcBef>
                <a:spcPts val="1000"/>
              </a:spcBef>
              <a:spcAft>
                <a:spcPts val="0"/>
              </a:spcAft>
              <a:buClr>
                <a:schemeClr val="accent1"/>
              </a:buClr>
              <a:buSzPct val="100000"/>
              <a:tabLst/>
              <a:defRPr/>
            </a:pPr>
            <a:r>
              <a:rPr lang="en-US"/>
              <a:t>Bullet point sample three</a:t>
            </a:r>
          </a:p>
          <a:p>
            <a:pPr marL="285750" marR="0" lvl="0" indent="-285750" algn="l" defTabSz="914400" rtl="0" eaLnBrk="1" fontAlgn="auto" latinLnBrk="0" hangingPunct="1">
              <a:lnSpc>
                <a:spcPct val="120000"/>
              </a:lnSpc>
              <a:spcBef>
                <a:spcPts val="1000"/>
              </a:spcBef>
              <a:spcAft>
                <a:spcPts val="0"/>
              </a:spcAft>
              <a:buClr>
                <a:schemeClr val="accent1"/>
              </a:buClr>
              <a:buSzPct val="100000"/>
              <a:tabLst/>
              <a:defRPr/>
            </a:pPr>
            <a:r>
              <a:rPr lang="en-US"/>
              <a:t>Bullet point sample four</a:t>
            </a:r>
          </a:p>
          <a:p>
            <a:pPr marL="285750" marR="0" lvl="0" indent="-285750" algn="l" defTabSz="914400" rtl="0" eaLnBrk="1" fontAlgn="auto" latinLnBrk="0" hangingPunct="1">
              <a:lnSpc>
                <a:spcPct val="120000"/>
              </a:lnSpc>
              <a:spcBef>
                <a:spcPts val="1000"/>
              </a:spcBef>
              <a:spcAft>
                <a:spcPts val="0"/>
              </a:spcAft>
              <a:buClr>
                <a:schemeClr val="accent1"/>
              </a:buClr>
              <a:buSzPct val="100000"/>
              <a:tabLst/>
              <a:defRPr/>
            </a:pPr>
            <a:r>
              <a:rPr lang="en-US"/>
              <a:t>Bullet point sample five</a:t>
            </a:r>
          </a:p>
        </p:txBody>
      </p:sp>
      <p:sp>
        <p:nvSpPr>
          <p:cNvPr id="8" name="Slide Number Placeholder 8">
            <a:extLst>
              <a:ext uri="{FF2B5EF4-FFF2-40B4-BE49-F238E27FC236}">
                <a16:creationId xmlns:a16="http://schemas.microsoft.com/office/drawing/2014/main" id="{33EE745F-CC15-4D45-B1CE-F7E33CEB3959}"/>
              </a:ext>
            </a:extLst>
          </p:cNvPr>
          <p:cNvSpPr>
            <a:spLocks noGrp="1"/>
          </p:cNvSpPr>
          <p:nvPr>
            <p:ph type="sldNum" sz="quarter" idx="4"/>
          </p:nvPr>
        </p:nvSpPr>
        <p:spPr>
          <a:xfrm>
            <a:off x="202582" y="6388696"/>
            <a:ext cx="636727" cy="322851"/>
          </a:xfrm>
          <a:prstGeom prst="rect">
            <a:avLst/>
          </a:prstGeom>
        </p:spPr>
        <p:txBody>
          <a:bodyPr/>
          <a:lstStyle>
            <a:lvl1pPr>
              <a:defRPr>
                <a:solidFill>
                  <a:schemeClr val="bg1"/>
                </a:solidFill>
              </a:defRPr>
            </a:lvl1pPr>
          </a:lstStyle>
          <a:p>
            <a:fld id="{6D22F896-40B5-4ADD-8801-0D06FADFA095}" type="slidenum">
              <a:rPr lang="en-US" smtClean="0"/>
              <a:pPr/>
              <a:t>‹#›</a:t>
            </a:fld>
            <a:endParaRPr lang="en-US"/>
          </a:p>
        </p:txBody>
      </p:sp>
      <p:sp>
        <p:nvSpPr>
          <p:cNvPr id="10" name="TextBox 9">
            <a:extLst>
              <a:ext uri="{FF2B5EF4-FFF2-40B4-BE49-F238E27FC236}">
                <a16:creationId xmlns:a16="http://schemas.microsoft.com/office/drawing/2014/main" id="{08A4C661-3C3F-4120-9233-8F3D28F4074F}"/>
              </a:ext>
            </a:extLst>
          </p:cNvPr>
          <p:cNvSpPr txBox="1"/>
          <p:nvPr userDrawn="1"/>
        </p:nvSpPr>
        <p:spPr>
          <a:xfrm>
            <a:off x="4795693" y="6552660"/>
            <a:ext cx="6450985" cy="200055"/>
          </a:xfrm>
          <a:prstGeom prst="rect">
            <a:avLst/>
          </a:prstGeom>
          <a:noFill/>
        </p:spPr>
        <p:txBody>
          <a:bodyPr wrap="square">
            <a:spAutoFit/>
          </a:bodyPr>
          <a:lstStyle/>
          <a:p>
            <a:pPr algn="ctr"/>
            <a:r>
              <a:rPr lang="en-US" sz="700" b="0" i="0">
                <a:solidFill>
                  <a:schemeClr val="tx1">
                    <a:lumMod val="75000"/>
                    <a:lumOff val="25000"/>
                  </a:schemeClr>
                </a:solidFill>
                <a:effectLst/>
                <a:latin typeface="Helvetica Neue"/>
              </a:rPr>
              <a:t>THIS MATERIAL IS CONFIDENTIAL</a:t>
            </a:r>
            <a:endParaRPr lang="en-US" sz="700">
              <a:solidFill>
                <a:schemeClr val="tx1">
                  <a:lumMod val="75000"/>
                  <a:lumOff val="25000"/>
                </a:schemeClr>
              </a:solidFill>
            </a:endParaRPr>
          </a:p>
        </p:txBody>
      </p:sp>
      <p:pic>
        <p:nvPicPr>
          <p:cNvPr id="11" name="Picture 10" descr="A close up of a sign&#10;&#10;Description automatically generated">
            <a:extLst>
              <a:ext uri="{FF2B5EF4-FFF2-40B4-BE49-F238E27FC236}">
                <a16:creationId xmlns:a16="http://schemas.microsoft.com/office/drawing/2014/main" id="{0EB4DDF3-3C02-44CC-9257-C580E2CCAA8A}"/>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11419060" y="6442690"/>
            <a:ext cx="553002" cy="276501"/>
          </a:xfrm>
          <a:prstGeom prst="rect">
            <a:avLst/>
          </a:prstGeom>
        </p:spPr>
      </p:pic>
    </p:spTree>
    <p:extLst>
      <p:ext uri="{BB962C8B-B14F-4D97-AF65-F5344CB8AC3E}">
        <p14:creationId xmlns:p14="http://schemas.microsoft.com/office/powerpoint/2010/main" val="4028395727"/>
      </p:ext>
    </p:extLst>
  </p:cSld>
  <p:clrMapOvr>
    <a:overrideClrMapping bg1="lt1" tx1="dk1" bg2="lt2" tx2="dk2" accent1="accent1" accent2="accent2" accent3="accent3" accent4="accent4" accent5="accent5" accent6="accent6" hlink="hlink" folHlink="folHlink"/>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preserve="1" userDrawn="1">
  <p:cSld name="4_Content with Caption">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25DCBCB0-8448-4D00-99A9-D5728193D767}"/>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a:stretch/>
        </p:blipFill>
        <p:spPr>
          <a:xfrm>
            <a:off x="0" y="0"/>
            <a:ext cx="4736967" cy="6857999"/>
          </a:xfrm>
          <a:prstGeom prst="rect">
            <a:avLst/>
          </a:prstGeom>
        </p:spPr>
      </p:pic>
      <p:sp>
        <p:nvSpPr>
          <p:cNvPr id="2" name="Title 1"/>
          <p:cNvSpPr>
            <a:spLocks noGrp="1"/>
          </p:cNvSpPr>
          <p:nvPr>
            <p:ph type="title"/>
          </p:nvPr>
        </p:nvSpPr>
        <p:spPr>
          <a:xfrm>
            <a:off x="742305" y="732713"/>
            <a:ext cx="3273099" cy="2247117"/>
          </a:xfrm>
        </p:spPr>
        <p:txBody>
          <a:bodyPr anchor="b">
            <a:normAutofit/>
          </a:bodyPr>
          <a:lstStyle>
            <a:lvl1pPr algn="l">
              <a:defRPr sz="2400">
                <a:solidFill>
                  <a:schemeClr val="bg1"/>
                </a:solidFill>
              </a:defRPr>
            </a:lvl1pPr>
          </a:lstStyle>
          <a:p>
            <a:r>
              <a:rPr lang="en-US"/>
              <a:t>Click to edit Master title style</a:t>
            </a:r>
          </a:p>
        </p:txBody>
      </p:sp>
      <p:sp>
        <p:nvSpPr>
          <p:cNvPr id="4" name="Text Placeholder 3"/>
          <p:cNvSpPr>
            <a:spLocks noGrp="1"/>
          </p:cNvSpPr>
          <p:nvPr>
            <p:ph type="body" sz="half" idx="2"/>
          </p:nvPr>
        </p:nvSpPr>
        <p:spPr>
          <a:xfrm>
            <a:off x="742306" y="3205491"/>
            <a:ext cx="3275013" cy="2248181"/>
          </a:xfrm>
          <a:prstGeom prst="rect">
            <a:avLst/>
          </a:prstGeom>
        </p:spPr>
        <p:txBody>
          <a:bodyPr/>
          <a:lstStyle>
            <a:lvl1pPr marL="0" indent="0" algn="l">
              <a:buNone/>
              <a:defRPr sz="16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cxnSp>
        <p:nvCxnSpPr>
          <p:cNvPr id="17" name="Straight Connector 16"/>
          <p:cNvCxnSpPr>
            <a:cxnSpLocks/>
          </p:cNvCxnSpPr>
          <p:nvPr/>
        </p:nvCxnSpPr>
        <p:spPr>
          <a:xfrm>
            <a:off x="794507" y="3128387"/>
            <a:ext cx="3220897" cy="0"/>
          </a:xfrm>
          <a:prstGeom prst="line">
            <a:avLst/>
          </a:prstGeom>
          <a:ln w="31750">
            <a:solidFill>
              <a:schemeClr val="bg1"/>
            </a:solidFill>
          </a:ln>
        </p:spPr>
        <p:style>
          <a:lnRef idx="3">
            <a:schemeClr val="accent1"/>
          </a:lnRef>
          <a:fillRef idx="0">
            <a:schemeClr val="accent1"/>
          </a:fillRef>
          <a:effectRef idx="2">
            <a:schemeClr val="accent1"/>
          </a:effectRef>
          <a:fontRef idx="minor">
            <a:schemeClr val="tx1"/>
          </a:fontRef>
        </p:style>
      </p:cxnSp>
      <p:sp>
        <p:nvSpPr>
          <p:cNvPr id="13" name="Text Placeholder 3">
            <a:extLst>
              <a:ext uri="{FF2B5EF4-FFF2-40B4-BE49-F238E27FC236}">
                <a16:creationId xmlns:a16="http://schemas.microsoft.com/office/drawing/2014/main" id="{1E9839C3-A93C-44C2-B383-3CA7638930D5}"/>
              </a:ext>
            </a:extLst>
          </p:cNvPr>
          <p:cNvSpPr>
            <a:spLocks noGrp="1"/>
          </p:cNvSpPr>
          <p:nvPr>
            <p:ph type="body" sz="half" idx="10" hasCustomPrompt="1"/>
          </p:nvPr>
        </p:nvSpPr>
        <p:spPr>
          <a:xfrm>
            <a:off x="5361190" y="1234085"/>
            <a:ext cx="5156619" cy="2003742"/>
          </a:xfrm>
          <a:prstGeom prst="rect">
            <a:avLst/>
          </a:prstGeom>
        </p:spPr>
        <p:txBody>
          <a:bodyPr>
            <a:noAutofit/>
          </a:bodyPr>
          <a:lstStyle>
            <a:lvl1pPr marL="0" indent="0" algn="l">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a:t>
            </a:r>
            <a:r>
              <a:rPr lang="en-US" err="1"/>
              <a:t>labore</a:t>
            </a:r>
            <a:r>
              <a:rPr lang="en-US"/>
              <a:t> et dolore magna </a:t>
            </a:r>
            <a:r>
              <a:rPr lang="en-US" err="1"/>
              <a:t>aliqua</a:t>
            </a:r>
            <a:r>
              <a:rPr lang="en-US"/>
              <a:t>. Ut </a:t>
            </a:r>
            <a:r>
              <a:rPr lang="en-US" err="1"/>
              <a:t>enim</a:t>
            </a:r>
            <a:r>
              <a:rPr lang="en-US"/>
              <a:t> ad minim </a:t>
            </a:r>
            <a:r>
              <a:rPr lang="en-US" err="1"/>
              <a:t>veniam</a:t>
            </a:r>
            <a:r>
              <a:rPr lang="en-US"/>
              <a:t>, </a:t>
            </a:r>
            <a:r>
              <a:rPr lang="en-US" err="1"/>
              <a:t>quis</a:t>
            </a:r>
            <a:r>
              <a:rPr lang="en-US"/>
              <a:t> </a:t>
            </a:r>
            <a:r>
              <a:rPr lang="en-US" err="1"/>
              <a:t>nostrud</a:t>
            </a:r>
            <a:r>
              <a:rPr lang="en-US"/>
              <a:t> exercitation </a:t>
            </a:r>
            <a:r>
              <a:rPr lang="en-US" err="1"/>
              <a:t>ullamco</a:t>
            </a:r>
            <a:r>
              <a:rPr lang="en-US"/>
              <a:t> </a:t>
            </a:r>
            <a:r>
              <a:rPr lang="en-US" err="1"/>
              <a:t>laboris</a:t>
            </a:r>
            <a:r>
              <a:rPr lang="en-US"/>
              <a:t> nisi </a:t>
            </a:r>
            <a:r>
              <a:rPr lang="en-US" err="1"/>
              <a:t>ut</a:t>
            </a:r>
            <a:r>
              <a:rPr lang="en-US"/>
              <a:t> </a:t>
            </a:r>
            <a:r>
              <a:rPr lang="en-US" err="1"/>
              <a:t>aliquip</a:t>
            </a:r>
            <a:r>
              <a:rPr lang="en-US"/>
              <a:t> ex </a:t>
            </a:r>
            <a:r>
              <a:rPr lang="en-US" err="1"/>
              <a:t>ea</a:t>
            </a:r>
            <a:r>
              <a:rPr lang="en-US"/>
              <a:t> </a:t>
            </a:r>
            <a:r>
              <a:rPr lang="en-US" err="1"/>
              <a:t>commodo</a:t>
            </a:r>
            <a:r>
              <a:rPr lang="en-US"/>
              <a:t> </a:t>
            </a:r>
            <a:r>
              <a:rPr lang="en-US" err="1"/>
              <a:t>consequat</a:t>
            </a:r>
            <a:r>
              <a:rPr lang="en-US"/>
              <a:t>. Duis </a:t>
            </a:r>
            <a:r>
              <a:rPr lang="en-US" err="1"/>
              <a:t>aute</a:t>
            </a:r>
            <a:r>
              <a:rPr lang="en-US"/>
              <a:t> </a:t>
            </a:r>
            <a:r>
              <a:rPr lang="en-US" err="1"/>
              <a:t>irure</a:t>
            </a:r>
            <a:r>
              <a:rPr lang="en-US"/>
              <a:t> dolor in </a:t>
            </a:r>
            <a:r>
              <a:rPr lang="en-US" err="1"/>
              <a:t>reprehenderit</a:t>
            </a:r>
            <a:r>
              <a:rPr lang="en-US"/>
              <a:t> in </a:t>
            </a:r>
            <a:r>
              <a:rPr lang="en-US" err="1"/>
              <a:t>voluptate</a:t>
            </a:r>
            <a:r>
              <a:rPr lang="en-US"/>
              <a:t> </a:t>
            </a:r>
            <a:r>
              <a:rPr lang="en-US" err="1"/>
              <a:t>velit</a:t>
            </a:r>
            <a:r>
              <a:rPr lang="en-US"/>
              <a:t> </a:t>
            </a:r>
            <a:r>
              <a:rPr lang="en-US" err="1"/>
              <a:t>esse</a:t>
            </a:r>
            <a:r>
              <a:rPr lang="en-US"/>
              <a:t> </a:t>
            </a:r>
            <a:r>
              <a:rPr lang="en-US" err="1"/>
              <a:t>cillum</a:t>
            </a:r>
            <a:r>
              <a:rPr lang="en-US"/>
              <a:t> dolore </a:t>
            </a:r>
            <a:r>
              <a:rPr lang="en-US" err="1"/>
              <a:t>eu</a:t>
            </a:r>
            <a:r>
              <a:rPr lang="en-US"/>
              <a:t> </a:t>
            </a:r>
            <a:r>
              <a:rPr lang="en-US" err="1"/>
              <a:t>fugiat</a:t>
            </a:r>
            <a:r>
              <a:rPr lang="en-US"/>
              <a:t> </a:t>
            </a:r>
            <a:r>
              <a:rPr lang="en-US" err="1"/>
              <a:t>nulla</a:t>
            </a:r>
            <a:r>
              <a:rPr lang="en-US"/>
              <a:t> </a:t>
            </a:r>
            <a:r>
              <a:rPr lang="en-US" err="1"/>
              <a:t>pariatur</a:t>
            </a:r>
            <a:r>
              <a:rPr lang="en-US"/>
              <a:t>. </a:t>
            </a:r>
            <a:r>
              <a:rPr lang="en-US" err="1"/>
              <a:t>Excepteur</a:t>
            </a:r>
            <a:r>
              <a:rPr lang="en-US"/>
              <a:t> </a:t>
            </a:r>
            <a:r>
              <a:rPr lang="en-US" err="1"/>
              <a:t>sint</a:t>
            </a:r>
            <a:r>
              <a:rPr lang="en-US"/>
              <a:t> </a:t>
            </a:r>
            <a:r>
              <a:rPr lang="en-US" err="1"/>
              <a:t>occaecat</a:t>
            </a:r>
            <a:r>
              <a:rPr lang="en-US"/>
              <a:t> </a:t>
            </a:r>
            <a:r>
              <a:rPr lang="en-US" err="1"/>
              <a:t>cupidatat</a:t>
            </a:r>
            <a:r>
              <a:rPr lang="en-US"/>
              <a:t> non </a:t>
            </a:r>
            <a:r>
              <a:rPr lang="en-US" err="1"/>
              <a:t>proident</a:t>
            </a:r>
            <a:r>
              <a:rPr lang="en-US"/>
              <a:t>, sunt in culpa qui </a:t>
            </a:r>
            <a:r>
              <a:rPr lang="en-US" err="1"/>
              <a:t>officia</a:t>
            </a:r>
            <a:r>
              <a:rPr lang="en-US"/>
              <a:t> </a:t>
            </a:r>
            <a:r>
              <a:rPr lang="en-US" err="1"/>
              <a:t>deserunt</a:t>
            </a:r>
            <a:r>
              <a:rPr lang="en-US"/>
              <a:t> </a:t>
            </a:r>
            <a:r>
              <a:rPr lang="en-US" err="1"/>
              <a:t>mollit</a:t>
            </a:r>
            <a:r>
              <a:rPr lang="en-US"/>
              <a:t> </a:t>
            </a:r>
            <a:r>
              <a:rPr lang="en-US" err="1"/>
              <a:t>anim</a:t>
            </a:r>
            <a:r>
              <a:rPr lang="en-US"/>
              <a:t> id </a:t>
            </a:r>
            <a:r>
              <a:rPr lang="en-US" err="1"/>
              <a:t>est</a:t>
            </a:r>
            <a:r>
              <a:rPr lang="en-US"/>
              <a:t> </a:t>
            </a:r>
            <a:r>
              <a:rPr lang="en-US" err="1"/>
              <a:t>laborum</a:t>
            </a:r>
            <a:r>
              <a:rPr lang="en-US"/>
              <a:t>.</a:t>
            </a:r>
          </a:p>
        </p:txBody>
      </p:sp>
      <p:sp>
        <p:nvSpPr>
          <p:cNvPr id="14" name="Text Placeholder 3">
            <a:extLst>
              <a:ext uri="{FF2B5EF4-FFF2-40B4-BE49-F238E27FC236}">
                <a16:creationId xmlns:a16="http://schemas.microsoft.com/office/drawing/2014/main" id="{31E0046A-66CB-4A8A-9376-D6A4931EB306}"/>
              </a:ext>
            </a:extLst>
          </p:cNvPr>
          <p:cNvSpPr>
            <a:spLocks noGrp="1"/>
          </p:cNvSpPr>
          <p:nvPr>
            <p:ph type="body" sz="half" idx="11" hasCustomPrompt="1"/>
          </p:nvPr>
        </p:nvSpPr>
        <p:spPr>
          <a:xfrm>
            <a:off x="5369114" y="3548609"/>
            <a:ext cx="5524404" cy="2003742"/>
          </a:xfrm>
          <a:prstGeom prst="rect">
            <a:avLst/>
          </a:prstGeom>
        </p:spPr>
        <p:txBody>
          <a:bodyPr>
            <a:noAutofit/>
          </a:bodyPr>
          <a:lstStyle>
            <a:lvl1pPr marL="285750" marR="0" indent="-285750" algn="l" defTabSz="914400" rtl="0" eaLnBrk="1" fontAlgn="auto" latinLnBrk="0" hangingPunct="1">
              <a:lnSpc>
                <a:spcPct val="120000"/>
              </a:lnSpc>
              <a:spcBef>
                <a:spcPts val="1000"/>
              </a:spcBef>
              <a:spcAft>
                <a:spcPts val="0"/>
              </a:spcAft>
              <a:buClr>
                <a:schemeClr val="accent1"/>
              </a:buClr>
              <a:buSzPct val="100000"/>
              <a:buFont typeface="Arial" panose="020B0604020202020204" pitchFamily="34" charset="0"/>
              <a:buChar char="•"/>
              <a:tabLst/>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Bullet point sample one</a:t>
            </a:r>
          </a:p>
          <a:p>
            <a:pPr marL="285750" marR="0" lvl="0" indent="-285750" algn="l" defTabSz="914400" rtl="0" eaLnBrk="1" fontAlgn="auto" latinLnBrk="0" hangingPunct="1">
              <a:lnSpc>
                <a:spcPct val="120000"/>
              </a:lnSpc>
              <a:spcBef>
                <a:spcPts val="1000"/>
              </a:spcBef>
              <a:spcAft>
                <a:spcPts val="0"/>
              </a:spcAft>
              <a:buClr>
                <a:schemeClr val="accent1"/>
              </a:buClr>
              <a:buSzPct val="100000"/>
              <a:tabLst/>
              <a:defRPr/>
            </a:pPr>
            <a:r>
              <a:rPr lang="en-US"/>
              <a:t>Bullet point sample two</a:t>
            </a:r>
          </a:p>
          <a:p>
            <a:pPr marL="285750" marR="0" lvl="0" indent="-285750" algn="l" defTabSz="914400" rtl="0" eaLnBrk="1" fontAlgn="auto" latinLnBrk="0" hangingPunct="1">
              <a:lnSpc>
                <a:spcPct val="120000"/>
              </a:lnSpc>
              <a:spcBef>
                <a:spcPts val="1000"/>
              </a:spcBef>
              <a:spcAft>
                <a:spcPts val="0"/>
              </a:spcAft>
              <a:buClr>
                <a:schemeClr val="accent1"/>
              </a:buClr>
              <a:buSzPct val="100000"/>
              <a:tabLst/>
              <a:defRPr/>
            </a:pPr>
            <a:r>
              <a:rPr lang="en-US"/>
              <a:t>Bullet point sample three</a:t>
            </a:r>
          </a:p>
          <a:p>
            <a:pPr marL="285750" marR="0" lvl="0" indent="-285750" algn="l" defTabSz="914400" rtl="0" eaLnBrk="1" fontAlgn="auto" latinLnBrk="0" hangingPunct="1">
              <a:lnSpc>
                <a:spcPct val="120000"/>
              </a:lnSpc>
              <a:spcBef>
                <a:spcPts val="1000"/>
              </a:spcBef>
              <a:spcAft>
                <a:spcPts val="0"/>
              </a:spcAft>
              <a:buClr>
                <a:schemeClr val="accent1"/>
              </a:buClr>
              <a:buSzPct val="100000"/>
              <a:tabLst/>
              <a:defRPr/>
            </a:pPr>
            <a:r>
              <a:rPr lang="en-US"/>
              <a:t>Bullet point sample four</a:t>
            </a:r>
          </a:p>
          <a:p>
            <a:pPr marL="285750" marR="0" lvl="0" indent="-285750" algn="l" defTabSz="914400" rtl="0" eaLnBrk="1" fontAlgn="auto" latinLnBrk="0" hangingPunct="1">
              <a:lnSpc>
                <a:spcPct val="120000"/>
              </a:lnSpc>
              <a:spcBef>
                <a:spcPts val="1000"/>
              </a:spcBef>
              <a:spcAft>
                <a:spcPts val="0"/>
              </a:spcAft>
              <a:buClr>
                <a:schemeClr val="accent1"/>
              </a:buClr>
              <a:buSzPct val="100000"/>
              <a:tabLst/>
              <a:defRPr/>
            </a:pPr>
            <a:r>
              <a:rPr lang="en-US"/>
              <a:t>Bullet point sample five</a:t>
            </a:r>
          </a:p>
        </p:txBody>
      </p:sp>
      <p:sp>
        <p:nvSpPr>
          <p:cNvPr id="8" name="Slide Number Placeholder 8">
            <a:extLst>
              <a:ext uri="{FF2B5EF4-FFF2-40B4-BE49-F238E27FC236}">
                <a16:creationId xmlns:a16="http://schemas.microsoft.com/office/drawing/2014/main" id="{76A314EE-1DEF-4687-A187-941A1BDACAA0}"/>
              </a:ext>
            </a:extLst>
          </p:cNvPr>
          <p:cNvSpPr>
            <a:spLocks noGrp="1"/>
          </p:cNvSpPr>
          <p:nvPr>
            <p:ph type="sldNum" sz="quarter" idx="4"/>
          </p:nvPr>
        </p:nvSpPr>
        <p:spPr>
          <a:xfrm>
            <a:off x="202582" y="6388696"/>
            <a:ext cx="636727" cy="322851"/>
          </a:xfrm>
          <a:prstGeom prst="rect">
            <a:avLst/>
          </a:prstGeom>
        </p:spPr>
        <p:txBody>
          <a:bodyPr/>
          <a:lstStyle>
            <a:lvl1pPr>
              <a:defRPr>
                <a:solidFill>
                  <a:schemeClr val="bg1"/>
                </a:solidFill>
              </a:defRPr>
            </a:lvl1pPr>
          </a:lstStyle>
          <a:p>
            <a:fld id="{6D22F896-40B5-4ADD-8801-0D06FADFA095}" type="slidenum">
              <a:rPr lang="en-US" smtClean="0"/>
              <a:pPr/>
              <a:t>‹#›</a:t>
            </a:fld>
            <a:endParaRPr lang="en-US"/>
          </a:p>
        </p:txBody>
      </p:sp>
      <p:sp>
        <p:nvSpPr>
          <p:cNvPr id="10" name="TextBox 9">
            <a:extLst>
              <a:ext uri="{FF2B5EF4-FFF2-40B4-BE49-F238E27FC236}">
                <a16:creationId xmlns:a16="http://schemas.microsoft.com/office/drawing/2014/main" id="{C79F2E4A-580F-4EB4-865B-F8E86F4CF183}"/>
              </a:ext>
            </a:extLst>
          </p:cNvPr>
          <p:cNvSpPr txBox="1"/>
          <p:nvPr userDrawn="1"/>
        </p:nvSpPr>
        <p:spPr>
          <a:xfrm>
            <a:off x="4795693" y="6552660"/>
            <a:ext cx="6450985" cy="200055"/>
          </a:xfrm>
          <a:prstGeom prst="rect">
            <a:avLst/>
          </a:prstGeom>
          <a:noFill/>
        </p:spPr>
        <p:txBody>
          <a:bodyPr wrap="square">
            <a:spAutoFit/>
          </a:bodyPr>
          <a:lstStyle/>
          <a:p>
            <a:pPr algn="ctr"/>
            <a:r>
              <a:rPr lang="en-US" sz="700" b="0" i="0">
                <a:solidFill>
                  <a:schemeClr val="tx1">
                    <a:lumMod val="75000"/>
                    <a:lumOff val="25000"/>
                  </a:schemeClr>
                </a:solidFill>
                <a:effectLst/>
                <a:latin typeface="Helvetica Neue"/>
              </a:rPr>
              <a:t>THIS MATERIAL IS CONFIDENTIAL</a:t>
            </a:r>
            <a:endParaRPr lang="en-US" sz="700">
              <a:solidFill>
                <a:schemeClr val="tx1">
                  <a:lumMod val="75000"/>
                  <a:lumOff val="25000"/>
                </a:schemeClr>
              </a:solidFill>
            </a:endParaRPr>
          </a:p>
        </p:txBody>
      </p:sp>
    </p:spTree>
    <p:extLst>
      <p:ext uri="{BB962C8B-B14F-4D97-AF65-F5344CB8AC3E}">
        <p14:creationId xmlns:p14="http://schemas.microsoft.com/office/powerpoint/2010/main" val="27547189"/>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preserve="1" userDrawn="1">
  <p:cSld name="7_Content with Caption">
    <p:bg>
      <p:bgRef idx="1001">
        <a:schemeClr val="bg1"/>
      </p:bgRef>
    </p:bg>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25DCBCB0-8448-4D00-99A9-D5728193D767}"/>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a:stretch/>
        </p:blipFill>
        <p:spPr>
          <a:xfrm>
            <a:off x="0" y="0"/>
            <a:ext cx="4736967" cy="6857999"/>
          </a:xfrm>
          <a:prstGeom prst="rect">
            <a:avLst/>
          </a:prstGeom>
        </p:spPr>
      </p:pic>
      <p:sp>
        <p:nvSpPr>
          <p:cNvPr id="2" name="Title 1"/>
          <p:cNvSpPr>
            <a:spLocks noGrp="1"/>
          </p:cNvSpPr>
          <p:nvPr>
            <p:ph type="title"/>
          </p:nvPr>
        </p:nvSpPr>
        <p:spPr>
          <a:xfrm>
            <a:off x="742305" y="732713"/>
            <a:ext cx="3273099" cy="2247117"/>
          </a:xfrm>
        </p:spPr>
        <p:txBody>
          <a:bodyPr anchor="b">
            <a:normAutofit/>
          </a:bodyPr>
          <a:lstStyle>
            <a:lvl1pPr algn="l">
              <a:defRPr sz="2400">
                <a:solidFill>
                  <a:schemeClr val="bg1"/>
                </a:solidFill>
              </a:defRPr>
            </a:lvl1pPr>
          </a:lstStyle>
          <a:p>
            <a:r>
              <a:rPr lang="en-US"/>
              <a:t>Click to edit Master title style</a:t>
            </a:r>
          </a:p>
        </p:txBody>
      </p:sp>
      <p:sp>
        <p:nvSpPr>
          <p:cNvPr id="4" name="Text Placeholder 3"/>
          <p:cNvSpPr>
            <a:spLocks noGrp="1"/>
          </p:cNvSpPr>
          <p:nvPr>
            <p:ph type="body" sz="half" idx="2"/>
          </p:nvPr>
        </p:nvSpPr>
        <p:spPr>
          <a:xfrm>
            <a:off x="742306" y="3205491"/>
            <a:ext cx="3275013" cy="2248181"/>
          </a:xfrm>
          <a:prstGeom prst="rect">
            <a:avLst/>
          </a:prstGeom>
        </p:spPr>
        <p:txBody>
          <a:bodyPr/>
          <a:lstStyle>
            <a:lvl1pPr marL="0" indent="0" algn="l">
              <a:buNone/>
              <a:defRPr sz="16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cxnSp>
        <p:nvCxnSpPr>
          <p:cNvPr id="17" name="Straight Connector 16"/>
          <p:cNvCxnSpPr>
            <a:cxnSpLocks/>
          </p:cNvCxnSpPr>
          <p:nvPr/>
        </p:nvCxnSpPr>
        <p:spPr>
          <a:xfrm>
            <a:off x="794507" y="3128387"/>
            <a:ext cx="3220897" cy="0"/>
          </a:xfrm>
          <a:prstGeom prst="line">
            <a:avLst/>
          </a:prstGeom>
          <a:ln w="31750">
            <a:solidFill>
              <a:schemeClr val="bg1"/>
            </a:solidFill>
          </a:ln>
        </p:spPr>
        <p:style>
          <a:lnRef idx="3">
            <a:schemeClr val="accent1"/>
          </a:lnRef>
          <a:fillRef idx="0">
            <a:schemeClr val="accent1"/>
          </a:fillRef>
          <a:effectRef idx="2">
            <a:schemeClr val="accent1"/>
          </a:effectRef>
          <a:fontRef idx="minor">
            <a:schemeClr val="tx1"/>
          </a:fontRef>
        </p:style>
      </p:cxnSp>
      <p:sp>
        <p:nvSpPr>
          <p:cNvPr id="13" name="Text Placeholder 3">
            <a:extLst>
              <a:ext uri="{FF2B5EF4-FFF2-40B4-BE49-F238E27FC236}">
                <a16:creationId xmlns:a16="http://schemas.microsoft.com/office/drawing/2014/main" id="{1E9839C3-A93C-44C2-B383-3CA7638930D5}"/>
              </a:ext>
            </a:extLst>
          </p:cNvPr>
          <p:cNvSpPr>
            <a:spLocks noGrp="1"/>
          </p:cNvSpPr>
          <p:nvPr>
            <p:ph type="body" sz="half" idx="10" hasCustomPrompt="1"/>
          </p:nvPr>
        </p:nvSpPr>
        <p:spPr>
          <a:xfrm>
            <a:off x="5361190" y="1234085"/>
            <a:ext cx="5156619" cy="2003742"/>
          </a:xfrm>
          <a:prstGeom prst="rect">
            <a:avLst/>
          </a:prstGeom>
        </p:spPr>
        <p:txBody>
          <a:bodyPr>
            <a:noAutofit/>
          </a:bodyPr>
          <a:lstStyle>
            <a:lvl1pPr marL="0" indent="0" algn="l">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a:t>
            </a:r>
            <a:r>
              <a:rPr lang="en-US" err="1"/>
              <a:t>labore</a:t>
            </a:r>
            <a:r>
              <a:rPr lang="en-US"/>
              <a:t> et dolore magna </a:t>
            </a:r>
            <a:r>
              <a:rPr lang="en-US" err="1"/>
              <a:t>aliqua</a:t>
            </a:r>
            <a:r>
              <a:rPr lang="en-US"/>
              <a:t>. Ut </a:t>
            </a:r>
            <a:r>
              <a:rPr lang="en-US" err="1"/>
              <a:t>enim</a:t>
            </a:r>
            <a:r>
              <a:rPr lang="en-US"/>
              <a:t> ad minim </a:t>
            </a:r>
            <a:r>
              <a:rPr lang="en-US" err="1"/>
              <a:t>veniam</a:t>
            </a:r>
            <a:r>
              <a:rPr lang="en-US"/>
              <a:t>, </a:t>
            </a:r>
            <a:r>
              <a:rPr lang="en-US" err="1"/>
              <a:t>quis</a:t>
            </a:r>
            <a:r>
              <a:rPr lang="en-US"/>
              <a:t> </a:t>
            </a:r>
            <a:r>
              <a:rPr lang="en-US" err="1"/>
              <a:t>nostrud</a:t>
            </a:r>
            <a:r>
              <a:rPr lang="en-US"/>
              <a:t> exercitation </a:t>
            </a:r>
            <a:r>
              <a:rPr lang="en-US" err="1"/>
              <a:t>ullamco</a:t>
            </a:r>
            <a:r>
              <a:rPr lang="en-US"/>
              <a:t> </a:t>
            </a:r>
            <a:r>
              <a:rPr lang="en-US" err="1"/>
              <a:t>laboris</a:t>
            </a:r>
            <a:r>
              <a:rPr lang="en-US"/>
              <a:t> nisi </a:t>
            </a:r>
            <a:r>
              <a:rPr lang="en-US" err="1"/>
              <a:t>ut</a:t>
            </a:r>
            <a:r>
              <a:rPr lang="en-US"/>
              <a:t> </a:t>
            </a:r>
            <a:r>
              <a:rPr lang="en-US" err="1"/>
              <a:t>aliquip</a:t>
            </a:r>
            <a:r>
              <a:rPr lang="en-US"/>
              <a:t> ex </a:t>
            </a:r>
            <a:r>
              <a:rPr lang="en-US" err="1"/>
              <a:t>ea</a:t>
            </a:r>
            <a:r>
              <a:rPr lang="en-US"/>
              <a:t> </a:t>
            </a:r>
            <a:r>
              <a:rPr lang="en-US" err="1"/>
              <a:t>commodo</a:t>
            </a:r>
            <a:r>
              <a:rPr lang="en-US"/>
              <a:t> </a:t>
            </a:r>
            <a:r>
              <a:rPr lang="en-US" err="1"/>
              <a:t>consequat</a:t>
            </a:r>
            <a:r>
              <a:rPr lang="en-US"/>
              <a:t>. Duis </a:t>
            </a:r>
            <a:r>
              <a:rPr lang="en-US" err="1"/>
              <a:t>aute</a:t>
            </a:r>
            <a:r>
              <a:rPr lang="en-US"/>
              <a:t> </a:t>
            </a:r>
            <a:r>
              <a:rPr lang="en-US" err="1"/>
              <a:t>irure</a:t>
            </a:r>
            <a:r>
              <a:rPr lang="en-US"/>
              <a:t> dolor in </a:t>
            </a:r>
            <a:r>
              <a:rPr lang="en-US" err="1"/>
              <a:t>reprehenderit</a:t>
            </a:r>
            <a:r>
              <a:rPr lang="en-US"/>
              <a:t> in </a:t>
            </a:r>
            <a:r>
              <a:rPr lang="en-US" err="1"/>
              <a:t>voluptate</a:t>
            </a:r>
            <a:r>
              <a:rPr lang="en-US"/>
              <a:t> </a:t>
            </a:r>
            <a:r>
              <a:rPr lang="en-US" err="1"/>
              <a:t>velit</a:t>
            </a:r>
            <a:r>
              <a:rPr lang="en-US"/>
              <a:t> </a:t>
            </a:r>
            <a:r>
              <a:rPr lang="en-US" err="1"/>
              <a:t>esse</a:t>
            </a:r>
            <a:r>
              <a:rPr lang="en-US"/>
              <a:t> </a:t>
            </a:r>
            <a:r>
              <a:rPr lang="en-US" err="1"/>
              <a:t>cillum</a:t>
            </a:r>
            <a:r>
              <a:rPr lang="en-US"/>
              <a:t> dolore </a:t>
            </a:r>
            <a:r>
              <a:rPr lang="en-US" err="1"/>
              <a:t>eu</a:t>
            </a:r>
            <a:r>
              <a:rPr lang="en-US"/>
              <a:t> </a:t>
            </a:r>
            <a:r>
              <a:rPr lang="en-US" err="1"/>
              <a:t>fugiat</a:t>
            </a:r>
            <a:r>
              <a:rPr lang="en-US"/>
              <a:t> </a:t>
            </a:r>
            <a:r>
              <a:rPr lang="en-US" err="1"/>
              <a:t>nulla</a:t>
            </a:r>
            <a:r>
              <a:rPr lang="en-US"/>
              <a:t> </a:t>
            </a:r>
            <a:r>
              <a:rPr lang="en-US" err="1"/>
              <a:t>pariatur</a:t>
            </a:r>
            <a:r>
              <a:rPr lang="en-US"/>
              <a:t>. </a:t>
            </a:r>
            <a:r>
              <a:rPr lang="en-US" err="1"/>
              <a:t>Excepteur</a:t>
            </a:r>
            <a:r>
              <a:rPr lang="en-US"/>
              <a:t> </a:t>
            </a:r>
            <a:r>
              <a:rPr lang="en-US" err="1"/>
              <a:t>sint</a:t>
            </a:r>
            <a:r>
              <a:rPr lang="en-US"/>
              <a:t> </a:t>
            </a:r>
            <a:r>
              <a:rPr lang="en-US" err="1"/>
              <a:t>occaecat</a:t>
            </a:r>
            <a:r>
              <a:rPr lang="en-US"/>
              <a:t> </a:t>
            </a:r>
            <a:r>
              <a:rPr lang="en-US" err="1"/>
              <a:t>cupidatat</a:t>
            </a:r>
            <a:r>
              <a:rPr lang="en-US"/>
              <a:t> non </a:t>
            </a:r>
            <a:r>
              <a:rPr lang="en-US" err="1"/>
              <a:t>proident</a:t>
            </a:r>
            <a:r>
              <a:rPr lang="en-US"/>
              <a:t>, sunt in culpa qui </a:t>
            </a:r>
            <a:r>
              <a:rPr lang="en-US" err="1"/>
              <a:t>officia</a:t>
            </a:r>
            <a:r>
              <a:rPr lang="en-US"/>
              <a:t> </a:t>
            </a:r>
            <a:r>
              <a:rPr lang="en-US" err="1"/>
              <a:t>deserunt</a:t>
            </a:r>
            <a:r>
              <a:rPr lang="en-US"/>
              <a:t> </a:t>
            </a:r>
            <a:r>
              <a:rPr lang="en-US" err="1"/>
              <a:t>mollit</a:t>
            </a:r>
            <a:r>
              <a:rPr lang="en-US"/>
              <a:t> </a:t>
            </a:r>
            <a:r>
              <a:rPr lang="en-US" err="1"/>
              <a:t>anim</a:t>
            </a:r>
            <a:r>
              <a:rPr lang="en-US"/>
              <a:t> id </a:t>
            </a:r>
            <a:r>
              <a:rPr lang="en-US" err="1"/>
              <a:t>est</a:t>
            </a:r>
            <a:r>
              <a:rPr lang="en-US"/>
              <a:t> </a:t>
            </a:r>
            <a:r>
              <a:rPr lang="en-US" err="1"/>
              <a:t>laborum</a:t>
            </a:r>
            <a:r>
              <a:rPr lang="en-US"/>
              <a:t>.</a:t>
            </a:r>
          </a:p>
        </p:txBody>
      </p:sp>
      <p:sp>
        <p:nvSpPr>
          <p:cNvPr id="14" name="Text Placeholder 3">
            <a:extLst>
              <a:ext uri="{FF2B5EF4-FFF2-40B4-BE49-F238E27FC236}">
                <a16:creationId xmlns:a16="http://schemas.microsoft.com/office/drawing/2014/main" id="{31E0046A-66CB-4A8A-9376-D6A4931EB306}"/>
              </a:ext>
            </a:extLst>
          </p:cNvPr>
          <p:cNvSpPr>
            <a:spLocks noGrp="1"/>
          </p:cNvSpPr>
          <p:nvPr>
            <p:ph type="body" sz="half" idx="11" hasCustomPrompt="1"/>
          </p:nvPr>
        </p:nvSpPr>
        <p:spPr>
          <a:xfrm>
            <a:off x="5369114" y="3548609"/>
            <a:ext cx="5524404" cy="2003742"/>
          </a:xfrm>
          <a:prstGeom prst="rect">
            <a:avLst/>
          </a:prstGeom>
        </p:spPr>
        <p:txBody>
          <a:bodyPr>
            <a:noAutofit/>
          </a:bodyPr>
          <a:lstStyle>
            <a:lvl1pPr marL="285750" marR="0" indent="-285750" algn="l" defTabSz="914400" rtl="0" eaLnBrk="1" fontAlgn="auto" latinLnBrk="0" hangingPunct="1">
              <a:lnSpc>
                <a:spcPct val="120000"/>
              </a:lnSpc>
              <a:spcBef>
                <a:spcPts val="1000"/>
              </a:spcBef>
              <a:spcAft>
                <a:spcPts val="0"/>
              </a:spcAft>
              <a:buClr>
                <a:schemeClr val="accent1"/>
              </a:buClr>
              <a:buSzPct val="100000"/>
              <a:buFont typeface="Arial" panose="020B0604020202020204" pitchFamily="34" charset="0"/>
              <a:buChar char="•"/>
              <a:tabLst/>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Bullet point sample one</a:t>
            </a:r>
          </a:p>
          <a:p>
            <a:pPr marL="285750" marR="0" lvl="0" indent="-285750" algn="l" defTabSz="914400" rtl="0" eaLnBrk="1" fontAlgn="auto" latinLnBrk="0" hangingPunct="1">
              <a:lnSpc>
                <a:spcPct val="120000"/>
              </a:lnSpc>
              <a:spcBef>
                <a:spcPts val="1000"/>
              </a:spcBef>
              <a:spcAft>
                <a:spcPts val="0"/>
              </a:spcAft>
              <a:buClr>
                <a:schemeClr val="accent1"/>
              </a:buClr>
              <a:buSzPct val="100000"/>
              <a:tabLst/>
              <a:defRPr/>
            </a:pPr>
            <a:r>
              <a:rPr lang="en-US"/>
              <a:t>Bullet point sample two</a:t>
            </a:r>
          </a:p>
          <a:p>
            <a:pPr marL="285750" marR="0" lvl="0" indent="-285750" algn="l" defTabSz="914400" rtl="0" eaLnBrk="1" fontAlgn="auto" latinLnBrk="0" hangingPunct="1">
              <a:lnSpc>
                <a:spcPct val="120000"/>
              </a:lnSpc>
              <a:spcBef>
                <a:spcPts val="1000"/>
              </a:spcBef>
              <a:spcAft>
                <a:spcPts val="0"/>
              </a:spcAft>
              <a:buClr>
                <a:schemeClr val="accent1"/>
              </a:buClr>
              <a:buSzPct val="100000"/>
              <a:tabLst/>
              <a:defRPr/>
            </a:pPr>
            <a:r>
              <a:rPr lang="en-US"/>
              <a:t>Bullet point sample three</a:t>
            </a:r>
          </a:p>
          <a:p>
            <a:pPr marL="285750" marR="0" lvl="0" indent="-285750" algn="l" defTabSz="914400" rtl="0" eaLnBrk="1" fontAlgn="auto" latinLnBrk="0" hangingPunct="1">
              <a:lnSpc>
                <a:spcPct val="120000"/>
              </a:lnSpc>
              <a:spcBef>
                <a:spcPts val="1000"/>
              </a:spcBef>
              <a:spcAft>
                <a:spcPts val="0"/>
              </a:spcAft>
              <a:buClr>
                <a:schemeClr val="accent1"/>
              </a:buClr>
              <a:buSzPct val="100000"/>
              <a:tabLst/>
              <a:defRPr/>
            </a:pPr>
            <a:r>
              <a:rPr lang="en-US"/>
              <a:t>Bullet point sample four</a:t>
            </a:r>
          </a:p>
          <a:p>
            <a:pPr marL="285750" marR="0" lvl="0" indent="-285750" algn="l" defTabSz="914400" rtl="0" eaLnBrk="1" fontAlgn="auto" latinLnBrk="0" hangingPunct="1">
              <a:lnSpc>
                <a:spcPct val="120000"/>
              </a:lnSpc>
              <a:spcBef>
                <a:spcPts val="1000"/>
              </a:spcBef>
              <a:spcAft>
                <a:spcPts val="0"/>
              </a:spcAft>
              <a:buClr>
                <a:schemeClr val="accent1"/>
              </a:buClr>
              <a:buSzPct val="100000"/>
              <a:tabLst/>
              <a:defRPr/>
            </a:pPr>
            <a:r>
              <a:rPr lang="en-US"/>
              <a:t>Bullet point sample five</a:t>
            </a:r>
          </a:p>
        </p:txBody>
      </p:sp>
      <p:sp>
        <p:nvSpPr>
          <p:cNvPr id="8" name="Slide Number Placeholder 8">
            <a:extLst>
              <a:ext uri="{FF2B5EF4-FFF2-40B4-BE49-F238E27FC236}">
                <a16:creationId xmlns:a16="http://schemas.microsoft.com/office/drawing/2014/main" id="{76A314EE-1DEF-4687-A187-941A1BDACAA0}"/>
              </a:ext>
            </a:extLst>
          </p:cNvPr>
          <p:cNvSpPr>
            <a:spLocks noGrp="1"/>
          </p:cNvSpPr>
          <p:nvPr>
            <p:ph type="sldNum" sz="quarter" idx="4"/>
          </p:nvPr>
        </p:nvSpPr>
        <p:spPr>
          <a:xfrm>
            <a:off x="202582" y="6388696"/>
            <a:ext cx="636727" cy="322851"/>
          </a:xfrm>
          <a:prstGeom prst="rect">
            <a:avLst/>
          </a:prstGeom>
        </p:spPr>
        <p:txBody>
          <a:bodyPr/>
          <a:lstStyle>
            <a:lvl1pPr>
              <a:defRPr>
                <a:solidFill>
                  <a:schemeClr val="bg1"/>
                </a:solidFill>
              </a:defRPr>
            </a:lvl1pPr>
          </a:lstStyle>
          <a:p>
            <a:fld id="{6D22F896-40B5-4ADD-8801-0D06FADFA095}" type="slidenum">
              <a:rPr lang="en-US" smtClean="0"/>
              <a:pPr/>
              <a:t>‹#›</a:t>
            </a:fld>
            <a:endParaRPr lang="en-US"/>
          </a:p>
        </p:txBody>
      </p:sp>
      <p:sp>
        <p:nvSpPr>
          <p:cNvPr id="10" name="TextBox 9">
            <a:extLst>
              <a:ext uri="{FF2B5EF4-FFF2-40B4-BE49-F238E27FC236}">
                <a16:creationId xmlns:a16="http://schemas.microsoft.com/office/drawing/2014/main" id="{C79F2E4A-580F-4EB4-865B-F8E86F4CF183}"/>
              </a:ext>
            </a:extLst>
          </p:cNvPr>
          <p:cNvSpPr txBox="1"/>
          <p:nvPr userDrawn="1"/>
        </p:nvSpPr>
        <p:spPr>
          <a:xfrm>
            <a:off x="4795693" y="6552660"/>
            <a:ext cx="6450985" cy="200055"/>
          </a:xfrm>
          <a:prstGeom prst="rect">
            <a:avLst/>
          </a:prstGeom>
          <a:noFill/>
        </p:spPr>
        <p:txBody>
          <a:bodyPr wrap="square">
            <a:spAutoFit/>
          </a:bodyPr>
          <a:lstStyle/>
          <a:p>
            <a:pPr algn="ctr"/>
            <a:r>
              <a:rPr lang="en-US" sz="700" b="0" i="0">
                <a:solidFill>
                  <a:schemeClr val="tx1">
                    <a:lumMod val="75000"/>
                    <a:lumOff val="25000"/>
                  </a:schemeClr>
                </a:solidFill>
                <a:effectLst/>
                <a:latin typeface="Helvetica Neue"/>
              </a:rPr>
              <a:t>THIS MATERIAL IS CONFIDENTIAL</a:t>
            </a:r>
            <a:endParaRPr lang="en-US" sz="700">
              <a:solidFill>
                <a:schemeClr val="tx1">
                  <a:lumMod val="75000"/>
                  <a:lumOff val="25000"/>
                </a:schemeClr>
              </a:solidFill>
            </a:endParaRPr>
          </a:p>
        </p:txBody>
      </p:sp>
      <p:pic>
        <p:nvPicPr>
          <p:cNvPr id="11" name="Picture 10" descr="A close up of a sign&#10;&#10;Description automatically generated">
            <a:extLst>
              <a:ext uri="{FF2B5EF4-FFF2-40B4-BE49-F238E27FC236}">
                <a16:creationId xmlns:a16="http://schemas.microsoft.com/office/drawing/2014/main" id="{2054DDFF-D9F7-4BCD-93F8-59F5E56A99F9}"/>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11419060" y="6442690"/>
            <a:ext cx="553002" cy="276501"/>
          </a:xfrm>
          <a:prstGeom prst="rect">
            <a:avLst/>
          </a:prstGeom>
        </p:spPr>
      </p:pic>
    </p:spTree>
    <p:extLst>
      <p:ext uri="{BB962C8B-B14F-4D97-AF65-F5344CB8AC3E}">
        <p14:creationId xmlns:p14="http://schemas.microsoft.com/office/powerpoint/2010/main" val="2041069453"/>
      </p:ext>
    </p:extLst>
  </p:cSld>
  <p:clrMapOvr>
    <a:overrideClrMapping bg1="lt1" tx1="dk1" bg2="lt2" tx2="dk2" accent1="accent1" accent2="accent2" accent3="accent3" accent4="accent4" accent5="accent5" accent6="accent6" hlink="hlink" folHlink="folHlink"/>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preserve="1" userDrawn="1">
  <p:cSld name="2_Content with Caption">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25DCBCB0-8448-4D00-99A9-D5728193D767}"/>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a:stretch/>
        </p:blipFill>
        <p:spPr>
          <a:xfrm>
            <a:off x="0" y="5399"/>
            <a:ext cx="4784035" cy="6857997"/>
          </a:xfrm>
          <a:prstGeom prst="rect">
            <a:avLst/>
          </a:prstGeom>
        </p:spPr>
      </p:pic>
      <p:sp>
        <p:nvSpPr>
          <p:cNvPr id="2" name="Title 1"/>
          <p:cNvSpPr>
            <a:spLocks noGrp="1"/>
          </p:cNvSpPr>
          <p:nvPr>
            <p:ph type="title"/>
          </p:nvPr>
        </p:nvSpPr>
        <p:spPr>
          <a:xfrm>
            <a:off x="742305" y="732713"/>
            <a:ext cx="3273099" cy="2247117"/>
          </a:xfrm>
        </p:spPr>
        <p:txBody>
          <a:bodyPr anchor="b">
            <a:normAutofit/>
          </a:bodyPr>
          <a:lstStyle>
            <a:lvl1pPr algn="l">
              <a:defRPr sz="2400">
                <a:solidFill>
                  <a:schemeClr val="bg1"/>
                </a:solidFill>
              </a:defRPr>
            </a:lvl1pPr>
          </a:lstStyle>
          <a:p>
            <a:r>
              <a:rPr lang="en-US"/>
              <a:t>Click to edit Master title style</a:t>
            </a:r>
          </a:p>
        </p:txBody>
      </p:sp>
      <p:sp>
        <p:nvSpPr>
          <p:cNvPr id="4" name="Text Placeholder 3"/>
          <p:cNvSpPr>
            <a:spLocks noGrp="1"/>
          </p:cNvSpPr>
          <p:nvPr>
            <p:ph type="body" sz="half" idx="2"/>
          </p:nvPr>
        </p:nvSpPr>
        <p:spPr>
          <a:xfrm>
            <a:off x="742306" y="3205491"/>
            <a:ext cx="3275013" cy="2248181"/>
          </a:xfrm>
          <a:prstGeom prst="rect">
            <a:avLst/>
          </a:prstGeom>
        </p:spPr>
        <p:txBody>
          <a:bodyPr/>
          <a:lstStyle>
            <a:lvl1pPr marL="0" indent="0" algn="l">
              <a:buNone/>
              <a:defRPr sz="16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cxnSp>
        <p:nvCxnSpPr>
          <p:cNvPr id="17" name="Straight Connector 16"/>
          <p:cNvCxnSpPr>
            <a:cxnSpLocks/>
          </p:cNvCxnSpPr>
          <p:nvPr/>
        </p:nvCxnSpPr>
        <p:spPr>
          <a:xfrm>
            <a:off x="794507" y="3128387"/>
            <a:ext cx="3220897" cy="0"/>
          </a:xfrm>
          <a:prstGeom prst="line">
            <a:avLst/>
          </a:prstGeom>
          <a:ln w="31750">
            <a:solidFill>
              <a:schemeClr val="bg1"/>
            </a:solidFill>
          </a:ln>
        </p:spPr>
        <p:style>
          <a:lnRef idx="3">
            <a:schemeClr val="accent1"/>
          </a:lnRef>
          <a:fillRef idx="0">
            <a:schemeClr val="accent1"/>
          </a:fillRef>
          <a:effectRef idx="2">
            <a:schemeClr val="accent1"/>
          </a:effectRef>
          <a:fontRef idx="minor">
            <a:schemeClr val="tx1"/>
          </a:fontRef>
        </p:style>
      </p:cxnSp>
      <p:sp>
        <p:nvSpPr>
          <p:cNvPr id="13" name="Text Placeholder 3">
            <a:extLst>
              <a:ext uri="{FF2B5EF4-FFF2-40B4-BE49-F238E27FC236}">
                <a16:creationId xmlns:a16="http://schemas.microsoft.com/office/drawing/2014/main" id="{1E9839C3-A93C-44C2-B383-3CA7638930D5}"/>
              </a:ext>
            </a:extLst>
          </p:cNvPr>
          <p:cNvSpPr>
            <a:spLocks noGrp="1"/>
          </p:cNvSpPr>
          <p:nvPr>
            <p:ph type="body" sz="half" idx="10" hasCustomPrompt="1"/>
          </p:nvPr>
        </p:nvSpPr>
        <p:spPr>
          <a:xfrm>
            <a:off x="5361190" y="1234085"/>
            <a:ext cx="5474671" cy="2003742"/>
          </a:xfrm>
          <a:prstGeom prst="rect">
            <a:avLst/>
          </a:prstGeom>
        </p:spPr>
        <p:txBody>
          <a:bodyPr>
            <a:noAutofit/>
          </a:bodyPr>
          <a:lstStyle>
            <a:lvl1pPr marL="0" indent="0" algn="l">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a:t>
            </a:r>
            <a:r>
              <a:rPr lang="en-US" err="1"/>
              <a:t>labore</a:t>
            </a:r>
            <a:r>
              <a:rPr lang="en-US"/>
              <a:t> et dolore magna </a:t>
            </a:r>
            <a:r>
              <a:rPr lang="en-US" err="1"/>
              <a:t>aliqua</a:t>
            </a:r>
            <a:r>
              <a:rPr lang="en-US"/>
              <a:t>. Ut </a:t>
            </a:r>
            <a:r>
              <a:rPr lang="en-US" err="1"/>
              <a:t>enim</a:t>
            </a:r>
            <a:r>
              <a:rPr lang="en-US"/>
              <a:t> ad minim </a:t>
            </a:r>
            <a:r>
              <a:rPr lang="en-US" err="1"/>
              <a:t>veniam</a:t>
            </a:r>
            <a:r>
              <a:rPr lang="en-US"/>
              <a:t>, </a:t>
            </a:r>
            <a:r>
              <a:rPr lang="en-US" err="1"/>
              <a:t>quis</a:t>
            </a:r>
            <a:r>
              <a:rPr lang="en-US"/>
              <a:t> </a:t>
            </a:r>
            <a:r>
              <a:rPr lang="en-US" err="1"/>
              <a:t>nostrud</a:t>
            </a:r>
            <a:r>
              <a:rPr lang="en-US"/>
              <a:t> exercitation </a:t>
            </a:r>
            <a:r>
              <a:rPr lang="en-US" err="1"/>
              <a:t>ullamco</a:t>
            </a:r>
            <a:r>
              <a:rPr lang="en-US"/>
              <a:t> </a:t>
            </a:r>
            <a:r>
              <a:rPr lang="en-US" err="1"/>
              <a:t>laboris</a:t>
            </a:r>
            <a:r>
              <a:rPr lang="en-US"/>
              <a:t> nisi </a:t>
            </a:r>
            <a:r>
              <a:rPr lang="en-US" err="1"/>
              <a:t>ut</a:t>
            </a:r>
            <a:r>
              <a:rPr lang="en-US"/>
              <a:t> </a:t>
            </a:r>
            <a:r>
              <a:rPr lang="en-US" err="1"/>
              <a:t>aliquip</a:t>
            </a:r>
            <a:r>
              <a:rPr lang="en-US"/>
              <a:t> ex </a:t>
            </a:r>
            <a:r>
              <a:rPr lang="en-US" err="1"/>
              <a:t>ea</a:t>
            </a:r>
            <a:r>
              <a:rPr lang="en-US"/>
              <a:t> </a:t>
            </a:r>
            <a:r>
              <a:rPr lang="en-US" err="1"/>
              <a:t>commodo</a:t>
            </a:r>
            <a:r>
              <a:rPr lang="en-US"/>
              <a:t> </a:t>
            </a:r>
            <a:r>
              <a:rPr lang="en-US" err="1"/>
              <a:t>consequat</a:t>
            </a:r>
            <a:r>
              <a:rPr lang="en-US"/>
              <a:t>. Duis </a:t>
            </a:r>
            <a:r>
              <a:rPr lang="en-US" err="1"/>
              <a:t>aute</a:t>
            </a:r>
            <a:r>
              <a:rPr lang="en-US"/>
              <a:t> </a:t>
            </a:r>
            <a:r>
              <a:rPr lang="en-US" err="1"/>
              <a:t>irure</a:t>
            </a:r>
            <a:r>
              <a:rPr lang="en-US"/>
              <a:t> dolor in </a:t>
            </a:r>
            <a:r>
              <a:rPr lang="en-US" err="1"/>
              <a:t>reprehenderit</a:t>
            </a:r>
            <a:r>
              <a:rPr lang="en-US"/>
              <a:t> in </a:t>
            </a:r>
            <a:r>
              <a:rPr lang="en-US" err="1"/>
              <a:t>voluptate</a:t>
            </a:r>
            <a:r>
              <a:rPr lang="en-US"/>
              <a:t> </a:t>
            </a:r>
            <a:r>
              <a:rPr lang="en-US" err="1"/>
              <a:t>velit</a:t>
            </a:r>
            <a:r>
              <a:rPr lang="en-US"/>
              <a:t> </a:t>
            </a:r>
            <a:r>
              <a:rPr lang="en-US" err="1"/>
              <a:t>esse</a:t>
            </a:r>
            <a:r>
              <a:rPr lang="en-US"/>
              <a:t> </a:t>
            </a:r>
            <a:r>
              <a:rPr lang="en-US" err="1"/>
              <a:t>cillum</a:t>
            </a:r>
            <a:r>
              <a:rPr lang="en-US"/>
              <a:t> dolore </a:t>
            </a:r>
            <a:r>
              <a:rPr lang="en-US" err="1"/>
              <a:t>eu</a:t>
            </a:r>
            <a:r>
              <a:rPr lang="en-US"/>
              <a:t> </a:t>
            </a:r>
            <a:r>
              <a:rPr lang="en-US" err="1"/>
              <a:t>fugiat</a:t>
            </a:r>
            <a:r>
              <a:rPr lang="en-US"/>
              <a:t> </a:t>
            </a:r>
            <a:r>
              <a:rPr lang="en-US" err="1"/>
              <a:t>nulla</a:t>
            </a:r>
            <a:r>
              <a:rPr lang="en-US"/>
              <a:t> </a:t>
            </a:r>
            <a:r>
              <a:rPr lang="en-US" err="1"/>
              <a:t>pariatur</a:t>
            </a:r>
            <a:r>
              <a:rPr lang="en-US"/>
              <a:t>. </a:t>
            </a:r>
            <a:r>
              <a:rPr lang="en-US" err="1"/>
              <a:t>Excepteur</a:t>
            </a:r>
            <a:r>
              <a:rPr lang="en-US"/>
              <a:t> </a:t>
            </a:r>
            <a:r>
              <a:rPr lang="en-US" err="1"/>
              <a:t>sint</a:t>
            </a:r>
            <a:r>
              <a:rPr lang="en-US"/>
              <a:t> </a:t>
            </a:r>
            <a:r>
              <a:rPr lang="en-US" err="1"/>
              <a:t>occaecat</a:t>
            </a:r>
            <a:r>
              <a:rPr lang="en-US"/>
              <a:t> </a:t>
            </a:r>
            <a:r>
              <a:rPr lang="en-US" err="1"/>
              <a:t>cupidatat</a:t>
            </a:r>
            <a:r>
              <a:rPr lang="en-US"/>
              <a:t> non </a:t>
            </a:r>
            <a:r>
              <a:rPr lang="en-US" err="1"/>
              <a:t>proident</a:t>
            </a:r>
            <a:r>
              <a:rPr lang="en-US"/>
              <a:t>, sunt in culpa qui </a:t>
            </a:r>
            <a:r>
              <a:rPr lang="en-US" err="1"/>
              <a:t>officia</a:t>
            </a:r>
            <a:r>
              <a:rPr lang="en-US"/>
              <a:t> </a:t>
            </a:r>
            <a:r>
              <a:rPr lang="en-US" err="1"/>
              <a:t>deserunt</a:t>
            </a:r>
            <a:r>
              <a:rPr lang="en-US"/>
              <a:t> </a:t>
            </a:r>
            <a:r>
              <a:rPr lang="en-US" err="1"/>
              <a:t>mollit</a:t>
            </a:r>
            <a:r>
              <a:rPr lang="en-US"/>
              <a:t> </a:t>
            </a:r>
            <a:r>
              <a:rPr lang="en-US" err="1"/>
              <a:t>anim</a:t>
            </a:r>
            <a:r>
              <a:rPr lang="en-US"/>
              <a:t> id </a:t>
            </a:r>
            <a:r>
              <a:rPr lang="en-US" err="1"/>
              <a:t>est</a:t>
            </a:r>
            <a:r>
              <a:rPr lang="en-US"/>
              <a:t> </a:t>
            </a:r>
            <a:r>
              <a:rPr lang="en-US" err="1"/>
              <a:t>laborum</a:t>
            </a:r>
            <a:r>
              <a:rPr lang="en-US"/>
              <a:t>.</a:t>
            </a:r>
          </a:p>
        </p:txBody>
      </p:sp>
      <p:sp>
        <p:nvSpPr>
          <p:cNvPr id="14" name="Text Placeholder 3">
            <a:extLst>
              <a:ext uri="{FF2B5EF4-FFF2-40B4-BE49-F238E27FC236}">
                <a16:creationId xmlns:a16="http://schemas.microsoft.com/office/drawing/2014/main" id="{31E0046A-66CB-4A8A-9376-D6A4931EB306}"/>
              </a:ext>
            </a:extLst>
          </p:cNvPr>
          <p:cNvSpPr>
            <a:spLocks noGrp="1"/>
          </p:cNvSpPr>
          <p:nvPr>
            <p:ph type="body" sz="half" idx="11" hasCustomPrompt="1"/>
          </p:nvPr>
        </p:nvSpPr>
        <p:spPr>
          <a:xfrm>
            <a:off x="5369114" y="3548609"/>
            <a:ext cx="5524404" cy="2003742"/>
          </a:xfrm>
          <a:prstGeom prst="rect">
            <a:avLst/>
          </a:prstGeom>
        </p:spPr>
        <p:txBody>
          <a:bodyPr>
            <a:noAutofit/>
          </a:bodyPr>
          <a:lstStyle>
            <a:lvl1pPr marL="285750" marR="0" indent="-285750" algn="l" defTabSz="914400" rtl="0" eaLnBrk="1" fontAlgn="auto" latinLnBrk="0" hangingPunct="1">
              <a:lnSpc>
                <a:spcPct val="120000"/>
              </a:lnSpc>
              <a:spcBef>
                <a:spcPts val="1000"/>
              </a:spcBef>
              <a:spcAft>
                <a:spcPts val="0"/>
              </a:spcAft>
              <a:buClr>
                <a:schemeClr val="accent1"/>
              </a:buClr>
              <a:buSzPct val="100000"/>
              <a:buFont typeface="Arial" panose="020B0604020202020204" pitchFamily="34" charset="0"/>
              <a:buChar char="•"/>
              <a:tabLst/>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Bullet point sample one</a:t>
            </a:r>
          </a:p>
          <a:p>
            <a:pPr marL="285750" marR="0" lvl="0" indent="-285750" algn="l" defTabSz="914400" rtl="0" eaLnBrk="1" fontAlgn="auto" latinLnBrk="0" hangingPunct="1">
              <a:lnSpc>
                <a:spcPct val="120000"/>
              </a:lnSpc>
              <a:spcBef>
                <a:spcPts val="1000"/>
              </a:spcBef>
              <a:spcAft>
                <a:spcPts val="0"/>
              </a:spcAft>
              <a:buClr>
                <a:schemeClr val="accent1"/>
              </a:buClr>
              <a:buSzPct val="100000"/>
              <a:tabLst/>
              <a:defRPr/>
            </a:pPr>
            <a:r>
              <a:rPr lang="en-US"/>
              <a:t>Bullet point sample two</a:t>
            </a:r>
          </a:p>
          <a:p>
            <a:pPr marL="285750" marR="0" lvl="0" indent="-285750" algn="l" defTabSz="914400" rtl="0" eaLnBrk="1" fontAlgn="auto" latinLnBrk="0" hangingPunct="1">
              <a:lnSpc>
                <a:spcPct val="120000"/>
              </a:lnSpc>
              <a:spcBef>
                <a:spcPts val="1000"/>
              </a:spcBef>
              <a:spcAft>
                <a:spcPts val="0"/>
              </a:spcAft>
              <a:buClr>
                <a:schemeClr val="accent1"/>
              </a:buClr>
              <a:buSzPct val="100000"/>
              <a:tabLst/>
              <a:defRPr/>
            </a:pPr>
            <a:r>
              <a:rPr lang="en-US"/>
              <a:t>Bullet point sample three</a:t>
            </a:r>
          </a:p>
          <a:p>
            <a:pPr marL="285750" marR="0" lvl="0" indent="-285750" algn="l" defTabSz="914400" rtl="0" eaLnBrk="1" fontAlgn="auto" latinLnBrk="0" hangingPunct="1">
              <a:lnSpc>
                <a:spcPct val="120000"/>
              </a:lnSpc>
              <a:spcBef>
                <a:spcPts val="1000"/>
              </a:spcBef>
              <a:spcAft>
                <a:spcPts val="0"/>
              </a:spcAft>
              <a:buClr>
                <a:schemeClr val="accent1"/>
              </a:buClr>
              <a:buSzPct val="100000"/>
              <a:tabLst/>
              <a:defRPr/>
            </a:pPr>
            <a:r>
              <a:rPr lang="en-US"/>
              <a:t>Bullet point sample four</a:t>
            </a:r>
          </a:p>
          <a:p>
            <a:pPr marL="285750" marR="0" lvl="0" indent="-285750" algn="l" defTabSz="914400" rtl="0" eaLnBrk="1" fontAlgn="auto" latinLnBrk="0" hangingPunct="1">
              <a:lnSpc>
                <a:spcPct val="120000"/>
              </a:lnSpc>
              <a:spcBef>
                <a:spcPts val="1000"/>
              </a:spcBef>
              <a:spcAft>
                <a:spcPts val="0"/>
              </a:spcAft>
              <a:buClr>
                <a:schemeClr val="accent1"/>
              </a:buClr>
              <a:buSzPct val="100000"/>
              <a:tabLst/>
              <a:defRPr/>
            </a:pPr>
            <a:r>
              <a:rPr lang="en-US"/>
              <a:t>Bullet point sample five</a:t>
            </a:r>
          </a:p>
        </p:txBody>
      </p:sp>
      <p:sp>
        <p:nvSpPr>
          <p:cNvPr id="8" name="Slide Number Placeholder 8">
            <a:extLst>
              <a:ext uri="{FF2B5EF4-FFF2-40B4-BE49-F238E27FC236}">
                <a16:creationId xmlns:a16="http://schemas.microsoft.com/office/drawing/2014/main" id="{0512AB85-5153-4ACF-B240-2CC680B3A8D1}"/>
              </a:ext>
            </a:extLst>
          </p:cNvPr>
          <p:cNvSpPr>
            <a:spLocks noGrp="1"/>
          </p:cNvSpPr>
          <p:nvPr>
            <p:ph type="sldNum" sz="quarter" idx="4"/>
          </p:nvPr>
        </p:nvSpPr>
        <p:spPr>
          <a:xfrm>
            <a:off x="202582" y="6388696"/>
            <a:ext cx="636727" cy="322851"/>
          </a:xfrm>
          <a:prstGeom prst="rect">
            <a:avLst/>
          </a:prstGeom>
        </p:spPr>
        <p:txBody>
          <a:bodyPr/>
          <a:lstStyle>
            <a:lvl1pPr>
              <a:defRPr>
                <a:solidFill>
                  <a:schemeClr val="bg1"/>
                </a:solidFill>
              </a:defRPr>
            </a:lvl1pPr>
          </a:lstStyle>
          <a:p>
            <a:fld id="{6D22F896-40B5-4ADD-8801-0D06FADFA095}" type="slidenum">
              <a:rPr lang="en-US" smtClean="0"/>
              <a:pPr/>
              <a:t>‹#›</a:t>
            </a:fld>
            <a:endParaRPr lang="en-US"/>
          </a:p>
        </p:txBody>
      </p:sp>
      <p:sp>
        <p:nvSpPr>
          <p:cNvPr id="10" name="TextBox 9">
            <a:extLst>
              <a:ext uri="{FF2B5EF4-FFF2-40B4-BE49-F238E27FC236}">
                <a16:creationId xmlns:a16="http://schemas.microsoft.com/office/drawing/2014/main" id="{CFC85F63-E116-4279-A257-8B44310E9543}"/>
              </a:ext>
            </a:extLst>
          </p:cNvPr>
          <p:cNvSpPr txBox="1"/>
          <p:nvPr userDrawn="1"/>
        </p:nvSpPr>
        <p:spPr>
          <a:xfrm>
            <a:off x="4795693" y="6552660"/>
            <a:ext cx="6450985" cy="200055"/>
          </a:xfrm>
          <a:prstGeom prst="rect">
            <a:avLst/>
          </a:prstGeom>
          <a:noFill/>
        </p:spPr>
        <p:txBody>
          <a:bodyPr wrap="square">
            <a:spAutoFit/>
          </a:bodyPr>
          <a:lstStyle/>
          <a:p>
            <a:pPr algn="ctr"/>
            <a:r>
              <a:rPr lang="en-US" sz="700" b="0" i="0">
                <a:solidFill>
                  <a:schemeClr val="tx1">
                    <a:lumMod val="75000"/>
                    <a:lumOff val="25000"/>
                  </a:schemeClr>
                </a:solidFill>
                <a:effectLst/>
                <a:latin typeface="Helvetica Neue"/>
              </a:rPr>
              <a:t>THIS MATERIAL IS CONFIDENTIAL</a:t>
            </a:r>
            <a:endParaRPr lang="en-US" sz="700">
              <a:solidFill>
                <a:schemeClr val="tx1">
                  <a:lumMod val="75000"/>
                  <a:lumOff val="25000"/>
                </a:schemeClr>
              </a:solidFill>
            </a:endParaRPr>
          </a:p>
        </p:txBody>
      </p:sp>
    </p:spTree>
    <p:extLst>
      <p:ext uri="{BB962C8B-B14F-4D97-AF65-F5344CB8AC3E}">
        <p14:creationId xmlns:p14="http://schemas.microsoft.com/office/powerpoint/2010/main" val="753393708"/>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preserve="1" userDrawn="1">
  <p:cSld name="8_Content with Caption">
    <p:bg>
      <p:bgRef idx="1001">
        <a:schemeClr val="bg1"/>
      </p:bgRef>
    </p:bg>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25DCBCB0-8448-4D00-99A9-D5728193D767}"/>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a:stretch/>
        </p:blipFill>
        <p:spPr>
          <a:xfrm>
            <a:off x="0" y="5399"/>
            <a:ext cx="4784035" cy="6857997"/>
          </a:xfrm>
          <a:prstGeom prst="rect">
            <a:avLst/>
          </a:prstGeom>
        </p:spPr>
      </p:pic>
      <p:sp>
        <p:nvSpPr>
          <p:cNvPr id="2" name="Title 1"/>
          <p:cNvSpPr>
            <a:spLocks noGrp="1"/>
          </p:cNvSpPr>
          <p:nvPr>
            <p:ph type="title"/>
          </p:nvPr>
        </p:nvSpPr>
        <p:spPr>
          <a:xfrm>
            <a:off x="742305" y="732713"/>
            <a:ext cx="3273099" cy="2247117"/>
          </a:xfrm>
        </p:spPr>
        <p:txBody>
          <a:bodyPr anchor="b">
            <a:normAutofit/>
          </a:bodyPr>
          <a:lstStyle>
            <a:lvl1pPr algn="l">
              <a:defRPr sz="2400">
                <a:solidFill>
                  <a:schemeClr val="bg1"/>
                </a:solidFill>
              </a:defRPr>
            </a:lvl1pPr>
          </a:lstStyle>
          <a:p>
            <a:r>
              <a:rPr lang="en-US"/>
              <a:t>Click to edit Master title style</a:t>
            </a:r>
          </a:p>
        </p:txBody>
      </p:sp>
      <p:sp>
        <p:nvSpPr>
          <p:cNvPr id="4" name="Text Placeholder 3"/>
          <p:cNvSpPr>
            <a:spLocks noGrp="1"/>
          </p:cNvSpPr>
          <p:nvPr>
            <p:ph type="body" sz="half" idx="2"/>
          </p:nvPr>
        </p:nvSpPr>
        <p:spPr>
          <a:xfrm>
            <a:off x="742306" y="3205491"/>
            <a:ext cx="3275013" cy="2248181"/>
          </a:xfrm>
          <a:prstGeom prst="rect">
            <a:avLst/>
          </a:prstGeom>
        </p:spPr>
        <p:txBody>
          <a:bodyPr/>
          <a:lstStyle>
            <a:lvl1pPr marL="0" indent="0" algn="l">
              <a:buNone/>
              <a:defRPr sz="16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cxnSp>
        <p:nvCxnSpPr>
          <p:cNvPr id="17" name="Straight Connector 16"/>
          <p:cNvCxnSpPr>
            <a:cxnSpLocks/>
          </p:cNvCxnSpPr>
          <p:nvPr/>
        </p:nvCxnSpPr>
        <p:spPr>
          <a:xfrm>
            <a:off x="794507" y="3128387"/>
            <a:ext cx="3220897" cy="0"/>
          </a:xfrm>
          <a:prstGeom prst="line">
            <a:avLst/>
          </a:prstGeom>
          <a:ln w="31750">
            <a:solidFill>
              <a:schemeClr val="bg1"/>
            </a:solidFill>
          </a:ln>
        </p:spPr>
        <p:style>
          <a:lnRef idx="3">
            <a:schemeClr val="accent1"/>
          </a:lnRef>
          <a:fillRef idx="0">
            <a:schemeClr val="accent1"/>
          </a:fillRef>
          <a:effectRef idx="2">
            <a:schemeClr val="accent1"/>
          </a:effectRef>
          <a:fontRef idx="minor">
            <a:schemeClr val="tx1"/>
          </a:fontRef>
        </p:style>
      </p:cxnSp>
      <p:sp>
        <p:nvSpPr>
          <p:cNvPr id="13" name="Text Placeholder 3">
            <a:extLst>
              <a:ext uri="{FF2B5EF4-FFF2-40B4-BE49-F238E27FC236}">
                <a16:creationId xmlns:a16="http://schemas.microsoft.com/office/drawing/2014/main" id="{1E9839C3-A93C-44C2-B383-3CA7638930D5}"/>
              </a:ext>
            </a:extLst>
          </p:cNvPr>
          <p:cNvSpPr>
            <a:spLocks noGrp="1"/>
          </p:cNvSpPr>
          <p:nvPr>
            <p:ph type="body" sz="half" idx="10" hasCustomPrompt="1"/>
          </p:nvPr>
        </p:nvSpPr>
        <p:spPr>
          <a:xfrm>
            <a:off x="5361190" y="1234085"/>
            <a:ext cx="5474671" cy="2003742"/>
          </a:xfrm>
          <a:prstGeom prst="rect">
            <a:avLst/>
          </a:prstGeom>
        </p:spPr>
        <p:txBody>
          <a:bodyPr>
            <a:noAutofit/>
          </a:bodyPr>
          <a:lstStyle>
            <a:lvl1pPr marL="0" indent="0" algn="l">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a:t>
            </a:r>
            <a:r>
              <a:rPr lang="en-US" err="1"/>
              <a:t>labore</a:t>
            </a:r>
            <a:r>
              <a:rPr lang="en-US"/>
              <a:t> et dolore magna </a:t>
            </a:r>
            <a:r>
              <a:rPr lang="en-US" err="1"/>
              <a:t>aliqua</a:t>
            </a:r>
            <a:r>
              <a:rPr lang="en-US"/>
              <a:t>. Ut </a:t>
            </a:r>
            <a:r>
              <a:rPr lang="en-US" err="1"/>
              <a:t>enim</a:t>
            </a:r>
            <a:r>
              <a:rPr lang="en-US"/>
              <a:t> ad minim </a:t>
            </a:r>
            <a:r>
              <a:rPr lang="en-US" err="1"/>
              <a:t>veniam</a:t>
            </a:r>
            <a:r>
              <a:rPr lang="en-US"/>
              <a:t>, </a:t>
            </a:r>
            <a:r>
              <a:rPr lang="en-US" err="1"/>
              <a:t>quis</a:t>
            </a:r>
            <a:r>
              <a:rPr lang="en-US"/>
              <a:t> </a:t>
            </a:r>
            <a:r>
              <a:rPr lang="en-US" err="1"/>
              <a:t>nostrud</a:t>
            </a:r>
            <a:r>
              <a:rPr lang="en-US"/>
              <a:t> exercitation </a:t>
            </a:r>
            <a:r>
              <a:rPr lang="en-US" err="1"/>
              <a:t>ullamco</a:t>
            </a:r>
            <a:r>
              <a:rPr lang="en-US"/>
              <a:t> </a:t>
            </a:r>
            <a:r>
              <a:rPr lang="en-US" err="1"/>
              <a:t>laboris</a:t>
            </a:r>
            <a:r>
              <a:rPr lang="en-US"/>
              <a:t> nisi </a:t>
            </a:r>
            <a:r>
              <a:rPr lang="en-US" err="1"/>
              <a:t>ut</a:t>
            </a:r>
            <a:r>
              <a:rPr lang="en-US"/>
              <a:t> </a:t>
            </a:r>
            <a:r>
              <a:rPr lang="en-US" err="1"/>
              <a:t>aliquip</a:t>
            </a:r>
            <a:r>
              <a:rPr lang="en-US"/>
              <a:t> ex </a:t>
            </a:r>
            <a:r>
              <a:rPr lang="en-US" err="1"/>
              <a:t>ea</a:t>
            </a:r>
            <a:r>
              <a:rPr lang="en-US"/>
              <a:t> </a:t>
            </a:r>
            <a:r>
              <a:rPr lang="en-US" err="1"/>
              <a:t>commodo</a:t>
            </a:r>
            <a:r>
              <a:rPr lang="en-US"/>
              <a:t> </a:t>
            </a:r>
            <a:r>
              <a:rPr lang="en-US" err="1"/>
              <a:t>consequat</a:t>
            </a:r>
            <a:r>
              <a:rPr lang="en-US"/>
              <a:t>. Duis </a:t>
            </a:r>
            <a:r>
              <a:rPr lang="en-US" err="1"/>
              <a:t>aute</a:t>
            </a:r>
            <a:r>
              <a:rPr lang="en-US"/>
              <a:t> </a:t>
            </a:r>
            <a:r>
              <a:rPr lang="en-US" err="1"/>
              <a:t>irure</a:t>
            </a:r>
            <a:r>
              <a:rPr lang="en-US"/>
              <a:t> dolor in </a:t>
            </a:r>
            <a:r>
              <a:rPr lang="en-US" err="1"/>
              <a:t>reprehenderit</a:t>
            </a:r>
            <a:r>
              <a:rPr lang="en-US"/>
              <a:t> in </a:t>
            </a:r>
            <a:r>
              <a:rPr lang="en-US" err="1"/>
              <a:t>voluptate</a:t>
            </a:r>
            <a:r>
              <a:rPr lang="en-US"/>
              <a:t> </a:t>
            </a:r>
            <a:r>
              <a:rPr lang="en-US" err="1"/>
              <a:t>velit</a:t>
            </a:r>
            <a:r>
              <a:rPr lang="en-US"/>
              <a:t> </a:t>
            </a:r>
            <a:r>
              <a:rPr lang="en-US" err="1"/>
              <a:t>esse</a:t>
            </a:r>
            <a:r>
              <a:rPr lang="en-US"/>
              <a:t> </a:t>
            </a:r>
            <a:r>
              <a:rPr lang="en-US" err="1"/>
              <a:t>cillum</a:t>
            </a:r>
            <a:r>
              <a:rPr lang="en-US"/>
              <a:t> dolore </a:t>
            </a:r>
            <a:r>
              <a:rPr lang="en-US" err="1"/>
              <a:t>eu</a:t>
            </a:r>
            <a:r>
              <a:rPr lang="en-US"/>
              <a:t> </a:t>
            </a:r>
            <a:r>
              <a:rPr lang="en-US" err="1"/>
              <a:t>fugiat</a:t>
            </a:r>
            <a:r>
              <a:rPr lang="en-US"/>
              <a:t> </a:t>
            </a:r>
            <a:r>
              <a:rPr lang="en-US" err="1"/>
              <a:t>nulla</a:t>
            </a:r>
            <a:r>
              <a:rPr lang="en-US"/>
              <a:t> </a:t>
            </a:r>
            <a:r>
              <a:rPr lang="en-US" err="1"/>
              <a:t>pariatur</a:t>
            </a:r>
            <a:r>
              <a:rPr lang="en-US"/>
              <a:t>. </a:t>
            </a:r>
            <a:r>
              <a:rPr lang="en-US" err="1"/>
              <a:t>Excepteur</a:t>
            </a:r>
            <a:r>
              <a:rPr lang="en-US"/>
              <a:t> </a:t>
            </a:r>
            <a:r>
              <a:rPr lang="en-US" err="1"/>
              <a:t>sint</a:t>
            </a:r>
            <a:r>
              <a:rPr lang="en-US"/>
              <a:t> </a:t>
            </a:r>
            <a:r>
              <a:rPr lang="en-US" err="1"/>
              <a:t>occaecat</a:t>
            </a:r>
            <a:r>
              <a:rPr lang="en-US"/>
              <a:t> </a:t>
            </a:r>
            <a:r>
              <a:rPr lang="en-US" err="1"/>
              <a:t>cupidatat</a:t>
            </a:r>
            <a:r>
              <a:rPr lang="en-US"/>
              <a:t> non </a:t>
            </a:r>
            <a:r>
              <a:rPr lang="en-US" err="1"/>
              <a:t>proident</a:t>
            </a:r>
            <a:r>
              <a:rPr lang="en-US"/>
              <a:t>, sunt in culpa qui </a:t>
            </a:r>
            <a:r>
              <a:rPr lang="en-US" err="1"/>
              <a:t>officia</a:t>
            </a:r>
            <a:r>
              <a:rPr lang="en-US"/>
              <a:t> </a:t>
            </a:r>
            <a:r>
              <a:rPr lang="en-US" err="1"/>
              <a:t>deserunt</a:t>
            </a:r>
            <a:r>
              <a:rPr lang="en-US"/>
              <a:t> </a:t>
            </a:r>
            <a:r>
              <a:rPr lang="en-US" err="1"/>
              <a:t>mollit</a:t>
            </a:r>
            <a:r>
              <a:rPr lang="en-US"/>
              <a:t> </a:t>
            </a:r>
            <a:r>
              <a:rPr lang="en-US" err="1"/>
              <a:t>anim</a:t>
            </a:r>
            <a:r>
              <a:rPr lang="en-US"/>
              <a:t> id </a:t>
            </a:r>
            <a:r>
              <a:rPr lang="en-US" err="1"/>
              <a:t>est</a:t>
            </a:r>
            <a:r>
              <a:rPr lang="en-US"/>
              <a:t> </a:t>
            </a:r>
            <a:r>
              <a:rPr lang="en-US" err="1"/>
              <a:t>laborum</a:t>
            </a:r>
            <a:r>
              <a:rPr lang="en-US"/>
              <a:t>.</a:t>
            </a:r>
          </a:p>
        </p:txBody>
      </p:sp>
      <p:sp>
        <p:nvSpPr>
          <p:cNvPr id="14" name="Text Placeholder 3">
            <a:extLst>
              <a:ext uri="{FF2B5EF4-FFF2-40B4-BE49-F238E27FC236}">
                <a16:creationId xmlns:a16="http://schemas.microsoft.com/office/drawing/2014/main" id="{31E0046A-66CB-4A8A-9376-D6A4931EB306}"/>
              </a:ext>
            </a:extLst>
          </p:cNvPr>
          <p:cNvSpPr>
            <a:spLocks noGrp="1"/>
          </p:cNvSpPr>
          <p:nvPr>
            <p:ph type="body" sz="half" idx="11" hasCustomPrompt="1"/>
          </p:nvPr>
        </p:nvSpPr>
        <p:spPr>
          <a:xfrm>
            <a:off x="5369114" y="3548609"/>
            <a:ext cx="5524404" cy="2003742"/>
          </a:xfrm>
          <a:prstGeom prst="rect">
            <a:avLst/>
          </a:prstGeom>
        </p:spPr>
        <p:txBody>
          <a:bodyPr>
            <a:noAutofit/>
          </a:bodyPr>
          <a:lstStyle>
            <a:lvl1pPr marL="285750" marR="0" indent="-285750" algn="l" defTabSz="914400" rtl="0" eaLnBrk="1" fontAlgn="auto" latinLnBrk="0" hangingPunct="1">
              <a:lnSpc>
                <a:spcPct val="120000"/>
              </a:lnSpc>
              <a:spcBef>
                <a:spcPts val="1000"/>
              </a:spcBef>
              <a:spcAft>
                <a:spcPts val="0"/>
              </a:spcAft>
              <a:buClr>
                <a:schemeClr val="accent1"/>
              </a:buClr>
              <a:buSzPct val="100000"/>
              <a:buFont typeface="Arial" panose="020B0604020202020204" pitchFamily="34" charset="0"/>
              <a:buChar char="•"/>
              <a:tabLst/>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Bullet point sample one</a:t>
            </a:r>
          </a:p>
          <a:p>
            <a:pPr marL="285750" marR="0" lvl="0" indent="-285750" algn="l" defTabSz="914400" rtl="0" eaLnBrk="1" fontAlgn="auto" latinLnBrk="0" hangingPunct="1">
              <a:lnSpc>
                <a:spcPct val="120000"/>
              </a:lnSpc>
              <a:spcBef>
                <a:spcPts val="1000"/>
              </a:spcBef>
              <a:spcAft>
                <a:spcPts val="0"/>
              </a:spcAft>
              <a:buClr>
                <a:schemeClr val="accent1"/>
              </a:buClr>
              <a:buSzPct val="100000"/>
              <a:tabLst/>
              <a:defRPr/>
            </a:pPr>
            <a:r>
              <a:rPr lang="en-US"/>
              <a:t>Bullet point sample two</a:t>
            </a:r>
          </a:p>
          <a:p>
            <a:pPr marL="285750" marR="0" lvl="0" indent="-285750" algn="l" defTabSz="914400" rtl="0" eaLnBrk="1" fontAlgn="auto" latinLnBrk="0" hangingPunct="1">
              <a:lnSpc>
                <a:spcPct val="120000"/>
              </a:lnSpc>
              <a:spcBef>
                <a:spcPts val="1000"/>
              </a:spcBef>
              <a:spcAft>
                <a:spcPts val="0"/>
              </a:spcAft>
              <a:buClr>
                <a:schemeClr val="accent1"/>
              </a:buClr>
              <a:buSzPct val="100000"/>
              <a:tabLst/>
              <a:defRPr/>
            </a:pPr>
            <a:r>
              <a:rPr lang="en-US"/>
              <a:t>Bullet point sample three</a:t>
            </a:r>
          </a:p>
          <a:p>
            <a:pPr marL="285750" marR="0" lvl="0" indent="-285750" algn="l" defTabSz="914400" rtl="0" eaLnBrk="1" fontAlgn="auto" latinLnBrk="0" hangingPunct="1">
              <a:lnSpc>
                <a:spcPct val="120000"/>
              </a:lnSpc>
              <a:spcBef>
                <a:spcPts val="1000"/>
              </a:spcBef>
              <a:spcAft>
                <a:spcPts val="0"/>
              </a:spcAft>
              <a:buClr>
                <a:schemeClr val="accent1"/>
              </a:buClr>
              <a:buSzPct val="100000"/>
              <a:tabLst/>
              <a:defRPr/>
            </a:pPr>
            <a:r>
              <a:rPr lang="en-US"/>
              <a:t>Bullet point sample four</a:t>
            </a:r>
          </a:p>
          <a:p>
            <a:pPr marL="285750" marR="0" lvl="0" indent="-285750" algn="l" defTabSz="914400" rtl="0" eaLnBrk="1" fontAlgn="auto" latinLnBrk="0" hangingPunct="1">
              <a:lnSpc>
                <a:spcPct val="120000"/>
              </a:lnSpc>
              <a:spcBef>
                <a:spcPts val="1000"/>
              </a:spcBef>
              <a:spcAft>
                <a:spcPts val="0"/>
              </a:spcAft>
              <a:buClr>
                <a:schemeClr val="accent1"/>
              </a:buClr>
              <a:buSzPct val="100000"/>
              <a:tabLst/>
              <a:defRPr/>
            </a:pPr>
            <a:r>
              <a:rPr lang="en-US"/>
              <a:t>Bullet point sample five</a:t>
            </a:r>
          </a:p>
        </p:txBody>
      </p:sp>
      <p:sp>
        <p:nvSpPr>
          <p:cNvPr id="8" name="Slide Number Placeholder 8">
            <a:extLst>
              <a:ext uri="{FF2B5EF4-FFF2-40B4-BE49-F238E27FC236}">
                <a16:creationId xmlns:a16="http://schemas.microsoft.com/office/drawing/2014/main" id="{0512AB85-5153-4ACF-B240-2CC680B3A8D1}"/>
              </a:ext>
            </a:extLst>
          </p:cNvPr>
          <p:cNvSpPr>
            <a:spLocks noGrp="1"/>
          </p:cNvSpPr>
          <p:nvPr>
            <p:ph type="sldNum" sz="quarter" idx="4"/>
          </p:nvPr>
        </p:nvSpPr>
        <p:spPr>
          <a:xfrm>
            <a:off x="202582" y="6388696"/>
            <a:ext cx="636727" cy="322851"/>
          </a:xfrm>
          <a:prstGeom prst="rect">
            <a:avLst/>
          </a:prstGeom>
        </p:spPr>
        <p:txBody>
          <a:bodyPr/>
          <a:lstStyle>
            <a:lvl1pPr>
              <a:defRPr>
                <a:solidFill>
                  <a:schemeClr val="bg1"/>
                </a:solidFill>
              </a:defRPr>
            </a:lvl1pPr>
          </a:lstStyle>
          <a:p>
            <a:fld id="{6D22F896-40B5-4ADD-8801-0D06FADFA095}" type="slidenum">
              <a:rPr lang="en-US" smtClean="0"/>
              <a:pPr/>
              <a:t>‹#›</a:t>
            </a:fld>
            <a:endParaRPr lang="en-US"/>
          </a:p>
        </p:txBody>
      </p:sp>
      <p:sp>
        <p:nvSpPr>
          <p:cNvPr id="10" name="TextBox 9">
            <a:extLst>
              <a:ext uri="{FF2B5EF4-FFF2-40B4-BE49-F238E27FC236}">
                <a16:creationId xmlns:a16="http://schemas.microsoft.com/office/drawing/2014/main" id="{CFC85F63-E116-4279-A257-8B44310E9543}"/>
              </a:ext>
            </a:extLst>
          </p:cNvPr>
          <p:cNvSpPr txBox="1"/>
          <p:nvPr userDrawn="1"/>
        </p:nvSpPr>
        <p:spPr>
          <a:xfrm>
            <a:off x="4795693" y="6552660"/>
            <a:ext cx="6450985" cy="200055"/>
          </a:xfrm>
          <a:prstGeom prst="rect">
            <a:avLst/>
          </a:prstGeom>
          <a:noFill/>
        </p:spPr>
        <p:txBody>
          <a:bodyPr wrap="square">
            <a:spAutoFit/>
          </a:bodyPr>
          <a:lstStyle/>
          <a:p>
            <a:pPr algn="ctr"/>
            <a:r>
              <a:rPr lang="en-US" sz="700" b="0" i="0">
                <a:solidFill>
                  <a:schemeClr val="tx1">
                    <a:lumMod val="75000"/>
                    <a:lumOff val="25000"/>
                  </a:schemeClr>
                </a:solidFill>
                <a:effectLst/>
                <a:latin typeface="Helvetica Neue"/>
              </a:rPr>
              <a:t>THIS MATERIAL IS CONFIDENTIAL</a:t>
            </a:r>
            <a:endParaRPr lang="en-US" sz="700">
              <a:solidFill>
                <a:schemeClr val="tx1">
                  <a:lumMod val="75000"/>
                  <a:lumOff val="25000"/>
                </a:schemeClr>
              </a:solidFill>
            </a:endParaRPr>
          </a:p>
        </p:txBody>
      </p:sp>
      <p:pic>
        <p:nvPicPr>
          <p:cNvPr id="11" name="Picture 10" descr="A close up of a sign&#10;&#10;Description automatically generated">
            <a:extLst>
              <a:ext uri="{FF2B5EF4-FFF2-40B4-BE49-F238E27FC236}">
                <a16:creationId xmlns:a16="http://schemas.microsoft.com/office/drawing/2014/main" id="{897FC0D2-75A3-4CBB-BFFE-50FFB08F56D0}"/>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11419060" y="6442690"/>
            <a:ext cx="553002" cy="276501"/>
          </a:xfrm>
          <a:prstGeom prst="rect">
            <a:avLst/>
          </a:prstGeom>
        </p:spPr>
      </p:pic>
    </p:spTree>
    <p:extLst>
      <p:ext uri="{BB962C8B-B14F-4D97-AF65-F5344CB8AC3E}">
        <p14:creationId xmlns:p14="http://schemas.microsoft.com/office/powerpoint/2010/main" val="2980966444"/>
      </p:ext>
    </p:extLst>
  </p:cSld>
  <p:clrMapOvr>
    <a:overrideClrMapping bg1="lt1" tx1="dk1" bg2="lt2" tx2="dk2" accent1="accent1" accent2="accent2" accent3="accent3" accent4="accent4" accent5="accent5" accent6="accent6" hlink="hlink" folHlink="folHlink"/>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preserve="1" userDrawn="1">
  <p:cSld name="3_Content with Caption">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25DCBCB0-8448-4D00-99A9-D5728193D767}"/>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a:stretch/>
        </p:blipFill>
        <p:spPr>
          <a:xfrm>
            <a:off x="-13163" y="0"/>
            <a:ext cx="4736968" cy="6858000"/>
          </a:xfrm>
          <a:prstGeom prst="rect">
            <a:avLst/>
          </a:prstGeom>
        </p:spPr>
      </p:pic>
      <p:sp>
        <p:nvSpPr>
          <p:cNvPr id="2" name="Title 1"/>
          <p:cNvSpPr>
            <a:spLocks noGrp="1"/>
          </p:cNvSpPr>
          <p:nvPr>
            <p:ph type="title"/>
          </p:nvPr>
        </p:nvSpPr>
        <p:spPr>
          <a:xfrm>
            <a:off x="742305" y="732713"/>
            <a:ext cx="3273099" cy="2247117"/>
          </a:xfrm>
        </p:spPr>
        <p:txBody>
          <a:bodyPr anchor="b">
            <a:normAutofit/>
          </a:bodyPr>
          <a:lstStyle>
            <a:lvl1pPr algn="l">
              <a:defRPr sz="2400">
                <a:solidFill>
                  <a:schemeClr val="bg1"/>
                </a:solidFill>
              </a:defRPr>
            </a:lvl1pPr>
          </a:lstStyle>
          <a:p>
            <a:r>
              <a:rPr lang="en-US"/>
              <a:t>Click to edit Master title style</a:t>
            </a:r>
          </a:p>
        </p:txBody>
      </p:sp>
      <p:sp>
        <p:nvSpPr>
          <p:cNvPr id="4" name="Text Placeholder 3"/>
          <p:cNvSpPr>
            <a:spLocks noGrp="1"/>
          </p:cNvSpPr>
          <p:nvPr>
            <p:ph type="body" sz="half" idx="2"/>
          </p:nvPr>
        </p:nvSpPr>
        <p:spPr>
          <a:xfrm>
            <a:off x="742306" y="3205491"/>
            <a:ext cx="3275013" cy="2248181"/>
          </a:xfrm>
          <a:prstGeom prst="rect">
            <a:avLst/>
          </a:prstGeom>
        </p:spPr>
        <p:txBody>
          <a:bodyPr/>
          <a:lstStyle>
            <a:lvl1pPr marL="0" indent="0" algn="l">
              <a:buNone/>
              <a:defRPr sz="16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cxnSp>
        <p:nvCxnSpPr>
          <p:cNvPr id="17" name="Straight Connector 16"/>
          <p:cNvCxnSpPr>
            <a:cxnSpLocks/>
          </p:cNvCxnSpPr>
          <p:nvPr/>
        </p:nvCxnSpPr>
        <p:spPr>
          <a:xfrm>
            <a:off x="794507" y="3128387"/>
            <a:ext cx="3220897" cy="0"/>
          </a:xfrm>
          <a:prstGeom prst="line">
            <a:avLst/>
          </a:prstGeom>
          <a:ln w="31750">
            <a:solidFill>
              <a:schemeClr val="bg1"/>
            </a:solidFill>
          </a:ln>
        </p:spPr>
        <p:style>
          <a:lnRef idx="3">
            <a:schemeClr val="accent1"/>
          </a:lnRef>
          <a:fillRef idx="0">
            <a:schemeClr val="accent1"/>
          </a:fillRef>
          <a:effectRef idx="2">
            <a:schemeClr val="accent1"/>
          </a:effectRef>
          <a:fontRef idx="minor">
            <a:schemeClr val="tx1"/>
          </a:fontRef>
        </p:style>
      </p:cxnSp>
      <p:sp>
        <p:nvSpPr>
          <p:cNvPr id="13" name="Text Placeholder 3">
            <a:extLst>
              <a:ext uri="{FF2B5EF4-FFF2-40B4-BE49-F238E27FC236}">
                <a16:creationId xmlns:a16="http://schemas.microsoft.com/office/drawing/2014/main" id="{1E9839C3-A93C-44C2-B383-3CA7638930D5}"/>
              </a:ext>
            </a:extLst>
          </p:cNvPr>
          <p:cNvSpPr>
            <a:spLocks noGrp="1"/>
          </p:cNvSpPr>
          <p:nvPr>
            <p:ph type="body" sz="half" idx="10" hasCustomPrompt="1"/>
          </p:nvPr>
        </p:nvSpPr>
        <p:spPr>
          <a:xfrm>
            <a:off x="5361190" y="1234085"/>
            <a:ext cx="5297975" cy="2003742"/>
          </a:xfrm>
          <a:prstGeom prst="rect">
            <a:avLst/>
          </a:prstGeom>
        </p:spPr>
        <p:txBody>
          <a:bodyPr>
            <a:noAutofit/>
          </a:bodyPr>
          <a:lstStyle>
            <a:lvl1pPr marL="0" indent="0" algn="l">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a:t>
            </a:r>
            <a:r>
              <a:rPr lang="en-US" err="1"/>
              <a:t>labore</a:t>
            </a:r>
            <a:r>
              <a:rPr lang="en-US"/>
              <a:t> et dolore magna </a:t>
            </a:r>
            <a:r>
              <a:rPr lang="en-US" err="1"/>
              <a:t>aliqua</a:t>
            </a:r>
            <a:r>
              <a:rPr lang="en-US"/>
              <a:t>. Ut </a:t>
            </a:r>
            <a:r>
              <a:rPr lang="en-US" err="1"/>
              <a:t>enim</a:t>
            </a:r>
            <a:r>
              <a:rPr lang="en-US"/>
              <a:t> ad minim </a:t>
            </a:r>
            <a:r>
              <a:rPr lang="en-US" err="1"/>
              <a:t>veniam</a:t>
            </a:r>
            <a:r>
              <a:rPr lang="en-US"/>
              <a:t>, </a:t>
            </a:r>
            <a:r>
              <a:rPr lang="en-US" err="1"/>
              <a:t>quis</a:t>
            </a:r>
            <a:r>
              <a:rPr lang="en-US"/>
              <a:t> </a:t>
            </a:r>
            <a:r>
              <a:rPr lang="en-US" err="1"/>
              <a:t>nostrud</a:t>
            </a:r>
            <a:r>
              <a:rPr lang="en-US"/>
              <a:t> exercitation </a:t>
            </a:r>
            <a:r>
              <a:rPr lang="en-US" err="1"/>
              <a:t>ullamco</a:t>
            </a:r>
            <a:r>
              <a:rPr lang="en-US"/>
              <a:t> </a:t>
            </a:r>
            <a:r>
              <a:rPr lang="en-US" err="1"/>
              <a:t>laboris</a:t>
            </a:r>
            <a:r>
              <a:rPr lang="en-US"/>
              <a:t> nisi </a:t>
            </a:r>
            <a:r>
              <a:rPr lang="en-US" err="1"/>
              <a:t>ut</a:t>
            </a:r>
            <a:r>
              <a:rPr lang="en-US"/>
              <a:t> </a:t>
            </a:r>
            <a:r>
              <a:rPr lang="en-US" err="1"/>
              <a:t>aliquip</a:t>
            </a:r>
            <a:r>
              <a:rPr lang="en-US"/>
              <a:t> ex </a:t>
            </a:r>
            <a:r>
              <a:rPr lang="en-US" err="1"/>
              <a:t>ea</a:t>
            </a:r>
            <a:r>
              <a:rPr lang="en-US"/>
              <a:t> </a:t>
            </a:r>
            <a:r>
              <a:rPr lang="en-US" err="1"/>
              <a:t>commodo</a:t>
            </a:r>
            <a:r>
              <a:rPr lang="en-US"/>
              <a:t> </a:t>
            </a:r>
            <a:r>
              <a:rPr lang="en-US" err="1"/>
              <a:t>consequat</a:t>
            </a:r>
            <a:r>
              <a:rPr lang="en-US"/>
              <a:t>. Duis </a:t>
            </a:r>
            <a:r>
              <a:rPr lang="en-US" err="1"/>
              <a:t>aute</a:t>
            </a:r>
            <a:r>
              <a:rPr lang="en-US"/>
              <a:t> </a:t>
            </a:r>
            <a:r>
              <a:rPr lang="en-US" err="1"/>
              <a:t>irure</a:t>
            </a:r>
            <a:r>
              <a:rPr lang="en-US"/>
              <a:t> dolor in </a:t>
            </a:r>
            <a:r>
              <a:rPr lang="en-US" err="1"/>
              <a:t>reprehenderit</a:t>
            </a:r>
            <a:r>
              <a:rPr lang="en-US"/>
              <a:t> in </a:t>
            </a:r>
            <a:r>
              <a:rPr lang="en-US" err="1"/>
              <a:t>voluptate</a:t>
            </a:r>
            <a:r>
              <a:rPr lang="en-US"/>
              <a:t> </a:t>
            </a:r>
            <a:r>
              <a:rPr lang="en-US" err="1"/>
              <a:t>velit</a:t>
            </a:r>
            <a:r>
              <a:rPr lang="en-US"/>
              <a:t> </a:t>
            </a:r>
            <a:r>
              <a:rPr lang="en-US" err="1"/>
              <a:t>esse</a:t>
            </a:r>
            <a:r>
              <a:rPr lang="en-US"/>
              <a:t> </a:t>
            </a:r>
            <a:r>
              <a:rPr lang="en-US" err="1"/>
              <a:t>cillum</a:t>
            </a:r>
            <a:r>
              <a:rPr lang="en-US"/>
              <a:t> dolore </a:t>
            </a:r>
            <a:r>
              <a:rPr lang="en-US" err="1"/>
              <a:t>eu</a:t>
            </a:r>
            <a:r>
              <a:rPr lang="en-US"/>
              <a:t> </a:t>
            </a:r>
            <a:r>
              <a:rPr lang="en-US" err="1"/>
              <a:t>fugiat</a:t>
            </a:r>
            <a:r>
              <a:rPr lang="en-US"/>
              <a:t> </a:t>
            </a:r>
            <a:r>
              <a:rPr lang="en-US" err="1"/>
              <a:t>nulla</a:t>
            </a:r>
            <a:r>
              <a:rPr lang="en-US"/>
              <a:t> </a:t>
            </a:r>
            <a:r>
              <a:rPr lang="en-US" err="1"/>
              <a:t>pariatur</a:t>
            </a:r>
            <a:r>
              <a:rPr lang="en-US"/>
              <a:t>. </a:t>
            </a:r>
            <a:r>
              <a:rPr lang="en-US" err="1"/>
              <a:t>Excepteur</a:t>
            </a:r>
            <a:r>
              <a:rPr lang="en-US"/>
              <a:t> </a:t>
            </a:r>
            <a:r>
              <a:rPr lang="en-US" err="1"/>
              <a:t>sint</a:t>
            </a:r>
            <a:r>
              <a:rPr lang="en-US"/>
              <a:t> </a:t>
            </a:r>
            <a:r>
              <a:rPr lang="en-US" err="1"/>
              <a:t>occaecat</a:t>
            </a:r>
            <a:r>
              <a:rPr lang="en-US"/>
              <a:t> </a:t>
            </a:r>
            <a:r>
              <a:rPr lang="en-US" err="1"/>
              <a:t>cupidatat</a:t>
            </a:r>
            <a:r>
              <a:rPr lang="en-US"/>
              <a:t> non </a:t>
            </a:r>
            <a:r>
              <a:rPr lang="en-US" err="1"/>
              <a:t>proident</a:t>
            </a:r>
            <a:r>
              <a:rPr lang="en-US"/>
              <a:t>, sunt in culpa qui </a:t>
            </a:r>
            <a:r>
              <a:rPr lang="en-US" err="1"/>
              <a:t>officia</a:t>
            </a:r>
            <a:r>
              <a:rPr lang="en-US"/>
              <a:t> </a:t>
            </a:r>
            <a:r>
              <a:rPr lang="en-US" err="1"/>
              <a:t>deserunt</a:t>
            </a:r>
            <a:r>
              <a:rPr lang="en-US"/>
              <a:t> </a:t>
            </a:r>
            <a:r>
              <a:rPr lang="en-US" err="1"/>
              <a:t>mollit</a:t>
            </a:r>
            <a:r>
              <a:rPr lang="en-US"/>
              <a:t> </a:t>
            </a:r>
            <a:r>
              <a:rPr lang="en-US" err="1"/>
              <a:t>anim</a:t>
            </a:r>
            <a:r>
              <a:rPr lang="en-US"/>
              <a:t> id </a:t>
            </a:r>
            <a:r>
              <a:rPr lang="en-US" err="1"/>
              <a:t>est</a:t>
            </a:r>
            <a:r>
              <a:rPr lang="en-US"/>
              <a:t> </a:t>
            </a:r>
            <a:r>
              <a:rPr lang="en-US" err="1"/>
              <a:t>laborum</a:t>
            </a:r>
            <a:r>
              <a:rPr lang="en-US"/>
              <a:t>.</a:t>
            </a:r>
          </a:p>
        </p:txBody>
      </p:sp>
      <p:sp>
        <p:nvSpPr>
          <p:cNvPr id="14" name="Text Placeholder 3">
            <a:extLst>
              <a:ext uri="{FF2B5EF4-FFF2-40B4-BE49-F238E27FC236}">
                <a16:creationId xmlns:a16="http://schemas.microsoft.com/office/drawing/2014/main" id="{31E0046A-66CB-4A8A-9376-D6A4931EB306}"/>
              </a:ext>
            </a:extLst>
          </p:cNvPr>
          <p:cNvSpPr>
            <a:spLocks noGrp="1"/>
          </p:cNvSpPr>
          <p:nvPr>
            <p:ph type="body" sz="half" idx="11" hasCustomPrompt="1"/>
          </p:nvPr>
        </p:nvSpPr>
        <p:spPr>
          <a:xfrm>
            <a:off x="5369114" y="3548609"/>
            <a:ext cx="5524404" cy="2003742"/>
          </a:xfrm>
          <a:prstGeom prst="rect">
            <a:avLst/>
          </a:prstGeom>
        </p:spPr>
        <p:txBody>
          <a:bodyPr>
            <a:noAutofit/>
          </a:bodyPr>
          <a:lstStyle>
            <a:lvl1pPr marL="285750" marR="0" indent="-285750" algn="l" defTabSz="914400" rtl="0" eaLnBrk="1" fontAlgn="auto" latinLnBrk="0" hangingPunct="1">
              <a:lnSpc>
                <a:spcPct val="120000"/>
              </a:lnSpc>
              <a:spcBef>
                <a:spcPts val="1000"/>
              </a:spcBef>
              <a:spcAft>
                <a:spcPts val="0"/>
              </a:spcAft>
              <a:buClr>
                <a:schemeClr val="accent1"/>
              </a:buClr>
              <a:buSzPct val="100000"/>
              <a:buFont typeface="Arial" panose="020B0604020202020204" pitchFamily="34" charset="0"/>
              <a:buChar char="•"/>
              <a:tabLst/>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Bullet point sample one</a:t>
            </a:r>
          </a:p>
          <a:p>
            <a:pPr marL="285750" marR="0" lvl="0" indent="-285750" algn="l" defTabSz="914400" rtl="0" eaLnBrk="1" fontAlgn="auto" latinLnBrk="0" hangingPunct="1">
              <a:lnSpc>
                <a:spcPct val="120000"/>
              </a:lnSpc>
              <a:spcBef>
                <a:spcPts val="1000"/>
              </a:spcBef>
              <a:spcAft>
                <a:spcPts val="0"/>
              </a:spcAft>
              <a:buClr>
                <a:schemeClr val="accent1"/>
              </a:buClr>
              <a:buSzPct val="100000"/>
              <a:tabLst/>
              <a:defRPr/>
            </a:pPr>
            <a:r>
              <a:rPr lang="en-US"/>
              <a:t>Bullet point sample two</a:t>
            </a:r>
          </a:p>
          <a:p>
            <a:pPr marL="285750" marR="0" lvl="0" indent="-285750" algn="l" defTabSz="914400" rtl="0" eaLnBrk="1" fontAlgn="auto" latinLnBrk="0" hangingPunct="1">
              <a:lnSpc>
                <a:spcPct val="120000"/>
              </a:lnSpc>
              <a:spcBef>
                <a:spcPts val="1000"/>
              </a:spcBef>
              <a:spcAft>
                <a:spcPts val="0"/>
              </a:spcAft>
              <a:buClr>
                <a:schemeClr val="accent1"/>
              </a:buClr>
              <a:buSzPct val="100000"/>
              <a:tabLst/>
              <a:defRPr/>
            </a:pPr>
            <a:r>
              <a:rPr lang="en-US"/>
              <a:t>Bullet point sample three</a:t>
            </a:r>
          </a:p>
          <a:p>
            <a:pPr marL="285750" marR="0" lvl="0" indent="-285750" algn="l" defTabSz="914400" rtl="0" eaLnBrk="1" fontAlgn="auto" latinLnBrk="0" hangingPunct="1">
              <a:lnSpc>
                <a:spcPct val="120000"/>
              </a:lnSpc>
              <a:spcBef>
                <a:spcPts val="1000"/>
              </a:spcBef>
              <a:spcAft>
                <a:spcPts val="0"/>
              </a:spcAft>
              <a:buClr>
                <a:schemeClr val="accent1"/>
              </a:buClr>
              <a:buSzPct val="100000"/>
              <a:tabLst/>
              <a:defRPr/>
            </a:pPr>
            <a:r>
              <a:rPr lang="en-US"/>
              <a:t>Bullet point sample four</a:t>
            </a:r>
          </a:p>
          <a:p>
            <a:pPr marL="285750" marR="0" lvl="0" indent="-285750" algn="l" defTabSz="914400" rtl="0" eaLnBrk="1" fontAlgn="auto" latinLnBrk="0" hangingPunct="1">
              <a:lnSpc>
                <a:spcPct val="120000"/>
              </a:lnSpc>
              <a:spcBef>
                <a:spcPts val="1000"/>
              </a:spcBef>
              <a:spcAft>
                <a:spcPts val="0"/>
              </a:spcAft>
              <a:buClr>
                <a:schemeClr val="accent1"/>
              </a:buClr>
              <a:buSzPct val="100000"/>
              <a:tabLst/>
              <a:defRPr/>
            </a:pPr>
            <a:r>
              <a:rPr lang="en-US"/>
              <a:t>Bullet point sample five</a:t>
            </a:r>
          </a:p>
        </p:txBody>
      </p:sp>
      <p:sp>
        <p:nvSpPr>
          <p:cNvPr id="8" name="Slide Number Placeholder 8">
            <a:extLst>
              <a:ext uri="{FF2B5EF4-FFF2-40B4-BE49-F238E27FC236}">
                <a16:creationId xmlns:a16="http://schemas.microsoft.com/office/drawing/2014/main" id="{4C85266C-F9B0-4856-B737-6C8F4A175A62}"/>
              </a:ext>
            </a:extLst>
          </p:cNvPr>
          <p:cNvSpPr>
            <a:spLocks noGrp="1"/>
          </p:cNvSpPr>
          <p:nvPr>
            <p:ph type="sldNum" sz="quarter" idx="4"/>
          </p:nvPr>
        </p:nvSpPr>
        <p:spPr>
          <a:xfrm>
            <a:off x="202582" y="6388696"/>
            <a:ext cx="636727" cy="322851"/>
          </a:xfrm>
          <a:prstGeom prst="rect">
            <a:avLst/>
          </a:prstGeom>
        </p:spPr>
        <p:txBody>
          <a:bodyPr/>
          <a:lstStyle>
            <a:lvl1pPr>
              <a:defRPr>
                <a:solidFill>
                  <a:schemeClr val="bg1"/>
                </a:solidFill>
              </a:defRPr>
            </a:lvl1pPr>
          </a:lstStyle>
          <a:p>
            <a:fld id="{6D22F896-40B5-4ADD-8801-0D06FADFA095}" type="slidenum">
              <a:rPr lang="en-US" smtClean="0"/>
              <a:pPr/>
              <a:t>‹#›</a:t>
            </a:fld>
            <a:endParaRPr lang="en-US"/>
          </a:p>
        </p:txBody>
      </p:sp>
      <p:sp>
        <p:nvSpPr>
          <p:cNvPr id="10" name="TextBox 9">
            <a:extLst>
              <a:ext uri="{FF2B5EF4-FFF2-40B4-BE49-F238E27FC236}">
                <a16:creationId xmlns:a16="http://schemas.microsoft.com/office/drawing/2014/main" id="{F3F39994-0F89-44EA-95C3-0963F01CB92F}"/>
              </a:ext>
            </a:extLst>
          </p:cNvPr>
          <p:cNvSpPr txBox="1"/>
          <p:nvPr userDrawn="1"/>
        </p:nvSpPr>
        <p:spPr>
          <a:xfrm>
            <a:off x="4795693" y="6552660"/>
            <a:ext cx="6450985" cy="200055"/>
          </a:xfrm>
          <a:prstGeom prst="rect">
            <a:avLst/>
          </a:prstGeom>
          <a:noFill/>
        </p:spPr>
        <p:txBody>
          <a:bodyPr wrap="square">
            <a:spAutoFit/>
          </a:bodyPr>
          <a:lstStyle/>
          <a:p>
            <a:pPr algn="ctr"/>
            <a:r>
              <a:rPr lang="en-US" sz="700" b="0" i="0">
                <a:solidFill>
                  <a:schemeClr val="tx1">
                    <a:lumMod val="75000"/>
                    <a:lumOff val="25000"/>
                  </a:schemeClr>
                </a:solidFill>
                <a:effectLst/>
                <a:latin typeface="Helvetica Neue"/>
              </a:rPr>
              <a:t>THIS MATERIAL IS CONFIDENTIAL</a:t>
            </a:r>
            <a:endParaRPr lang="en-US" sz="700">
              <a:solidFill>
                <a:schemeClr val="tx1">
                  <a:lumMod val="75000"/>
                  <a:lumOff val="25000"/>
                </a:schemeClr>
              </a:solidFill>
            </a:endParaRPr>
          </a:p>
        </p:txBody>
      </p:sp>
    </p:spTree>
    <p:extLst>
      <p:ext uri="{BB962C8B-B14F-4D97-AF65-F5344CB8AC3E}">
        <p14:creationId xmlns:p14="http://schemas.microsoft.com/office/powerpoint/2010/main" val="1349227370"/>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preserve="1" userDrawn="1">
  <p:cSld name="9_Content with Caption">
    <p:bg>
      <p:bgRef idx="1001">
        <a:schemeClr val="bg1"/>
      </p:bgRef>
    </p:bg>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25DCBCB0-8448-4D00-99A9-D5728193D767}"/>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a:stretch/>
        </p:blipFill>
        <p:spPr>
          <a:xfrm>
            <a:off x="-13163" y="0"/>
            <a:ext cx="4736968" cy="6858000"/>
          </a:xfrm>
          <a:prstGeom prst="rect">
            <a:avLst/>
          </a:prstGeom>
        </p:spPr>
      </p:pic>
      <p:sp>
        <p:nvSpPr>
          <p:cNvPr id="2" name="Title 1"/>
          <p:cNvSpPr>
            <a:spLocks noGrp="1"/>
          </p:cNvSpPr>
          <p:nvPr>
            <p:ph type="title"/>
          </p:nvPr>
        </p:nvSpPr>
        <p:spPr>
          <a:xfrm>
            <a:off x="742305" y="732713"/>
            <a:ext cx="3273099" cy="2247117"/>
          </a:xfrm>
        </p:spPr>
        <p:txBody>
          <a:bodyPr anchor="b">
            <a:normAutofit/>
          </a:bodyPr>
          <a:lstStyle>
            <a:lvl1pPr algn="l">
              <a:defRPr sz="2400">
                <a:solidFill>
                  <a:schemeClr val="bg1"/>
                </a:solidFill>
              </a:defRPr>
            </a:lvl1pPr>
          </a:lstStyle>
          <a:p>
            <a:r>
              <a:rPr lang="en-US"/>
              <a:t>Click to edit Master title style</a:t>
            </a:r>
          </a:p>
        </p:txBody>
      </p:sp>
      <p:sp>
        <p:nvSpPr>
          <p:cNvPr id="4" name="Text Placeholder 3"/>
          <p:cNvSpPr>
            <a:spLocks noGrp="1"/>
          </p:cNvSpPr>
          <p:nvPr>
            <p:ph type="body" sz="half" idx="2"/>
          </p:nvPr>
        </p:nvSpPr>
        <p:spPr>
          <a:xfrm>
            <a:off x="742306" y="3205491"/>
            <a:ext cx="3275013" cy="2248181"/>
          </a:xfrm>
          <a:prstGeom prst="rect">
            <a:avLst/>
          </a:prstGeom>
        </p:spPr>
        <p:txBody>
          <a:bodyPr/>
          <a:lstStyle>
            <a:lvl1pPr marL="0" indent="0" algn="l">
              <a:buNone/>
              <a:defRPr sz="16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cxnSp>
        <p:nvCxnSpPr>
          <p:cNvPr id="17" name="Straight Connector 16"/>
          <p:cNvCxnSpPr>
            <a:cxnSpLocks/>
          </p:cNvCxnSpPr>
          <p:nvPr/>
        </p:nvCxnSpPr>
        <p:spPr>
          <a:xfrm>
            <a:off x="794507" y="3128387"/>
            <a:ext cx="3220897" cy="0"/>
          </a:xfrm>
          <a:prstGeom prst="line">
            <a:avLst/>
          </a:prstGeom>
          <a:ln w="31750">
            <a:solidFill>
              <a:schemeClr val="bg1"/>
            </a:solidFill>
          </a:ln>
        </p:spPr>
        <p:style>
          <a:lnRef idx="3">
            <a:schemeClr val="accent1"/>
          </a:lnRef>
          <a:fillRef idx="0">
            <a:schemeClr val="accent1"/>
          </a:fillRef>
          <a:effectRef idx="2">
            <a:schemeClr val="accent1"/>
          </a:effectRef>
          <a:fontRef idx="minor">
            <a:schemeClr val="tx1"/>
          </a:fontRef>
        </p:style>
      </p:cxnSp>
      <p:sp>
        <p:nvSpPr>
          <p:cNvPr id="13" name="Text Placeholder 3">
            <a:extLst>
              <a:ext uri="{FF2B5EF4-FFF2-40B4-BE49-F238E27FC236}">
                <a16:creationId xmlns:a16="http://schemas.microsoft.com/office/drawing/2014/main" id="{1E9839C3-A93C-44C2-B383-3CA7638930D5}"/>
              </a:ext>
            </a:extLst>
          </p:cNvPr>
          <p:cNvSpPr>
            <a:spLocks noGrp="1"/>
          </p:cNvSpPr>
          <p:nvPr>
            <p:ph type="body" sz="half" idx="10" hasCustomPrompt="1"/>
          </p:nvPr>
        </p:nvSpPr>
        <p:spPr>
          <a:xfrm>
            <a:off x="5361190" y="1234085"/>
            <a:ext cx="5297975" cy="2003742"/>
          </a:xfrm>
          <a:prstGeom prst="rect">
            <a:avLst/>
          </a:prstGeom>
        </p:spPr>
        <p:txBody>
          <a:bodyPr>
            <a:noAutofit/>
          </a:bodyPr>
          <a:lstStyle>
            <a:lvl1pPr marL="0" indent="0" algn="l">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a:t>
            </a:r>
            <a:r>
              <a:rPr lang="en-US" err="1"/>
              <a:t>labore</a:t>
            </a:r>
            <a:r>
              <a:rPr lang="en-US"/>
              <a:t> et dolore magna </a:t>
            </a:r>
            <a:r>
              <a:rPr lang="en-US" err="1"/>
              <a:t>aliqua</a:t>
            </a:r>
            <a:r>
              <a:rPr lang="en-US"/>
              <a:t>. Ut </a:t>
            </a:r>
            <a:r>
              <a:rPr lang="en-US" err="1"/>
              <a:t>enim</a:t>
            </a:r>
            <a:r>
              <a:rPr lang="en-US"/>
              <a:t> ad minim </a:t>
            </a:r>
            <a:r>
              <a:rPr lang="en-US" err="1"/>
              <a:t>veniam</a:t>
            </a:r>
            <a:r>
              <a:rPr lang="en-US"/>
              <a:t>, </a:t>
            </a:r>
            <a:r>
              <a:rPr lang="en-US" err="1"/>
              <a:t>quis</a:t>
            </a:r>
            <a:r>
              <a:rPr lang="en-US"/>
              <a:t> </a:t>
            </a:r>
            <a:r>
              <a:rPr lang="en-US" err="1"/>
              <a:t>nostrud</a:t>
            </a:r>
            <a:r>
              <a:rPr lang="en-US"/>
              <a:t> exercitation </a:t>
            </a:r>
            <a:r>
              <a:rPr lang="en-US" err="1"/>
              <a:t>ullamco</a:t>
            </a:r>
            <a:r>
              <a:rPr lang="en-US"/>
              <a:t> </a:t>
            </a:r>
            <a:r>
              <a:rPr lang="en-US" err="1"/>
              <a:t>laboris</a:t>
            </a:r>
            <a:r>
              <a:rPr lang="en-US"/>
              <a:t> nisi </a:t>
            </a:r>
            <a:r>
              <a:rPr lang="en-US" err="1"/>
              <a:t>ut</a:t>
            </a:r>
            <a:r>
              <a:rPr lang="en-US"/>
              <a:t> </a:t>
            </a:r>
            <a:r>
              <a:rPr lang="en-US" err="1"/>
              <a:t>aliquip</a:t>
            </a:r>
            <a:r>
              <a:rPr lang="en-US"/>
              <a:t> ex </a:t>
            </a:r>
            <a:r>
              <a:rPr lang="en-US" err="1"/>
              <a:t>ea</a:t>
            </a:r>
            <a:r>
              <a:rPr lang="en-US"/>
              <a:t> </a:t>
            </a:r>
            <a:r>
              <a:rPr lang="en-US" err="1"/>
              <a:t>commodo</a:t>
            </a:r>
            <a:r>
              <a:rPr lang="en-US"/>
              <a:t> </a:t>
            </a:r>
            <a:r>
              <a:rPr lang="en-US" err="1"/>
              <a:t>consequat</a:t>
            </a:r>
            <a:r>
              <a:rPr lang="en-US"/>
              <a:t>. Duis </a:t>
            </a:r>
            <a:r>
              <a:rPr lang="en-US" err="1"/>
              <a:t>aute</a:t>
            </a:r>
            <a:r>
              <a:rPr lang="en-US"/>
              <a:t> </a:t>
            </a:r>
            <a:r>
              <a:rPr lang="en-US" err="1"/>
              <a:t>irure</a:t>
            </a:r>
            <a:r>
              <a:rPr lang="en-US"/>
              <a:t> dolor in </a:t>
            </a:r>
            <a:r>
              <a:rPr lang="en-US" err="1"/>
              <a:t>reprehenderit</a:t>
            </a:r>
            <a:r>
              <a:rPr lang="en-US"/>
              <a:t> in </a:t>
            </a:r>
            <a:r>
              <a:rPr lang="en-US" err="1"/>
              <a:t>voluptate</a:t>
            </a:r>
            <a:r>
              <a:rPr lang="en-US"/>
              <a:t> </a:t>
            </a:r>
            <a:r>
              <a:rPr lang="en-US" err="1"/>
              <a:t>velit</a:t>
            </a:r>
            <a:r>
              <a:rPr lang="en-US"/>
              <a:t> </a:t>
            </a:r>
            <a:r>
              <a:rPr lang="en-US" err="1"/>
              <a:t>esse</a:t>
            </a:r>
            <a:r>
              <a:rPr lang="en-US"/>
              <a:t> </a:t>
            </a:r>
            <a:r>
              <a:rPr lang="en-US" err="1"/>
              <a:t>cillum</a:t>
            </a:r>
            <a:r>
              <a:rPr lang="en-US"/>
              <a:t> dolore </a:t>
            </a:r>
            <a:r>
              <a:rPr lang="en-US" err="1"/>
              <a:t>eu</a:t>
            </a:r>
            <a:r>
              <a:rPr lang="en-US"/>
              <a:t> </a:t>
            </a:r>
            <a:r>
              <a:rPr lang="en-US" err="1"/>
              <a:t>fugiat</a:t>
            </a:r>
            <a:r>
              <a:rPr lang="en-US"/>
              <a:t> </a:t>
            </a:r>
            <a:r>
              <a:rPr lang="en-US" err="1"/>
              <a:t>nulla</a:t>
            </a:r>
            <a:r>
              <a:rPr lang="en-US"/>
              <a:t> </a:t>
            </a:r>
            <a:r>
              <a:rPr lang="en-US" err="1"/>
              <a:t>pariatur</a:t>
            </a:r>
            <a:r>
              <a:rPr lang="en-US"/>
              <a:t>. </a:t>
            </a:r>
            <a:r>
              <a:rPr lang="en-US" err="1"/>
              <a:t>Excepteur</a:t>
            </a:r>
            <a:r>
              <a:rPr lang="en-US"/>
              <a:t> </a:t>
            </a:r>
            <a:r>
              <a:rPr lang="en-US" err="1"/>
              <a:t>sint</a:t>
            </a:r>
            <a:r>
              <a:rPr lang="en-US"/>
              <a:t> </a:t>
            </a:r>
            <a:r>
              <a:rPr lang="en-US" err="1"/>
              <a:t>occaecat</a:t>
            </a:r>
            <a:r>
              <a:rPr lang="en-US"/>
              <a:t> </a:t>
            </a:r>
            <a:r>
              <a:rPr lang="en-US" err="1"/>
              <a:t>cupidatat</a:t>
            </a:r>
            <a:r>
              <a:rPr lang="en-US"/>
              <a:t> non </a:t>
            </a:r>
            <a:r>
              <a:rPr lang="en-US" err="1"/>
              <a:t>proident</a:t>
            </a:r>
            <a:r>
              <a:rPr lang="en-US"/>
              <a:t>, sunt in culpa qui </a:t>
            </a:r>
            <a:r>
              <a:rPr lang="en-US" err="1"/>
              <a:t>officia</a:t>
            </a:r>
            <a:r>
              <a:rPr lang="en-US"/>
              <a:t> </a:t>
            </a:r>
            <a:r>
              <a:rPr lang="en-US" err="1"/>
              <a:t>deserunt</a:t>
            </a:r>
            <a:r>
              <a:rPr lang="en-US"/>
              <a:t> </a:t>
            </a:r>
            <a:r>
              <a:rPr lang="en-US" err="1"/>
              <a:t>mollit</a:t>
            </a:r>
            <a:r>
              <a:rPr lang="en-US"/>
              <a:t> </a:t>
            </a:r>
            <a:r>
              <a:rPr lang="en-US" err="1"/>
              <a:t>anim</a:t>
            </a:r>
            <a:r>
              <a:rPr lang="en-US"/>
              <a:t> id </a:t>
            </a:r>
            <a:r>
              <a:rPr lang="en-US" err="1"/>
              <a:t>est</a:t>
            </a:r>
            <a:r>
              <a:rPr lang="en-US"/>
              <a:t> </a:t>
            </a:r>
            <a:r>
              <a:rPr lang="en-US" err="1"/>
              <a:t>laborum</a:t>
            </a:r>
            <a:r>
              <a:rPr lang="en-US"/>
              <a:t>.</a:t>
            </a:r>
          </a:p>
        </p:txBody>
      </p:sp>
      <p:sp>
        <p:nvSpPr>
          <p:cNvPr id="14" name="Text Placeholder 3">
            <a:extLst>
              <a:ext uri="{FF2B5EF4-FFF2-40B4-BE49-F238E27FC236}">
                <a16:creationId xmlns:a16="http://schemas.microsoft.com/office/drawing/2014/main" id="{31E0046A-66CB-4A8A-9376-D6A4931EB306}"/>
              </a:ext>
            </a:extLst>
          </p:cNvPr>
          <p:cNvSpPr>
            <a:spLocks noGrp="1"/>
          </p:cNvSpPr>
          <p:nvPr>
            <p:ph type="body" sz="half" idx="11" hasCustomPrompt="1"/>
          </p:nvPr>
        </p:nvSpPr>
        <p:spPr>
          <a:xfrm>
            <a:off x="5369114" y="3548609"/>
            <a:ext cx="5524404" cy="2003742"/>
          </a:xfrm>
          <a:prstGeom prst="rect">
            <a:avLst/>
          </a:prstGeom>
        </p:spPr>
        <p:txBody>
          <a:bodyPr>
            <a:noAutofit/>
          </a:bodyPr>
          <a:lstStyle>
            <a:lvl1pPr marL="285750" marR="0" indent="-285750" algn="l" defTabSz="914400" rtl="0" eaLnBrk="1" fontAlgn="auto" latinLnBrk="0" hangingPunct="1">
              <a:lnSpc>
                <a:spcPct val="120000"/>
              </a:lnSpc>
              <a:spcBef>
                <a:spcPts val="1000"/>
              </a:spcBef>
              <a:spcAft>
                <a:spcPts val="0"/>
              </a:spcAft>
              <a:buClr>
                <a:schemeClr val="accent1"/>
              </a:buClr>
              <a:buSzPct val="100000"/>
              <a:buFont typeface="Arial" panose="020B0604020202020204" pitchFamily="34" charset="0"/>
              <a:buChar char="•"/>
              <a:tabLst/>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Bullet point sample one</a:t>
            </a:r>
          </a:p>
          <a:p>
            <a:pPr marL="285750" marR="0" lvl="0" indent="-285750" algn="l" defTabSz="914400" rtl="0" eaLnBrk="1" fontAlgn="auto" latinLnBrk="0" hangingPunct="1">
              <a:lnSpc>
                <a:spcPct val="120000"/>
              </a:lnSpc>
              <a:spcBef>
                <a:spcPts val="1000"/>
              </a:spcBef>
              <a:spcAft>
                <a:spcPts val="0"/>
              </a:spcAft>
              <a:buClr>
                <a:schemeClr val="accent1"/>
              </a:buClr>
              <a:buSzPct val="100000"/>
              <a:tabLst/>
              <a:defRPr/>
            </a:pPr>
            <a:r>
              <a:rPr lang="en-US"/>
              <a:t>Bullet point sample two</a:t>
            </a:r>
          </a:p>
          <a:p>
            <a:pPr marL="285750" marR="0" lvl="0" indent="-285750" algn="l" defTabSz="914400" rtl="0" eaLnBrk="1" fontAlgn="auto" latinLnBrk="0" hangingPunct="1">
              <a:lnSpc>
                <a:spcPct val="120000"/>
              </a:lnSpc>
              <a:spcBef>
                <a:spcPts val="1000"/>
              </a:spcBef>
              <a:spcAft>
                <a:spcPts val="0"/>
              </a:spcAft>
              <a:buClr>
                <a:schemeClr val="accent1"/>
              </a:buClr>
              <a:buSzPct val="100000"/>
              <a:tabLst/>
              <a:defRPr/>
            </a:pPr>
            <a:r>
              <a:rPr lang="en-US"/>
              <a:t>Bullet point sample three</a:t>
            </a:r>
          </a:p>
          <a:p>
            <a:pPr marL="285750" marR="0" lvl="0" indent="-285750" algn="l" defTabSz="914400" rtl="0" eaLnBrk="1" fontAlgn="auto" latinLnBrk="0" hangingPunct="1">
              <a:lnSpc>
                <a:spcPct val="120000"/>
              </a:lnSpc>
              <a:spcBef>
                <a:spcPts val="1000"/>
              </a:spcBef>
              <a:spcAft>
                <a:spcPts val="0"/>
              </a:spcAft>
              <a:buClr>
                <a:schemeClr val="accent1"/>
              </a:buClr>
              <a:buSzPct val="100000"/>
              <a:tabLst/>
              <a:defRPr/>
            </a:pPr>
            <a:r>
              <a:rPr lang="en-US"/>
              <a:t>Bullet point sample four</a:t>
            </a:r>
          </a:p>
          <a:p>
            <a:pPr marL="285750" marR="0" lvl="0" indent="-285750" algn="l" defTabSz="914400" rtl="0" eaLnBrk="1" fontAlgn="auto" latinLnBrk="0" hangingPunct="1">
              <a:lnSpc>
                <a:spcPct val="120000"/>
              </a:lnSpc>
              <a:spcBef>
                <a:spcPts val="1000"/>
              </a:spcBef>
              <a:spcAft>
                <a:spcPts val="0"/>
              </a:spcAft>
              <a:buClr>
                <a:schemeClr val="accent1"/>
              </a:buClr>
              <a:buSzPct val="100000"/>
              <a:tabLst/>
              <a:defRPr/>
            </a:pPr>
            <a:r>
              <a:rPr lang="en-US"/>
              <a:t>Bullet point sample five</a:t>
            </a:r>
          </a:p>
        </p:txBody>
      </p:sp>
      <p:sp>
        <p:nvSpPr>
          <p:cNvPr id="8" name="Slide Number Placeholder 8">
            <a:extLst>
              <a:ext uri="{FF2B5EF4-FFF2-40B4-BE49-F238E27FC236}">
                <a16:creationId xmlns:a16="http://schemas.microsoft.com/office/drawing/2014/main" id="{4C85266C-F9B0-4856-B737-6C8F4A175A62}"/>
              </a:ext>
            </a:extLst>
          </p:cNvPr>
          <p:cNvSpPr>
            <a:spLocks noGrp="1"/>
          </p:cNvSpPr>
          <p:nvPr>
            <p:ph type="sldNum" sz="quarter" idx="4"/>
          </p:nvPr>
        </p:nvSpPr>
        <p:spPr>
          <a:xfrm>
            <a:off x="202582" y="6388696"/>
            <a:ext cx="636727" cy="322851"/>
          </a:xfrm>
          <a:prstGeom prst="rect">
            <a:avLst/>
          </a:prstGeom>
        </p:spPr>
        <p:txBody>
          <a:bodyPr/>
          <a:lstStyle>
            <a:lvl1pPr>
              <a:defRPr>
                <a:solidFill>
                  <a:schemeClr val="bg1"/>
                </a:solidFill>
              </a:defRPr>
            </a:lvl1pPr>
          </a:lstStyle>
          <a:p>
            <a:fld id="{6D22F896-40B5-4ADD-8801-0D06FADFA095}" type="slidenum">
              <a:rPr lang="en-US" smtClean="0"/>
              <a:pPr/>
              <a:t>‹#›</a:t>
            </a:fld>
            <a:endParaRPr lang="en-US"/>
          </a:p>
        </p:txBody>
      </p:sp>
      <p:sp>
        <p:nvSpPr>
          <p:cNvPr id="10" name="TextBox 9">
            <a:extLst>
              <a:ext uri="{FF2B5EF4-FFF2-40B4-BE49-F238E27FC236}">
                <a16:creationId xmlns:a16="http://schemas.microsoft.com/office/drawing/2014/main" id="{F3F39994-0F89-44EA-95C3-0963F01CB92F}"/>
              </a:ext>
            </a:extLst>
          </p:cNvPr>
          <p:cNvSpPr txBox="1"/>
          <p:nvPr userDrawn="1"/>
        </p:nvSpPr>
        <p:spPr>
          <a:xfrm>
            <a:off x="4795693" y="6552660"/>
            <a:ext cx="6450985" cy="200055"/>
          </a:xfrm>
          <a:prstGeom prst="rect">
            <a:avLst/>
          </a:prstGeom>
          <a:noFill/>
        </p:spPr>
        <p:txBody>
          <a:bodyPr wrap="square">
            <a:spAutoFit/>
          </a:bodyPr>
          <a:lstStyle/>
          <a:p>
            <a:pPr algn="ctr"/>
            <a:r>
              <a:rPr lang="en-US" sz="700" b="0" i="0">
                <a:solidFill>
                  <a:schemeClr val="tx1">
                    <a:lumMod val="75000"/>
                    <a:lumOff val="25000"/>
                  </a:schemeClr>
                </a:solidFill>
                <a:effectLst/>
                <a:latin typeface="Helvetica Neue"/>
              </a:rPr>
              <a:t>THIS MATERIAL IS CONFIDENTIAL</a:t>
            </a:r>
            <a:endParaRPr lang="en-US" sz="700">
              <a:solidFill>
                <a:schemeClr val="tx1">
                  <a:lumMod val="75000"/>
                  <a:lumOff val="25000"/>
                </a:schemeClr>
              </a:solidFill>
            </a:endParaRPr>
          </a:p>
        </p:txBody>
      </p:sp>
      <p:pic>
        <p:nvPicPr>
          <p:cNvPr id="11" name="Picture 10" descr="A close up of a sign&#10;&#10;Description automatically generated">
            <a:extLst>
              <a:ext uri="{FF2B5EF4-FFF2-40B4-BE49-F238E27FC236}">
                <a16:creationId xmlns:a16="http://schemas.microsoft.com/office/drawing/2014/main" id="{8ACB7436-31CB-4A6B-A36D-5B9595CC550C}"/>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11419060" y="6442690"/>
            <a:ext cx="553002" cy="276501"/>
          </a:xfrm>
          <a:prstGeom prst="rect">
            <a:avLst/>
          </a:prstGeom>
        </p:spPr>
      </p:pic>
    </p:spTree>
    <p:extLst>
      <p:ext uri="{BB962C8B-B14F-4D97-AF65-F5344CB8AC3E}">
        <p14:creationId xmlns:p14="http://schemas.microsoft.com/office/powerpoint/2010/main" val="1374275283"/>
      </p:ext>
    </p:extLst>
  </p:cSld>
  <p:clrMapOvr>
    <a:overrideClrMapping bg1="lt1" tx1="dk1" bg2="lt2" tx2="dk2" accent1="accent1" accent2="accent2" accent3="accent3" accent4="accent4" accent5="accent5" accent6="accent6" hlink="hlink" folHlink="folHlink"/>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pic>
        <p:nvPicPr>
          <p:cNvPr id="13" name="Graphic 12">
            <a:extLst>
              <a:ext uri="{FF2B5EF4-FFF2-40B4-BE49-F238E27FC236}">
                <a16:creationId xmlns:a16="http://schemas.microsoft.com/office/drawing/2014/main" id="{6CD7BE22-7E47-4DA9-B606-7170E3885213}"/>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137138" y="470701"/>
            <a:ext cx="5701469" cy="6049120"/>
          </a:xfrm>
          <a:prstGeom prst="rect">
            <a:avLst/>
          </a:prstGeom>
          <a:effectLst/>
        </p:spPr>
      </p:pic>
      <p:sp>
        <p:nvSpPr>
          <p:cNvPr id="2" name="Title 1"/>
          <p:cNvSpPr>
            <a:spLocks noGrp="1"/>
          </p:cNvSpPr>
          <p:nvPr>
            <p:ph type="title"/>
          </p:nvPr>
        </p:nvSpPr>
        <p:spPr>
          <a:xfrm>
            <a:off x="970303" y="525670"/>
            <a:ext cx="5532328" cy="1065035"/>
          </a:xfrm>
        </p:spPr>
        <p:txBody>
          <a:bodyPr anchor="b">
            <a:normAutofit/>
          </a:bodyPr>
          <a:lstStyle>
            <a:lvl1pPr algn="l">
              <a:defRPr sz="3200"/>
            </a:lvl1pPr>
          </a:lstStyle>
          <a:p>
            <a:r>
              <a:rPr lang="en-US"/>
              <a:t>Click to edit Master title style</a:t>
            </a:r>
          </a:p>
        </p:txBody>
      </p:sp>
      <p:sp>
        <p:nvSpPr>
          <p:cNvPr id="3" name="Picture Placeholder 2"/>
          <p:cNvSpPr>
            <a:spLocks noGrp="1" noChangeAspect="1"/>
          </p:cNvSpPr>
          <p:nvPr>
            <p:ph type="pic" idx="1"/>
          </p:nvPr>
        </p:nvSpPr>
        <p:spPr>
          <a:xfrm>
            <a:off x="7492704" y="610069"/>
            <a:ext cx="3908585" cy="5414168"/>
          </a:xfrm>
          <a:prstGeom prst="rect">
            <a:avLst/>
          </a:prstGeom>
          <a:solidFill>
            <a:schemeClr val="bg1"/>
          </a:solidFill>
          <a:ln w="9525" cap="sq">
            <a:noFill/>
            <a:miter lim="800000"/>
          </a:ln>
          <a:effectLst>
            <a:outerShdw blurRad="330200" dist="152400" dir="2700000" algn="tl" rotWithShape="0">
              <a:prstClr val="black">
                <a:alpha val="40000"/>
              </a:prstClr>
            </a:outerShdw>
          </a:effectLst>
        </p:spPr>
        <p:txBody>
          <a:bodyPr anchor="t"/>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hasCustomPrompt="1"/>
          </p:nvPr>
        </p:nvSpPr>
        <p:spPr>
          <a:xfrm>
            <a:off x="970303" y="1954120"/>
            <a:ext cx="4736967" cy="2003742"/>
          </a:xfrm>
          <a:prstGeom prst="rect">
            <a:avLst/>
          </a:prstGeom>
        </p:spPr>
        <p:txBody>
          <a:bodyPr>
            <a:noAutofit/>
          </a:bodyPr>
          <a:lstStyle>
            <a:lvl1pPr marL="0" indent="0" algn="l">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a:t>
            </a:r>
            <a:r>
              <a:rPr lang="en-US" err="1"/>
              <a:t>labore</a:t>
            </a:r>
            <a:r>
              <a:rPr lang="en-US"/>
              <a:t> et dolore magna </a:t>
            </a:r>
            <a:r>
              <a:rPr lang="en-US" err="1"/>
              <a:t>aliqua</a:t>
            </a:r>
            <a:r>
              <a:rPr lang="en-US"/>
              <a:t>. Ut </a:t>
            </a:r>
            <a:r>
              <a:rPr lang="en-US" err="1"/>
              <a:t>enim</a:t>
            </a:r>
            <a:r>
              <a:rPr lang="en-US"/>
              <a:t> ad minim </a:t>
            </a:r>
            <a:r>
              <a:rPr lang="en-US" err="1"/>
              <a:t>veniam</a:t>
            </a:r>
            <a:r>
              <a:rPr lang="en-US"/>
              <a:t>, </a:t>
            </a:r>
            <a:r>
              <a:rPr lang="en-US" err="1"/>
              <a:t>quis</a:t>
            </a:r>
            <a:r>
              <a:rPr lang="en-US"/>
              <a:t> </a:t>
            </a:r>
            <a:r>
              <a:rPr lang="en-US" err="1"/>
              <a:t>nostrud</a:t>
            </a:r>
            <a:r>
              <a:rPr lang="en-US"/>
              <a:t> exercitation </a:t>
            </a:r>
            <a:r>
              <a:rPr lang="en-US" err="1"/>
              <a:t>ullamco</a:t>
            </a:r>
            <a:r>
              <a:rPr lang="en-US"/>
              <a:t> </a:t>
            </a:r>
            <a:r>
              <a:rPr lang="en-US" err="1"/>
              <a:t>laboris</a:t>
            </a:r>
            <a:r>
              <a:rPr lang="en-US"/>
              <a:t> nisi </a:t>
            </a:r>
            <a:r>
              <a:rPr lang="en-US" err="1"/>
              <a:t>ut</a:t>
            </a:r>
            <a:r>
              <a:rPr lang="en-US"/>
              <a:t> </a:t>
            </a:r>
            <a:r>
              <a:rPr lang="en-US" err="1"/>
              <a:t>aliquip</a:t>
            </a:r>
            <a:r>
              <a:rPr lang="en-US"/>
              <a:t> ex </a:t>
            </a:r>
            <a:r>
              <a:rPr lang="en-US" err="1"/>
              <a:t>ea</a:t>
            </a:r>
            <a:r>
              <a:rPr lang="en-US"/>
              <a:t> </a:t>
            </a:r>
            <a:r>
              <a:rPr lang="en-US" err="1"/>
              <a:t>commodo</a:t>
            </a:r>
            <a:r>
              <a:rPr lang="en-US"/>
              <a:t> </a:t>
            </a:r>
            <a:r>
              <a:rPr lang="en-US" err="1"/>
              <a:t>consequat</a:t>
            </a:r>
            <a:r>
              <a:rPr lang="en-US"/>
              <a:t>. Duis </a:t>
            </a:r>
            <a:r>
              <a:rPr lang="en-US" err="1"/>
              <a:t>aute</a:t>
            </a:r>
            <a:r>
              <a:rPr lang="en-US"/>
              <a:t> </a:t>
            </a:r>
            <a:r>
              <a:rPr lang="en-US" err="1"/>
              <a:t>irure</a:t>
            </a:r>
            <a:r>
              <a:rPr lang="en-US"/>
              <a:t> dolor in </a:t>
            </a:r>
            <a:r>
              <a:rPr lang="en-US" err="1"/>
              <a:t>reprehenderit</a:t>
            </a:r>
            <a:r>
              <a:rPr lang="en-US"/>
              <a:t> in </a:t>
            </a:r>
            <a:r>
              <a:rPr lang="en-US" err="1"/>
              <a:t>voluptate</a:t>
            </a:r>
            <a:r>
              <a:rPr lang="en-US"/>
              <a:t> </a:t>
            </a:r>
            <a:r>
              <a:rPr lang="en-US" err="1"/>
              <a:t>velit</a:t>
            </a:r>
            <a:r>
              <a:rPr lang="en-US"/>
              <a:t> </a:t>
            </a:r>
            <a:r>
              <a:rPr lang="en-US" err="1"/>
              <a:t>esse</a:t>
            </a:r>
            <a:r>
              <a:rPr lang="en-US"/>
              <a:t> </a:t>
            </a:r>
            <a:r>
              <a:rPr lang="en-US" err="1"/>
              <a:t>cillum</a:t>
            </a:r>
            <a:r>
              <a:rPr lang="en-US"/>
              <a:t> dolore </a:t>
            </a:r>
            <a:r>
              <a:rPr lang="en-US" err="1"/>
              <a:t>eu</a:t>
            </a:r>
            <a:r>
              <a:rPr lang="en-US"/>
              <a:t> </a:t>
            </a:r>
            <a:r>
              <a:rPr lang="en-US" err="1"/>
              <a:t>fugiat</a:t>
            </a:r>
            <a:r>
              <a:rPr lang="en-US"/>
              <a:t> </a:t>
            </a:r>
            <a:r>
              <a:rPr lang="en-US" err="1"/>
              <a:t>nulla</a:t>
            </a:r>
            <a:r>
              <a:rPr lang="en-US"/>
              <a:t> </a:t>
            </a:r>
            <a:r>
              <a:rPr lang="en-US" err="1"/>
              <a:t>pariatur</a:t>
            </a:r>
            <a:r>
              <a:rPr lang="en-US"/>
              <a:t>. </a:t>
            </a:r>
            <a:r>
              <a:rPr lang="en-US" err="1"/>
              <a:t>Excepteur</a:t>
            </a:r>
            <a:r>
              <a:rPr lang="en-US"/>
              <a:t> </a:t>
            </a:r>
            <a:r>
              <a:rPr lang="en-US" err="1"/>
              <a:t>sint</a:t>
            </a:r>
            <a:r>
              <a:rPr lang="en-US"/>
              <a:t> </a:t>
            </a:r>
            <a:r>
              <a:rPr lang="en-US" err="1"/>
              <a:t>occaecat</a:t>
            </a:r>
            <a:r>
              <a:rPr lang="en-US"/>
              <a:t> </a:t>
            </a:r>
            <a:r>
              <a:rPr lang="en-US" err="1"/>
              <a:t>cupidatat</a:t>
            </a:r>
            <a:r>
              <a:rPr lang="en-US"/>
              <a:t> non </a:t>
            </a:r>
            <a:r>
              <a:rPr lang="en-US" err="1"/>
              <a:t>proident</a:t>
            </a:r>
            <a:r>
              <a:rPr lang="en-US"/>
              <a:t>, sunt in culpa qui </a:t>
            </a:r>
            <a:r>
              <a:rPr lang="en-US" err="1"/>
              <a:t>officia</a:t>
            </a:r>
            <a:r>
              <a:rPr lang="en-US"/>
              <a:t> </a:t>
            </a:r>
            <a:r>
              <a:rPr lang="en-US" err="1"/>
              <a:t>deserunt</a:t>
            </a:r>
            <a:r>
              <a:rPr lang="en-US"/>
              <a:t> </a:t>
            </a:r>
            <a:r>
              <a:rPr lang="en-US" err="1"/>
              <a:t>mollit</a:t>
            </a:r>
            <a:r>
              <a:rPr lang="en-US"/>
              <a:t> </a:t>
            </a:r>
            <a:r>
              <a:rPr lang="en-US" err="1"/>
              <a:t>anim</a:t>
            </a:r>
            <a:r>
              <a:rPr lang="en-US"/>
              <a:t> id </a:t>
            </a:r>
            <a:r>
              <a:rPr lang="en-US" err="1"/>
              <a:t>est</a:t>
            </a:r>
            <a:r>
              <a:rPr lang="en-US"/>
              <a:t> </a:t>
            </a:r>
            <a:r>
              <a:rPr lang="en-US" err="1"/>
              <a:t>laborum</a:t>
            </a:r>
            <a:r>
              <a:rPr lang="en-US"/>
              <a:t>.</a:t>
            </a:r>
          </a:p>
        </p:txBody>
      </p:sp>
      <p:cxnSp>
        <p:nvCxnSpPr>
          <p:cNvPr id="31" name="Straight Connector 30"/>
          <p:cNvCxnSpPr>
            <a:cxnSpLocks/>
          </p:cNvCxnSpPr>
          <p:nvPr/>
        </p:nvCxnSpPr>
        <p:spPr>
          <a:xfrm>
            <a:off x="1032146" y="1760963"/>
            <a:ext cx="486065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2" name="Text Placeholder 3">
            <a:extLst>
              <a:ext uri="{FF2B5EF4-FFF2-40B4-BE49-F238E27FC236}">
                <a16:creationId xmlns:a16="http://schemas.microsoft.com/office/drawing/2014/main" id="{26EBDD75-E45C-495E-BE25-9211140F9792}"/>
              </a:ext>
            </a:extLst>
          </p:cNvPr>
          <p:cNvSpPr>
            <a:spLocks noGrp="1"/>
          </p:cNvSpPr>
          <p:nvPr>
            <p:ph type="body" sz="half" idx="10" hasCustomPrompt="1"/>
          </p:nvPr>
        </p:nvSpPr>
        <p:spPr>
          <a:xfrm>
            <a:off x="978227" y="4268644"/>
            <a:ext cx="5524404" cy="2003742"/>
          </a:xfrm>
          <a:prstGeom prst="rect">
            <a:avLst/>
          </a:prstGeom>
        </p:spPr>
        <p:txBody>
          <a:bodyPr>
            <a:noAutofit/>
          </a:bodyPr>
          <a:lstStyle>
            <a:lvl1pPr marL="285750" marR="0" indent="-285750" algn="l" defTabSz="914400" rtl="0" eaLnBrk="1" fontAlgn="auto" latinLnBrk="0" hangingPunct="1">
              <a:lnSpc>
                <a:spcPct val="120000"/>
              </a:lnSpc>
              <a:spcBef>
                <a:spcPts val="1000"/>
              </a:spcBef>
              <a:spcAft>
                <a:spcPts val="0"/>
              </a:spcAft>
              <a:buClr>
                <a:schemeClr val="accent1"/>
              </a:buClr>
              <a:buSzPct val="100000"/>
              <a:buFont typeface="Arial" panose="020B0604020202020204" pitchFamily="34" charset="0"/>
              <a:buChar char="•"/>
              <a:tabLst/>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Bullet point sample one</a:t>
            </a:r>
          </a:p>
          <a:p>
            <a:pPr marL="285750" marR="0" lvl="0" indent="-285750" algn="l" defTabSz="914400" rtl="0" eaLnBrk="1" fontAlgn="auto" latinLnBrk="0" hangingPunct="1">
              <a:lnSpc>
                <a:spcPct val="120000"/>
              </a:lnSpc>
              <a:spcBef>
                <a:spcPts val="1000"/>
              </a:spcBef>
              <a:spcAft>
                <a:spcPts val="0"/>
              </a:spcAft>
              <a:buClr>
                <a:schemeClr val="accent1"/>
              </a:buClr>
              <a:buSzPct val="100000"/>
              <a:tabLst/>
              <a:defRPr/>
            </a:pPr>
            <a:r>
              <a:rPr lang="en-US"/>
              <a:t>Bullet point sample two</a:t>
            </a:r>
          </a:p>
          <a:p>
            <a:pPr marL="285750" marR="0" lvl="0" indent="-285750" algn="l" defTabSz="914400" rtl="0" eaLnBrk="1" fontAlgn="auto" latinLnBrk="0" hangingPunct="1">
              <a:lnSpc>
                <a:spcPct val="120000"/>
              </a:lnSpc>
              <a:spcBef>
                <a:spcPts val="1000"/>
              </a:spcBef>
              <a:spcAft>
                <a:spcPts val="0"/>
              </a:spcAft>
              <a:buClr>
                <a:schemeClr val="accent1"/>
              </a:buClr>
              <a:buSzPct val="100000"/>
              <a:tabLst/>
              <a:defRPr/>
            </a:pPr>
            <a:r>
              <a:rPr lang="en-US"/>
              <a:t>Bullet point sample three</a:t>
            </a:r>
          </a:p>
          <a:p>
            <a:pPr marL="285750" marR="0" lvl="0" indent="-285750" algn="l" defTabSz="914400" rtl="0" eaLnBrk="1" fontAlgn="auto" latinLnBrk="0" hangingPunct="1">
              <a:lnSpc>
                <a:spcPct val="120000"/>
              </a:lnSpc>
              <a:spcBef>
                <a:spcPts val="1000"/>
              </a:spcBef>
              <a:spcAft>
                <a:spcPts val="0"/>
              </a:spcAft>
              <a:buClr>
                <a:schemeClr val="accent1"/>
              </a:buClr>
              <a:buSzPct val="100000"/>
              <a:tabLst/>
              <a:defRPr/>
            </a:pPr>
            <a:r>
              <a:rPr lang="en-US"/>
              <a:t>Bullet point sample four</a:t>
            </a:r>
          </a:p>
          <a:p>
            <a:pPr marL="285750" marR="0" lvl="0" indent="-285750" algn="l" defTabSz="914400" rtl="0" eaLnBrk="1" fontAlgn="auto" latinLnBrk="0" hangingPunct="1">
              <a:lnSpc>
                <a:spcPct val="120000"/>
              </a:lnSpc>
              <a:spcBef>
                <a:spcPts val="1000"/>
              </a:spcBef>
              <a:spcAft>
                <a:spcPts val="0"/>
              </a:spcAft>
              <a:buClr>
                <a:schemeClr val="accent1"/>
              </a:buClr>
              <a:buSzPct val="100000"/>
              <a:tabLst/>
              <a:defRPr/>
            </a:pPr>
            <a:r>
              <a:rPr lang="en-US"/>
              <a:t>Bullet point sample five</a:t>
            </a:r>
          </a:p>
        </p:txBody>
      </p:sp>
      <p:sp>
        <p:nvSpPr>
          <p:cNvPr id="8" name="Slide Number Placeholder 8">
            <a:extLst>
              <a:ext uri="{FF2B5EF4-FFF2-40B4-BE49-F238E27FC236}">
                <a16:creationId xmlns:a16="http://schemas.microsoft.com/office/drawing/2014/main" id="{7484C5BF-82EF-4A44-8CEE-392EC7F77AC0}"/>
              </a:ext>
            </a:extLst>
          </p:cNvPr>
          <p:cNvSpPr>
            <a:spLocks noGrp="1"/>
          </p:cNvSpPr>
          <p:nvPr>
            <p:ph type="sldNum" sz="quarter" idx="4"/>
          </p:nvPr>
        </p:nvSpPr>
        <p:spPr>
          <a:xfrm>
            <a:off x="202582" y="6388696"/>
            <a:ext cx="636727" cy="322851"/>
          </a:xfrm>
          <a:prstGeom prst="rect">
            <a:avLst/>
          </a:prstGeom>
        </p:spPr>
        <p:txBody>
          <a:bodyPr/>
          <a:lstStyle>
            <a:lvl1pPr>
              <a:defRPr>
                <a:solidFill>
                  <a:schemeClr val="tx2">
                    <a:lumMod val="60000"/>
                    <a:lumOff val="40000"/>
                  </a:schemeClr>
                </a:solidFill>
              </a:defRPr>
            </a:lvl1pPr>
          </a:lstStyle>
          <a:p>
            <a:fld id="{6D22F896-40B5-4ADD-8801-0D06FADFA095}" type="slidenum">
              <a:rPr lang="en-US" smtClean="0"/>
              <a:pPr/>
              <a:t>‹#›</a:t>
            </a:fld>
            <a:endParaRPr lang="en-US"/>
          </a:p>
        </p:txBody>
      </p:sp>
      <p:sp>
        <p:nvSpPr>
          <p:cNvPr id="9" name="TextBox 8">
            <a:extLst>
              <a:ext uri="{FF2B5EF4-FFF2-40B4-BE49-F238E27FC236}">
                <a16:creationId xmlns:a16="http://schemas.microsoft.com/office/drawing/2014/main" id="{D595BF22-45F9-40C1-A990-14F8E9B8C7CD}"/>
              </a:ext>
            </a:extLst>
          </p:cNvPr>
          <p:cNvSpPr txBox="1"/>
          <p:nvPr userDrawn="1"/>
        </p:nvSpPr>
        <p:spPr>
          <a:xfrm>
            <a:off x="930099" y="6552660"/>
            <a:ext cx="10316580" cy="200055"/>
          </a:xfrm>
          <a:prstGeom prst="rect">
            <a:avLst/>
          </a:prstGeom>
          <a:noFill/>
        </p:spPr>
        <p:txBody>
          <a:bodyPr wrap="square">
            <a:spAutoFit/>
          </a:bodyPr>
          <a:lstStyle/>
          <a:p>
            <a:pPr algn="ctr"/>
            <a:r>
              <a:rPr lang="en-US" sz="700" b="0" i="0">
                <a:solidFill>
                  <a:schemeClr val="tx1">
                    <a:lumMod val="75000"/>
                    <a:lumOff val="25000"/>
                  </a:schemeClr>
                </a:solidFill>
                <a:effectLst/>
                <a:latin typeface="Helvetica Neue"/>
              </a:rPr>
              <a:t>THIS MATERIAL IS CONFIDENTIAL</a:t>
            </a:r>
            <a:endParaRPr lang="en-US" sz="700">
              <a:solidFill>
                <a:schemeClr val="tx1">
                  <a:lumMod val="75000"/>
                  <a:lumOff val="25000"/>
                </a:schemeClr>
              </a:solidFill>
            </a:endParaRPr>
          </a:p>
        </p:txBody>
      </p:sp>
    </p:spTree>
    <p:extLst>
      <p:ext uri="{BB962C8B-B14F-4D97-AF65-F5344CB8AC3E}">
        <p14:creationId xmlns:p14="http://schemas.microsoft.com/office/powerpoint/2010/main" val="1110492021"/>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preserve="1" userDrawn="1">
  <p:cSld name="1_Picture with Caption">
    <p:bg>
      <p:bgRef idx="1001">
        <a:schemeClr val="bg1"/>
      </p:bgRef>
    </p:bg>
    <p:spTree>
      <p:nvGrpSpPr>
        <p:cNvPr id="1" name=""/>
        <p:cNvGrpSpPr/>
        <p:nvPr/>
      </p:nvGrpSpPr>
      <p:grpSpPr>
        <a:xfrm>
          <a:off x="0" y="0"/>
          <a:ext cx="0" cy="0"/>
          <a:chOff x="0" y="0"/>
          <a:chExt cx="0" cy="0"/>
        </a:xfrm>
      </p:grpSpPr>
      <p:pic>
        <p:nvPicPr>
          <p:cNvPr id="13" name="Graphic 12">
            <a:extLst>
              <a:ext uri="{FF2B5EF4-FFF2-40B4-BE49-F238E27FC236}">
                <a16:creationId xmlns:a16="http://schemas.microsoft.com/office/drawing/2014/main" id="{6CD7BE22-7E47-4DA9-B606-7170E3885213}"/>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103238" y="404440"/>
            <a:ext cx="5701469" cy="6049120"/>
          </a:xfrm>
          <a:prstGeom prst="rect">
            <a:avLst/>
          </a:prstGeom>
          <a:effectLst/>
        </p:spPr>
      </p:pic>
      <p:sp>
        <p:nvSpPr>
          <p:cNvPr id="2" name="Title 1"/>
          <p:cNvSpPr>
            <a:spLocks noGrp="1"/>
          </p:cNvSpPr>
          <p:nvPr>
            <p:ph type="title"/>
          </p:nvPr>
        </p:nvSpPr>
        <p:spPr>
          <a:xfrm>
            <a:off x="970303" y="525670"/>
            <a:ext cx="5532328" cy="1065035"/>
          </a:xfrm>
        </p:spPr>
        <p:txBody>
          <a:bodyPr anchor="b">
            <a:normAutofit/>
          </a:bodyPr>
          <a:lstStyle>
            <a:lvl1pPr algn="l">
              <a:defRPr sz="3200"/>
            </a:lvl1pPr>
          </a:lstStyle>
          <a:p>
            <a:r>
              <a:rPr lang="en-US"/>
              <a:t>Click to edit Master title style</a:t>
            </a:r>
          </a:p>
        </p:txBody>
      </p:sp>
      <p:sp>
        <p:nvSpPr>
          <p:cNvPr id="3" name="Picture Placeholder 2"/>
          <p:cNvSpPr>
            <a:spLocks noGrp="1" noChangeAspect="1"/>
          </p:cNvSpPr>
          <p:nvPr>
            <p:ph type="pic" idx="1"/>
          </p:nvPr>
        </p:nvSpPr>
        <p:spPr>
          <a:xfrm>
            <a:off x="7492704" y="610069"/>
            <a:ext cx="3908585" cy="5414168"/>
          </a:xfrm>
          <a:prstGeom prst="rect">
            <a:avLst/>
          </a:prstGeom>
          <a:solidFill>
            <a:schemeClr val="bg1"/>
          </a:solidFill>
          <a:ln w="9525" cap="sq">
            <a:noFill/>
            <a:miter lim="800000"/>
          </a:ln>
          <a:effectLst>
            <a:outerShdw blurRad="330200" dist="152400" dir="2700000" algn="tl" rotWithShape="0">
              <a:prstClr val="black">
                <a:alpha val="40000"/>
              </a:prstClr>
            </a:outerShdw>
          </a:effectLst>
        </p:spPr>
        <p:txBody>
          <a:bodyPr anchor="t"/>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hasCustomPrompt="1"/>
          </p:nvPr>
        </p:nvSpPr>
        <p:spPr>
          <a:xfrm>
            <a:off x="970303" y="1954120"/>
            <a:ext cx="4736967" cy="2003742"/>
          </a:xfrm>
          <a:prstGeom prst="rect">
            <a:avLst/>
          </a:prstGeom>
        </p:spPr>
        <p:txBody>
          <a:bodyPr>
            <a:noAutofit/>
          </a:bodyPr>
          <a:lstStyle>
            <a:lvl1pPr marL="0" indent="0" algn="l">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a:t>
            </a:r>
            <a:r>
              <a:rPr lang="en-US" err="1"/>
              <a:t>labore</a:t>
            </a:r>
            <a:r>
              <a:rPr lang="en-US"/>
              <a:t> et dolore magna </a:t>
            </a:r>
            <a:r>
              <a:rPr lang="en-US" err="1"/>
              <a:t>aliqua</a:t>
            </a:r>
            <a:r>
              <a:rPr lang="en-US"/>
              <a:t>. Ut </a:t>
            </a:r>
            <a:r>
              <a:rPr lang="en-US" err="1"/>
              <a:t>enim</a:t>
            </a:r>
            <a:r>
              <a:rPr lang="en-US"/>
              <a:t> ad minim </a:t>
            </a:r>
            <a:r>
              <a:rPr lang="en-US" err="1"/>
              <a:t>veniam</a:t>
            </a:r>
            <a:r>
              <a:rPr lang="en-US"/>
              <a:t>, </a:t>
            </a:r>
            <a:r>
              <a:rPr lang="en-US" err="1"/>
              <a:t>quis</a:t>
            </a:r>
            <a:r>
              <a:rPr lang="en-US"/>
              <a:t> </a:t>
            </a:r>
            <a:r>
              <a:rPr lang="en-US" err="1"/>
              <a:t>nostrud</a:t>
            </a:r>
            <a:r>
              <a:rPr lang="en-US"/>
              <a:t> exercitation </a:t>
            </a:r>
            <a:r>
              <a:rPr lang="en-US" err="1"/>
              <a:t>ullamco</a:t>
            </a:r>
            <a:r>
              <a:rPr lang="en-US"/>
              <a:t> </a:t>
            </a:r>
            <a:r>
              <a:rPr lang="en-US" err="1"/>
              <a:t>laboris</a:t>
            </a:r>
            <a:r>
              <a:rPr lang="en-US"/>
              <a:t> nisi </a:t>
            </a:r>
            <a:r>
              <a:rPr lang="en-US" err="1"/>
              <a:t>ut</a:t>
            </a:r>
            <a:r>
              <a:rPr lang="en-US"/>
              <a:t> </a:t>
            </a:r>
            <a:r>
              <a:rPr lang="en-US" err="1"/>
              <a:t>aliquip</a:t>
            </a:r>
            <a:r>
              <a:rPr lang="en-US"/>
              <a:t> ex </a:t>
            </a:r>
            <a:r>
              <a:rPr lang="en-US" err="1"/>
              <a:t>ea</a:t>
            </a:r>
            <a:r>
              <a:rPr lang="en-US"/>
              <a:t> </a:t>
            </a:r>
            <a:r>
              <a:rPr lang="en-US" err="1"/>
              <a:t>commodo</a:t>
            </a:r>
            <a:r>
              <a:rPr lang="en-US"/>
              <a:t> </a:t>
            </a:r>
            <a:r>
              <a:rPr lang="en-US" err="1"/>
              <a:t>consequat</a:t>
            </a:r>
            <a:r>
              <a:rPr lang="en-US"/>
              <a:t>. Duis </a:t>
            </a:r>
            <a:r>
              <a:rPr lang="en-US" err="1"/>
              <a:t>aute</a:t>
            </a:r>
            <a:r>
              <a:rPr lang="en-US"/>
              <a:t> </a:t>
            </a:r>
            <a:r>
              <a:rPr lang="en-US" err="1"/>
              <a:t>irure</a:t>
            </a:r>
            <a:r>
              <a:rPr lang="en-US"/>
              <a:t> dolor in </a:t>
            </a:r>
            <a:r>
              <a:rPr lang="en-US" err="1"/>
              <a:t>reprehenderit</a:t>
            </a:r>
            <a:r>
              <a:rPr lang="en-US"/>
              <a:t> in </a:t>
            </a:r>
            <a:r>
              <a:rPr lang="en-US" err="1"/>
              <a:t>voluptate</a:t>
            </a:r>
            <a:r>
              <a:rPr lang="en-US"/>
              <a:t> </a:t>
            </a:r>
            <a:r>
              <a:rPr lang="en-US" err="1"/>
              <a:t>velit</a:t>
            </a:r>
            <a:r>
              <a:rPr lang="en-US"/>
              <a:t> </a:t>
            </a:r>
            <a:r>
              <a:rPr lang="en-US" err="1"/>
              <a:t>esse</a:t>
            </a:r>
            <a:r>
              <a:rPr lang="en-US"/>
              <a:t> </a:t>
            </a:r>
            <a:r>
              <a:rPr lang="en-US" err="1"/>
              <a:t>cillum</a:t>
            </a:r>
            <a:r>
              <a:rPr lang="en-US"/>
              <a:t> dolore </a:t>
            </a:r>
            <a:r>
              <a:rPr lang="en-US" err="1"/>
              <a:t>eu</a:t>
            </a:r>
            <a:r>
              <a:rPr lang="en-US"/>
              <a:t> </a:t>
            </a:r>
            <a:r>
              <a:rPr lang="en-US" err="1"/>
              <a:t>fugiat</a:t>
            </a:r>
            <a:r>
              <a:rPr lang="en-US"/>
              <a:t> </a:t>
            </a:r>
            <a:r>
              <a:rPr lang="en-US" err="1"/>
              <a:t>nulla</a:t>
            </a:r>
            <a:r>
              <a:rPr lang="en-US"/>
              <a:t> </a:t>
            </a:r>
            <a:r>
              <a:rPr lang="en-US" err="1"/>
              <a:t>pariatur</a:t>
            </a:r>
            <a:r>
              <a:rPr lang="en-US"/>
              <a:t>. </a:t>
            </a:r>
            <a:r>
              <a:rPr lang="en-US" err="1"/>
              <a:t>Excepteur</a:t>
            </a:r>
            <a:r>
              <a:rPr lang="en-US"/>
              <a:t> </a:t>
            </a:r>
            <a:r>
              <a:rPr lang="en-US" err="1"/>
              <a:t>sint</a:t>
            </a:r>
            <a:r>
              <a:rPr lang="en-US"/>
              <a:t> </a:t>
            </a:r>
            <a:r>
              <a:rPr lang="en-US" err="1"/>
              <a:t>occaecat</a:t>
            </a:r>
            <a:r>
              <a:rPr lang="en-US"/>
              <a:t> </a:t>
            </a:r>
            <a:r>
              <a:rPr lang="en-US" err="1"/>
              <a:t>cupidatat</a:t>
            </a:r>
            <a:r>
              <a:rPr lang="en-US"/>
              <a:t> non </a:t>
            </a:r>
            <a:r>
              <a:rPr lang="en-US" err="1"/>
              <a:t>proident</a:t>
            </a:r>
            <a:r>
              <a:rPr lang="en-US"/>
              <a:t>, sunt in culpa qui </a:t>
            </a:r>
            <a:r>
              <a:rPr lang="en-US" err="1"/>
              <a:t>officia</a:t>
            </a:r>
            <a:r>
              <a:rPr lang="en-US"/>
              <a:t> </a:t>
            </a:r>
            <a:r>
              <a:rPr lang="en-US" err="1"/>
              <a:t>deserunt</a:t>
            </a:r>
            <a:r>
              <a:rPr lang="en-US"/>
              <a:t> </a:t>
            </a:r>
            <a:r>
              <a:rPr lang="en-US" err="1"/>
              <a:t>mollit</a:t>
            </a:r>
            <a:r>
              <a:rPr lang="en-US"/>
              <a:t> </a:t>
            </a:r>
            <a:r>
              <a:rPr lang="en-US" err="1"/>
              <a:t>anim</a:t>
            </a:r>
            <a:r>
              <a:rPr lang="en-US"/>
              <a:t> id </a:t>
            </a:r>
            <a:r>
              <a:rPr lang="en-US" err="1"/>
              <a:t>est</a:t>
            </a:r>
            <a:r>
              <a:rPr lang="en-US"/>
              <a:t> </a:t>
            </a:r>
            <a:r>
              <a:rPr lang="en-US" err="1"/>
              <a:t>laborum</a:t>
            </a:r>
            <a:r>
              <a:rPr lang="en-US"/>
              <a:t>.</a:t>
            </a:r>
          </a:p>
        </p:txBody>
      </p:sp>
      <p:cxnSp>
        <p:nvCxnSpPr>
          <p:cNvPr id="31" name="Straight Connector 30"/>
          <p:cNvCxnSpPr>
            <a:cxnSpLocks/>
          </p:cNvCxnSpPr>
          <p:nvPr/>
        </p:nvCxnSpPr>
        <p:spPr>
          <a:xfrm>
            <a:off x="1032146" y="1760963"/>
            <a:ext cx="486065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2" name="Text Placeholder 3">
            <a:extLst>
              <a:ext uri="{FF2B5EF4-FFF2-40B4-BE49-F238E27FC236}">
                <a16:creationId xmlns:a16="http://schemas.microsoft.com/office/drawing/2014/main" id="{26EBDD75-E45C-495E-BE25-9211140F9792}"/>
              </a:ext>
            </a:extLst>
          </p:cNvPr>
          <p:cNvSpPr>
            <a:spLocks noGrp="1"/>
          </p:cNvSpPr>
          <p:nvPr>
            <p:ph type="body" sz="half" idx="10" hasCustomPrompt="1"/>
          </p:nvPr>
        </p:nvSpPr>
        <p:spPr>
          <a:xfrm>
            <a:off x="978227" y="4268644"/>
            <a:ext cx="5524404" cy="2003742"/>
          </a:xfrm>
          <a:prstGeom prst="rect">
            <a:avLst/>
          </a:prstGeom>
        </p:spPr>
        <p:txBody>
          <a:bodyPr>
            <a:noAutofit/>
          </a:bodyPr>
          <a:lstStyle>
            <a:lvl1pPr marL="285750" marR="0" indent="-285750" algn="l" defTabSz="914400" rtl="0" eaLnBrk="1" fontAlgn="auto" latinLnBrk="0" hangingPunct="1">
              <a:lnSpc>
                <a:spcPct val="120000"/>
              </a:lnSpc>
              <a:spcBef>
                <a:spcPts val="1000"/>
              </a:spcBef>
              <a:spcAft>
                <a:spcPts val="0"/>
              </a:spcAft>
              <a:buClr>
                <a:schemeClr val="accent1"/>
              </a:buClr>
              <a:buSzPct val="100000"/>
              <a:buFont typeface="Arial" panose="020B0604020202020204" pitchFamily="34" charset="0"/>
              <a:buChar char="•"/>
              <a:tabLst/>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Bullet point sample one</a:t>
            </a:r>
          </a:p>
          <a:p>
            <a:pPr marL="285750" marR="0" lvl="0" indent="-285750" algn="l" defTabSz="914400" rtl="0" eaLnBrk="1" fontAlgn="auto" latinLnBrk="0" hangingPunct="1">
              <a:lnSpc>
                <a:spcPct val="120000"/>
              </a:lnSpc>
              <a:spcBef>
                <a:spcPts val="1000"/>
              </a:spcBef>
              <a:spcAft>
                <a:spcPts val="0"/>
              </a:spcAft>
              <a:buClr>
                <a:schemeClr val="accent1"/>
              </a:buClr>
              <a:buSzPct val="100000"/>
              <a:tabLst/>
              <a:defRPr/>
            </a:pPr>
            <a:r>
              <a:rPr lang="en-US"/>
              <a:t>Bullet point sample two</a:t>
            </a:r>
          </a:p>
          <a:p>
            <a:pPr marL="285750" marR="0" lvl="0" indent="-285750" algn="l" defTabSz="914400" rtl="0" eaLnBrk="1" fontAlgn="auto" latinLnBrk="0" hangingPunct="1">
              <a:lnSpc>
                <a:spcPct val="120000"/>
              </a:lnSpc>
              <a:spcBef>
                <a:spcPts val="1000"/>
              </a:spcBef>
              <a:spcAft>
                <a:spcPts val="0"/>
              </a:spcAft>
              <a:buClr>
                <a:schemeClr val="accent1"/>
              </a:buClr>
              <a:buSzPct val="100000"/>
              <a:tabLst/>
              <a:defRPr/>
            </a:pPr>
            <a:r>
              <a:rPr lang="en-US"/>
              <a:t>Bullet point sample three</a:t>
            </a:r>
          </a:p>
          <a:p>
            <a:pPr marL="285750" marR="0" lvl="0" indent="-285750" algn="l" defTabSz="914400" rtl="0" eaLnBrk="1" fontAlgn="auto" latinLnBrk="0" hangingPunct="1">
              <a:lnSpc>
                <a:spcPct val="120000"/>
              </a:lnSpc>
              <a:spcBef>
                <a:spcPts val="1000"/>
              </a:spcBef>
              <a:spcAft>
                <a:spcPts val="0"/>
              </a:spcAft>
              <a:buClr>
                <a:schemeClr val="accent1"/>
              </a:buClr>
              <a:buSzPct val="100000"/>
              <a:tabLst/>
              <a:defRPr/>
            </a:pPr>
            <a:r>
              <a:rPr lang="en-US"/>
              <a:t>Bullet point sample four</a:t>
            </a:r>
          </a:p>
          <a:p>
            <a:pPr marL="285750" marR="0" lvl="0" indent="-285750" algn="l" defTabSz="914400" rtl="0" eaLnBrk="1" fontAlgn="auto" latinLnBrk="0" hangingPunct="1">
              <a:lnSpc>
                <a:spcPct val="120000"/>
              </a:lnSpc>
              <a:spcBef>
                <a:spcPts val="1000"/>
              </a:spcBef>
              <a:spcAft>
                <a:spcPts val="0"/>
              </a:spcAft>
              <a:buClr>
                <a:schemeClr val="accent1"/>
              </a:buClr>
              <a:buSzPct val="100000"/>
              <a:tabLst/>
              <a:defRPr/>
            </a:pPr>
            <a:r>
              <a:rPr lang="en-US"/>
              <a:t>Bullet point sample five</a:t>
            </a:r>
          </a:p>
        </p:txBody>
      </p:sp>
      <p:sp>
        <p:nvSpPr>
          <p:cNvPr id="8" name="Slide Number Placeholder 8">
            <a:extLst>
              <a:ext uri="{FF2B5EF4-FFF2-40B4-BE49-F238E27FC236}">
                <a16:creationId xmlns:a16="http://schemas.microsoft.com/office/drawing/2014/main" id="{7484C5BF-82EF-4A44-8CEE-392EC7F77AC0}"/>
              </a:ext>
            </a:extLst>
          </p:cNvPr>
          <p:cNvSpPr>
            <a:spLocks noGrp="1"/>
          </p:cNvSpPr>
          <p:nvPr>
            <p:ph type="sldNum" sz="quarter" idx="4"/>
          </p:nvPr>
        </p:nvSpPr>
        <p:spPr>
          <a:xfrm>
            <a:off x="202582" y="6388696"/>
            <a:ext cx="636727" cy="322851"/>
          </a:xfrm>
          <a:prstGeom prst="rect">
            <a:avLst/>
          </a:prstGeom>
        </p:spPr>
        <p:txBody>
          <a:bodyPr/>
          <a:lstStyle>
            <a:lvl1pPr>
              <a:defRPr>
                <a:solidFill>
                  <a:schemeClr val="tx2">
                    <a:lumMod val="60000"/>
                    <a:lumOff val="40000"/>
                  </a:schemeClr>
                </a:solidFill>
              </a:defRPr>
            </a:lvl1pPr>
          </a:lstStyle>
          <a:p>
            <a:fld id="{6D22F896-40B5-4ADD-8801-0D06FADFA095}" type="slidenum">
              <a:rPr lang="en-US" smtClean="0"/>
              <a:pPr/>
              <a:t>‹#›</a:t>
            </a:fld>
            <a:endParaRPr lang="en-US"/>
          </a:p>
        </p:txBody>
      </p:sp>
      <p:sp>
        <p:nvSpPr>
          <p:cNvPr id="9" name="TextBox 8">
            <a:extLst>
              <a:ext uri="{FF2B5EF4-FFF2-40B4-BE49-F238E27FC236}">
                <a16:creationId xmlns:a16="http://schemas.microsoft.com/office/drawing/2014/main" id="{D595BF22-45F9-40C1-A990-14F8E9B8C7CD}"/>
              </a:ext>
            </a:extLst>
          </p:cNvPr>
          <p:cNvSpPr txBox="1"/>
          <p:nvPr userDrawn="1"/>
        </p:nvSpPr>
        <p:spPr>
          <a:xfrm>
            <a:off x="930099" y="6552660"/>
            <a:ext cx="10316580" cy="200055"/>
          </a:xfrm>
          <a:prstGeom prst="rect">
            <a:avLst/>
          </a:prstGeom>
          <a:noFill/>
        </p:spPr>
        <p:txBody>
          <a:bodyPr wrap="square">
            <a:spAutoFit/>
          </a:bodyPr>
          <a:lstStyle/>
          <a:p>
            <a:pPr algn="ctr"/>
            <a:r>
              <a:rPr lang="en-US" sz="700" b="0" i="0">
                <a:solidFill>
                  <a:schemeClr val="tx1">
                    <a:lumMod val="75000"/>
                    <a:lumOff val="25000"/>
                  </a:schemeClr>
                </a:solidFill>
                <a:effectLst/>
                <a:latin typeface="Helvetica Neue"/>
              </a:rPr>
              <a:t>THIS MATERIAL IS CONFIDENTIAL</a:t>
            </a:r>
            <a:endParaRPr lang="en-US" sz="700">
              <a:solidFill>
                <a:schemeClr val="tx1">
                  <a:lumMod val="75000"/>
                  <a:lumOff val="25000"/>
                </a:schemeClr>
              </a:solidFill>
            </a:endParaRPr>
          </a:p>
        </p:txBody>
      </p:sp>
      <p:pic>
        <p:nvPicPr>
          <p:cNvPr id="10" name="Picture 9" descr="A close up of a sign&#10;&#10;Description automatically generated">
            <a:extLst>
              <a:ext uri="{FF2B5EF4-FFF2-40B4-BE49-F238E27FC236}">
                <a16:creationId xmlns:a16="http://schemas.microsoft.com/office/drawing/2014/main" id="{B9CDFD2D-B173-468D-960B-7D472EABA25B}"/>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11419060" y="6442690"/>
            <a:ext cx="553002" cy="276501"/>
          </a:xfrm>
          <a:prstGeom prst="rect">
            <a:avLst/>
          </a:prstGeom>
        </p:spPr>
      </p:pic>
    </p:spTree>
    <p:extLst>
      <p:ext uri="{BB962C8B-B14F-4D97-AF65-F5344CB8AC3E}">
        <p14:creationId xmlns:p14="http://schemas.microsoft.com/office/powerpoint/2010/main" val="1249345249"/>
      </p:ext>
    </p:extLst>
  </p:cSld>
  <p:clrMapOvr>
    <a:overrideClrMapping bg1="lt1" tx1="dk1" bg2="lt2" tx2="dk2" accent1="accent1" accent2="accent2" accent3="accent3" accent4="accent4" accent5="accent5" accent6="accent6" hlink="hlink" folHlink="folHlink"/>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3A79A6-86B0-499F-9AB4-A38CB71F5E01}"/>
              </a:ext>
            </a:extLst>
          </p:cNvPr>
          <p:cNvSpPr>
            <a:spLocks noGrp="1"/>
          </p:cNvSpPr>
          <p:nvPr>
            <p:ph type="ctrTitle" hasCustomPrompt="1"/>
          </p:nvPr>
        </p:nvSpPr>
        <p:spPr>
          <a:xfrm>
            <a:off x="1524000" y="879406"/>
            <a:ext cx="9144000" cy="2270194"/>
          </a:xfrm>
          <a:effectLst>
            <a:reflection blurRad="127000" stA="36000" endPos="68000" dir="5400000" sy="-100000" algn="bl" rotWithShape="0"/>
          </a:effectLst>
        </p:spPr>
        <p:txBody>
          <a:bodyPr anchor="b"/>
          <a:lstStyle>
            <a:lvl1pPr algn="ctr">
              <a:defRPr sz="11500">
                <a:latin typeface="+mj-lt"/>
                <a:cs typeface="Arial" panose="020B0604020202020204" pitchFamily="34" charset="0"/>
              </a:defRPr>
            </a:lvl1pPr>
          </a:lstStyle>
          <a:p>
            <a:r>
              <a:rPr lang="en-US"/>
              <a:t>Thank you</a:t>
            </a:r>
          </a:p>
        </p:txBody>
      </p:sp>
      <p:sp>
        <p:nvSpPr>
          <p:cNvPr id="5" name="Slide Number Placeholder 8">
            <a:extLst>
              <a:ext uri="{FF2B5EF4-FFF2-40B4-BE49-F238E27FC236}">
                <a16:creationId xmlns:a16="http://schemas.microsoft.com/office/drawing/2014/main" id="{5DBE0B77-07EB-491E-B302-C64772B431BB}"/>
              </a:ext>
            </a:extLst>
          </p:cNvPr>
          <p:cNvSpPr>
            <a:spLocks noGrp="1"/>
          </p:cNvSpPr>
          <p:nvPr>
            <p:ph type="sldNum" sz="quarter" idx="4"/>
          </p:nvPr>
        </p:nvSpPr>
        <p:spPr>
          <a:xfrm>
            <a:off x="202582" y="6388696"/>
            <a:ext cx="636727" cy="322851"/>
          </a:xfrm>
          <a:prstGeom prst="rect">
            <a:avLst/>
          </a:prstGeom>
        </p:spPr>
        <p:txBody>
          <a:bodyPr/>
          <a:lstStyle>
            <a:lvl1pPr>
              <a:defRPr>
                <a:solidFill>
                  <a:schemeClr val="tx2">
                    <a:lumMod val="60000"/>
                    <a:lumOff val="40000"/>
                  </a:schemeClr>
                </a:solidFill>
              </a:defRPr>
            </a:lvl1pPr>
          </a:lstStyle>
          <a:p>
            <a:fld id="{6D22F896-40B5-4ADD-8801-0D06FADFA095}" type="slidenum">
              <a:rPr lang="en-US" smtClean="0"/>
              <a:pPr/>
              <a:t>‹#›</a:t>
            </a:fld>
            <a:endParaRPr lang="en-US"/>
          </a:p>
        </p:txBody>
      </p:sp>
      <p:sp>
        <p:nvSpPr>
          <p:cNvPr id="7" name="TextBox 6">
            <a:extLst>
              <a:ext uri="{FF2B5EF4-FFF2-40B4-BE49-F238E27FC236}">
                <a16:creationId xmlns:a16="http://schemas.microsoft.com/office/drawing/2014/main" id="{26973141-1519-41E2-9014-427A91D4ACCB}"/>
              </a:ext>
            </a:extLst>
          </p:cNvPr>
          <p:cNvSpPr txBox="1"/>
          <p:nvPr userDrawn="1"/>
        </p:nvSpPr>
        <p:spPr>
          <a:xfrm>
            <a:off x="930099" y="6552660"/>
            <a:ext cx="10316580" cy="200055"/>
          </a:xfrm>
          <a:prstGeom prst="rect">
            <a:avLst/>
          </a:prstGeom>
          <a:noFill/>
        </p:spPr>
        <p:txBody>
          <a:bodyPr wrap="square">
            <a:spAutoFit/>
          </a:bodyPr>
          <a:lstStyle/>
          <a:p>
            <a:pPr algn="ctr"/>
            <a:r>
              <a:rPr lang="en-US" sz="700" b="0" i="0">
                <a:solidFill>
                  <a:schemeClr val="tx1">
                    <a:lumMod val="75000"/>
                    <a:lumOff val="25000"/>
                  </a:schemeClr>
                </a:solidFill>
                <a:effectLst/>
                <a:latin typeface="Helvetica Neue"/>
              </a:rPr>
              <a:t>THIS MATERIAL IS CONFIDENTIAL</a:t>
            </a:r>
            <a:endParaRPr lang="en-US" sz="700">
              <a:solidFill>
                <a:schemeClr val="tx1">
                  <a:lumMod val="75000"/>
                  <a:lumOff val="25000"/>
                </a:schemeClr>
              </a:solidFill>
            </a:endParaRPr>
          </a:p>
        </p:txBody>
      </p:sp>
    </p:spTree>
    <p:extLst>
      <p:ext uri="{BB962C8B-B14F-4D97-AF65-F5344CB8AC3E}">
        <p14:creationId xmlns:p14="http://schemas.microsoft.com/office/powerpoint/2010/main" val="3260904052"/>
      </p:ext>
    </p:extLst>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preserve="1" userDrawn="1">
  <p:cSld name="2_Picture with Caption">
    <p:bg>
      <p:bgRef idx="1001">
        <a:schemeClr val="bg1"/>
      </p:bgRef>
    </p:bg>
    <p:spTree>
      <p:nvGrpSpPr>
        <p:cNvPr id="1" name=""/>
        <p:cNvGrpSpPr/>
        <p:nvPr/>
      </p:nvGrpSpPr>
      <p:grpSpPr>
        <a:xfrm>
          <a:off x="0" y="0"/>
          <a:ext cx="0" cy="0"/>
          <a:chOff x="0" y="0"/>
          <a:chExt cx="0" cy="0"/>
        </a:xfrm>
      </p:grpSpPr>
      <p:pic>
        <p:nvPicPr>
          <p:cNvPr id="13" name="Graphic 12">
            <a:extLst>
              <a:ext uri="{FF2B5EF4-FFF2-40B4-BE49-F238E27FC236}">
                <a16:creationId xmlns:a16="http://schemas.microsoft.com/office/drawing/2014/main" id="{6CD7BE22-7E47-4DA9-B606-7170E3885213}"/>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103238" y="404440"/>
            <a:ext cx="5701469" cy="6049120"/>
          </a:xfrm>
          <a:prstGeom prst="rect">
            <a:avLst/>
          </a:prstGeom>
          <a:effectLst/>
        </p:spPr>
      </p:pic>
      <p:sp>
        <p:nvSpPr>
          <p:cNvPr id="8" name="Slide Number Placeholder 8">
            <a:extLst>
              <a:ext uri="{FF2B5EF4-FFF2-40B4-BE49-F238E27FC236}">
                <a16:creationId xmlns:a16="http://schemas.microsoft.com/office/drawing/2014/main" id="{7484C5BF-82EF-4A44-8CEE-392EC7F77AC0}"/>
              </a:ext>
            </a:extLst>
          </p:cNvPr>
          <p:cNvSpPr>
            <a:spLocks noGrp="1"/>
          </p:cNvSpPr>
          <p:nvPr>
            <p:ph type="sldNum" sz="quarter" idx="4"/>
          </p:nvPr>
        </p:nvSpPr>
        <p:spPr>
          <a:xfrm>
            <a:off x="202582" y="6388696"/>
            <a:ext cx="636727" cy="322851"/>
          </a:xfrm>
          <a:prstGeom prst="rect">
            <a:avLst/>
          </a:prstGeom>
        </p:spPr>
        <p:txBody>
          <a:bodyPr/>
          <a:lstStyle>
            <a:lvl1pPr>
              <a:defRPr>
                <a:solidFill>
                  <a:schemeClr val="tx2">
                    <a:lumMod val="60000"/>
                    <a:lumOff val="40000"/>
                  </a:schemeClr>
                </a:solidFill>
              </a:defRPr>
            </a:lvl1pPr>
          </a:lstStyle>
          <a:p>
            <a:fld id="{6D22F896-40B5-4ADD-8801-0D06FADFA095}" type="slidenum">
              <a:rPr lang="en-US" smtClean="0"/>
              <a:pPr/>
              <a:t>‹#›</a:t>
            </a:fld>
            <a:endParaRPr lang="en-US"/>
          </a:p>
        </p:txBody>
      </p:sp>
      <p:sp>
        <p:nvSpPr>
          <p:cNvPr id="9" name="TextBox 8">
            <a:extLst>
              <a:ext uri="{FF2B5EF4-FFF2-40B4-BE49-F238E27FC236}">
                <a16:creationId xmlns:a16="http://schemas.microsoft.com/office/drawing/2014/main" id="{D595BF22-45F9-40C1-A990-14F8E9B8C7CD}"/>
              </a:ext>
            </a:extLst>
          </p:cNvPr>
          <p:cNvSpPr txBox="1"/>
          <p:nvPr userDrawn="1"/>
        </p:nvSpPr>
        <p:spPr>
          <a:xfrm>
            <a:off x="930099" y="6552660"/>
            <a:ext cx="10316580" cy="200055"/>
          </a:xfrm>
          <a:prstGeom prst="rect">
            <a:avLst/>
          </a:prstGeom>
          <a:noFill/>
        </p:spPr>
        <p:txBody>
          <a:bodyPr wrap="square">
            <a:spAutoFit/>
          </a:bodyPr>
          <a:lstStyle/>
          <a:p>
            <a:pPr algn="ctr"/>
            <a:r>
              <a:rPr lang="en-US" sz="700" b="0" i="0">
                <a:solidFill>
                  <a:schemeClr val="tx1">
                    <a:lumMod val="75000"/>
                    <a:lumOff val="25000"/>
                  </a:schemeClr>
                </a:solidFill>
                <a:effectLst/>
                <a:latin typeface="Helvetica Neue"/>
              </a:rPr>
              <a:t>THIS MATERIAL IS CONFIDENTIAL</a:t>
            </a:r>
            <a:endParaRPr lang="en-US" sz="700">
              <a:solidFill>
                <a:schemeClr val="tx1">
                  <a:lumMod val="75000"/>
                  <a:lumOff val="25000"/>
                </a:schemeClr>
              </a:solidFill>
            </a:endParaRPr>
          </a:p>
        </p:txBody>
      </p:sp>
      <p:sp>
        <p:nvSpPr>
          <p:cNvPr id="10" name="Title 1">
            <a:extLst>
              <a:ext uri="{FF2B5EF4-FFF2-40B4-BE49-F238E27FC236}">
                <a16:creationId xmlns:a16="http://schemas.microsoft.com/office/drawing/2014/main" id="{6441B33F-F845-499E-80FE-4F20F98CA8FA}"/>
              </a:ext>
            </a:extLst>
          </p:cNvPr>
          <p:cNvSpPr>
            <a:spLocks noGrp="1"/>
          </p:cNvSpPr>
          <p:nvPr>
            <p:ph type="ctrTitle" hasCustomPrompt="1"/>
          </p:nvPr>
        </p:nvSpPr>
        <p:spPr>
          <a:xfrm>
            <a:off x="1524000" y="879406"/>
            <a:ext cx="9144000" cy="2270194"/>
          </a:xfrm>
          <a:effectLst>
            <a:reflection blurRad="127000" stA="36000" endPos="68000" dir="5400000" sy="-100000" algn="bl" rotWithShape="0"/>
          </a:effectLst>
        </p:spPr>
        <p:txBody>
          <a:bodyPr anchor="b"/>
          <a:lstStyle>
            <a:lvl1pPr algn="ctr">
              <a:defRPr sz="11500">
                <a:latin typeface="+mj-lt"/>
                <a:cs typeface="Arial" panose="020B0604020202020204" pitchFamily="34" charset="0"/>
              </a:defRPr>
            </a:lvl1pPr>
          </a:lstStyle>
          <a:p>
            <a:r>
              <a:rPr lang="en-US"/>
              <a:t>Thank you</a:t>
            </a:r>
          </a:p>
        </p:txBody>
      </p:sp>
      <p:pic>
        <p:nvPicPr>
          <p:cNvPr id="11" name="Picture 10" descr="A close up of a sign&#10;&#10;Description automatically generated">
            <a:extLst>
              <a:ext uri="{FF2B5EF4-FFF2-40B4-BE49-F238E27FC236}">
                <a16:creationId xmlns:a16="http://schemas.microsoft.com/office/drawing/2014/main" id="{7653A189-2B88-44F4-AD6E-C006E963EE6D}"/>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11419060" y="6442690"/>
            <a:ext cx="553002" cy="276501"/>
          </a:xfrm>
          <a:prstGeom prst="rect">
            <a:avLst/>
          </a:prstGeom>
        </p:spPr>
      </p:pic>
    </p:spTree>
    <p:extLst>
      <p:ext uri="{BB962C8B-B14F-4D97-AF65-F5344CB8AC3E}">
        <p14:creationId xmlns:p14="http://schemas.microsoft.com/office/powerpoint/2010/main" val="1108597556"/>
      </p:ext>
    </p:extLst>
  </p:cSld>
  <p:clrMapOvr>
    <a:overrideClrMapping bg1="lt1" tx1="dk1" bg2="lt2" tx2="dk2" accent1="accent1" accent2="accent2" accent3="accent3" accent4="accent4" accent5="accent5" accent6="accent6" hlink="hlink" folHlink="folHlink"/>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preserve="1" userDrawn="1">
  <p:cSld name="2_Title Only">
    <p:spTree>
      <p:nvGrpSpPr>
        <p:cNvPr id="1" name=""/>
        <p:cNvGrpSpPr/>
        <p:nvPr/>
      </p:nvGrpSpPr>
      <p:grpSpPr>
        <a:xfrm>
          <a:off x="0" y="0"/>
          <a:ext cx="0" cy="0"/>
          <a:chOff x="0" y="0"/>
          <a:chExt cx="0" cy="0"/>
        </a:xfrm>
      </p:grpSpPr>
      <p:pic>
        <p:nvPicPr>
          <p:cNvPr id="7" name="Graphic 6" descr="Warning">
            <a:extLst>
              <a:ext uri="{FF2B5EF4-FFF2-40B4-BE49-F238E27FC236}">
                <a16:creationId xmlns:a16="http://schemas.microsoft.com/office/drawing/2014/main" id="{FAE56DF2-36FF-489A-9C05-DB8C3CD9DC9B}"/>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253477" y="1564988"/>
            <a:ext cx="427129" cy="427129"/>
          </a:xfrm>
          <a:prstGeom prst="rect">
            <a:avLst/>
          </a:prstGeom>
        </p:spPr>
      </p:pic>
      <p:pic>
        <p:nvPicPr>
          <p:cNvPr id="9" name="Graphic 8" descr="Irritant">
            <a:extLst>
              <a:ext uri="{FF2B5EF4-FFF2-40B4-BE49-F238E27FC236}">
                <a16:creationId xmlns:a16="http://schemas.microsoft.com/office/drawing/2014/main" id="{F3663CC9-0CC2-4758-8D4F-6FB882F60C9A}"/>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834155" y="1564988"/>
            <a:ext cx="427129" cy="427129"/>
          </a:xfrm>
          <a:prstGeom prst="rect">
            <a:avLst/>
          </a:prstGeom>
        </p:spPr>
      </p:pic>
      <p:pic>
        <p:nvPicPr>
          <p:cNvPr id="11" name="Graphic 10" descr="Question mark">
            <a:extLst>
              <a:ext uri="{FF2B5EF4-FFF2-40B4-BE49-F238E27FC236}">
                <a16:creationId xmlns:a16="http://schemas.microsoft.com/office/drawing/2014/main" id="{A3463CA6-D8DA-44CF-8A10-EA47E91BC92D}"/>
              </a:ext>
            </a:extLst>
          </p:cNvPr>
          <p:cNvPicPr>
            <a:picLocks noChangeAspect="1"/>
          </p:cNvPicPr>
          <p:nvPr userDrawn="1"/>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2576288" y="1564988"/>
            <a:ext cx="427129" cy="427129"/>
          </a:xfrm>
          <a:prstGeom prst="rect">
            <a:avLst/>
          </a:prstGeom>
        </p:spPr>
      </p:pic>
      <p:pic>
        <p:nvPicPr>
          <p:cNvPr id="13" name="Graphic 12" descr="Lock">
            <a:extLst>
              <a:ext uri="{FF2B5EF4-FFF2-40B4-BE49-F238E27FC236}">
                <a16:creationId xmlns:a16="http://schemas.microsoft.com/office/drawing/2014/main" id="{AEB911C2-155D-4C46-9E64-A0B6DFE2E6B0}"/>
              </a:ext>
            </a:extLst>
          </p:cNvPr>
          <p:cNvPicPr>
            <a:picLocks noChangeAspect="1"/>
          </p:cNvPicPr>
          <p:nvPr userDrawn="1"/>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3253477" y="2301436"/>
            <a:ext cx="427129" cy="427129"/>
          </a:xfrm>
          <a:prstGeom prst="rect">
            <a:avLst/>
          </a:prstGeom>
        </p:spPr>
      </p:pic>
      <p:pic>
        <p:nvPicPr>
          <p:cNvPr id="15" name="Graphic 14" descr="Unlock">
            <a:extLst>
              <a:ext uri="{FF2B5EF4-FFF2-40B4-BE49-F238E27FC236}">
                <a16:creationId xmlns:a16="http://schemas.microsoft.com/office/drawing/2014/main" id="{0AAE4A4E-BECC-47B9-B1DA-322ADF07DE2A}"/>
              </a:ext>
            </a:extLst>
          </p:cNvPr>
          <p:cNvPicPr>
            <a:picLocks noChangeAspect="1"/>
          </p:cNvPicPr>
          <p:nvPr userDrawn="1"/>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2576288" y="2301436"/>
            <a:ext cx="427129" cy="427129"/>
          </a:xfrm>
          <a:prstGeom prst="rect">
            <a:avLst/>
          </a:prstGeom>
        </p:spPr>
      </p:pic>
      <p:pic>
        <p:nvPicPr>
          <p:cNvPr id="17" name="Graphic 16" descr="Security camera">
            <a:extLst>
              <a:ext uri="{FF2B5EF4-FFF2-40B4-BE49-F238E27FC236}">
                <a16:creationId xmlns:a16="http://schemas.microsoft.com/office/drawing/2014/main" id="{EDCD49CE-D30C-451B-8867-C20DD7EC9B26}"/>
              </a:ext>
            </a:extLst>
          </p:cNvPr>
          <p:cNvPicPr>
            <a:picLocks noChangeAspect="1"/>
          </p:cNvPicPr>
          <p:nvPr userDrawn="1"/>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p:blipFill>
        <p:spPr>
          <a:xfrm>
            <a:off x="1834155" y="2301436"/>
            <a:ext cx="427129" cy="427129"/>
          </a:xfrm>
          <a:prstGeom prst="rect">
            <a:avLst/>
          </a:prstGeom>
        </p:spPr>
      </p:pic>
      <p:pic>
        <p:nvPicPr>
          <p:cNvPr id="19" name="Graphic 18" descr="Computer">
            <a:extLst>
              <a:ext uri="{FF2B5EF4-FFF2-40B4-BE49-F238E27FC236}">
                <a16:creationId xmlns:a16="http://schemas.microsoft.com/office/drawing/2014/main" id="{FAF8BDA7-22D9-4937-9E7F-2E44F19530B8}"/>
              </a:ext>
            </a:extLst>
          </p:cNvPr>
          <p:cNvPicPr>
            <a:picLocks noChangeAspect="1"/>
          </p:cNvPicPr>
          <p:nvPr userDrawn="1"/>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blipFill>
        <p:spPr>
          <a:xfrm>
            <a:off x="4646124" y="1564988"/>
            <a:ext cx="427129" cy="427129"/>
          </a:xfrm>
          <a:prstGeom prst="rect">
            <a:avLst/>
          </a:prstGeom>
        </p:spPr>
      </p:pic>
      <p:pic>
        <p:nvPicPr>
          <p:cNvPr id="21" name="Graphic 20" descr="Web cam">
            <a:extLst>
              <a:ext uri="{FF2B5EF4-FFF2-40B4-BE49-F238E27FC236}">
                <a16:creationId xmlns:a16="http://schemas.microsoft.com/office/drawing/2014/main" id="{0F1A6898-CBD0-47D0-988A-F7B46CC3179B}"/>
              </a:ext>
            </a:extLst>
          </p:cNvPr>
          <p:cNvPicPr>
            <a:picLocks noChangeAspect="1"/>
          </p:cNvPicPr>
          <p:nvPr userDrawn="1"/>
        </p:nvPicPr>
        <p:blipFill>
          <a:blip r:embed="rId16">
            <a:extLst>
              <a:ext uri="{28A0092B-C50C-407E-A947-70E740481C1C}">
                <a14:useLocalDpi xmlns:a14="http://schemas.microsoft.com/office/drawing/2010/main" val="0"/>
              </a:ext>
              <a:ext uri="{96DAC541-7B7A-43D3-8B79-37D633B846F1}">
                <asvg:svgBlip xmlns:asvg="http://schemas.microsoft.com/office/drawing/2016/SVG/main" r:embed="rId17"/>
              </a:ext>
            </a:extLst>
          </a:blip>
          <a:stretch>
            <a:fillRect/>
          </a:stretch>
        </p:blipFill>
        <p:spPr>
          <a:xfrm>
            <a:off x="3959016" y="1564988"/>
            <a:ext cx="427129" cy="427129"/>
          </a:xfrm>
          <a:prstGeom prst="rect">
            <a:avLst/>
          </a:prstGeom>
        </p:spPr>
      </p:pic>
      <p:pic>
        <p:nvPicPr>
          <p:cNvPr id="23" name="Graphic 22" descr="Server">
            <a:extLst>
              <a:ext uri="{FF2B5EF4-FFF2-40B4-BE49-F238E27FC236}">
                <a16:creationId xmlns:a16="http://schemas.microsoft.com/office/drawing/2014/main" id="{A59532FA-4743-43C0-8FE1-5A54A24B7F31}"/>
              </a:ext>
            </a:extLst>
          </p:cNvPr>
          <p:cNvPicPr>
            <a:picLocks noChangeAspect="1"/>
          </p:cNvPicPr>
          <p:nvPr userDrawn="1"/>
        </p:nvPicPr>
        <p:blipFill>
          <a:blip r:embed="rId18">
            <a:extLst>
              <a:ext uri="{28A0092B-C50C-407E-A947-70E740481C1C}">
                <a14:useLocalDpi xmlns:a14="http://schemas.microsoft.com/office/drawing/2010/main" val="0"/>
              </a:ext>
              <a:ext uri="{96DAC541-7B7A-43D3-8B79-37D633B846F1}">
                <asvg:svgBlip xmlns:asvg="http://schemas.microsoft.com/office/drawing/2016/SVG/main" r:embed="rId19"/>
              </a:ext>
            </a:extLst>
          </a:blip>
          <a:stretch>
            <a:fillRect/>
          </a:stretch>
        </p:blipFill>
        <p:spPr>
          <a:xfrm>
            <a:off x="4653706" y="2301436"/>
            <a:ext cx="427129" cy="427129"/>
          </a:xfrm>
          <a:prstGeom prst="rect">
            <a:avLst/>
          </a:prstGeom>
        </p:spPr>
      </p:pic>
      <p:pic>
        <p:nvPicPr>
          <p:cNvPr id="26" name="Graphic 25" descr="Smart Phone">
            <a:extLst>
              <a:ext uri="{FF2B5EF4-FFF2-40B4-BE49-F238E27FC236}">
                <a16:creationId xmlns:a16="http://schemas.microsoft.com/office/drawing/2014/main" id="{4F0C3D68-B209-48A8-B277-A4752D9CE79B}"/>
              </a:ext>
            </a:extLst>
          </p:cNvPr>
          <p:cNvPicPr>
            <a:picLocks noChangeAspect="1"/>
          </p:cNvPicPr>
          <p:nvPr userDrawn="1"/>
        </p:nvPicPr>
        <p:blipFill>
          <a:blip r:embed="rId20">
            <a:extLst>
              <a:ext uri="{28A0092B-C50C-407E-A947-70E740481C1C}">
                <a14:useLocalDpi xmlns:a14="http://schemas.microsoft.com/office/drawing/2010/main" val="0"/>
              </a:ext>
              <a:ext uri="{96DAC541-7B7A-43D3-8B79-37D633B846F1}">
                <asvg:svgBlip xmlns:asvg="http://schemas.microsoft.com/office/drawing/2016/SVG/main" r:embed="rId21"/>
              </a:ext>
            </a:extLst>
          </a:blip>
          <a:stretch>
            <a:fillRect/>
          </a:stretch>
        </p:blipFill>
        <p:spPr>
          <a:xfrm>
            <a:off x="3959016" y="2301436"/>
            <a:ext cx="427129" cy="427129"/>
          </a:xfrm>
          <a:prstGeom prst="rect">
            <a:avLst/>
          </a:prstGeom>
        </p:spPr>
      </p:pic>
      <p:sp>
        <p:nvSpPr>
          <p:cNvPr id="27" name="Title 1">
            <a:extLst>
              <a:ext uri="{FF2B5EF4-FFF2-40B4-BE49-F238E27FC236}">
                <a16:creationId xmlns:a16="http://schemas.microsoft.com/office/drawing/2014/main" id="{4A04D659-6785-407C-B2F3-31C33ED94259}"/>
              </a:ext>
            </a:extLst>
          </p:cNvPr>
          <p:cNvSpPr>
            <a:spLocks noGrp="1"/>
          </p:cNvSpPr>
          <p:nvPr>
            <p:ph type="title" hasCustomPrompt="1"/>
          </p:nvPr>
        </p:nvSpPr>
        <p:spPr>
          <a:xfrm>
            <a:off x="781944" y="465103"/>
            <a:ext cx="9603275" cy="570563"/>
          </a:xfrm>
        </p:spPr>
        <p:txBody>
          <a:bodyPr/>
          <a:lstStyle>
            <a:lvl1pPr algn="l">
              <a:defRPr sz="4000" baseline="-12000"/>
            </a:lvl1pPr>
          </a:lstStyle>
          <a:p>
            <a:r>
              <a:rPr lang="en-US"/>
              <a:t>Icon and graph examples</a:t>
            </a:r>
          </a:p>
        </p:txBody>
      </p:sp>
      <p:pic>
        <p:nvPicPr>
          <p:cNvPr id="28" name="Graphic 27" descr="Warning">
            <a:extLst>
              <a:ext uri="{FF2B5EF4-FFF2-40B4-BE49-F238E27FC236}">
                <a16:creationId xmlns:a16="http://schemas.microsoft.com/office/drawing/2014/main" id="{4C8652CA-15E4-4D8E-B66D-A6F46FD484B7}"/>
              </a:ext>
            </a:extLst>
          </p:cNvPr>
          <p:cNvPicPr>
            <a:picLocks noChangeAspect="1"/>
          </p:cNvPicPr>
          <p:nvPr userDrawn="1"/>
        </p:nvPicPr>
        <p:blipFill>
          <a:blip r:embed="rId22">
            <a:extLst>
              <a:ext uri="{28A0092B-C50C-407E-A947-70E740481C1C}">
                <a14:useLocalDpi xmlns:a14="http://schemas.microsoft.com/office/drawing/2010/main" val="0"/>
              </a:ext>
              <a:ext uri="{96DAC541-7B7A-43D3-8B79-37D633B846F1}">
                <asvg:svgBlip xmlns:asvg="http://schemas.microsoft.com/office/drawing/2016/SVG/main" r:embed="rId23"/>
              </a:ext>
            </a:extLst>
          </a:blip>
          <a:stretch>
            <a:fillRect/>
          </a:stretch>
        </p:blipFill>
        <p:spPr>
          <a:xfrm>
            <a:off x="3253477" y="3107377"/>
            <a:ext cx="427129" cy="427129"/>
          </a:xfrm>
          <a:prstGeom prst="rect">
            <a:avLst/>
          </a:prstGeom>
          <a:effectLst>
            <a:outerShdw blurRad="228600" dist="38100" dir="2700000" algn="tl" rotWithShape="0">
              <a:prstClr val="black">
                <a:alpha val="40000"/>
              </a:prstClr>
            </a:outerShdw>
          </a:effectLst>
        </p:spPr>
      </p:pic>
      <p:pic>
        <p:nvPicPr>
          <p:cNvPr id="29" name="Graphic 28" descr="Irritant">
            <a:extLst>
              <a:ext uri="{FF2B5EF4-FFF2-40B4-BE49-F238E27FC236}">
                <a16:creationId xmlns:a16="http://schemas.microsoft.com/office/drawing/2014/main" id="{C18D56FD-FF02-4839-A86D-3C6A406CD218}"/>
              </a:ext>
            </a:extLst>
          </p:cNvPr>
          <p:cNvPicPr>
            <a:picLocks noChangeAspect="1"/>
          </p:cNvPicPr>
          <p:nvPr userDrawn="1"/>
        </p:nvPicPr>
        <p:blipFill>
          <a:blip r:embed="rId24">
            <a:extLst>
              <a:ext uri="{28A0092B-C50C-407E-A947-70E740481C1C}">
                <a14:useLocalDpi xmlns:a14="http://schemas.microsoft.com/office/drawing/2010/main" val="0"/>
              </a:ext>
              <a:ext uri="{96DAC541-7B7A-43D3-8B79-37D633B846F1}">
                <asvg:svgBlip xmlns:asvg="http://schemas.microsoft.com/office/drawing/2016/SVG/main" r:embed="rId25"/>
              </a:ext>
            </a:extLst>
          </a:blip>
          <a:stretch>
            <a:fillRect/>
          </a:stretch>
        </p:blipFill>
        <p:spPr>
          <a:xfrm>
            <a:off x="1834155" y="3107377"/>
            <a:ext cx="427129" cy="427129"/>
          </a:xfrm>
          <a:prstGeom prst="rect">
            <a:avLst/>
          </a:prstGeom>
          <a:effectLst>
            <a:outerShdw blurRad="228600" dist="38100" dir="2700000" algn="tl" rotWithShape="0">
              <a:prstClr val="black">
                <a:alpha val="40000"/>
              </a:prstClr>
            </a:outerShdw>
          </a:effectLst>
        </p:spPr>
      </p:pic>
      <p:pic>
        <p:nvPicPr>
          <p:cNvPr id="30" name="Graphic 29" descr="Question mark">
            <a:extLst>
              <a:ext uri="{FF2B5EF4-FFF2-40B4-BE49-F238E27FC236}">
                <a16:creationId xmlns:a16="http://schemas.microsoft.com/office/drawing/2014/main" id="{1EBF6982-7FB0-4D95-8E66-608C19BD6F96}"/>
              </a:ext>
            </a:extLst>
          </p:cNvPr>
          <p:cNvPicPr>
            <a:picLocks noChangeAspect="1"/>
          </p:cNvPicPr>
          <p:nvPr userDrawn="1"/>
        </p:nvPicPr>
        <p:blipFill>
          <a:blip r:embed="rId26">
            <a:extLst>
              <a:ext uri="{28A0092B-C50C-407E-A947-70E740481C1C}">
                <a14:useLocalDpi xmlns:a14="http://schemas.microsoft.com/office/drawing/2010/main" val="0"/>
              </a:ext>
              <a:ext uri="{96DAC541-7B7A-43D3-8B79-37D633B846F1}">
                <asvg:svgBlip xmlns:asvg="http://schemas.microsoft.com/office/drawing/2016/SVG/main" r:embed="rId27"/>
              </a:ext>
            </a:extLst>
          </a:blip>
          <a:stretch>
            <a:fillRect/>
          </a:stretch>
        </p:blipFill>
        <p:spPr>
          <a:xfrm>
            <a:off x="2576288" y="3107377"/>
            <a:ext cx="427129" cy="427129"/>
          </a:xfrm>
          <a:prstGeom prst="rect">
            <a:avLst/>
          </a:prstGeom>
          <a:effectLst>
            <a:outerShdw blurRad="228600" dist="38100" dir="2700000" algn="tl" rotWithShape="0">
              <a:prstClr val="black">
                <a:alpha val="40000"/>
              </a:prstClr>
            </a:outerShdw>
          </a:effectLst>
        </p:spPr>
      </p:pic>
      <p:pic>
        <p:nvPicPr>
          <p:cNvPr id="31" name="Graphic 30" descr="Lock">
            <a:extLst>
              <a:ext uri="{FF2B5EF4-FFF2-40B4-BE49-F238E27FC236}">
                <a16:creationId xmlns:a16="http://schemas.microsoft.com/office/drawing/2014/main" id="{E11F6111-E4C2-48B1-BBCE-19AFAD0D7B39}"/>
              </a:ext>
            </a:extLst>
          </p:cNvPr>
          <p:cNvPicPr>
            <a:picLocks noChangeAspect="1"/>
          </p:cNvPicPr>
          <p:nvPr userDrawn="1"/>
        </p:nvPicPr>
        <p:blipFill>
          <a:blip r:embed="rId28">
            <a:extLst>
              <a:ext uri="{28A0092B-C50C-407E-A947-70E740481C1C}">
                <a14:useLocalDpi xmlns:a14="http://schemas.microsoft.com/office/drawing/2010/main" val="0"/>
              </a:ext>
              <a:ext uri="{96DAC541-7B7A-43D3-8B79-37D633B846F1}">
                <asvg:svgBlip xmlns:asvg="http://schemas.microsoft.com/office/drawing/2016/SVG/main" r:embed="rId29"/>
              </a:ext>
            </a:extLst>
          </a:blip>
          <a:stretch>
            <a:fillRect/>
          </a:stretch>
        </p:blipFill>
        <p:spPr>
          <a:xfrm>
            <a:off x="3253477" y="3960229"/>
            <a:ext cx="427129" cy="427129"/>
          </a:xfrm>
          <a:prstGeom prst="rect">
            <a:avLst/>
          </a:prstGeom>
          <a:effectLst>
            <a:outerShdw blurRad="228600" dist="38100" dir="2700000" algn="tl" rotWithShape="0">
              <a:prstClr val="black">
                <a:alpha val="40000"/>
              </a:prstClr>
            </a:outerShdw>
          </a:effectLst>
        </p:spPr>
      </p:pic>
      <p:pic>
        <p:nvPicPr>
          <p:cNvPr id="32" name="Graphic 31" descr="Unlock">
            <a:extLst>
              <a:ext uri="{FF2B5EF4-FFF2-40B4-BE49-F238E27FC236}">
                <a16:creationId xmlns:a16="http://schemas.microsoft.com/office/drawing/2014/main" id="{5467D50A-B453-4CB4-BBE8-94733D4787A9}"/>
              </a:ext>
            </a:extLst>
          </p:cNvPr>
          <p:cNvPicPr>
            <a:picLocks noChangeAspect="1"/>
          </p:cNvPicPr>
          <p:nvPr userDrawn="1"/>
        </p:nvPicPr>
        <p:blipFill>
          <a:blip r:embed="rId30">
            <a:extLst>
              <a:ext uri="{28A0092B-C50C-407E-A947-70E740481C1C}">
                <a14:useLocalDpi xmlns:a14="http://schemas.microsoft.com/office/drawing/2010/main" val="0"/>
              </a:ext>
              <a:ext uri="{96DAC541-7B7A-43D3-8B79-37D633B846F1}">
                <asvg:svgBlip xmlns:asvg="http://schemas.microsoft.com/office/drawing/2016/SVG/main" r:embed="rId31"/>
              </a:ext>
            </a:extLst>
          </a:blip>
          <a:stretch>
            <a:fillRect/>
          </a:stretch>
        </p:blipFill>
        <p:spPr>
          <a:xfrm>
            <a:off x="2576288" y="3960229"/>
            <a:ext cx="427129" cy="427129"/>
          </a:xfrm>
          <a:prstGeom prst="rect">
            <a:avLst/>
          </a:prstGeom>
          <a:effectLst>
            <a:outerShdw blurRad="228600" dist="38100" dir="2700000" algn="tl" rotWithShape="0">
              <a:prstClr val="black">
                <a:alpha val="40000"/>
              </a:prstClr>
            </a:outerShdw>
          </a:effectLst>
        </p:spPr>
      </p:pic>
      <p:pic>
        <p:nvPicPr>
          <p:cNvPr id="33" name="Graphic 32" descr="Security camera">
            <a:extLst>
              <a:ext uri="{FF2B5EF4-FFF2-40B4-BE49-F238E27FC236}">
                <a16:creationId xmlns:a16="http://schemas.microsoft.com/office/drawing/2014/main" id="{E03DBCD4-3134-4F9F-84AF-7A9C139B9AA0}"/>
              </a:ext>
            </a:extLst>
          </p:cNvPr>
          <p:cNvPicPr>
            <a:picLocks noChangeAspect="1"/>
          </p:cNvPicPr>
          <p:nvPr userDrawn="1"/>
        </p:nvPicPr>
        <p:blipFill>
          <a:blip r:embed="rId32">
            <a:extLst>
              <a:ext uri="{28A0092B-C50C-407E-A947-70E740481C1C}">
                <a14:useLocalDpi xmlns:a14="http://schemas.microsoft.com/office/drawing/2010/main" val="0"/>
              </a:ext>
              <a:ext uri="{96DAC541-7B7A-43D3-8B79-37D633B846F1}">
                <asvg:svgBlip xmlns:asvg="http://schemas.microsoft.com/office/drawing/2016/SVG/main" r:embed="rId33"/>
              </a:ext>
            </a:extLst>
          </a:blip>
          <a:stretch>
            <a:fillRect/>
          </a:stretch>
        </p:blipFill>
        <p:spPr>
          <a:xfrm>
            <a:off x="1834155" y="3960229"/>
            <a:ext cx="427129" cy="427129"/>
          </a:xfrm>
          <a:prstGeom prst="rect">
            <a:avLst/>
          </a:prstGeom>
          <a:effectLst>
            <a:outerShdw blurRad="228600" dist="38100" dir="2700000" algn="tl" rotWithShape="0">
              <a:prstClr val="black">
                <a:alpha val="40000"/>
              </a:prstClr>
            </a:outerShdw>
          </a:effectLst>
        </p:spPr>
      </p:pic>
      <p:pic>
        <p:nvPicPr>
          <p:cNvPr id="34" name="Graphic 33" descr="Computer">
            <a:extLst>
              <a:ext uri="{FF2B5EF4-FFF2-40B4-BE49-F238E27FC236}">
                <a16:creationId xmlns:a16="http://schemas.microsoft.com/office/drawing/2014/main" id="{2E230DAB-CBA0-4C72-9361-50E610B8799C}"/>
              </a:ext>
            </a:extLst>
          </p:cNvPr>
          <p:cNvPicPr>
            <a:picLocks noChangeAspect="1"/>
          </p:cNvPicPr>
          <p:nvPr userDrawn="1"/>
        </p:nvPicPr>
        <p:blipFill>
          <a:blip r:embed="rId34">
            <a:extLst>
              <a:ext uri="{28A0092B-C50C-407E-A947-70E740481C1C}">
                <a14:useLocalDpi xmlns:a14="http://schemas.microsoft.com/office/drawing/2010/main" val="0"/>
              </a:ext>
              <a:ext uri="{96DAC541-7B7A-43D3-8B79-37D633B846F1}">
                <asvg:svgBlip xmlns:asvg="http://schemas.microsoft.com/office/drawing/2016/SVG/main" r:embed="rId35"/>
              </a:ext>
            </a:extLst>
          </a:blip>
          <a:stretch>
            <a:fillRect/>
          </a:stretch>
        </p:blipFill>
        <p:spPr>
          <a:xfrm>
            <a:off x="4653706" y="3107377"/>
            <a:ext cx="427129" cy="427129"/>
          </a:xfrm>
          <a:prstGeom prst="rect">
            <a:avLst/>
          </a:prstGeom>
          <a:effectLst>
            <a:outerShdw blurRad="228600" dist="38100" dir="2700000" algn="tl" rotWithShape="0">
              <a:prstClr val="black">
                <a:alpha val="40000"/>
              </a:prstClr>
            </a:outerShdw>
          </a:effectLst>
        </p:spPr>
      </p:pic>
      <p:pic>
        <p:nvPicPr>
          <p:cNvPr id="35" name="Graphic 34" descr="Web cam">
            <a:extLst>
              <a:ext uri="{FF2B5EF4-FFF2-40B4-BE49-F238E27FC236}">
                <a16:creationId xmlns:a16="http://schemas.microsoft.com/office/drawing/2014/main" id="{3773EF1C-CBA7-4EAD-906A-08ACE15118FF}"/>
              </a:ext>
            </a:extLst>
          </p:cNvPr>
          <p:cNvPicPr>
            <a:picLocks noChangeAspect="1"/>
          </p:cNvPicPr>
          <p:nvPr userDrawn="1"/>
        </p:nvPicPr>
        <p:blipFill>
          <a:blip r:embed="rId36">
            <a:extLst>
              <a:ext uri="{28A0092B-C50C-407E-A947-70E740481C1C}">
                <a14:useLocalDpi xmlns:a14="http://schemas.microsoft.com/office/drawing/2010/main" val="0"/>
              </a:ext>
              <a:ext uri="{96DAC541-7B7A-43D3-8B79-37D633B846F1}">
                <asvg:svgBlip xmlns:asvg="http://schemas.microsoft.com/office/drawing/2016/SVG/main" r:embed="rId37"/>
              </a:ext>
            </a:extLst>
          </a:blip>
          <a:stretch>
            <a:fillRect/>
          </a:stretch>
        </p:blipFill>
        <p:spPr>
          <a:xfrm>
            <a:off x="3959016" y="3107377"/>
            <a:ext cx="427129" cy="427129"/>
          </a:xfrm>
          <a:prstGeom prst="rect">
            <a:avLst/>
          </a:prstGeom>
          <a:effectLst>
            <a:outerShdw blurRad="228600" dist="38100" dir="2700000" algn="tl" rotWithShape="0">
              <a:prstClr val="black">
                <a:alpha val="40000"/>
              </a:prstClr>
            </a:outerShdw>
          </a:effectLst>
        </p:spPr>
      </p:pic>
      <p:pic>
        <p:nvPicPr>
          <p:cNvPr id="36" name="Graphic 35" descr="Server">
            <a:extLst>
              <a:ext uri="{FF2B5EF4-FFF2-40B4-BE49-F238E27FC236}">
                <a16:creationId xmlns:a16="http://schemas.microsoft.com/office/drawing/2014/main" id="{1AE76905-EFC5-4DC0-AF02-2EE50BA8952A}"/>
              </a:ext>
            </a:extLst>
          </p:cNvPr>
          <p:cNvPicPr>
            <a:picLocks noChangeAspect="1"/>
          </p:cNvPicPr>
          <p:nvPr userDrawn="1"/>
        </p:nvPicPr>
        <p:blipFill>
          <a:blip r:embed="rId38">
            <a:extLst>
              <a:ext uri="{28A0092B-C50C-407E-A947-70E740481C1C}">
                <a14:useLocalDpi xmlns:a14="http://schemas.microsoft.com/office/drawing/2010/main" val="0"/>
              </a:ext>
              <a:ext uri="{96DAC541-7B7A-43D3-8B79-37D633B846F1}">
                <asvg:svgBlip xmlns:asvg="http://schemas.microsoft.com/office/drawing/2016/SVG/main" r:embed="rId39"/>
              </a:ext>
            </a:extLst>
          </a:blip>
          <a:stretch>
            <a:fillRect/>
          </a:stretch>
        </p:blipFill>
        <p:spPr>
          <a:xfrm>
            <a:off x="4653706" y="3960229"/>
            <a:ext cx="427129" cy="427129"/>
          </a:xfrm>
          <a:prstGeom prst="rect">
            <a:avLst/>
          </a:prstGeom>
          <a:effectLst>
            <a:outerShdw blurRad="228600" dist="38100" dir="2700000" algn="tl" rotWithShape="0">
              <a:prstClr val="black">
                <a:alpha val="40000"/>
              </a:prstClr>
            </a:outerShdw>
          </a:effectLst>
        </p:spPr>
      </p:pic>
      <p:pic>
        <p:nvPicPr>
          <p:cNvPr id="37" name="Graphic 36" descr="Smart Phone">
            <a:extLst>
              <a:ext uri="{FF2B5EF4-FFF2-40B4-BE49-F238E27FC236}">
                <a16:creationId xmlns:a16="http://schemas.microsoft.com/office/drawing/2014/main" id="{ADE514AF-AF20-4ADF-9EB9-644F7919BC9A}"/>
              </a:ext>
            </a:extLst>
          </p:cNvPr>
          <p:cNvPicPr>
            <a:picLocks noChangeAspect="1"/>
          </p:cNvPicPr>
          <p:nvPr userDrawn="1"/>
        </p:nvPicPr>
        <p:blipFill>
          <a:blip r:embed="rId40">
            <a:extLst>
              <a:ext uri="{28A0092B-C50C-407E-A947-70E740481C1C}">
                <a14:useLocalDpi xmlns:a14="http://schemas.microsoft.com/office/drawing/2010/main" val="0"/>
              </a:ext>
              <a:ext uri="{96DAC541-7B7A-43D3-8B79-37D633B846F1}">
                <asvg:svgBlip xmlns:asvg="http://schemas.microsoft.com/office/drawing/2016/SVG/main" r:embed="rId41"/>
              </a:ext>
            </a:extLst>
          </a:blip>
          <a:stretch>
            <a:fillRect/>
          </a:stretch>
        </p:blipFill>
        <p:spPr>
          <a:xfrm>
            <a:off x="3959016" y="3960229"/>
            <a:ext cx="427129" cy="427129"/>
          </a:xfrm>
          <a:prstGeom prst="rect">
            <a:avLst/>
          </a:prstGeom>
          <a:effectLst>
            <a:outerShdw blurRad="228600" dist="38100" dir="2700000" algn="tl" rotWithShape="0">
              <a:prstClr val="black">
                <a:alpha val="40000"/>
              </a:prstClr>
            </a:outerShdw>
          </a:effectLst>
        </p:spPr>
      </p:pic>
      <p:graphicFrame>
        <p:nvGraphicFramePr>
          <p:cNvPr id="43" name="Chart 42">
            <a:extLst>
              <a:ext uri="{FF2B5EF4-FFF2-40B4-BE49-F238E27FC236}">
                <a16:creationId xmlns:a16="http://schemas.microsoft.com/office/drawing/2014/main" id="{DA20F72D-9094-41D1-89BA-073BC1BA6631}"/>
              </a:ext>
            </a:extLst>
          </p:cNvPr>
          <p:cNvGraphicFramePr/>
          <p:nvPr userDrawn="1">
            <p:extLst>
              <p:ext uri="{D42A27DB-BD31-4B8C-83A1-F6EECF244321}">
                <p14:modId xmlns:p14="http://schemas.microsoft.com/office/powerpoint/2010/main" val="3378064077"/>
              </p:ext>
            </p:extLst>
          </p:nvPr>
        </p:nvGraphicFramePr>
        <p:xfrm>
          <a:off x="6933494" y="3869635"/>
          <a:ext cx="4806122" cy="2523262"/>
        </p:xfrm>
        <a:graphic>
          <a:graphicData uri="http://schemas.openxmlformats.org/drawingml/2006/chart">
            <c:chart xmlns:c="http://schemas.openxmlformats.org/drawingml/2006/chart" xmlns:r="http://schemas.openxmlformats.org/officeDocument/2006/relationships" r:id="rId42"/>
          </a:graphicData>
        </a:graphic>
      </p:graphicFrame>
      <p:pic>
        <p:nvPicPr>
          <p:cNvPr id="44" name="Graphic 43" descr="Warning">
            <a:extLst>
              <a:ext uri="{FF2B5EF4-FFF2-40B4-BE49-F238E27FC236}">
                <a16:creationId xmlns:a16="http://schemas.microsoft.com/office/drawing/2014/main" id="{6E7F7F3B-5B61-42DA-985E-876900CF8568}"/>
              </a:ext>
            </a:extLst>
          </p:cNvPr>
          <p:cNvPicPr>
            <a:picLocks noChangeAspect="1"/>
          </p:cNvPicPr>
          <p:nvPr userDrawn="1"/>
        </p:nvPicPr>
        <p:blipFill>
          <a:blip r:embed="rId43">
            <a:extLst>
              <a:ext uri="{28A0092B-C50C-407E-A947-70E740481C1C}">
                <a14:useLocalDpi xmlns:a14="http://schemas.microsoft.com/office/drawing/2010/main" val="0"/>
              </a:ext>
              <a:ext uri="{96DAC541-7B7A-43D3-8B79-37D633B846F1}">
                <asvg:svgBlip xmlns:asvg="http://schemas.microsoft.com/office/drawing/2016/SVG/main" r:embed="rId44"/>
              </a:ext>
            </a:extLst>
          </a:blip>
          <a:stretch>
            <a:fillRect/>
          </a:stretch>
        </p:blipFill>
        <p:spPr>
          <a:xfrm>
            <a:off x="3245895" y="4813081"/>
            <a:ext cx="427129" cy="427129"/>
          </a:xfrm>
          <a:prstGeom prst="rect">
            <a:avLst/>
          </a:prstGeom>
        </p:spPr>
      </p:pic>
      <p:pic>
        <p:nvPicPr>
          <p:cNvPr id="45" name="Graphic 44" descr="Irritant">
            <a:extLst>
              <a:ext uri="{FF2B5EF4-FFF2-40B4-BE49-F238E27FC236}">
                <a16:creationId xmlns:a16="http://schemas.microsoft.com/office/drawing/2014/main" id="{BC6B1770-4EC3-451F-9049-34DF4B46C62D}"/>
              </a:ext>
            </a:extLst>
          </p:cNvPr>
          <p:cNvPicPr>
            <a:picLocks noChangeAspect="1"/>
          </p:cNvPicPr>
          <p:nvPr userDrawn="1"/>
        </p:nvPicPr>
        <p:blipFill>
          <a:blip r:embed="rId45">
            <a:extLst>
              <a:ext uri="{28A0092B-C50C-407E-A947-70E740481C1C}">
                <a14:useLocalDpi xmlns:a14="http://schemas.microsoft.com/office/drawing/2010/main" val="0"/>
              </a:ext>
              <a:ext uri="{96DAC541-7B7A-43D3-8B79-37D633B846F1}">
                <asvg:svgBlip xmlns:asvg="http://schemas.microsoft.com/office/drawing/2016/SVG/main" r:embed="rId46"/>
              </a:ext>
            </a:extLst>
          </a:blip>
          <a:stretch>
            <a:fillRect/>
          </a:stretch>
        </p:blipFill>
        <p:spPr>
          <a:xfrm>
            <a:off x="1826573" y="4813081"/>
            <a:ext cx="427129" cy="427129"/>
          </a:xfrm>
          <a:prstGeom prst="rect">
            <a:avLst/>
          </a:prstGeom>
        </p:spPr>
      </p:pic>
      <p:pic>
        <p:nvPicPr>
          <p:cNvPr id="46" name="Graphic 45" descr="Question mark">
            <a:extLst>
              <a:ext uri="{FF2B5EF4-FFF2-40B4-BE49-F238E27FC236}">
                <a16:creationId xmlns:a16="http://schemas.microsoft.com/office/drawing/2014/main" id="{70EA6AC2-2EDC-47D1-BBA9-D20B966CBF71}"/>
              </a:ext>
            </a:extLst>
          </p:cNvPr>
          <p:cNvPicPr>
            <a:picLocks noChangeAspect="1"/>
          </p:cNvPicPr>
          <p:nvPr userDrawn="1"/>
        </p:nvPicPr>
        <p:blipFill>
          <a:blip r:embed="rId47">
            <a:extLst>
              <a:ext uri="{28A0092B-C50C-407E-A947-70E740481C1C}">
                <a14:useLocalDpi xmlns:a14="http://schemas.microsoft.com/office/drawing/2010/main" val="0"/>
              </a:ext>
              <a:ext uri="{96DAC541-7B7A-43D3-8B79-37D633B846F1}">
                <asvg:svgBlip xmlns:asvg="http://schemas.microsoft.com/office/drawing/2016/SVG/main" r:embed="rId48"/>
              </a:ext>
            </a:extLst>
          </a:blip>
          <a:stretch>
            <a:fillRect/>
          </a:stretch>
        </p:blipFill>
        <p:spPr>
          <a:xfrm>
            <a:off x="2568706" y="4813081"/>
            <a:ext cx="427129" cy="427129"/>
          </a:xfrm>
          <a:prstGeom prst="rect">
            <a:avLst/>
          </a:prstGeom>
        </p:spPr>
      </p:pic>
      <p:pic>
        <p:nvPicPr>
          <p:cNvPr id="47" name="Graphic 46" descr="Lock">
            <a:extLst>
              <a:ext uri="{FF2B5EF4-FFF2-40B4-BE49-F238E27FC236}">
                <a16:creationId xmlns:a16="http://schemas.microsoft.com/office/drawing/2014/main" id="{4E68BDD2-FEE5-4CE3-AAD9-6371F78AA415}"/>
              </a:ext>
            </a:extLst>
          </p:cNvPr>
          <p:cNvPicPr>
            <a:picLocks noChangeAspect="1"/>
          </p:cNvPicPr>
          <p:nvPr userDrawn="1"/>
        </p:nvPicPr>
        <p:blipFill>
          <a:blip r:embed="rId49">
            <a:extLst>
              <a:ext uri="{28A0092B-C50C-407E-A947-70E740481C1C}">
                <a14:useLocalDpi xmlns:a14="http://schemas.microsoft.com/office/drawing/2010/main" val="0"/>
              </a:ext>
              <a:ext uri="{96DAC541-7B7A-43D3-8B79-37D633B846F1}">
                <asvg:svgBlip xmlns:asvg="http://schemas.microsoft.com/office/drawing/2016/SVG/main" r:embed="rId50"/>
              </a:ext>
            </a:extLst>
          </a:blip>
          <a:stretch>
            <a:fillRect/>
          </a:stretch>
        </p:blipFill>
        <p:spPr>
          <a:xfrm>
            <a:off x="3245895" y="5549529"/>
            <a:ext cx="427129" cy="427129"/>
          </a:xfrm>
          <a:prstGeom prst="rect">
            <a:avLst/>
          </a:prstGeom>
        </p:spPr>
      </p:pic>
      <p:pic>
        <p:nvPicPr>
          <p:cNvPr id="48" name="Graphic 47" descr="Unlock">
            <a:extLst>
              <a:ext uri="{FF2B5EF4-FFF2-40B4-BE49-F238E27FC236}">
                <a16:creationId xmlns:a16="http://schemas.microsoft.com/office/drawing/2014/main" id="{46F08239-E81D-4E4B-A3BD-39340839E00D}"/>
              </a:ext>
            </a:extLst>
          </p:cNvPr>
          <p:cNvPicPr>
            <a:picLocks noChangeAspect="1"/>
          </p:cNvPicPr>
          <p:nvPr userDrawn="1"/>
        </p:nvPicPr>
        <p:blipFill>
          <a:blip r:embed="rId51">
            <a:extLst>
              <a:ext uri="{28A0092B-C50C-407E-A947-70E740481C1C}">
                <a14:useLocalDpi xmlns:a14="http://schemas.microsoft.com/office/drawing/2010/main" val="0"/>
              </a:ext>
              <a:ext uri="{96DAC541-7B7A-43D3-8B79-37D633B846F1}">
                <asvg:svgBlip xmlns:asvg="http://schemas.microsoft.com/office/drawing/2016/SVG/main" r:embed="rId52"/>
              </a:ext>
            </a:extLst>
          </a:blip>
          <a:stretch>
            <a:fillRect/>
          </a:stretch>
        </p:blipFill>
        <p:spPr>
          <a:xfrm>
            <a:off x="2568706" y="5549529"/>
            <a:ext cx="427129" cy="427129"/>
          </a:xfrm>
          <a:prstGeom prst="rect">
            <a:avLst/>
          </a:prstGeom>
        </p:spPr>
      </p:pic>
      <p:pic>
        <p:nvPicPr>
          <p:cNvPr id="49" name="Graphic 48" descr="Security camera">
            <a:extLst>
              <a:ext uri="{FF2B5EF4-FFF2-40B4-BE49-F238E27FC236}">
                <a16:creationId xmlns:a16="http://schemas.microsoft.com/office/drawing/2014/main" id="{025ADA13-F71C-47B4-A878-226BD441587B}"/>
              </a:ext>
            </a:extLst>
          </p:cNvPr>
          <p:cNvPicPr>
            <a:picLocks noChangeAspect="1"/>
          </p:cNvPicPr>
          <p:nvPr userDrawn="1"/>
        </p:nvPicPr>
        <p:blipFill>
          <a:blip r:embed="rId53">
            <a:extLst>
              <a:ext uri="{28A0092B-C50C-407E-A947-70E740481C1C}">
                <a14:useLocalDpi xmlns:a14="http://schemas.microsoft.com/office/drawing/2010/main" val="0"/>
              </a:ext>
              <a:ext uri="{96DAC541-7B7A-43D3-8B79-37D633B846F1}">
                <asvg:svgBlip xmlns:asvg="http://schemas.microsoft.com/office/drawing/2016/SVG/main" r:embed="rId54"/>
              </a:ext>
            </a:extLst>
          </a:blip>
          <a:stretch>
            <a:fillRect/>
          </a:stretch>
        </p:blipFill>
        <p:spPr>
          <a:xfrm>
            <a:off x="1826573" y="5549529"/>
            <a:ext cx="427129" cy="427129"/>
          </a:xfrm>
          <a:prstGeom prst="rect">
            <a:avLst/>
          </a:prstGeom>
        </p:spPr>
      </p:pic>
      <p:pic>
        <p:nvPicPr>
          <p:cNvPr id="50" name="Graphic 49" descr="Computer">
            <a:extLst>
              <a:ext uri="{FF2B5EF4-FFF2-40B4-BE49-F238E27FC236}">
                <a16:creationId xmlns:a16="http://schemas.microsoft.com/office/drawing/2014/main" id="{7F66DFFB-A74E-42A1-9212-D6E85E79393E}"/>
              </a:ext>
            </a:extLst>
          </p:cNvPr>
          <p:cNvPicPr>
            <a:picLocks noChangeAspect="1"/>
          </p:cNvPicPr>
          <p:nvPr userDrawn="1"/>
        </p:nvPicPr>
        <p:blipFill>
          <a:blip r:embed="rId55">
            <a:extLst>
              <a:ext uri="{28A0092B-C50C-407E-A947-70E740481C1C}">
                <a14:useLocalDpi xmlns:a14="http://schemas.microsoft.com/office/drawing/2010/main" val="0"/>
              </a:ext>
              <a:ext uri="{96DAC541-7B7A-43D3-8B79-37D633B846F1}">
                <asvg:svgBlip xmlns:asvg="http://schemas.microsoft.com/office/drawing/2016/SVG/main" r:embed="rId56"/>
              </a:ext>
            </a:extLst>
          </a:blip>
          <a:stretch>
            <a:fillRect/>
          </a:stretch>
        </p:blipFill>
        <p:spPr>
          <a:xfrm>
            <a:off x="4638542" y="4813081"/>
            <a:ext cx="427129" cy="427129"/>
          </a:xfrm>
          <a:prstGeom prst="rect">
            <a:avLst/>
          </a:prstGeom>
        </p:spPr>
      </p:pic>
      <p:pic>
        <p:nvPicPr>
          <p:cNvPr id="51" name="Graphic 50" descr="Web cam">
            <a:extLst>
              <a:ext uri="{FF2B5EF4-FFF2-40B4-BE49-F238E27FC236}">
                <a16:creationId xmlns:a16="http://schemas.microsoft.com/office/drawing/2014/main" id="{031BF755-08BA-4E5F-8878-5E9BC87BA9F1}"/>
              </a:ext>
            </a:extLst>
          </p:cNvPr>
          <p:cNvPicPr>
            <a:picLocks noChangeAspect="1"/>
          </p:cNvPicPr>
          <p:nvPr userDrawn="1"/>
        </p:nvPicPr>
        <p:blipFill>
          <a:blip r:embed="rId57">
            <a:extLst>
              <a:ext uri="{28A0092B-C50C-407E-A947-70E740481C1C}">
                <a14:useLocalDpi xmlns:a14="http://schemas.microsoft.com/office/drawing/2010/main" val="0"/>
              </a:ext>
              <a:ext uri="{96DAC541-7B7A-43D3-8B79-37D633B846F1}">
                <asvg:svgBlip xmlns:asvg="http://schemas.microsoft.com/office/drawing/2016/SVG/main" r:embed="rId58"/>
              </a:ext>
            </a:extLst>
          </a:blip>
          <a:stretch>
            <a:fillRect/>
          </a:stretch>
        </p:blipFill>
        <p:spPr>
          <a:xfrm>
            <a:off x="3951434" y="4813081"/>
            <a:ext cx="427129" cy="427129"/>
          </a:xfrm>
          <a:prstGeom prst="rect">
            <a:avLst/>
          </a:prstGeom>
        </p:spPr>
      </p:pic>
      <p:pic>
        <p:nvPicPr>
          <p:cNvPr id="52" name="Graphic 51" descr="Server">
            <a:extLst>
              <a:ext uri="{FF2B5EF4-FFF2-40B4-BE49-F238E27FC236}">
                <a16:creationId xmlns:a16="http://schemas.microsoft.com/office/drawing/2014/main" id="{FB277D50-400C-4992-9176-A2BE669A33EA}"/>
              </a:ext>
            </a:extLst>
          </p:cNvPr>
          <p:cNvPicPr>
            <a:picLocks noChangeAspect="1"/>
          </p:cNvPicPr>
          <p:nvPr userDrawn="1"/>
        </p:nvPicPr>
        <p:blipFill>
          <a:blip r:embed="rId59">
            <a:extLst>
              <a:ext uri="{28A0092B-C50C-407E-A947-70E740481C1C}">
                <a14:useLocalDpi xmlns:a14="http://schemas.microsoft.com/office/drawing/2010/main" val="0"/>
              </a:ext>
              <a:ext uri="{96DAC541-7B7A-43D3-8B79-37D633B846F1}">
                <asvg:svgBlip xmlns:asvg="http://schemas.microsoft.com/office/drawing/2016/SVG/main" r:embed="rId60"/>
              </a:ext>
            </a:extLst>
          </a:blip>
          <a:stretch>
            <a:fillRect/>
          </a:stretch>
        </p:blipFill>
        <p:spPr>
          <a:xfrm>
            <a:off x="4646124" y="5549529"/>
            <a:ext cx="427129" cy="427129"/>
          </a:xfrm>
          <a:prstGeom prst="rect">
            <a:avLst/>
          </a:prstGeom>
        </p:spPr>
      </p:pic>
      <p:pic>
        <p:nvPicPr>
          <p:cNvPr id="53" name="Graphic 52" descr="Smart Phone">
            <a:extLst>
              <a:ext uri="{FF2B5EF4-FFF2-40B4-BE49-F238E27FC236}">
                <a16:creationId xmlns:a16="http://schemas.microsoft.com/office/drawing/2014/main" id="{C24E68E6-ED45-4173-B6A7-57E323A0A99D}"/>
              </a:ext>
            </a:extLst>
          </p:cNvPr>
          <p:cNvPicPr>
            <a:picLocks noChangeAspect="1"/>
          </p:cNvPicPr>
          <p:nvPr userDrawn="1"/>
        </p:nvPicPr>
        <p:blipFill>
          <a:blip r:embed="rId61">
            <a:extLst>
              <a:ext uri="{28A0092B-C50C-407E-A947-70E740481C1C}">
                <a14:useLocalDpi xmlns:a14="http://schemas.microsoft.com/office/drawing/2010/main" val="0"/>
              </a:ext>
              <a:ext uri="{96DAC541-7B7A-43D3-8B79-37D633B846F1}">
                <asvg:svgBlip xmlns:asvg="http://schemas.microsoft.com/office/drawing/2016/SVG/main" r:embed="rId62"/>
              </a:ext>
            </a:extLst>
          </a:blip>
          <a:stretch>
            <a:fillRect/>
          </a:stretch>
        </p:blipFill>
        <p:spPr>
          <a:xfrm>
            <a:off x="3951434" y="5549529"/>
            <a:ext cx="427129" cy="427129"/>
          </a:xfrm>
          <a:prstGeom prst="rect">
            <a:avLst/>
          </a:prstGeom>
        </p:spPr>
      </p:pic>
      <p:graphicFrame>
        <p:nvGraphicFramePr>
          <p:cNvPr id="5" name="Chart 4">
            <a:extLst>
              <a:ext uri="{FF2B5EF4-FFF2-40B4-BE49-F238E27FC236}">
                <a16:creationId xmlns:a16="http://schemas.microsoft.com/office/drawing/2014/main" id="{3B4B5B10-ECE9-4368-91C5-371980151CC3}"/>
              </a:ext>
            </a:extLst>
          </p:cNvPr>
          <p:cNvGraphicFramePr/>
          <p:nvPr userDrawn="1">
            <p:extLst>
              <p:ext uri="{D42A27DB-BD31-4B8C-83A1-F6EECF244321}">
                <p14:modId xmlns:p14="http://schemas.microsoft.com/office/powerpoint/2010/main" val="3904696820"/>
              </p:ext>
            </p:extLst>
          </p:nvPr>
        </p:nvGraphicFramePr>
        <p:xfrm>
          <a:off x="6933494" y="264324"/>
          <a:ext cx="4806122" cy="3428615"/>
        </p:xfrm>
        <a:graphic>
          <a:graphicData uri="http://schemas.openxmlformats.org/drawingml/2006/chart">
            <c:chart xmlns:c="http://schemas.openxmlformats.org/drawingml/2006/chart" xmlns:r="http://schemas.openxmlformats.org/officeDocument/2006/relationships" r:id="rId63"/>
          </a:graphicData>
        </a:graphic>
      </p:graphicFrame>
    </p:spTree>
    <p:extLst>
      <p:ext uri="{BB962C8B-B14F-4D97-AF65-F5344CB8AC3E}">
        <p14:creationId xmlns:p14="http://schemas.microsoft.com/office/powerpoint/2010/main" val="1718329098"/>
      </p:ext>
    </p:extLst>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sp>
        <p:nvSpPr>
          <p:cNvPr id="27" name="Title 1">
            <a:extLst>
              <a:ext uri="{FF2B5EF4-FFF2-40B4-BE49-F238E27FC236}">
                <a16:creationId xmlns:a16="http://schemas.microsoft.com/office/drawing/2014/main" id="{4A04D659-6785-407C-B2F3-31C33ED94259}"/>
              </a:ext>
            </a:extLst>
          </p:cNvPr>
          <p:cNvSpPr>
            <a:spLocks noGrp="1"/>
          </p:cNvSpPr>
          <p:nvPr>
            <p:ph type="title" hasCustomPrompt="1"/>
          </p:nvPr>
        </p:nvSpPr>
        <p:spPr>
          <a:xfrm>
            <a:off x="574327" y="374805"/>
            <a:ext cx="6201661" cy="489950"/>
          </a:xfrm>
        </p:spPr>
        <p:txBody>
          <a:bodyPr/>
          <a:lstStyle>
            <a:lvl1pPr algn="l">
              <a:defRPr sz="4000" baseline="-12000"/>
            </a:lvl1pPr>
          </a:lstStyle>
          <a:p>
            <a:r>
              <a:rPr lang="en-US"/>
              <a:t>Product logos and colors</a:t>
            </a:r>
          </a:p>
        </p:txBody>
      </p:sp>
      <p:pic>
        <p:nvPicPr>
          <p:cNvPr id="2" name="Graphic 1">
            <a:extLst>
              <a:ext uri="{FF2B5EF4-FFF2-40B4-BE49-F238E27FC236}">
                <a16:creationId xmlns:a16="http://schemas.microsoft.com/office/drawing/2014/main" id="{B1CBC327-A34C-48B0-AB4D-35CE644A7622}"/>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515060" y="2902313"/>
            <a:ext cx="1996596" cy="1005136"/>
          </a:xfrm>
          <a:prstGeom prst="rect">
            <a:avLst/>
          </a:prstGeom>
        </p:spPr>
      </p:pic>
      <p:pic>
        <p:nvPicPr>
          <p:cNvPr id="3" name="Graphic 2">
            <a:extLst>
              <a:ext uri="{FF2B5EF4-FFF2-40B4-BE49-F238E27FC236}">
                <a16:creationId xmlns:a16="http://schemas.microsoft.com/office/drawing/2014/main" id="{44982229-8D20-467D-A379-C8802DA6DA1B}"/>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2296971" y="4190481"/>
            <a:ext cx="2493476" cy="265263"/>
          </a:xfrm>
          <a:prstGeom prst="rect">
            <a:avLst/>
          </a:prstGeom>
        </p:spPr>
      </p:pic>
      <p:pic>
        <p:nvPicPr>
          <p:cNvPr id="4" name="Graphic 3">
            <a:extLst>
              <a:ext uri="{FF2B5EF4-FFF2-40B4-BE49-F238E27FC236}">
                <a16:creationId xmlns:a16="http://schemas.microsoft.com/office/drawing/2014/main" id="{035F0E8D-EA32-4B68-BEDE-CB348908E018}"/>
              </a:ext>
            </a:extLst>
          </p:cNvPr>
          <p:cNvPicPr>
            <a:picLocks noChangeAspect="1"/>
          </p:cNvPicPr>
          <p:nvPr userDrawn="1"/>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2296972" y="2047622"/>
            <a:ext cx="2852562" cy="320605"/>
          </a:xfrm>
          <a:prstGeom prst="rect">
            <a:avLst/>
          </a:prstGeom>
        </p:spPr>
      </p:pic>
      <p:pic>
        <p:nvPicPr>
          <p:cNvPr id="5" name="Graphic 4">
            <a:extLst>
              <a:ext uri="{FF2B5EF4-FFF2-40B4-BE49-F238E27FC236}">
                <a16:creationId xmlns:a16="http://schemas.microsoft.com/office/drawing/2014/main" id="{744DCD9F-76E2-4367-B98E-21B8C95D9B45}"/>
              </a:ext>
            </a:extLst>
          </p:cNvPr>
          <p:cNvPicPr>
            <a:picLocks noChangeAspect="1"/>
          </p:cNvPicPr>
          <p:nvPr userDrawn="1"/>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2296972" y="2793659"/>
            <a:ext cx="761782" cy="246620"/>
          </a:xfrm>
          <a:prstGeom prst="rect">
            <a:avLst/>
          </a:prstGeom>
        </p:spPr>
      </p:pic>
      <p:pic>
        <p:nvPicPr>
          <p:cNvPr id="6" name="Graphic 5">
            <a:extLst>
              <a:ext uri="{FF2B5EF4-FFF2-40B4-BE49-F238E27FC236}">
                <a16:creationId xmlns:a16="http://schemas.microsoft.com/office/drawing/2014/main" id="{535FC162-046E-4063-8374-80693DFC37C4}"/>
              </a:ext>
            </a:extLst>
          </p:cNvPr>
          <p:cNvPicPr>
            <a:picLocks noChangeAspect="1"/>
          </p:cNvPicPr>
          <p:nvPr userDrawn="1"/>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2296971" y="3468180"/>
            <a:ext cx="1035801" cy="312384"/>
          </a:xfrm>
          <a:prstGeom prst="rect">
            <a:avLst/>
          </a:prstGeom>
        </p:spPr>
      </p:pic>
      <p:pic>
        <p:nvPicPr>
          <p:cNvPr id="8" name="Graphic 7">
            <a:extLst>
              <a:ext uri="{FF2B5EF4-FFF2-40B4-BE49-F238E27FC236}">
                <a16:creationId xmlns:a16="http://schemas.microsoft.com/office/drawing/2014/main" id="{FCA9E86F-6CD2-4B30-8A56-E7B3F3652DC6}"/>
              </a:ext>
            </a:extLst>
          </p:cNvPr>
          <p:cNvPicPr>
            <a:picLocks noChangeAspect="1"/>
          </p:cNvPicPr>
          <p:nvPr userDrawn="1"/>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p:blipFill>
        <p:spPr>
          <a:xfrm>
            <a:off x="2296972" y="1382037"/>
            <a:ext cx="1746232" cy="251171"/>
          </a:xfrm>
          <a:prstGeom prst="rect">
            <a:avLst/>
          </a:prstGeom>
        </p:spPr>
      </p:pic>
      <p:pic>
        <p:nvPicPr>
          <p:cNvPr id="10" name="Graphic 9">
            <a:extLst>
              <a:ext uri="{FF2B5EF4-FFF2-40B4-BE49-F238E27FC236}">
                <a16:creationId xmlns:a16="http://schemas.microsoft.com/office/drawing/2014/main" id="{ED321720-9468-41B5-AF49-641FABE1292C}"/>
              </a:ext>
            </a:extLst>
          </p:cNvPr>
          <p:cNvPicPr>
            <a:picLocks noChangeAspect="1"/>
          </p:cNvPicPr>
          <p:nvPr userDrawn="1"/>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blipFill>
        <p:spPr>
          <a:xfrm>
            <a:off x="2296971" y="4872396"/>
            <a:ext cx="2074104" cy="256696"/>
          </a:xfrm>
          <a:prstGeom prst="rect">
            <a:avLst/>
          </a:prstGeom>
        </p:spPr>
      </p:pic>
      <p:sp>
        <p:nvSpPr>
          <p:cNvPr id="12" name="Rectangle 11">
            <a:extLst>
              <a:ext uri="{FF2B5EF4-FFF2-40B4-BE49-F238E27FC236}">
                <a16:creationId xmlns:a16="http://schemas.microsoft.com/office/drawing/2014/main" id="{966CC794-B941-40E4-BD5C-0CA6DB922898}"/>
              </a:ext>
            </a:extLst>
          </p:cNvPr>
          <p:cNvSpPr/>
          <p:nvPr userDrawn="1"/>
        </p:nvSpPr>
        <p:spPr>
          <a:xfrm>
            <a:off x="671509" y="1422400"/>
            <a:ext cx="217311" cy="217311"/>
          </a:xfrm>
          <a:prstGeom prst="rect">
            <a:avLst/>
          </a:prstGeom>
          <a:solidFill>
            <a:srgbClr val="D0203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Rectangle 53">
            <a:extLst>
              <a:ext uri="{FF2B5EF4-FFF2-40B4-BE49-F238E27FC236}">
                <a16:creationId xmlns:a16="http://schemas.microsoft.com/office/drawing/2014/main" id="{5A5BBDE6-9FF7-4D71-BA1A-926AD65556C7}"/>
              </a:ext>
            </a:extLst>
          </p:cNvPr>
          <p:cNvSpPr/>
          <p:nvPr userDrawn="1"/>
        </p:nvSpPr>
        <p:spPr>
          <a:xfrm>
            <a:off x="918883" y="1422400"/>
            <a:ext cx="217311" cy="217311"/>
          </a:xfrm>
          <a:prstGeom prst="rect">
            <a:avLst/>
          </a:prstGeom>
          <a:solidFill>
            <a:srgbClr val="3D393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Rectangle 54">
            <a:extLst>
              <a:ext uri="{FF2B5EF4-FFF2-40B4-BE49-F238E27FC236}">
                <a16:creationId xmlns:a16="http://schemas.microsoft.com/office/drawing/2014/main" id="{CCDF0FCB-D9EB-4587-AD65-DA4D6D9679BC}"/>
              </a:ext>
            </a:extLst>
          </p:cNvPr>
          <p:cNvSpPr/>
          <p:nvPr userDrawn="1"/>
        </p:nvSpPr>
        <p:spPr>
          <a:xfrm>
            <a:off x="671509" y="2078542"/>
            <a:ext cx="217311" cy="217311"/>
          </a:xfrm>
          <a:prstGeom prst="rect">
            <a:avLst/>
          </a:prstGeom>
          <a:solidFill>
            <a:srgbClr val="D0203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ectangle 55">
            <a:extLst>
              <a:ext uri="{FF2B5EF4-FFF2-40B4-BE49-F238E27FC236}">
                <a16:creationId xmlns:a16="http://schemas.microsoft.com/office/drawing/2014/main" id="{DCD3FD1B-2469-4D7B-B27C-08E9681C24FD}"/>
              </a:ext>
            </a:extLst>
          </p:cNvPr>
          <p:cNvSpPr/>
          <p:nvPr userDrawn="1"/>
        </p:nvSpPr>
        <p:spPr>
          <a:xfrm>
            <a:off x="918883" y="2078542"/>
            <a:ext cx="217311" cy="217311"/>
          </a:xfrm>
          <a:prstGeom prst="rect">
            <a:avLst/>
          </a:prstGeom>
          <a:solidFill>
            <a:srgbClr val="4747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56">
            <a:extLst>
              <a:ext uri="{FF2B5EF4-FFF2-40B4-BE49-F238E27FC236}">
                <a16:creationId xmlns:a16="http://schemas.microsoft.com/office/drawing/2014/main" id="{D9F7841A-AB83-4CEE-A057-8E1DB1853852}"/>
              </a:ext>
            </a:extLst>
          </p:cNvPr>
          <p:cNvSpPr/>
          <p:nvPr userDrawn="1"/>
        </p:nvSpPr>
        <p:spPr>
          <a:xfrm>
            <a:off x="680344" y="2793658"/>
            <a:ext cx="217311" cy="217311"/>
          </a:xfrm>
          <a:prstGeom prst="rect">
            <a:avLst/>
          </a:prstGeom>
          <a:solidFill>
            <a:srgbClr val="4C788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Rectangle 57">
            <a:extLst>
              <a:ext uri="{FF2B5EF4-FFF2-40B4-BE49-F238E27FC236}">
                <a16:creationId xmlns:a16="http://schemas.microsoft.com/office/drawing/2014/main" id="{87028437-9823-433E-B899-01C84AB16A3C}"/>
              </a:ext>
            </a:extLst>
          </p:cNvPr>
          <p:cNvSpPr/>
          <p:nvPr userDrawn="1"/>
        </p:nvSpPr>
        <p:spPr>
          <a:xfrm>
            <a:off x="927718" y="2793658"/>
            <a:ext cx="217311" cy="217311"/>
          </a:xfrm>
          <a:prstGeom prst="rect">
            <a:avLst/>
          </a:prstGeom>
          <a:solidFill>
            <a:srgbClr val="82848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Rectangle 58">
            <a:extLst>
              <a:ext uri="{FF2B5EF4-FFF2-40B4-BE49-F238E27FC236}">
                <a16:creationId xmlns:a16="http://schemas.microsoft.com/office/drawing/2014/main" id="{4759243F-6CB0-4A1A-BD52-440D590AB2F7}"/>
              </a:ext>
            </a:extLst>
          </p:cNvPr>
          <p:cNvSpPr/>
          <p:nvPr userDrawn="1"/>
        </p:nvSpPr>
        <p:spPr>
          <a:xfrm>
            <a:off x="680344" y="3494984"/>
            <a:ext cx="455850" cy="217311"/>
          </a:xfrm>
          <a:prstGeom prst="rect">
            <a:avLst/>
          </a:prstGeom>
          <a:solidFill>
            <a:srgbClr val="00579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Rectangle 60">
            <a:extLst>
              <a:ext uri="{FF2B5EF4-FFF2-40B4-BE49-F238E27FC236}">
                <a16:creationId xmlns:a16="http://schemas.microsoft.com/office/drawing/2014/main" id="{E4789682-E9D7-4C31-AF7C-C37E125F270E}"/>
              </a:ext>
            </a:extLst>
          </p:cNvPr>
          <p:cNvSpPr/>
          <p:nvPr userDrawn="1"/>
        </p:nvSpPr>
        <p:spPr>
          <a:xfrm>
            <a:off x="680345" y="4221501"/>
            <a:ext cx="144873" cy="217310"/>
          </a:xfrm>
          <a:prstGeom prst="rect">
            <a:avLst/>
          </a:prstGeom>
          <a:solidFill>
            <a:srgbClr val="124B8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Rectangle 61">
            <a:extLst>
              <a:ext uri="{FF2B5EF4-FFF2-40B4-BE49-F238E27FC236}">
                <a16:creationId xmlns:a16="http://schemas.microsoft.com/office/drawing/2014/main" id="{9B0A9B5F-C4BA-4007-8CD1-FB98B75BF585}"/>
              </a:ext>
            </a:extLst>
          </p:cNvPr>
          <p:cNvSpPr/>
          <p:nvPr userDrawn="1"/>
        </p:nvSpPr>
        <p:spPr>
          <a:xfrm>
            <a:off x="848205" y="4221501"/>
            <a:ext cx="144873" cy="217310"/>
          </a:xfrm>
          <a:prstGeom prst="rect">
            <a:avLst/>
          </a:prstGeom>
          <a:solidFill>
            <a:srgbClr val="416F3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Rectangle 62">
            <a:extLst>
              <a:ext uri="{FF2B5EF4-FFF2-40B4-BE49-F238E27FC236}">
                <a16:creationId xmlns:a16="http://schemas.microsoft.com/office/drawing/2014/main" id="{17201EBE-5AB9-4280-AC3B-23B6DCA87465}"/>
              </a:ext>
            </a:extLst>
          </p:cNvPr>
          <p:cNvSpPr/>
          <p:nvPr userDrawn="1"/>
        </p:nvSpPr>
        <p:spPr>
          <a:xfrm>
            <a:off x="671509" y="4918031"/>
            <a:ext cx="217311" cy="217311"/>
          </a:xfrm>
          <a:prstGeom prst="rect">
            <a:avLst/>
          </a:prstGeom>
          <a:solidFill>
            <a:srgbClr val="124A8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ectangle 63">
            <a:extLst>
              <a:ext uri="{FF2B5EF4-FFF2-40B4-BE49-F238E27FC236}">
                <a16:creationId xmlns:a16="http://schemas.microsoft.com/office/drawing/2014/main" id="{2C4DA50B-092D-4E82-9B56-B65F382DC240}"/>
              </a:ext>
            </a:extLst>
          </p:cNvPr>
          <p:cNvSpPr/>
          <p:nvPr userDrawn="1"/>
        </p:nvSpPr>
        <p:spPr>
          <a:xfrm>
            <a:off x="918883" y="4918031"/>
            <a:ext cx="217311" cy="217311"/>
          </a:xfrm>
          <a:prstGeom prst="rect">
            <a:avLst/>
          </a:prstGeom>
          <a:solidFill>
            <a:srgbClr val="416F3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Rectangle 64">
            <a:extLst>
              <a:ext uri="{FF2B5EF4-FFF2-40B4-BE49-F238E27FC236}">
                <a16:creationId xmlns:a16="http://schemas.microsoft.com/office/drawing/2014/main" id="{36C6C540-AD3E-498A-94E7-5F85FF2F8CDF}"/>
              </a:ext>
            </a:extLst>
          </p:cNvPr>
          <p:cNvSpPr/>
          <p:nvPr userDrawn="1"/>
        </p:nvSpPr>
        <p:spPr>
          <a:xfrm>
            <a:off x="1011649" y="4221501"/>
            <a:ext cx="144873" cy="217310"/>
          </a:xfrm>
          <a:prstGeom prst="rect">
            <a:avLst/>
          </a:prstGeom>
          <a:solidFill>
            <a:srgbClr val="77797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6" name="Graphic 65">
            <a:extLst>
              <a:ext uri="{FF2B5EF4-FFF2-40B4-BE49-F238E27FC236}">
                <a16:creationId xmlns:a16="http://schemas.microsoft.com/office/drawing/2014/main" id="{7EF2722B-5B62-4B8D-99C3-D43BCF82ECAB}"/>
              </a:ext>
            </a:extLst>
          </p:cNvPr>
          <p:cNvPicPr>
            <a:picLocks noChangeAspect="1"/>
          </p:cNvPicPr>
          <p:nvPr userDrawn="1"/>
        </p:nvPicPr>
        <p:blipFill>
          <a:blip r:embed="rId16">
            <a:extLst>
              <a:ext uri="{28A0092B-C50C-407E-A947-70E740481C1C}">
                <a14:useLocalDpi xmlns:a14="http://schemas.microsoft.com/office/drawing/2010/main" val="0"/>
              </a:ext>
              <a:ext uri="{96DAC541-7B7A-43D3-8B79-37D633B846F1}">
                <asvg:svgBlip xmlns:asvg="http://schemas.microsoft.com/office/drawing/2016/SVG/main" r:embed="rId17"/>
              </a:ext>
            </a:extLst>
          </a:blip>
          <a:stretch>
            <a:fillRect/>
          </a:stretch>
        </p:blipFill>
        <p:spPr>
          <a:xfrm>
            <a:off x="6014205" y="4190481"/>
            <a:ext cx="2493476" cy="265263"/>
          </a:xfrm>
          <a:prstGeom prst="rect">
            <a:avLst/>
          </a:prstGeom>
          <a:effectLst>
            <a:outerShdw blurRad="241300" dist="38100" dir="2700000" algn="tl" rotWithShape="0">
              <a:prstClr val="black">
                <a:alpha val="40000"/>
              </a:prstClr>
            </a:outerShdw>
          </a:effectLst>
        </p:spPr>
      </p:pic>
      <p:pic>
        <p:nvPicPr>
          <p:cNvPr id="67" name="Graphic 66">
            <a:extLst>
              <a:ext uri="{FF2B5EF4-FFF2-40B4-BE49-F238E27FC236}">
                <a16:creationId xmlns:a16="http://schemas.microsoft.com/office/drawing/2014/main" id="{C5B54F68-4A9A-4458-8796-AECB93B05009}"/>
              </a:ext>
            </a:extLst>
          </p:cNvPr>
          <p:cNvPicPr>
            <a:picLocks noChangeAspect="1"/>
          </p:cNvPicPr>
          <p:nvPr userDrawn="1"/>
        </p:nvPicPr>
        <p:blipFill>
          <a:blip r:embed="rId18">
            <a:extLst>
              <a:ext uri="{28A0092B-C50C-407E-A947-70E740481C1C}">
                <a14:useLocalDpi xmlns:a14="http://schemas.microsoft.com/office/drawing/2010/main" val="0"/>
              </a:ext>
              <a:ext uri="{96DAC541-7B7A-43D3-8B79-37D633B846F1}">
                <asvg:svgBlip xmlns:asvg="http://schemas.microsoft.com/office/drawing/2016/SVG/main" r:embed="rId19"/>
              </a:ext>
            </a:extLst>
          </a:blip>
          <a:stretch>
            <a:fillRect/>
          </a:stretch>
        </p:blipFill>
        <p:spPr>
          <a:xfrm>
            <a:off x="6014206" y="2047622"/>
            <a:ext cx="2852562" cy="320605"/>
          </a:xfrm>
          <a:prstGeom prst="rect">
            <a:avLst/>
          </a:prstGeom>
          <a:effectLst>
            <a:outerShdw blurRad="241300" dist="38100" dir="2700000" algn="tl" rotWithShape="0">
              <a:prstClr val="black">
                <a:alpha val="40000"/>
              </a:prstClr>
            </a:outerShdw>
          </a:effectLst>
        </p:spPr>
      </p:pic>
      <p:pic>
        <p:nvPicPr>
          <p:cNvPr id="68" name="Graphic 67">
            <a:extLst>
              <a:ext uri="{FF2B5EF4-FFF2-40B4-BE49-F238E27FC236}">
                <a16:creationId xmlns:a16="http://schemas.microsoft.com/office/drawing/2014/main" id="{E8183CED-BB1C-4F01-A48A-7B9598143E81}"/>
              </a:ext>
            </a:extLst>
          </p:cNvPr>
          <p:cNvPicPr>
            <a:picLocks noChangeAspect="1"/>
          </p:cNvPicPr>
          <p:nvPr userDrawn="1"/>
        </p:nvPicPr>
        <p:blipFill>
          <a:blip r:embed="rId20">
            <a:extLst>
              <a:ext uri="{28A0092B-C50C-407E-A947-70E740481C1C}">
                <a14:useLocalDpi xmlns:a14="http://schemas.microsoft.com/office/drawing/2010/main" val="0"/>
              </a:ext>
              <a:ext uri="{96DAC541-7B7A-43D3-8B79-37D633B846F1}">
                <asvg:svgBlip xmlns:asvg="http://schemas.microsoft.com/office/drawing/2016/SVG/main" r:embed="rId21"/>
              </a:ext>
            </a:extLst>
          </a:blip>
          <a:stretch>
            <a:fillRect/>
          </a:stretch>
        </p:blipFill>
        <p:spPr>
          <a:xfrm>
            <a:off x="6014206" y="2793659"/>
            <a:ext cx="761782" cy="246620"/>
          </a:xfrm>
          <a:prstGeom prst="rect">
            <a:avLst/>
          </a:prstGeom>
          <a:effectLst>
            <a:outerShdw blurRad="241300" dist="38100" dir="2700000" algn="tl" rotWithShape="0">
              <a:prstClr val="black">
                <a:alpha val="40000"/>
              </a:prstClr>
            </a:outerShdw>
          </a:effectLst>
        </p:spPr>
      </p:pic>
      <p:pic>
        <p:nvPicPr>
          <p:cNvPr id="69" name="Graphic 68">
            <a:extLst>
              <a:ext uri="{FF2B5EF4-FFF2-40B4-BE49-F238E27FC236}">
                <a16:creationId xmlns:a16="http://schemas.microsoft.com/office/drawing/2014/main" id="{84D83211-3C20-4D04-92C3-B23D57F5F76A}"/>
              </a:ext>
            </a:extLst>
          </p:cNvPr>
          <p:cNvPicPr>
            <a:picLocks noChangeAspect="1"/>
          </p:cNvPicPr>
          <p:nvPr userDrawn="1"/>
        </p:nvPicPr>
        <p:blipFill>
          <a:blip r:embed="rId22">
            <a:extLst>
              <a:ext uri="{28A0092B-C50C-407E-A947-70E740481C1C}">
                <a14:useLocalDpi xmlns:a14="http://schemas.microsoft.com/office/drawing/2010/main" val="0"/>
              </a:ext>
              <a:ext uri="{96DAC541-7B7A-43D3-8B79-37D633B846F1}">
                <asvg:svgBlip xmlns:asvg="http://schemas.microsoft.com/office/drawing/2016/SVG/main" r:embed="rId23"/>
              </a:ext>
            </a:extLst>
          </a:blip>
          <a:stretch>
            <a:fillRect/>
          </a:stretch>
        </p:blipFill>
        <p:spPr>
          <a:xfrm>
            <a:off x="6014205" y="3468180"/>
            <a:ext cx="1035801" cy="312384"/>
          </a:xfrm>
          <a:prstGeom prst="rect">
            <a:avLst/>
          </a:prstGeom>
          <a:effectLst>
            <a:outerShdw blurRad="241300" dist="38100" dir="2700000" algn="tl" rotWithShape="0">
              <a:prstClr val="black">
                <a:alpha val="40000"/>
              </a:prstClr>
            </a:outerShdw>
          </a:effectLst>
        </p:spPr>
      </p:pic>
      <p:pic>
        <p:nvPicPr>
          <p:cNvPr id="70" name="Graphic 69">
            <a:extLst>
              <a:ext uri="{FF2B5EF4-FFF2-40B4-BE49-F238E27FC236}">
                <a16:creationId xmlns:a16="http://schemas.microsoft.com/office/drawing/2014/main" id="{CDF68293-CC78-437B-8E58-12D9F50D00E0}"/>
              </a:ext>
            </a:extLst>
          </p:cNvPr>
          <p:cNvPicPr>
            <a:picLocks noChangeAspect="1"/>
          </p:cNvPicPr>
          <p:nvPr userDrawn="1"/>
        </p:nvPicPr>
        <p:blipFill>
          <a:blip r:embed="rId24">
            <a:extLst>
              <a:ext uri="{28A0092B-C50C-407E-A947-70E740481C1C}">
                <a14:useLocalDpi xmlns:a14="http://schemas.microsoft.com/office/drawing/2010/main" val="0"/>
              </a:ext>
              <a:ext uri="{96DAC541-7B7A-43D3-8B79-37D633B846F1}">
                <asvg:svgBlip xmlns:asvg="http://schemas.microsoft.com/office/drawing/2016/SVG/main" r:embed="rId25"/>
              </a:ext>
            </a:extLst>
          </a:blip>
          <a:stretch>
            <a:fillRect/>
          </a:stretch>
        </p:blipFill>
        <p:spPr>
          <a:xfrm>
            <a:off x="6014206" y="1382037"/>
            <a:ext cx="1746232" cy="251171"/>
          </a:xfrm>
          <a:prstGeom prst="rect">
            <a:avLst/>
          </a:prstGeom>
          <a:effectLst>
            <a:outerShdw blurRad="241300" dist="38100" dir="2700000" algn="tl" rotWithShape="0">
              <a:prstClr val="black">
                <a:alpha val="40000"/>
              </a:prstClr>
            </a:outerShdw>
          </a:effectLst>
        </p:spPr>
      </p:pic>
      <p:pic>
        <p:nvPicPr>
          <p:cNvPr id="71" name="Graphic 70">
            <a:extLst>
              <a:ext uri="{FF2B5EF4-FFF2-40B4-BE49-F238E27FC236}">
                <a16:creationId xmlns:a16="http://schemas.microsoft.com/office/drawing/2014/main" id="{6ED1CEA7-71AA-40A5-A45E-16AAD29693BF}"/>
              </a:ext>
            </a:extLst>
          </p:cNvPr>
          <p:cNvPicPr>
            <a:picLocks noChangeAspect="1"/>
          </p:cNvPicPr>
          <p:nvPr userDrawn="1"/>
        </p:nvPicPr>
        <p:blipFill>
          <a:blip r:embed="rId26">
            <a:extLst>
              <a:ext uri="{28A0092B-C50C-407E-A947-70E740481C1C}">
                <a14:useLocalDpi xmlns:a14="http://schemas.microsoft.com/office/drawing/2010/main" val="0"/>
              </a:ext>
              <a:ext uri="{96DAC541-7B7A-43D3-8B79-37D633B846F1}">
                <asvg:svgBlip xmlns:asvg="http://schemas.microsoft.com/office/drawing/2016/SVG/main" r:embed="rId27"/>
              </a:ext>
            </a:extLst>
          </a:blip>
          <a:stretch>
            <a:fillRect/>
          </a:stretch>
        </p:blipFill>
        <p:spPr>
          <a:xfrm>
            <a:off x="6014205" y="4872396"/>
            <a:ext cx="2074104" cy="256696"/>
          </a:xfrm>
          <a:prstGeom prst="rect">
            <a:avLst/>
          </a:prstGeom>
          <a:effectLst>
            <a:outerShdw blurRad="241300" dist="38100" dir="2700000" algn="tl" rotWithShape="0">
              <a:prstClr val="black">
                <a:alpha val="40000"/>
              </a:prstClr>
            </a:outerShdw>
          </a:effectLst>
        </p:spPr>
      </p:pic>
      <p:pic>
        <p:nvPicPr>
          <p:cNvPr id="16" name="Graphic 15">
            <a:extLst>
              <a:ext uri="{FF2B5EF4-FFF2-40B4-BE49-F238E27FC236}">
                <a16:creationId xmlns:a16="http://schemas.microsoft.com/office/drawing/2014/main" id="{9347ED9A-1C23-40DB-B749-39B724FAE30B}"/>
              </a:ext>
            </a:extLst>
          </p:cNvPr>
          <p:cNvPicPr>
            <a:picLocks noChangeAspect="1"/>
          </p:cNvPicPr>
          <p:nvPr userDrawn="1"/>
        </p:nvPicPr>
        <p:blipFill>
          <a:blip r:embed="rId28">
            <a:extLst>
              <a:ext uri="{28A0092B-C50C-407E-A947-70E740481C1C}">
                <a14:useLocalDpi xmlns:a14="http://schemas.microsoft.com/office/drawing/2010/main" val="0"/>
              </a:ext>
              <a:ext uri="{96DAC541-7B7A-43D3-8B79-37D633B846F1}">
                <asvg:svgBlip xmlns:asvg="http://schemas.microsoft.com/office/drawing/2016/SVG/main" r:embed="rId29"/>
              </a:ext>
            </a:extLst>
          </a:blip>
          <a:stretch>
            <a:fillRect/>
          </a:stretch>
        </p:blipFill>
        <p:spPr>
          <a:xfrm>
            <a:off x="2296971" y="5620571"/>
            <a:ext cx="1305089" cy="265262"/>
          </a:xfrm>
          <a:prstGeom prst="rect">
            <a:avLst/>
          </a:prstGeom>
        </p:spPr>
      </p:pic>
      <p:sp>
        <p:nvSpPr>
          <p:cNvPr id="72" name="Rectangle 71">
            <a:extLst>
              <a:ext uri="{FF2B5EF4-FFF2-40B4-BE49-F238E27FC236}">
                <a16:creationId xmlns:a16="http://schemas.microsoft.com/office/drawing/2014/main" id="{4E84BC62-4093-418F-A647-3F97B532BCC0}"/>
              </a:ext>
            </a:extLst>
          </p:cNvPr>
          <p:cNvSpPr/>
          <p:nvPr userDrawn="1"/>
        </p:nvSpPr>
        <p:spPr>
          <a:xfrm>
            <a:off x="675078" y="5644547"/>
            <a:ext cx="213742" cy="217311"/>
          </a:xfrm>
          <a:prstGeom prst="rect">
            <a:avLst/>
          </a:prstGeom>
          <a:solidFill>
            <a:srgbClr val="8029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3" name="Graphic 72">
            <a:extLst>
              <a:ext uri="{FF2B5EF4-FFF2-40B4-BE49-F238E27FC236}">
                <a16:creationId xmlns:a16="http://schemas.microsoft.com/office/drawing/2014/main" id="{14776EF6-B8C9-49C4-8B10-315EA52123C4}"/>
              </a:ext>
            </a:extLst>
          </p:cNvPr>
          <p:cNvPicPr>
            <a:picLocks noChangeAspect="1"/>
          </p:cNvPicPr>
          <p:nvPr userDrawn="1"/>
        </p:nvPicPr>
        <p:blipFill>
          <a:blip r:embed="rId30">
            <a:extLst>
              <a:ext uri="{28A0092B-C50C-407E-A947-70E740481C1C}">
                <a14:useLocalDpi xmlns:a14="http://schemas.microsoft.com/office/drawing/2010/main" val="0"/>
              </a:ext>
              <a:ext uri="{96DAC541-7B7A-43D3-8B79-37D633B846F1}">
                <asvg:svgBlip xmlns:asvg="http://schemas.microsoft.com/office/drawing/2016/SVG/main" r:embed="rId31"/>
              </a:ext>
            </a:extLst>
          </a:blip>
          <a:stretch>
            <a:fillRect/>
          </a:stretch>
        </p:blipFill>
        <p:spPr>
          <a:xfrm>
            <a:off x="6014205" y="5596596"/>
            <a:ext cx="1305089" cy="265262"/>
          </a:xfrm>
          <a:prstGeom prst="rect">
            <a:avLst/>
          </a:prstGeom>
          <a:effectLst>
            <a:outerShdw blurRad="215900" dist="38100" dir="2700000" algn="tl" rotWithShape="0">
              <a:prstClr val="black">
                <a:alpha val="40000"/>
              </a:prstClr>
            </a:outerShdw>
          </a:effectLst>
        </p:spPr>
      </p:pic>
      <p:cxnSp>
        <p:nvCxnSpPr>
          <p:cNvPr id="74" name="Straight Connector 73">
            <a:extLst>
              <a:ext uri="{FF2B5EF4-FFF2-40B4-BE49-F238E27FC236}">
                <a16:creationId xmlns:a16="http://schemas.microsoft.com/office/drawing/2014/main" id="{4A30B23F-1C42-4CDB-9C7C-46C52ED74572}"/>
              </a:ext>
            </a:extLst>
          </p:cNvPr>
          <p:cNvCxnSpPr>
            <a:cxnSpLocks/>
          </p:cNvCxnSpPr>
          <p:nvPr userDrawn="1"/>
        </p:nvCxnSpPr>
        <p:spPr>
          <a:xfrm>
            <a:off x="669537" y="940904"/>
            <a:ext cx="8197231"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32" name="Rectangle 31">
            <a:extLst>
              <a:ext uri="{FF2B5EF4-FFF2-40B4-BE49-F238E27FC236}">
                <a16:creationId xmlns:a16="http://schemas.microsoft.com/office/drawing/2014/main" id="{018F6915-79CB-443E-A3DB-7448B3A7618B}"/>
              </a:ext>
            </a:extLst>
          </p:cNvPr>
          <p:cNvSpPr/>
          <p:nvPr userDrawn="1"/>
        </p:nvSpPr>
        <p:spPr>
          <a:xfrm>
            <a:off x="916698" y="5644547"/>
            <a:ext cx="217311" cy="217311"/>
          </a:xfrm>
          <a:prstGeom prst="rect">
            <a:avLst/>
          </a:prstGeom>
          <a:solidFill>
            <a:srgbClr val="4747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30704426"/>
      </p:ext>
    </p:extLst>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userDrawn="1">
  <p:cSld name="7_TBCT-inside-1column-A">
    <p:spTree>
      <p:nvGrpSpPr>
        <p:cNvPr id="1" name=""/>
        <p:cNvGrpSpPr/>
        <p:nvPr/>
      </p:nvGrpSpPr>
      <p:grpSpPr>
        <a:xfrm>
          <a:off x="0" y="0"/>
          <a:ext cx="0" cy="0"/>
          <a:chOff x="0" y="0"/>
          <a:chExt cx="0" cy="0"/>
        </a:xfrm>
      </p:grpSpPr>
    </p:spTree>
    <p:extLst>
      <p:ext uri="{BB962C8B-B14F-4D97-AF65-F5344CB8AC3E}">
        <p14:creationId xmlns:p14="http://schemas.microsoft.com/office/powerpoint/2010/main" val="1345918160"/>
      </p:ext>
    </p:extLst>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userDrawn="1">
  <p:cSld name="Title_ContentNo Background">
    <p:bg>
      <p:bgPr>
        <a:solidFill>
          <a:schemeClr val="bg1"/>
        </a:solidFill>
        <a:effectLst/>
      </p:bgPr>
    </p:bg>
    <p:spTree>
      <p:nvGrpSpPr>
        <p:cNvPr id="1" name=""/>
        <p:cNvGrpSpPr/>
        <p:nvPr/>
      </p:nvGrpSpPr>
      <p:grpSpPr>
        <a:xfrm>
          <a:off x="0" y="0"/>
          <a:ext cx="0" cy="0"/>
          <a:chOff x="0" y="0"/>
          <a:chExt cx="0" cy="0"/>
        </a:xfrm>
      </p:grpSpPr>
      <p:pic>
        <p:nvPicPr>
          <p:cNvPr id="11" name="Graphic 10">
            <a:extLst>
              <a:ext uri="{FF2B5EF4-FFF2-40B4-BE49-F238E27FC236}">
                <a16:creationId xmlns:a16="http://schemas.microsoft.com/office/drawing/2014/main" id="{0C9A3128-7B76-4D52-BEF0-DA474BEF4172}"/>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3246317" y="150338"/>
            <a:ext cx="5888847" cy="6247924"/>
          </a:xfrm>
          <a:prstGeom prst="rect">
            <a:avLst/>
          </a:prstGeom>
          <a:effectLst/>
        </p:spPr>
      </p:pic>
      <p:sp>
        <p:nvSpPr>
          <p:cNvPr id="2" name="Title 1"/>
          <p:cNvSpPr>
            <a:spLocks noGrp="1"/>
          </p:cNvSpPr>
          <p:nvPr>
            <p:ph type="title"/>
          </p:nvPr>
        </p:nvSpPr>
        <p:spPr>
          <a:xfrm>
            <a:off x="1205678" y="550298"/>
            <a:ext cx="9780644" cy="690788"/>
          </a:xfrm>
        </p:spPr>
        <p:txBody>
          <a:bodyPr/>
          <a:lstStyle>
            <a:lvl1pPr algn="l">
              <a:defRPr>
                <a:latin typeface="Source Sans Pro" panose="020B0503030403020204" pitchFamily="34" charset="0"/>
                <a:ea typeface="Source Sans Pro" panose="020B0503030403020204" pitchFamily="34" charset="0"/>
              </a:defRPr>
            </a:lvl1pPr>
          </a:lstStyle>
          <a:p>
            <a:r>
              <a:rPr lang="en-US"/>
              <a:t>Click to edit Master title style</a:t>
            </a:r>
          </a:p>
        </p:txBody>
      </p:sp>
      <p:cxnSp>
        <p:nvCxnSpPr>
          <p:cNvPr id="29" name="Straight Connector 28"/>
          <p:cNvCxnSpPr/>
          <p:nvPr/>
        </p:nvCxnSpPr>
        <p:spPr>
          <a:xfrm>
            <a:off x="1378800" y="1391915"/>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9" name="Slide Number Placeholder 8">
            <a:extLst>
              <a:ext uri="{FF2B5EF4-FFF2-40B4-BE49-F238E27FC236}">
                <a16:creationId xmlns:a16="http://schemas.microsoft.com/office/drawing/2014/main" id="{F2E7BC80-4E57-4A18-910F-2661BB17BFA9}"/>
              </a:ext>
            </a:extLst>
          </p:cNvPr>
          <p:cNvSpPr>
            <a:spLocks noGrp="1"/>
          </p:cNvSpPr>
          <p:nvPr>
            <p:ph type="sldNum" sz="quarter" idx="10"/>
          </p:nvPr>
        </p:nvSpPr>
        <p:spPr>
          <a:xfrm>
            <a:off x="202582" y="6388696"/>
            <a:ext cx="636727" cy="322851"/>
          </a:xfrm>
          <a:prstGeom prst="rect">
            <a:avLst/>
          </a:prstGeom>
        </p:spPr>
        <p:txBody>
          <a:bodyPr/>
          <a:lstStyle>
            <a:lvl1pPr>
              <a:defRPr>
                <a:solidFill>
                  <a:schemeClr val="tx2">
                    <a:lumMod val="60000"/>
                    <a:lumOff val="40000"/>
                  </a:schemeClr>
                </a:solidFill>
              </a:defRPr>
            </a:lvl1pPr>
          </a:lstStyle>
          <a:p>
            <a:fld id="{6D22F896-40B5-4ADD-8801-0D06FADFA095}" type="slidenum">
              <a:rPr lang="en-US" smtClean="0"/>
              <a:pPr/>
              <a:t>‹#›</a:t>
            </a:fld>
            <a:endParaRPr lang="en-US"/>
          </a:p>
        </p:txBody>
      </p:sp>
      <p:sp>
        <p:nvSpPr>
          <p:cNvPr id="13" name="TextBox 12">
            <a:extLst>
              <a:ext uri="{FF2B5EF4-FFF2-40B4-BE49-F238E27FC236}">
                <a16:creationId xmlns:a16="http://schemas.microsoft.com/office/drawing/2014/main" id="{79EA8E14-F31C-4B52-AECD-9CB341392523}"/>
              </a:ext>
            </a:extLst>
          </p:cNvPr>
          <p:cNvSpPr txBox="1"/>
          <p:nvPr userDrawn="1"/>
        </p:nvSpPr>
        <p:spPr>
          <a:xfrm>
            <a:off x="1047833" y="6552660"/>
            <a:ext cx="10198846" cy="200055"/>
          </a:xfrm>
          <a:prstGeom prst="rect">
            <a:avLst/>
          </a:prstGeom>
          <a:noFill/>
        </p:spPr>
        <p:txBody>
          <a:bodyPr wrap="square">
            <a:spAutoFit/>
          </a:bodyPr>
          <a:lstStyle/>
          <a:p>
            <a:pPr algn="ctr"/>
            <a:r>
              <a:rPr lang="en-US" sz="700" b="0" i="0">
                <a:solidFill>
                  <a:schemeClr val="tx1">
                    <a:lumMod val="75000"/>
                    <a:lumOff val="25000"/>
                  </a:schemeClr>
                </a:solidFill>
                <a:effectLst/>
                <a:latin typeface="Helvetica Neue"/>
              </a:rPr>
              <a:t>THIS MATERIAL IS CONFIDENTIAL</a:t>
            </a:r>
            <a:endParaRPr lang="en-US" sz="700">
              <a:solidFill>
                <a:schemeClr val="tx1">
                  <a:lumMod val="75000"/>
                  <a:lumOff val="25000"/>
                </a:schemeClr>
              </a:solidFill>
            </a:endParaRPr>
          </a:p>
        </p:txBody>
      </p:sp>
    </p:spTree>
    <p:extLst>
      <p:ext uri="{BB962C8B-B14F-4D97-AF65-F5344CB8AC3E}">
        <p14:creationId xmlns:p14="http://schemas.microsoft.com/office/powerpoint/2010/main" val="3123646036"/>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image" Target="../media/image1.jpeg"/><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8" Type="http://schemas.openxmlformats.org/officeDocument/2006/relationships/slideLayout" Target="../slideLayouts/slideLayout8.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theme" Target="../theme/theme1.xml"/><Relationship Id="rId20" Type="http://schemas.openxmlformats.org/officeDocument/2006/relationships/slideLayout" Target="../slideLayouts/slideLayout20.xml"/><Relationship Id="rId41" Type="http://schemas.openxmlformats.org/officeDocument/2006/relationships/slideLayout" Target="../slideLayouts/slideLayout4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53.xml"/><Relationship Id="rId13" Type="http://schemas.openxmlformats.org/officeDocument/2006/relationships/slideLayout" Target="../slideLayouts/slideLayout58.xml"/><Relationship Id="rId18" Type="http://schemas.openxmlformats.org/officeDocument/2006/relationships/slideLayout" Target="../slideLayouts/slideLayout63.xml"/><Relationship Id="rId3" Type="http://schemas.openxmlformats.org/officeDocument/2006/relationships/slideLayout" Target="../slideLayouts/slideLayout48.xml"/><Relationship Id="rId21" Type="http://schemas.openxmlformats.org/officeDocument/2006/relationships/theme" Target="../theme/theme2.xml"/><Relationship Id="rId7" Type="http://schemas.openxmlformats.org/officeDocument/2006/relationships/slideLayout" Target="../slideLayouts/slideLayout52.xml"/><Relationship Id="rId12" Type="http://schemas.openxmlformats.org/officeDocument/2006/relationships/slideLayout" Target="../slideLayouts/slideLayout57.xml"/><Relationship Id="rId17" Type="http://schemas.openxmlformats.org/officeDocument/2006/relationships/slideLayout" Target="../slideLayouts/slideLayout62.xml"/><Relationship Id="rId2" Type="http://schemas.openxmlformats.org/officeDocument/2006/relationships/slideLayout" Target="../slideLayouts/slideLayout47.xml"/><Relationship Id="rId16" Type="http://schemas.openxmlformats.org/officeDocument/2006/relationships/slideLayout" Target="../slideLayouts/slideLayout61.xml"/><Relationship Id="rId20" Type="http://schemas.openxmlformats.org/officeDocument/2006/relationships/slideLayout" Target="../slideLayouts/slideLayout65.xml"/><Relationship Id="rId1" Type="http://schemas.openxmlformats.org/officeDocument/2006/relationships/slideLayout" Target="../slideLayouts/slideLayout46.xml"/><Relationship Id="rId6" Type="http://schemas.openxmlformats.org/officeDocument/2006/relationships/slideLayout" Target="../slideLayouts/slideLayout51.xml"/><Relationship Id="rId11" Type="http://schemas.openxmlformats.org/officeDocument/2006/relationships/slideLayout" Target="../slideLayouts/slideLayout56.xml"/><Relationship Id="rId5" Type="http://schemas.openxmlformats.org/officeDocument/2006/relationships/slideLayout" Target="../slideLayouts/slideLayout50.xml"/><Relationship Id="rId15" Type="http://schemas.openxmlformats.org/officeDocument/2006/relationships/slideLayout" Target="../slideLayouts/slideLayout60.xml"/><Relationship Id="rId10" Type="http://schemas.openxmlformats.org/officeDocument/2006/relationships/slideLayout" Target="../slideLayouts/slideLayout55.xml"/><Relationship Id="rId19" Type="http://schemas.openxmlformats.org/officeDocument/2006/relationships/slideLayout" Target="../slideLayouts/slideLayout64.xml"/><Relationship Id="rId4" Type="http://schemas.openxmlformats.org/officeDocument/2006/relationships/slideLayout" Target="../slideLayouts/slideLayout49.xml"/><Relationship Id="rId9" Type="http://schemas.openxmlformats.org/officeDocument/2006/relationships/slideLayout" Target="../slideLayouts/slideLayout54.xml"/><Relationship Id="rId14" Type="http://schemas.openxmlformats.org/officeDocument/2006/relationships/slideLayout" Target="../slideLayouts/slideLayout59.xml"/><Relationship Id="rId22" Type="http://schemas.openxmlformats.org/officeDocument/2006/relationships/image" Target="../media/image112.jpeg"/></Relationships>
</file>

<file path=ppt/slideMasters/_rels/slideMaster3.xml.rels><?xml version="1.0" encoding="UTF-8" standalone="yes"?>
<Relationships xmlns="http://schemas.openxmlformats.org/package/2006/relationships"><Relationship Id="rId13" Type="http://schemas.openxmlformats.org/officeDocument/2006/relationships/slideLayout" Target="../slideLayouts/slideLayout78.xml"/><Relationship Id="rId18" Type="http://schemas.openxmlformats.org/officeDocument/2006/relationships/slideLayout" Target="../slideLayouts/slideLayout83.xml"/><Relationship Id="rId26" Type="http://schemas.openxmlformats.org/officeDocument/2006/relationships/slideLayout" Target="../slideLayouts/slideLayout91.xml"/><Relationship Id="rId3" Type="http://schemas.openxmlformats.org/officeDocument/2006/relationships/slideLayout" Target="../slideLayouts/slideLayout68.xml"/><Relationship Id="rId21" Type="http://schemas.openxmlformats.org/officeDocument/2006/relationships/slideLayout" Target="../slideLayouts/slideLayout86.xml"/><Relationship Id="rId34" Type="http://schemas.openxmlformats.org/officeDocument/2006/relationships/slideLayout" Target="../slideLayouts/slideLayout99.xml"/><Relationship Id="rId7" Type="http://schemas.openxmlformats.org/officeDocument/2006/relationships/slideLayout" Target="../slideLayouts/slideLayout72.xml"/><Relationship Id="rId12" Type="http://schemas.openxmlformats.org/officeDocument/2006/relationships/slideLayout" Target="../slideLayouts/slideLayout77.xml"/><Relationship Id="rId17" Type="http://schemas.openxmlformats.org/officeDocument/2006/relationships/slideLayout" Target="../slideLayouts/slideLayout82.xml"/><Relationship Id="rId25" Type="http://schemas.openxmlformats.org/officeDocument/2006/relationships/slideLayout" Target="../slideLayouts/slideLayout90.xml"/><Relationship Id="rId33" Type="http://schemas.openxmlformats.org/officeDocument/2006/relationships/slideLayout" Target="../slideLayouts/slideLayout98.xml"/><Relationship Id="rId2" Type="http://schemas.openxmlformats.org/officeDocument/2006/relationships/slideLayout" Target="../slideLayouts/slideLayout67.xml"/><Relationship Id="rId16" Type="http://schemas.openxmlformats.org/officeDocument/2006/relationships/slideLayout" Target="../slideLayouts/slideLayout81.xml"/><Relationship Id="rId20" Type="http://schemas.openxmlformats.org/officeDocument/2006/relationships/slideLayout" Target="../slideLayouts/slideLayout85.xml"/><Relationship Id="rId29" Type="http://schemas.openxmlformats.org/officeDocument/2006/relationships/slideLayout" Target="../slideLayouts/slideLayout94.xml"/><Relationship Id="rId1" Type="http://schemas.openxmlformats.org/officeDocument/2006/relationships/slideLayout" Target="../slideLayouts/slideLayout66.xml"/><Relationship Id="rId6" Type="http://schemas.openxmlformats.org/officeDocument/2006/relationships/slideLayout" Target="../slideLayouts/slideLayout71.xml"/><Relationship Id="rId11" Type="http://schemas.openxmlformats.org/officeDocument/2006/relationships/slideLayout" Target="../slideLayouts/slideLayout76.xml"/><Relationship Id="rId24" Type="http://schemas.openxmlformats.org/officeDocument/2006/relationships/slideLayout" Target="../slideLayouts/slideLayout89.xml"/><Relationship Id="rId32" Type="http://schemas.openxmlformats.org/officeDocument/2006/relationships/slideLayout" Target="../slideLayouts/slideLayout97.xml"/><Relationship Id="rId5" Type="http://schemas.openxmlformats.org/officeDocument/2006/relationships/slideLayout" Target="../slideLayouts/slideLayout70.xml"/><Relationship Id="rId15" Type="http://schemas.openxmlformats.org/officeDocument/2006/relationships/slideLayout" Target="../slideLayouts/slideLayout80.xml"/><Relationship Id="rId23" Type="http://schemas.openxmlformats.org/officeDocument/2006/relationships/slideLayout" Target="../slideLayouts/slideLayout88.xml"/><Relationship Id="rId28" Type="http://schemas.openxmlformats.org/officeDocument/2006/relationships/slideLayout" Target="../slideLayouts/slideLayout93.xml"/><Relationship Id="rId36" Type="http://schemas.openxmlformats.org/officeDocument/2006/relationships/image" Target="../media/image1.jpeg"/><Relationship Id="rId10" Type="http://schemas.openxmlformats.org/officeDocument/2006/relationships/slideLayout" Target="../slideLayouts/slideLayout75.xml"/><Relationship Id="rId19" Type="http://schemas.openxmlformats.org/officeDocument/2006/relationships/slideLayout" Target="../slideLayouts/slideLayout84.xml"/><Relationship Id="rId31" Type="http://schemas.openxmlformats.org/officeDocument/2006/relationships/slideLayout" Target="../slideLayouts/slideLayout96.xml"/><Relationship Id="rId4" Type="http://schemas.openxmlformats.org/officeDocument/2006/relationships/slideLayout" Target="../slideLayouts/slideLayout69.xml"/><Relationship Id="rId9" Type="http://schemas.openxmlformats.org/officeDocument/2006/relationships/slideLayout" Target="../slideLayouts/slideLayout74.xml"/><Relationship Id="rId14" Type="http://schemas.openxmlformats.org/officeDocument/2006/relationships/slideLayout" Target="../slideLayouts/slideLayout79.xml"/><Relationship Id="rId22" Type="http://schemas.openxmlformats.org/officeDocument/2006/relationships/slideLayout" Target="../slideLayouts/slideLayout87.xml"/><Relationship Id="rId27" Type="http://schemas.openxmlformats.org/officeDocument/2006/relationships/slideLayout" Target="../slideLayouts/slideLayout92.xml"/><Relationship Id="rId30" Type="http://schemas.openxmlformats.org/officeDocument/2006/relationships/slideLayout" Target="../slideLayouts/slideLayout95.xml"/><Relationship Id="rId35" Type="http://schemas.openxmlformats.org/officeDocument/2006/relationships/theme" Target="../theme/theme3.xml"/><Relationship Id="rId8" Type="http://schemas.openxmlformats.org/officeDocument/2006/relationships/slideLayout" Target="../slideLayouts/slideLayout7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47">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94362" y="1019697"/>
            <a:ext cx="9603275" cy="570563"/>
          </a:xfrm>
          <a:prstGeom prst="rect">
            <a:avLst/>
          </a:prstGeom>
        </p:spPr>
        <p:txBody>
          <a:bodyPr vert="horz" lIns="91440" tIns="45720" rIns="91440" bIns="45720" rtlCol="0" anchor="t">
            <a:noAutofit/>
          </a:bodyPr>
          <a:lstStyle/>
          <a:p>
            <a:r>
              <a:rPr lang="en-US"/>
              <a:t>Click to edit Master title style</a:t>
            </a:r>
          </a:p>
        </p:txBody>
      </p:sp>
      <p:sp>
        <p:nvSpPr>
          <p:cNvPr id="3" name="Slide Number Placeholder 8">
            <a:extLst>
              <a:ext uri="{FF2B5EF4-FFF2-40B4-BE49-F238E27FC236}">
                <a16:creationId xmlns:a16="http://schemas.microsoft.com/office/drawing/2014/main" id="{2E2C1BE9-B364-4F2C-B4C0-35FBD6E5D3DF}"/>
              </a:ext>
            </a:extLst>
          </p:cNvPr>
          <p:cNvSpPr>
            <a:spLocks noGrp="1"/>
          </p:cNvSpPr>
          <p:nvPr>
            <p:ph type="sldNum" sz="quarter" idx="4"/>
          </p:nvPr>
        </p:nvSpPr>
        <p:spPr>
          <a:xfrm>
            <a:off x="202582" y="6388696"/>
            <a:ext cx="636727" cy="322851"/>
          </a:xfrm>
          <a:prstGeom prst="rect">
            <a:avLst/>
          </a:prstGeom>
        </p:spPr>
        <p:txBody>
          <a:bodyPr/>
          <a:lstStyle>
            <a:lvl1pPr>
              <a:defRPr sz="1200"/>
            </a:lvl1pPr>
          </a:lstStyle>
          <a:p>
            <a:fld id="{6D22F896-40B5-4ADD-8801-0D06FADFA095}" type="slidenum">
              <a:rPr lang="en-US" smtClean="0"/>
              <a:pPr/>
              <a:t>‹#›</a:t>
            </a:fld>
            <a:endParaRPr lang="en-US"/>
          </a:p>
        </p:txBody>
      </p:sp>
    </p:spTree>
    <p:extLst>
      <p:ext uri="{BB962C8B-B14F-4D97-AF65-F5344CB8AC3E}">
        <p14:creationId xmlns:p14="http://schemas.microsoft.com/office/powerpoint/2010/main" val="3629486782"/>
      </p:ext>
    </p:extLst>
  </p:cSld>
  <p:clrMap bg1="lt1" tx1="dk1" bg2="lt2" tx2="dk2" accent1="accent1" accent2="accent2" accent3="accent3" accent4="accent4" accent5="accent5" accent6="accent6" hlink="hlink" folHlink="folHlink"/>
  <p:sldLayoutIdLst>
    <p:sldLayoutId id="2147483818" r:id="rId1"/>
    <p:sldLayoutId id="2147483819" r:id="rId2"/>
    <p:sldLayoutId id="2147483821" r:id="rId3"/>
    <p:sldLayoutId id="2147483826" r:id="rId4"/>
    <p:sldLayoutId id="2147483827" r:id="rId5"/>
    <p:sldLayoutId id="2147483828" r:id="rId6"/>
    <p:sldLayoutId id="2147483829" r:id="rId7"/>
    <p:sldLayoutId id="2147483830" r:id="rId8"/>
    <p:sldLayoutId id="2147483831" r:id="rId9"/>
    <p:sldLayoutId id="2147483832" r:id="rId10"/>
    <p:sldLayoutId id="2147483883" r:id="rId11"/>
    <p:sldLayoutId id="2147483833" r:id="rId12"/>
    <p:sldLayoutId id="2147483834" r:id="rId13"/>
    <p:sldLayoutId id="2147483843" r:id="rId14"/>
    <p:sldLayoutId id="2147483844" r:id="rId15"/>
    <p:sldLayoutId id="2147483835" r:id="rId16"/>
    <p:sldLayoutId id="2147483836" r:id="rId17"/>
    <p:sldLayoutId id="2147483837" r:id="rId18"/>
    <p:sldLayoutId id="2147483838" r:id="rId19"/>
    <p:sldLayoutId id="2147483884" r:id="rId20"/>
    <p:sldLayoutId id="2147483839" r:id="rId21"/>
    <p:sldLayoutId id="2147483840" r:id="rId22"/>
    <p:sldLayoutId id="2147483841" r:id="rId23"/>
    <p:sldLayoutId id="2147483842" r:id="rId24"/>
    <p:sldLayoutId id="2147483756" r:id="rId25"/>
    <p:sldLayoutId id="2147483758" r:id="rId26"/>
    <p:sldLayoutId id="2147483760" r:id="rId27"/>
    <p:sldLayoutId id="2147483763" r:id="rId28"/>
    <p:sldLayoutId id="2147483764" r:id="rId29"/>
    <p:sldLayoutId id="2147483765" r:id="rId30"/>
    <p:sldLayoutId id="2147483766" r:id="rId31"/>
    <p:sldLayoutId id="2147483767" r:id="rId32"/>
    <p:sldLayoutId id="2147483768" r:id="rId33"/>
    <p:sldLayoutId id="2147483769" r:id="rId34"/>
    <p:sldLayoutId id="2147483771" r:id="rId35"/>
    <p:sldLayoutId id="2147483773" r:id="rId36"/>
    <p:sldLayoutId id="2147483775" r:id="rId37"/>
    <p:sldLayoutId id="2147483777" r:id="rId38"/>
    <p:sldLayoutId id="2147483779" r:id="rId39"/>
    <p:sldLayoutId id="2147483781" r:id="rId40"/>
    <p:sldLayoutId id="2147483783" r:id="rId41"/>
    <p:sldLayoutId id="2147483785" r:id="rId42"/>
    <p:sldLayoutId id="2147483786" r:id="rId43"/>
    <p:sldLayoutId id="2147483787" r:id="rId44"/>
    <p:sldLayoutId id="2147483881" r:id="rId45"/>
  </p:sldLayoutIdLst>
  <p:hf hdr="0" dt="0"/>
  <p:txStyles>
    <p:titleStyle>
      <a:lvl1pPr algn="ctr" defTabSz="914400" rtl="0" eaLnBrk="1" latinLnBrk="0" hangingPunct="1">
        <a:lnSpc>
          <a:spcPct val="90000"/>
        </a:lnSpc>
        <a:spcBef>
          <a:spcPct val="0"/>
        </a:spcBef>
        <a:buNone/>
        <a:defRPr sz="44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22">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94362" y="1019697"/>
            <a:ext cx="9603275" cy="570563"/>
          </a:xfrm>
          <a:prstGeom prst="rect">
            <a:avLst/>
          </a:prstGeom>
        </p:spPr>
        <p:txBody>
          <a:bodyPr vert="horz" lIns="91440" tIns="45720" rIns="91440" bIns="45720" rtlCol="0" anchor="t">
            <a:noAutofit/>
          </a:bodyPr>
          <a:lstStyle/>
          <a:p>
            <a:r>
              <a:rPr lang="en-US"/>
              <a:t>Click to edit Master title style</a:t>
            </a:r>
          </a:p>
        </p:txBody>
      </p:sp>
      <p:sp>
        <p:nvSpPr>
          <p:cNvPr id="3" name="Slide Number Placeholder 8">
            <a:extLst>
              <a:ext uri="{FF2B5EF4-FFF2-40B4-BE49-F238E27FC236}">
                <a16:creationId xmlns:a16="http://schemas.microsoft.com/office/drawing/2014/main" id="{2E2C1BE9-B364-4F2C-B4C0-35FBD6E5D3DF}"/>
              </a:ext>
            </a:extLst>
          </p:cNvPr>
          <p:cNvSpPr>
            <a:spLocks noGrp="1"/>
          </p:cNvSpPr>
          <p:nvPr>
            <p:ph type="sldNum" sz="quarter" idx="4"/>
          </p:nvPr>
        </p:nvSpPr>
        <p:spPr>
          <a:xfrm>
            <a:off x="202582" y="6388696"/>
            <a:ext cx="636727" cy="322851"/>
          </a:xfrm>
          <a:prstGeom prst="rect">
            <a:avLst/>
          </a:prstGeom>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1728716760"/>
      </p:ext>
    </p:extLst>
  </p:cSld>
  <p:clrMap bg1="lt1" tx1="dk1" bg2="lt2" tx2="dk2" accent1="accent1" accent2="accent2" accent3="accent3" accent4="accent4" accent5="accent5" accent6="accent6" hlink="hlink" folHlink="folHlink"/>
  <p:sldLayoutIdLst>
    <p:sldLayoutId id="2147483799" r:id="rId1"/>
    <p:sldLayoutId id="2147483880" r:id="rId2"/>
    <p:sldLayoutId id="2147483800" r:id="rId3"/>
    <p:sldLayoutId id="2147483801" r:id="rId4"/>
    <p:sldLayoutId id="2147483802" r:id="rId5"/>
    <p:sldLayoutId id="2147483803" r:id="rId6"/>
    <p:sldLayoutId id="2147483804" r:id="rId7"/>
    <p:sldLayoutId id="2147483805" r:id="rId8"/>
    <p:sldLayoutId id="2147483806" r:id="rId9"/>
    <p:sldLayoutId id="2147483807" r:id="rId10"/>
    <p:sldLayoutId id="2147483808" r:id="rId11"/>
    <p:sldLayoutId id="2147483809" r:id="rId12"/>
    <p:sldLayoutId id="2147483810" r:id="rId13"/>
    <p:sldLayoutId id="2147483811" r:id="rId14"/>
    <p:sldLayoutId id="2147483812" r:id="rId15"/>
    <p:sldLayoutId id="2147483813" r:id="rId16"/>
    <p:sldLayoutId id="2147483814" r:id="rId17"/>
    <p:sldLayoutId id="2147483815" r:id="rId18"/>
    <p:sldLayoutId id="2147483816" r:id="rId19"/>
    <p:sldLayoutId id="2147483817" r:id="rId20"/>
  </p:sldLayoutIdLst>
  <p:hf hdr="0" dt="0"/>
  <p:txStyles>
    <p:titleStyle>
      <a:lvl1pPr algn="ctr" defTabSz="914400" rtl="0" eaLnBrk="1" latinLnBrk="0" hangingPunct="1">
        <a:lnSpc>
          <a:spcPct val="90000"/>
        </a:lnSpc>
        <a:spcBef>
          <a:spcPct val="0"/>
        </a:spcBef>
        <a:buNone/>
        <a:defRPr sz="44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1">
          <a:blip r:embed="rId36">
            <a:lum/>
            <a:extLst>
              <a:ext uri="{28A0092B-C50C-407E-A947-70E740481C1C}">
                <a14:useLocalDpi xmlns:a14="http://schemas.microsoft.com/office/drawing/2010/main" val="0"/>
              </a:ext>
            </a:extLst>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94362" y="1019697"/>
            <a:ext cx="9603275" cy="570563"/>
          </a:xfrm>
          <a:prstGeom prst="rect">
            <a:avLst/>
          </a:prstGeom>
        </p:spPr>
        <p:txBody>
          <a:bodyPr vert="horz" lIns="91440" tIns="45720" rIns="91440" bIns="45720" rtlCol="0" anchor="t">
            <a:noAutofit/>
          </a:bodyPr>
          <a:lstStyle/>
          <a:p>
            <a:r>
              <a:rPr lang="en-US"/>
              <a:t>Click to edit Master title style</a:t>
            </a:r>
          </a:p>
        </p:txBody>
      </p:sp>
      <p:sp>
        <p:nvSpPr>
          <p:cNvPr id="3" name="Slide Number Placeholder 8">
            <a:extLst>
              <a:ext uri="{FF2B5EF4-FFF2-40B4-BE49-F238E27FC236}">
                <a16:creationId xmlns:a16="http://schemas.microsoft.com/office/drawing/2014/main" id="{2E2C1BE9-B364-4F2C-B4C0-35FBD6E5D3DF}"/>
              </a:ext>
            </a:extLst>
          </p:cNvPr>
          <p:cNvSpPr>
            <a:spLocks noGrp="1"/>
          </p:cNvSpPr>
          <p:nvPr>
            <p:ph type="sldNum" sz="quarter" idx="4"/>
          </p:nvPr>
        </p:nvSpPr>
        <p:spPr>
          <a:xfrm>
            <a:off x="202582" y="6388696"/>
            <a:ext cx="636727" cy="322851"/>
          </a:xfrm>
          <a:prstGeom prst="rect">
            <a:avLst/>
          </a:prstGeom>
        </p:spPr>
        <p:txBody>
          <a:bodyPr/>
          <a:lstStyle>
            <a:lvl1pPr>
              <a:defRPr sz="800"/>
            </a:lvl1pPr>
          </a:lstStyle>
          <a:p>
            <a:fld id="{6D22F896-40B5-4ADD-8801-0D06FADFA095}" type="slidenum">
              <a:rPr lang="en-US" smtClean="0"/>
              <a:pPr/>
              <a:t>‹#›</a:t>
            </a:fld>
            <a:endParaRPr lang="en-US"/>
          </a:p>
        </p:txBody>
      </p:sp>
    </p:spTree>
    <p:extLst>
      <p:ext uri="{BB962C8B-B14F-4D97-AF65-F5344CB8AC3E}">
        <p14:creationId xmlns:p14="http://schemas.microsoft.com/office/powerpoint/2010/main" val="3497515837"/>
      </p:ext>
    </p:extLst>
  </p:cSld>
  <p:clrMap bg1="lt1" tx1="dk1" bg2="lt2" tx2="dk2" accent1="accent1" accent2="accent2" accent3="accent3" accent4="accent4" accent5="accent5" accent6="accent6" hlink="hlink" folHlink="folHlink"/>
  <p:sldLayoutIdLst>
    <p:sldLayoutId id="2147483846" r:id="rId1"/>
    <p:sldLayoutId id="2147483847" r:id="rId2"/>
    <p:sldLayoutId id="2147483848" r:id="rId3"/>
    <p:sldLayoutId id="2147483849" r:id="rId4"/>
    <p:sldLayoutId id="2147483850" r:id="rId5"/>
    <p:sldLayoutId id="2147483851" r:id="rId6"/>
    <p:sldLayoutId id="2147483852" r:id="rId7"/>
    <p:sldLayoutId id="2147483853" r:id="rId8"/>
    <p:sldLayoutId id="2147483854" r:id="rId9"/>
    <p:sldLayoutId id="2147483855" r:id="rId10"/>
    <p:sldLayoutId id="2147483856" r:id="rId11"/>
    <p:sldLayoutId id="2147483857" r:id="rId12"/>
    <p:sldLayoutId id="2147483858" r:id="rId13"/>
    <p:sldLayoutId id="2147483859" r:id="rId14"/>
    <p:sldLayoutId id="2147483860" r:id="rId15"/>
    <p:sldLayoutId id="2147483861" r:id="rId16"/>
    <p:sldLayoutId id="2147483862" r:id="rId17"/>
    <p:sldLayoutId id="2147483863" r:id="rId18"/>
    <p:sldLayoutId id="2147483864" r:id="rId19"/>
    <p:sldLayoutId id="2147483865" r:id="rId20"/>
    <p:sldLayoutId id="2147483866" r:id="rId21"/>
    <p:sldLayoutId id="2147483867" r:id="rId22"/>
    <p:sldLayoutId id="2147483868" r:id="rId23"/>
    <p:sldLayoutId id="2147483869" r:id="rId24"/>
    <p:sldLayoutId id="2147483870" r:id="rId25"/>
    <p:sldLayoutId id="2147483871" r:id="rId26"/>
    <p:sldLayoutId id="2147483872" r:id="rId27"/>
    <p:sldLayoutId id="2147483873" r:id="rId28"/>
    <p:sldLayoutId id="2147483874" r:id="rId29"/>
    <p:sldLayoutId id="2147483875" r:id="rId30"/>
    <p:sldLayoutId id="2147483876" r:id="rId31"/>
    <p:sldLayoutId id="2147483877" r:id="rId32"/>
    <p:sldLayoutId id="2147483878" r:id="rId33"/>
    <p:sldLayoutId id="2147483882" r:id="rId34"/>
  </p:sldLayoutIdLst>
  <p:hf hdr="0" dt="0"/>
  <p:txStyles>
    <p:titleStyle>
      <a:lvl1pPr algn="ctr" defTabSz="914400" rtl="0" eaLnBrk="1" latinLnBrk="0" hangingPunct="1">
        <a:lnSpc>
          <a:spcPct val="90000"/>
        </a:lnSpc>
        <a:spcBef>
          <a:spcPct val="0"/>
        </a:spcBef>
        <a:buNone/>
        <a:defRPr sz="44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19.png"/><Relationship Id="rId1" Type="http://schemas.openxmlformats.org/officeDocument/2006/relationships/slideLayout" Target="../slideLayouts/slideLayout47.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3.xml"/><Relationship Id="rId1" Type="http://schemas.openxmlformats.org/officeDocument/2006/relationships/tags" Target="../tags/tag4.xml"/><Relationship Id="rId4" Type="http://schemas.openxmlformats.org/officeDocument/2006/relationships/image" Target="../media/image120.png"/></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19.xml"/><Relationship Id="rId1" Type="http://schemas.openxmlformats.org/officeDocument/2006/relationships/tags" Target="../tags/tag5.xml"/><Relationship Id="rId4" Type="http://schemas.openxmlformats.org/officeDocument/2006/relationships/image" Target="../media/image121.png"/></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7.xml"/><Relationship Id="rId1" Type="http://schemas.openxmlformats.org/officeDocument/2006/relationships/tags" Target="../tags/tag6.xml"/><Relationship Id="rId6" Type="http://schemas.openxmlformats.org/officeDocument/2006/relationships/image" Target="../media/image124.png"/><Relationship Id="rId5" Type="http://schemas.openxmlformats.org/officeDocument/2006/relationships/image" Target="../media/image123.jpeg"/><Relationship Id="rId4" Type="http://schemas.openxmlformats.org/officeDocument/2006/relationships/image" Target="../media/image122.jpeg"/></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74.xml"/><Relationship Id="rId1" Type="http://schemas.openxmlformats.org/officeDocument/2006/relationships/tags" Target="../tags/tag7.xml"/><Relationship Id="rId5" Type="http://schemas.openxmlformats.org/officeDocument/2006/relationships/image" Target="../media/image126.jpeg"/><Relationship Id="rId4" Type="http://schemas.openxmlformats.org/officeDocument/2006/relationships/image" Target="../media/image125.jpeg"/></Relationships>
</file>

<file path=ppt/slides/_rels/slide6.xml.rels><?xml version="1.0" encoding="UTF-8" standalone="yes"?>
<Relationships xmlns="http://schemas.openxmlformats.org/package/2006/relationships"><Relationship Id="rId8" Type="http://schemas.openxmlformats.org/officeDocument/2006/relationships/image" Target="../media/image131.png"/><Relationship Id="rId13" Type="http://schemas.openxmlformats.org/officeDocument/2006/relationships/image" Target="../media/image136.svg"/><Relationship Id="rId3" Type="http://schemas.openxmlformats.org/officeDocument/2006/relationships/image" Target="../media/image127.jpeg"/><Relationship Id="rId7" Type="http://schemas.openxmlformats.org/officeDocument/2006/relationships/image" Target="../media/image119.png"/><Relationship Id="rId12" Type="http://schemas.openxmlformats.org/officeDocument/2006/relationships/image" Target="../media/image135.png"/><Relationship Id="rId2" Type="http://schemas.openxmlformats.org/officeDocument/2006/relationships/notesSlide" Target="../notesSlides/notesSlide5.xml"/><Relationship Id="rId1" Type="http://schemas.openxmlformats.org/officeDocument/2006/relationships/slideLayout" Target="../slideLayouts/slideLayout98.xml"/><Relationship Id="rId6" Type="http://schemas.openxmlformats.org/officeDocument/2006/relationships/image" Target="../media/image130.svg"/><Relationship Id="rId11" Type="http://schemas.openxmlformats.org/officeDocument/2006/relationships/image" Target="../media/image134.png"/><Relationship Id="rId5" Type="http://schemas.openxmlformats.org/officeDocument/2006/relationships/image" Target="../media/image129.png"/><Relationship Id="rId15" Type="http://schemas.openxmlformats.org/officeDocument/2006/relationships/image" Target="../media/image138.png"/><Relationship Id="rId10" Type="http://schemas.openxmlformats.org/officeDocument/2006/relationships/image" Target="../media/image133.png"/><Relationship Id="rId4" Type="http://schemas.openxmlformats.org/officeDocument/2006/relationships/image" Target="../media/image128.jpeg"/><Relationship Id="rId9" Type="http://schemas.openxmlformats.org/officeDocument/2006/relationships/image" Target="../media/image132.png"/><Relationship Id="rId14" Type="http://schemas.openxmlformats.org/officeDocument/2006/relationships/image" Target="../media/image137.png"/></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1.xml"/><Relationship Id="rId1" Type="http://schemas.openxmlformats.org/officeDocument/2006/relationships/tags" Target="../tags/tag8.xml"/><Relationship Id="rId4" Type="http://schemas.openxmlformats.org/officeDocument/2006/relationships/image" Target="../media/image139.jpe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76.xml"/><Relationship Id="rId1" Type="http://schemas.openxmlformats.org/officeDocument/2006/relationships/tags" Target="../tags/tag9.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8.xml"/><Relationship Id="rId7" Type="http://schemas.openxmlformats.org/officeDocument/2006/relationships/hyperlink" Target="https://creativecommons.org/licenses/by-nc/3.0/" TargetMode="External"/><Relationship Id="rId2" Type="http://schemas.openxmlformats.org/officeDocument/2006/relationships/slideLayout" Target="../slideLayouts/slideLayout71.xml"/><Relationship Id="rId1" Type="http://schemas.openxmlformats.org/officeDocument/2006/relationships/tags" Target="../tags/tag10.xml"/><Relationship Id="rId6" Type="http://schemas.openxmlformats.org/officeDocument/2006/relationships/image" Target="../media/image141.gif"/><Relationship Id="rId5" Type="http://schemas.openxmlformats.org/officeDocument/2006/relationships/hyperlink" Target="https://www.pngall.com/monitor-png" TargetMode="External"/><Relationship Id="rId4" Type="http://schemas.openxmlformats.org/officeDocument/2006/relationships/image" Target="../media/image140.png"/></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71.xml"/><Relationship Id="rId1" Type="http://schemas.openxmlformats.org/officeDocument/2006/relationships/tags" Target="../tags/tag11.xml"/></Relationships>
</file>

<file path=ppt/slides/_rels/slide11.xml.rels><?xml version="1.0" encoding="UTF-8" standalone="yes"?>
<Relationships xmlns="http://schemas.openxmlformats.org/package/2006/relationships"><Relationship Id="rId8" Type="http://schemas.openxmlformats.org/officeDocument/2006/relationships/image" Target="../media/image147.svg"/><Relationship Id="rId13" Type="http://schemas.openxmlformats.org/officeDocument/2006/relationships/image" Target="../media/image152.png"/><Relationship Id="rId18" Type="http://schemas.openxmlformats.org/officeDocument/2006/relationships/image" Target="../media/image157.svg"/><Relationship Id="rId26" Type="http://schemas.openxmlformats.org/officeDocument/2006/relationships/image" Target="../media/image164.svg"/><Relationship Id="rId3" Type="http://schemas.openxmlformats.org/officeDocument/2006/relationships/image" Target="../media/image142.png"/><Relationship Id="rId21" Type="http://schemas.openxmlformats.org/officeDocument/2006/relationships/image" Target="../media/image160.png"/><Relationship Id="rId7" Type="http://schemas.openxmlformats.org/officeDocument/2006/relationships/image" Target="../media/image146.png"/><Relationship Id="rId12" Type="http://schemas.openxmlformats.org/officeDocument/2006/relationships/image" Target="../media/image151.svg"/><Relationship Id="rId17" Type="http://schemas.openxmlformats.org/officeDocument/2006/relationships/image" Target="../media/image156.png"/><Relationship Id="rId25" Type="http://schemas.openxmlformats.org/officeDocument/2006/relationships/image" Target="../media/image163.png"/><Relationship Id="rId2" Type="http://schemas.openxmlformats.org/officeDocument/2006/relationships/notesSlide" Target="../notesSlides/notesSlide10.xml"/><Relationship Id="rId16" Type="http://schemas.openxmlformats.org/officeDocument/2006/relationships/image" Target="../media/image155.svg"/><Relationship Id="rId20" Type="http://schemas.openxmlformats.org/officeDocument/2006/relationships/image" Target="../media/image159.svg"/><Relationship Id="rId1" Type="http://schemas.openxmlformats.org/officeDocument/2006/relationships/slideLayout" Target="../slideLayouts/slideLayout8.xml"/><Relationship Id="rId6" Type="http://schemas.openxmlformats.org/officeDocument/2006/relationships/image" Target="../media/image145.svg"/><Relationship Id="rId11" Type="http://schemas.openxmlformats.org/officeDocument/2006/relationships/image" Target="../media/image150.png"/><Relationship Id="rId24" Type="http://schemas.openxmlformats.org/officeDocument/2006/relationships/image" Target="../media/image162.svg"/><Relationship Id="rId5" Type="http://schemas.openxmlformats.org/officeDocument/2006/relationships/image" Target="../media/image144.png"/><Relationship Id="rId15" Type="http://schemas.openxmlformats.org/officeDocument/2006/relationships/image" Target="../media/image154.png"/><Relationship Id="rId23" Type="http://schemas.openxmlformats.org/officeDocument/2006/relationships/image" Target="../media/image35.png"/><Relationship Id="rId10" Type="http://schemas.openxmlformats.org/officeDocument/2006/relationships/image" Target="../media/image149.svg"/><Relationship Id="rId19" Type="http://schemas.openxmlformats.org/officeDocument/2006/relationships/image" Target="../media/image158.png"/><Relationship Id="rId4" Type="http://schemas.openxmlformats.org/officeDocument/2006/relationships/image" Target="../media/image143.svg"/><Relationship Id="rId9" Type="http://schemas.openxmlformats.org/officeDocument/2006/relationships/image" Target="../media/image148.png"/><Relationship Id="rId14" Type="http://schemas.openxmlformats.org/officeDocument/2006/relationships/image" Target="../media/image153.svg"/><Relationship Id="rId22" Type="http://schemas.openxmlformats.org/officeDocument/2006/relationships/image" Target="../media/image161.svg"/></Relationships>
</file>

<file path=ppt/slides/_rels/slide12.xml.rels><?xml version="1.0" encoding="UTF-8" standalone="yes"?>
<Relationships xmlns="http://schemas.openxmlformats.org/package/2006/relationships"><Relationship Id="rId2" Type="http://schemas.openxmlformats.org/officeDocument/2006/relationships/slideLayout" Target="../slideLayouts/slideLayout76.xml"/><Relationship Id="rId1" Type="http://schemas.openxmlformats.org/officeDocument/2006/relationships/tags" Target="../tags/tag12.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72.xml"/><Relationship Id="rId1" Type="http://schemas.openxmlformats.org/officeDocument/2006/relationships/tags" Target="../tags/tag13.xml"/></Relationships>
</file>

<file path=ppt/slides/_rels/slide14.xml.rels><?xml version="1.0" encoding="UTF-8" standalone="yes"?>
<Relationships xmlns="http://schemas.openxmlformats.org/package/2006/relationships"><Relationship Id="rId2" Type="http://schemas.openxmlformats.org/officeDocument/2006/relationships/slideLayout" Target="../slideLayouts/slideLayout76.xml"/><Relationship Id="rId1" Type="http://schemas.openxmlformats.org/officeDocument/2006/relationships/tags" Target="../tags/tag14.xml"/></Relationships>
</file>

<file path=ppt/slides/_rels/slide15.xml.rels><?xml version="1.0" encoding="UTF-8" standalone="yes"?>
<Relationships xmlns="http://schemas.openxmlformats.org/package/2006/relationships"><Relationship Id="rId8" Type="http://schemas.openxmlformats.org/officeDocument/2006/relationships/image" Target="../media/image169.png"/><Relationship Id="rId13" Type="http://schemas.openxmlformats.org/officeDocument/2006/relationships/image" Target="../media/image173.png"/><Relationship Id="rId3" Type="http://schemas.openxmlformats.org/officeDocument/2006/relationships/notesSlide" Target="../notesSlides/notesSlide12.xml"/><Relationship Id="rId7" Type="http://schemas.openxmlformats.org/officeDocument/2006/relationships/image" Target="../media/image168.png"/><Relationship Id="rId12" Type="http://schemas.openxmlformats.org/officeDocument/2006/relationships/image" Target="../media/image172.png"/><Relationship Id="rId2" Type="http://schemas.openxmlformats.org/officeDocument/2006/relationships/slideLayout" Target="../slideLayouts/slideLayout15.xml"/><Relationship Id="rId1" Type="http://schemas.openxmlformats.org/officeDocument/2006/relationships/tags" Target="../tags/tag15.xml"/><Relationship Id="rId6" Type="http://schemas.openxmlformats.org/officeDocument/2006/relationships/image" Target="../media/image167.png"/><Relationship Id="rId11" Type="http://schemas.openxmlformats.org/officeDocument/2006/relationships/image" Target="../media/image171.png"/><Relationship Id="rId5" Type="http://schemas.openxmlformats.org/officeDocument/2006/relationships/image" Target="../media/image166.png"/><Relationship Id="rId10" Type="http://schemas.microsoft.com/office/2007/relationships/hdphoto" Target="../media/hdphoto3.wdp"/><Relationship Id="rId4" Type="http://schemas.openxmlformats.org/officeDocument/2006/relationships/image" Target="../media/image165.jpeg"/><Relationship Id="rId9" Type="http://schemas.openxmlformats.org/officeDocument/2006/relationships/image" Target="../media/image170.png"/></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30.xml"/><Relationship Id="rId1" Type="http://schemas.openxmlformats.org/officeDocument/2006/relationships/tags" Target="../tags/tag16.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47.xml"/><Relationship Id="rId1" Type="http://schemas.openxmlformats.org/officeDocument/2006/relationships/tags" Target="../tags/tag17.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94.xml"/><Relationship Id="rId1" Type="http://schemas.openxmlformats.org/officeDocument/2006/relationships/tags" Target="../tags/tag18.xml"/><Relationship Id="rId6" Type="http://schemas.openxmlformats.org/officeDocument/2006/relationships/hyperlink" Target="mailto:boldsales@boldgroup.com" TargetMode="External"/><Relationship Id="rId5" Type="http://schemas.openxmlformats.org/officeDocument/2006/relationships/image" Target="../media/image175.svg"/><Relationship Id="rId4" Type="http://schemas.openxmlformats.org/officeDocument/2006/relationships/image" Target="../media/image174.png"/></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45.xml"/><Relationship Id="rId1" Type="http://schemas.openxmlformats.org/officeDocument/2006/relationships/tags" Target="../tags/tag19.xml"/></Relationships>
</file>

<file path=ppt/slides/_rels/slide20.xml.rels><?xml version="1.0" encoding="UTF-8" standalone="yes"?>
<Relationships xmlns="http://schemas.openxmlformats.org/package/2006/relationships"><Relationship Id="rId2" Type="http://schemas.openxmlformats.org/officeDocument/2006/relationships/slideLayout" Target="../slideLayouts/slideLayout46.xml"/><Relationship Id="rId1" Type="http://schemas.openxmlformats.org/officeDocument/2006/relationships/tags" Target="../tags/tag20.xml"/></Relationships>
</file>

<file path=ppt/slides/_rels/slide21.xml.rels><?xml version="1.0" encoding="UTF-8" standalone="yes"?>
<Relationships xmlns="http://schemas.openxmlformats.org/package/2006/relationships"><Relationship Id="rId8" Type="http://schemas.openxmlformats.org/officeDocument/2006/relationships/image" Target="../media/image181.svg"/><Relationship Id="rId3" Type="http://schemas.openxmlformats.org/officeDocument/2006/relationships/image" Target="../media/image176.png"/><Relationship Id="rId7" Type="http://schemas.openxmlformats.org/officeDocument/2006/relationships/image" Target="../media/image180.png"/><Relationship Id="rId2" Type="http://schemas.openxmlformats.org/officeDocument/2006/relationships/notesSlide" Target="../notesSlides/notesSlide17.xml"/><Relationship Id="rId1" Type="http://schemas.openxmlformats.org/officeDocument/2006/relationships/slideLayout" Target="../slideLayouts/slideLayout4.xml"/><Relationship Id="rId6" Type="http://schemas.openxmlformats.org/officeDocument/2006/relationships/image" Target="../media/image179.svg"/><Relationship Id="rId5" Type="http://schemas.openxmlformats.org/officeDocument/2006/relationships/image" Target="../media/image178.png"/><Relationship Id="rId4" Type="http://schemas.openxmlformats.org/officeDocument/2006/relationships/image" Target="../media/image177.svg"/></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3.xml"/><Relationship Id="rId1" Type="http://schemas.openxmlformats.org/officeDocument/2006/relationships/tags" Target="../tags/tag21.xml"/><Relationship Id="rId4" Type="http://schemas.openxmlformats.org/officeDocument/2006/relationships/image" Target="../media/image120.png"/></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4.xml"/><Relationship Id="rId1" Type="http://schemas.openxmlformats.org/officeDocument/2006/relationships/tags" Target="../tags/tag22.xml"/><Relationship Id="rId6" Type="http://schemas.openxmlformats.org/officeDocument/2006/relationships/image" Target="../media/image124.png"/><Relationship Id="rId5" Type="http://schemas.openxmlformats.org/officeDocument/2006/relationships/image" Target="../media/image123.jpeg"/><Relationship Id="rId4" Type="http://schemas.openxmlformats.org/officeDocument/2006/relationships/image" Target="../media/image122.jpeg"/></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15.xml"/><Relationship Id="rId1" Type="http://schemas.openxmlformats.org/officeDocument/2006/relationships/tags" Target="../tags/tag23.xml"/><Relationship Id="rId4" Type="http://schemas.openxmlformats.org/officeDocument/2006/relationships/image" Target="../media/image139.jpeg"/></Relationships>
</file>

<file path=ppt/slides/_rels/slide25.xml.rels><?xml version="1.0" encoding="UTF-8" standalone="yes"?>
<Relationships xmlns="http://schemas.openxmlformats.org/package/2006/relationships"><Relationship Id="rId8" Type="http://schemas.openxmlformats.org/officeDocument/2006/relationships/hyperlink" Target="https://creativecommons.org/licenses/by-nc/3.0/" TargetMode="External"/><Relationship Id="rId3" Type="http://schemas.openxmlformats.org/officeDocument/2006/relationships/notesSlide" Target="../notesSlides/notesSlide21.xml"/><Relationship Id="rId7" Type="http://schemas.openxmlformats.org/officeDocument/2006/relationships/image" Target="../media/image141.gif"/><Relationship Id="rId2" Type="http://schemas.openxmlformats.org/officeDocument/2006/relationships/slideLayout" Target="../slideLayouts/slideLayout99.xml"/><Relationship Id="rId1" Type="http://schemas.openxmlformats.org/officeDocument/2006/relationships/tags" Target="../tags/tag24.xml"/><Relationship Id="rId6" Type="http://schemas.openxmlformats.org/officeDocument/2006/relationships/image" Target="../media/image182.png"/><Relationship Id="rId5" Type="http://schemas.openxmlformats.org/officeDocument/2006/relationships/hyperlink" Target="https://www.pngall.com/monitor-png" TargetMode="External"/><Relationship Id="rId4" Type="http://schemas.openxmlformats.org/officeDocument/2006/relationships/image" Target="../media/image140.png"/></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22.xml"/><Relationship Id="rId2" Type="http://schemas.openxmlformats.org/officeDocument/2006/relationships/slideLayout" Target="../slideLayouts/slideLayout73.xml"/><Relationship Id="rId1" Type="http://schemas.openxmlformats.org/officeDocument/2006/relationships/tags" Target="../tags/tag25.xml"/></Relationships>
</file>

<file path=ppt/slides/_rels/slide27.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notesSlide" Target="../notesSlides/notesSlide23.xml"/><Relationship Id="rId7" Type="http://schemas.openxmlformats.org/officeDocument/2006/relationships/diagramColors" Target="../diagrams/colors2.xml"/><Relationship Id="rId2" Type="http://schemas.openxmlformats.org/officeDocument/2006/relationships/slideLayout" Target="../slideLayouts/slideLayout20.xml"/><Relationship Id="rId1" Type="http://schemas.openxmlformats.org/officeDocument/2006/relationships/tags" Target="../tags/tag26.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image" Target="../media/image183.png"/></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4.xml"/><Relationship Id="rId1" Type="http://schemas.openxmlformats.org/officeDocument/2006/relationships/slideLayout" Target="../slideLayouts/slideLayout11.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25.xml"/><Relationship Id="rId2" Type="http://schemas.openxmlformats.org/officeDocument/2006/relationships/slideLayout" Target="../slideLayouts/slideLayout19.xml"/><Relationship Id="rId1" Type="http://schemas.openxmlformats.org/officeDocument/2006/relationships/tags" Target="../tags/tag27.xml"/><Relationship Id="rId4" Type="http://schemas.openxmlformats.org/officeDocument/2006/relationships/image" Target="../media/image12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670152B4-F852-92F8-0CDC-AE11B3C10ECA}"/>
              </a:ext>
            </a:extLst>
          </p:cNvPr>
          <p:cNvSpPr>
            <a:spLocks noGrp="1"/>
          </p:cNvSpPr>
          <p:nvPr>
            <p:ph type="sldNum" sz="quarter" idx="4"/>
          </p:nvPr>
        </p:nvSpPr>
        <p:spPr/>
        <p:txBody>
          <a:bodyPr/>
          <a:lstStyle/>
          <a:p>
            <a:fld id="{6D22F896-40B5-4ADD-8801-0D06FADFA095}" type="slidenum">
              <a:rPr lang="en-US" smtClean="0"/>
              <a:pPr/>
              <a:t>1</a:t>
            </a:fld>
            <a:endParaRPr lang="en-US"/>
          </a:p>
        </p:txBody>
      </p:sp>
      <p:sp>
        <p:nvSpPr>
          <p:cNvPr id="3" name="Title 1">
            <a:extLst>
              <a:ext uri="{FF2B5EF4-FFF2-40B4-BE49-F238E27FC236}">
                <a16:creationId xmlns:a16="http://schemas.microsoft.com/office/drawing/2014/main" id="{9B7DD1B0-7D01-CBF1-0054-2E98844C768E}"/>
              </a:ext>
            </a:extLst>
          </p:cNvPr>
          <p:cNvSpPr txBox="1">
            <a:spLocks/>
          </p:cNvSpPr>
          <p:nvPr/>
        </p:nvSpPr>
        <p:spPr>
          <a:xfrm>
            <a:off x="3894792" y="3284263"/>
            <a:ext cx="8278736" cy="1176902"/>
          </a:xfrm>
          <a:prstGeom prst="rect">
            <a:avLst/>
          </a:prstGeom>
        </p:spPr>
        <p:txBody>
          <a:bodyPr>
            <a:noAutofit/>
          </a:bodyPr>
          <a:lstStyle>
            <a:lvl1pPr algn="ctr" defTabSz="914400" rtl="0" eaLnBrk="1" latinLnBrk="0" hangingPunct="1">
              <a:lnSpc>
                <a:spcPct val="90000"/>
              </a:lnSpc>
              <a:spcBef>
                <a:spcPct val="0"/>
              </a:spcBef>
              <a:buNone/>
              <a:defRPr sz="4400" b="0" i="0" kern="1200" cap="all">
                <a:solidFill>
                  <a:schemeClr val="tx1"/>
                </a:solidFill>
                <a:effectLst/>
                <a:latin typeface="+mj-lt"/>
                <a:ea typeface="+mj-ea"/>
                <a:cs typeface="+mj-cs"/>
              </a:defRPr>
            </a:lvl1pPr>
          </a:lstStyle>
          <a:p>
            <a:pPr algn="l"/>
            <a:r>
              <a:rPr lang="en-US" sz="5400" b="1">
                <a:solidFill>
                  <a:schemeClr val="accent5"/>
                </a:solidFill>
                <a:latin typeface="+mn-lt"/>
                <a:ea typeface="Source Sans Pro" panose="020B0503030403020204" pitchFamily="34" charset="0"/>
              </a:rPr>
              <a:t>Inside Managely™</a:t>
            </a:r>
          </a:p>
        </p:txBody>
      </p:sp>
      <p:sp>
        <p:nvSpPr>
          <p:cNvPr id="4" name="Subtitle 4">
            <a:extLst>
              <a:ext uri="{FF2B5EF4-FFF2-40B4-BE49-F238E27FC236}">
                <a16:creationId xmlns:a16="http://schemas.microsoft.com/office/drawing/2014/main" id="{6F1919B3-A6D4-D262-54AC-F28A468D6802}"/>
              </a:ext>
            </a:extLst>
          </p:cNvPr>
          <p:cNvSpPr txBox="1">
            <a:spLocks/>
          </p:cNvSpPr>
          <p:nvPr/>
        </p:nvSpPr>
        <p:spPr>
          <a:xfrm>
            <a:off x="3931736" y="3900422"/>
            <a:ext cx="7364336" cy="419354"/>
          </a:xfrm>
          <a:prstGeom prst="rect">
            <a:avLst/>
          </a:prstGeom>
        </p:spPr>
        <p:txBody>
          <a:bodyPr/>
          <a:lst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a:lstStyle>
          <a:p>
            <a:pPr marL="0" indent="0">
              <a:buNone/>
            </a:pPr>
            <a:r>
              <a:rPr lang="en-US" sz="2400">
                <a:solidFill>
                  <a:schemeClr val="accent5"/>
                </a:solidFill>
                <a:latin typeface="Source Sans Pro" panose="020B0503030403020204" pitchFamily="34" charset="0"/>
                <a:ea typeface="Source Sans Pro" panose="020B0503030403020204" pitchFamily="34" charset="0"/>
              </a:rPr>
              <a:t>Business Management Software for Security Dealers</a:t>
            </a:r>
            <a:endParaRPr lang="en-US" sz="2800">
              <a:solidFill>
                <a:schemeClr val="accent5"/>
              </a:solidFill>
              <a:latin typeface="Source Sans Pro" panose="020B0503030403020204" pitchFamily="34" charset="0"/>
              <a:ea typeface="Source Sans Pro" panose="020B0503030403020204" pitchFamily="34" charset="0"/>
            </a:endParaRPr>
          </a:p>
        </p:txBody>
      </p:sp>
      <p:sp>
        <p:nvSpPr>
          <p:cNvPr id="5" name="Subtitle 4">
            <a:extLst>
              <a:ext uri="{FF2B5EF4-FFF2-40B4-BE49-F238E27FC236}">
                <a16:creationId xmlns:a16="http://schemas.microsoft.com/office/drawing/2014/main" id="{510849ED-5479-0537-2FA2-4074EBC86869}"/>
              </a:ext>
            </a:extLst>
          </p:cNvPr>
          <p:cNvSpPr txBox="1">
            <a:spLocks/>
          </p:cNvSpPr>
          <p:nvPr/>
        </p:nvSpPr>
        <p:spPr>
          <a:xfrm>
            <a:off x="3931736" y="2901853"/>
            <a:ext cx="7364336" cy="419354"/>
          </a:xfrm>
          <a:prstGeom prst="rect">
            <a:avLst/>
          </a:prstGeom>
        </p:spPr>
        <p:txBody>
          <a:bodyPr/>
          <a:lst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a:lstStyle>
          <a:p>
            <a:pPr marL="0" indent="0">
              <a:buNone/>
            </a:pPr>
            <a:r>
              <a:rPr lang="en-US" sz="2400" b="1">
                <a:solidFill>
                  <a:srgbClr val="8A2C2C"/>
                </a:solidFill>
                <a:latin typeface="Source Sans Pro" panose="020B0503030403020204" pitchFamily="34" charset="0"/>
                <a:ea typeface="Source Sans Pro" panose="020B0503030403020204" pitchFamily="34" charset="0"/>
              </a:rPr>
              <a:t>Webinar &amp; Demo</a:t>
            </a:r>
          </a:p>
        </p:txBody>
      </p:sp>
      <p:pic>
        <p:nvPicPr>
          <p:cNvPr id="7" name="Picture 6" descr="Logo&#10;&#10;Description automatically generated">
            <a:extLst>
              <a:ext uri="{FF2B5EF4-FFF2-40B4-BE49-F238E27FC236}">
                <a16:creationId xmlns:a16="http://schemas.microsoft.com/office/drawing/2014/main" id="{2460EDFD-7A91-2926-48A6-DFBB4EB237D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781309" y="5309376"/>
            <a:ext cx="1947350" cy="991955"/>
          </a:xfrm>
          <a:prstGeom prst="rect">
            <a:avLst/>
          </a:prstGeom>
        </p:spPr>
      </p:pic>
    </p:spTree>
    <p:extLst>
      <p:ext uri="{BB962C8B-B14F-4D97-AF65-F5344CB8AC3E}">
        <p14:creationId xmlns:p14="http://schemas.microsoft.com/office/powerpoint/2010/main" val="1999584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AD0C864-8FB3-2EC5-ED6A-DEB191510373}"/>
              </a:ext>
            </a:extLst>
          </p:cNvPr>
          <p:cNvSpPr/>
          <p:nvPr/>
        </p:nvSpPr>
        <p:spPr>
          <a:xfrm>
            <a:off x="7956994" y="557784"/>
            <a:ext cx="2811310" cy="5605272"/>
          </a:xfrm>
          <a:prstGeom prst="rect">
            <a:avLst/>
          </a:prstGeom>
          <a:solidFill>
            <a:srgbClr val="D9D9D9"/>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lide Number Placeholder 2">
            <a:extLst>
              <a:ext uri="{FF2B5EF4-FFF2-40B4-BE49-F238E27FC236}">
                <a16:creationId xmlns:a16="http://schemas.microsoft.com/office/drawing/2014/main" id="{2BCE76F9-1CF3-11B9-835A-CDADF660AF0E}"/>
              </a:ext>
            </a:extLst>
          </p:cNvPr>
          <p:cNvSpPr>
            <a:spLocks noGrp="1"/>
          </p:cNvSpPr>
          <p:nvPr>
            <p:ph type="sldNum" sz="quarter" idx="4"/>
          </p:nvPr>
        </p:nvSpPr>
        <p:spPr/>
        <p:txBody>
          <a:bodyPr/>
          <a:lstStyle/>
          <a:p>
            <a:fld id="{6D22F896-40B5-4ADD-8801-0D06FADFA095}" type="slidenum">
              <a:rPr lang="en-US" smtClean="0"/>
              <a:pPr/>
              <a:t>2</a:t>
            </a:fld>
            <a:endParaRPr lang="en-US"/>
          </a:p>
        </p:txBody>
      </p:sp>
      <p:pic>
        <p:nvPicPr>
          <p:cNvPr id="7" name="Picture 6" descr="A screenshot of a cell phone&#10;&#10;Description generated with very high confidence">
            <a:extLst>
              <a:ext uri="{FF2B5EF4-FFF2-40B4-BE49-F238E27FC236}">
                <a16:creationId xmlns:a16="http://schemas.microsoft.com/office/drawing/2014/main" id="{7580CB7F-6540-4818-832A-7172B3091B1A}"/>
              </a:ext>
            </a:extLst>
          </p:cNvPr>
          <p:cNvPicPr>
            <a:picLocks noChangeAspect="1"/>
          </p:cNvPicPr>
          <p:nvPr/>
        </p:nvPicPr>
        <p:blipFill rotWithShape="1">
          <a:blip r:embed="rId4">
            <a:extLst>
              <a:ext uri="{28A0092B-C50C-407E-A947-70E740481C1C}">
                <a14:useLocalDpi xmlns:a14="http://schemas.microsoft.com/office/drawing/2010/main" val="0"/>
              </a:ext>
            </a:extLst>
          </a:blip>
          <a:srcRect t="839" r="1870" b="246"/>
          <a:stretch/>
        </p:blipFill>
        <p:spPr>
          <a:xfrm>
            <a:off x="7796691" y="713232"/>
            <a:ext cx="2811310" cy="5301096"/>
          </a:xfrm>
          <a:prstGeom prst="rect">
            <a:avLst/>
          </a:prstGeom>
        </p:spPr>
      </p:pic>
      <p:sp>
        <p:nvSpPr>
          <p:cNvPr id="9" name="Title 1">
            <a:extLst>
              <a:ext uri="{FF2B5EF4-FFF2-40B4-BE49-F238E27FC236}">
                <a16:creationId xmlns:a16="http://schemas.microsoft.com/office/drawing/2014/main" id="{BDB2AC71-1193-E9A0-9F5A-4DBB351387DA}"/>
              </a:ext>
            </a:extLst>
          </p:cNvPr>
          <p:cNvSpPr txBox="1">
            <a:spLocks/>
          </p:cNvSpPr>
          <p:nvPr/>
        </p:nvSpPr>
        <p:spPr>
          <a:xfrm>
            <a:off x="1144524" y="3267674"/>
            <a:ext cx="9902952" cy="549293"/>
          </a:xfrm>
          <a:prstGeom prst="rect">
            <a:avLst/>
          </a:prstGeom>
        </p:spPr>
        <p:txBody>
          <a:bodyPr/>
          <a:lstStyle>
            <a:lvl1pPr algn="l" defTabSz="914400" rtl="0" eaLnBrk="1" latinLnBrk="0" hangingPunct="1">
              <a:lnSpc>
                <a:spcPct val="90000"/>
              </a:lnSpc>
              <a:spcBef>
                <a:spcPct val="0"/>
              </a:spcBef>
              <a:buNone/>
              <a:defRPr sz="4400" b="0" kern="1200">
                <a:solidFill>
                  <a:schemeClr val="tx1"/>
                </a:solidFill>
                <a:latin typeface="Franklin Gothic Heavy" panose="020B0903020102020204" pitchFamily="34" charset="0"/>
                <a:ea typeface="+mj-ea"/>
                <a:cs typeface="+mj-cs"/>
              </a:defRPr>
            </a:lvl1pPr>
          </a:lstStyle>
          <a:p>
            <a:r>
              <a:rPr lang="en-US" b="1">
                <a:solidFill>
                  <a:srgbClr val="333333"/>
                </a:solidFill>
                <a:latin typeface="+mj-lt"/>
              </a:rPr>
              <a:t>GETTING STARTED</a:t>
            </a:r>
          </a:p>
        </p:txBody>
      </p:sp>
      <p:sp>
        <p:nvSpPr>
          <p:cNvPr id="4" name="Arrow: Right 3">
            <a:extLst>
              <a:ext uri="{FF2B5EF4-FFF2-40B4-BE49-F238E27FC236}">
                <a16:creationId xmlns:a16="http://schemas.microsoft.com/office/drawing/2014/main" id="{ABA59F92-E01D-9EFF-59D5-8FE248F9B7BA}"/>
              </a:ext>
            </a:extLst>
          </p:cNvPr>
          <p:cNvSpPr/>
          <p:nvPr/>
        </p:nvSpPr>
        <p:spPr>
          <a:xfrm>
            <a:off x="7080457" y="4495800"/>
            <a:ext cx="1027083" cy="549293"/>
          </a:xfrm>
          <a:prstGeom prst="rightArrow">
            <a:avLst/>
          </a:prstGeom>
          <a:solidFill>
            <a:srgbClr val="A2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600"/>
          </a:p>
        </p:txBody>
      </p:sp>
      <p:sp>
        <p:nvSpPr>
          <p:cNvPr id="6" name="Arrow: Right 5">
            <a:extLst>
              <a:ext uri="{FF2B5EF4-FFF2-40B4-BE49-F238E27FC236}">
                <a16:creationId xmlns:a16="http://schemas.microsoft.com/office/drawing/2014/main" id="{A62BD02C-48F1-2A08-5A00-91CE018CE00C}"/>
              </a:ext>
            </a:extLst>
          </p:cNvPr>
          <p:cNvSpPr/>
          <p:nvPr/>
        </p:nvSpPr>
        <p:spPr>
          <a:xfrm>
            <a:off x="6849759" y="816240"/>
            <a:ext cx="1027083" cy="549293"/>
          </a:xfrm>
          <a:prstGeom prst="rightArrow">
            <a:avLst/>
          </a:prstGeom>
          <a:solidFill>
            <a:srgbClr val="A2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600"/>
          </a:p>
        </p:txBody>
      </p:sp>
      <p:grpSp>
        <p:nvGrpSpPr>
          <p:cNvPr id="12" name="Group 11">
            <a:extLst>
              <a:ext uri="{FF2B5EF4-FFF2-40B4-BE49-F238E27FC236}">
                <a16:creationId xmlns:a16="http://schemas.microsoft.com/office/drawing/2014/main" id="{360AB57A-B717-421F-CA87-A06819A53D15}"/>
              </a:ext>
            </a:extLst>
          </p:cNvPr>
          <p:cNvGrpSpPr/>
          <p:nvPr/>
        </p:nvGrpSpPr>
        <p:grpSpPr>
          <a:xfrm>
            <a:off x="637032" y="350638"/>
            <a:ext cx="1831289" cy="414292"/>
            <a:chOff x="2788921" y="4799948"/>
            <a:chExt cx="1831289" cy="414292"/>
          </a:xfrm>
        </p:grpSpPr>
        <p:sp>
          <p:nvSpPr>
            <p:cNvPr id="13" name="Rectangle: Rounded Corners 12">
              <a:extLst>
                <a:ext uri="{FF2B5EF4-FFF2-40B4-BE49-F238E27FC236}">
                  <a16:creationId xmlns:a16="http://schemas.microsoft.com/office/drawing/2014/main" id="{DE04413B-FE7E-5D7D-E832-314C52986EBB}"/>
                </a:ext>
              </a:extLst>
            </p:cNvPr>
            <p:cNvSpPr/>
            <p:nvPr/>
          </p:nvSpPr>
          <p:spPr>
            <a:xfrm>
              <a:off x="2788921" y="4799948"/>
              <a:ext cx="1077582" cy="414292"/>
            </a:xfrm>
            <a:prstGeom prst="roundRect">
              <a:avLst/>
            </a:prstGeom>
            <a:noFill/>
            <a:ln w="57150">
              <a:solidFill>
                <a:srgbClr val="33333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E77B9A57-E0EF-8CA6-9680-122E56955929}"/>
                </a:ext>
              </a:extLst>
            </p:cNvPr>
            <p:cNvSpPr/>
            <p:nvPr/>
          </p:nvSpPr>
          <p:spPr>
            <a:xfrm>
              <a:off x="2935224" y="4901845"/>
              <a:ext cx="210312" cy="210312"/>
            </a:xfrm>
            <a:prstGeom prst="ellipse">
              <a:avLst/>
            </a:prstGeom>
            <a:solidFill>
              <a:srgbClr val="A2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itle 1">
              <a:extLst>
                <a:ext uri="{FF2B5EF4-FFF2-40B4-BE49-F238E27FC236}">
                  <a16:creationId xmlns:a16="http://schemas.microsoft.com/office/drawing/2014/main" id="{02393F73-6030-3D6B-0820-00DF99E0575A}"/>
                </a:ext>
              </a:extLst>
            </p:cNvPr>
            <p:cNvSpPr txBox="1">
              <a:spLocks/>
            </p:cNvSpPr>
            <p:nvPr/>
          </p:nvSpPr>
          <p:spPr>
            <a:xfrm>
              <a:off x="3106878" y="4804030"/>
              <a:ext cx="1513332" cy="374156"/>
            </a:xfrm>
            <a:prstGeom prst="rect">
              <a:avLst/>
            </a:prstGeom>
          </p:spPr>
          <p:txBody>
            <a:bodyPr/>
            <a:lstStyle>
              <a:lvl1pPr algn="l" defTabSz="914400" rtl="0" eaLnBrk="1" latinLnBrk="0" hangingPunct="1">
                <a:lnSpc>
                  <a:spcPct val="90000"/>
                </a:lnSpc>
                <a:spcBef>
                  <a:spcPct val="0"/>
                </a:spcBef>
                <a:buNone/>
                <a:defRPr sz="4400" b="0" kern="1200">
                  <a:solidFill>
                    <a:schemeClr val="tx1"/>
                  </a:solidFill>
                  <a:latin typeface="Franklin Gothic Heavy" panose="020B0903020102020204" pitchFamily="34" charset="0"/>
                  <a:ea typeface="+mj-ea"/>
                  <a:cs typeface="+mj-cs"/>
                </a:defRPr>
              </a:lvl1pPr>
            </a:lstStyle>
            <a:p>
              <a:r>
                <a:rPr lang="en-US" sz="2400" b="1" spc="110">
                  <a:solidFill>
                    <a:srgbClr val="333333"/>
                  </a:solidFill>
                  <a:latin typeface="Calibri" panose="020F0502020204030204" pitchFamily="34" charset="0"/>
                  <a:ea typeface="Source Sans Pro" panose="020B0503030403020204" pitchFamily="34" charset="0"/>
                  <a:cs typeface="Calibri" panose="020F0502020204030204" pitchFamily="34" charset="0"/>
                </a:rPr>
                <a:t>REC</a:t>
              </a:r>
            </a:p>
          </p:txBody>
        </p:sp>
      </p:grpSp>
    </p:spTree>
    <p:custDataLst>
      <p:tags r:id="rId1"/>
    </p:custDataLst>
    <p:extLst>
      <p:ext uri="{BB962C8B-B14F-4D97-AF65-F5344CB8AC3E}">
        <p14:creationId xmlns:p14="http://schemas.microsoft.com/office/powerpoint/2010/main" val="303218881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687FC9E6-A41B-05F9-BA79-BF3658E06F7A}"/>
              </a:ext>
            </a:extLst>
          </p:cNvPr>
          <p:cNvSpPr>
            <a:spLocks noGrp="1"/>
          </p:cNvSpPr>
          <p:nvPr>
            <p:ph type="sldNum" sz="quarter" idx="4"/>
          </p:nvPr>
        </p:nvSpPr>
        <p:spPr/>
        <p:txBody>
          <a:bodyPr/>
          <a:lstStyle/>
          <a:p>
            <a:fld id="{6D22F896-40B5-4ADD-8801-0D06FADFA095}" type="slidenum">
              <a:rPr lang="en-US" smtClean="0"/>
              <a:pPr/>
              <a:t>3</a:t>
            </a:fld>
            <a:endParaRPr lang="en-US"/>
          </a:p>
        </p:txBody>
      </p:sp>
      <p:pic>
        <p:nvPicPr>
          <p:cNvPr id="9" name="Picture 8" descr="A close up of a sign&#10;&#10;Description automatically generated">
            <a:extLst>
              <a:ext uri="{FF2B5EF4-FFF2-40B4-BE49-F238E27FC236}">
                <a16:creationId xmlns:a16="http://schemas.microsoft.com/office/drawing/2014/main" id="{895DD2F8-D35C-F228-A4A7-053D8D043A2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588000" y="1300491"/>
            <a:ext cx="5715000" cy="3810000"/>
          </a:xfrm>
          <a:prstGeom prst="rect">
            <a:avLst/>
          </a:prstGeom>
        </p:spPr>
      </p:pic>
      <p:sp>
        <p:nvSpPr>
          <p:cNvPr id="10" name="TextBox 9">
            <a:extLst>
              <a:ext uri="{FF2B5EF4-FFF2-40B4-BE49-F238E27FC236}">
                <a16:creationId xmlns:a16="http://schemas.microsoft.com/office/drawing/2014/main" id="{EABB5400-485C-9EB5-0389-A7C578C27BF2}"/>
              </a:ext>
            </a:extLst>
          </p:cNvPr>
          <p:cNvSpPr txBox="1"/>
          <p:nvPr/>
        </p:nvSpPr>
        <p:spPr>
          <a:xfrm>
            <a:off x="645391" y="1983981"/>
            <a:ext cx="3467100" cy="553998"/>
          </a:xfrm>
          <a:prstGeom prst="rect">
            <a:avLst/>
          </a:prstGeom>
          <a:noFill/>
        </p:spPr>
        <p:txBody>
          <a:bodyPr wrap="square" rtlCol="0">
            <a:spAutoFit/>
          </a:bodyPr>
          <a:lstStyle/>
          <a:p>
            <a:pPr algn="ctr"/>
            <a:r>
              <a:rPr lang="en-US" sz="3000" b="1">
                <a:solidFill>
                  <a:schemeClr val="bg1"/>
                </a:solidFill>
                <a:latin typeface="Be Vietnam Pro" panose="00000500000000000000" pitchFamily="2" charset="0"/>
              </a:rPr>
              <a:t>RECORDING</a:t>
            </a:r>
          </a:p>
        </p:txBody>
      </p:sp>
    </p:spTree>
    <p:custDataLst>
      <p:tags r:id="rId1"/>
    </p:custDataLst>
    <p:extLst>
      <p:ext uri="{BB962C8B-B14F-4D97-AF65-F5344CB8AC3E}">
        <p14:creationId xmlns:p14="http://schemas.microsoft.com/office/powerpoint/2010/main" val="2471476938"/>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1000"/>
                                        <p:tgtEl>
                                          <p:spTgt spid="9"/>
                                        </p:tgtEl>
                                      </p:cBhvr>
                                    </p:animEffect>
                                    <p:anim calcmode="lin" valueType="num">
                                      <p:cBhvr>
                                        <p:cTn id="8" dur="1000" fill="hold"/>
                                        <p:tgtEl>
                                          <p:spTgt spid="9"/>
                                        </p:tgtEl>
                                        <p:attrNameLst>
                                          <p:attrName>ppt_x</p:attrName>
                                        </p:attrNameLst>
                                      </p:cBhvr>
                                      <p:tavLst>
                                        <p:tav tm="0">
                                          <p:val>
                                            <p:strVal val="#ppt_x"/>
                                          </p:val>
                                        </p:tav>
                                        <p:tav tm="100000">
                                          <p:val>
                                            <p:strVal val="#ppt_x"/>
                                          </p:val>
                                        </p:tav>
                                      </p:tavLst>
                                    </p:anim>
                                    <p:anim calcmode="lin" valueType="num">
                                      <p:cBhvr>
                                        <p:cTn id="9" dur="1000" fill="hold"/>
                                        <p:tgtEl>
                                          <p:spTgt spid="9"/>
                                        </p:tgtEl>
                                        <p:attrNameLst>
                                          <p:attrName>ppt_y</p:attrName>
                                        </p:attrNameLst>
                                      </p:cBhvr>
                                      <p:tavLst>
                                        <p:tav tm="0">
                                          <p:val>
                                            <p:strVal val="#ppt_y+.1"/>
                                          </p:val>
                                        </p:tav>
                                        <p:tav tm="100000">
                                          <p:val>
                                            <p:strVal val="#ppt_y"/>
                                          </p:val>
                                        </p:tav>
                                      </p:tavLst>
                                    </p:anim>
                                  </p:childTnLst>
                                </p:cTn>
                              </p:par>
                              <p:par>
                                <p:cTn id="10" presetID="2" presetClass="entr" presetSubtype="1" fill="hold" grpId="0" nodeType="withEffect">
                                  <p:stCondLst>
                                    <p:cond delay="0"/>
                                  </p:stCondLst>
                                  <p:childTnLst>
                                    <p:set>
                                      <p:cBhvr>
                                        <p:cTn id="11" dur="1" fill="hold">
                                          <p:stCondLst>
                                            <p:cond delay="0"/>
                                          </p:stCondLst>
                                        </p:cTn>
                                        <p:tgtEl>
                                          <p:spTgt spid="10"/>
                                        </p:tgtEl>
                                        <p:attrNameLst>
                                          <p:attrName>style.visibility</p:attrName>
                                        </p:attrNameLst>
                                      </p:cBhvr>
                                      <p:to>
                                        <p:strVal val="visible"/>
                                      </p:to>
                                    </p:set>
                                    <p:anim calcmode="lin" valueType="num">
                                      <p:cBhvr additive="base">
                                        <p:cTn id="12" dur="500" fill="hold"/>
                                        <p:tgtEl>
                                          <p:spTgt spid="10"/>
                                        </p:tgtEl>
                                        <p:attrNameLst>
                                          <p:attrName>ppt_x</p:attrName>
                                        </p:attrNameLst>
                                      </p:cBhvr>
                                      <p:tavLst>
                                        <p:tav tm="0">
                                          <p:val>
                                            <p:strVal val="#ppt_x"/>
                                          </p:val>
                                        </p:tav>
                                        <p:tav tm="100000">
                                          <p:val>
                                            <p:strVal val="#ppt_x"/>
                                          </p:val>
                                        </p:tav>
                                      </p:tavLst>
                                    </p:anim>
                                    <p:anim calcmode="lin" valueType="num">
                                      <p:cBhvr additive="base">
                                        <p:cTn id="13" dur="500" fill="hold"/>
                                        <p:tgtEl>
                                          <p:spTgt spid="10"/>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995C13DD-7EB4-A27F-E0FD-799943E0D45B}"/>
              </a:ext>
            </a:extLst>
          </p:cNvPr>
          <p:cNvSpPr>
            <a:spLocks noGrp="1"/>
          </p:cNvSpPr>
          <p:nvPr>
            <p:ph type="title"/>
          </p:nvPr>
        </p:nvSpPr>
        <p:spPr>
          <a:xfrm>
            <a:off x="1357460" y="1444264"/>
            <a:ext cx="9628862" cy="690788"/>
          </a:xfrm>
        </p:spPr>
        <p:txBody>
          <a:bodyPr/>
          <a:lstStyle/>
          <a:p>
            <a:r>
              <a:rPr lang="en-US" b="1">
                <a:solidFill>
                  <a:srgbClr val="333333"/>
                </a:solidFill>
                <a:latin typeface="+mj-lt"/>
              </a:rPr>
              <a:t>Presenting Today</a:t>
            </a:r>
          </a:p>
        </p:txBody>
      </p:sp>
      <p:sp>
        <p:nvSpPr>
          <p:cNvPr id="4" name="Slide Number Placeholder 3">
            <a:extLst>
              <a:ext uri="{FF2B5EF4-FFF2-40B4-BE49-F238E27FC236}">
                <a16:creationId xmlns:a16="http://schemas.microsoft.com/office/drawing/2014/main" id="{14089BB1-7E8B-73DD-300F-12C7A5E6F68C}"/>
              </a:ext>
            </a:extLst>
          </p:cNvPr>
          <p:cNvSpPr>
            <a:spLocks noGrp="1"/>
          </p:cNvSpPr>
          <p:nvPr>
            <p:ph type="sldNum" sz="quarter" idx="10"/>
          </p:nvPr>
        </p:nvSpPr>
        <p:spPr/>
        <p:txBody>
          <a:bodyPr/>
          <a:lstStyle/>
          <a:p>
            <a:fld id="{6D22F896-40B5-4ADD-8801-0D06FADFA095}" type="slidenum">
              <a:rPr lang="en-US" smtClean="0"/>
              <a:pPr/>
              <a:t>4</a:t>
            </a:fld>
            <a:endParaRPr lang="en-US"/>
          </a:p>
        </p:txBody>
      </p:sp>
      <p:pic>
        <p:nvPicPr>
          <p:cNvPr id="15" name="Picture 14" descr="A person smiling for the camera&#10;&#10;Description automatically generated with low confidence">
            <a:extLst>
              <a:ext uri="{FF2B5EF4-FFF2-40B4-BE49-F238E27FC236}">
                <a16:creationId xmlns:a16="http://schemas.microsoft.com/office/drawing/2014/main" id="{525E59D3-8220-8E75-B8A4-C5F1788CBE85}"/>
              </a:ext>
            </a:extLst>
          </p:cNvPr>
          <p:cNvPicPr>
            <a:picLocks noChangeAspect="1"/>
          </p:cNvPicPr>
          <p:nvPr/>
        </p:nvPicPr>
        <p:blipFill rotWithShape="1">
          <a:blip r:embed="rId4">
            <a:extLst>
              <a:ext uri="{28A0092B-C50C-407E-A947-70E740481C1C}">
                <a14:useLocalDpi xmlns:a14="http://schemas.microsoft.com/office/drawing/2010/main" val="0"/>
              </a:ext>
            </a:extLst>
          </a:blip>
          <a:srcRect l="4604" r="6508"/>
          <a:stretch/>
        </p:blipFill>
        <p:spPr>
          <a:xfrm>
            <a:off x="2254687" y="2560654"/>
            <a:ext cx="1828800" cy="1828800"/>
          </a:xfrm>
          <a:prstGeom prst="ellipse">
            <a:avLst/>
          </a:prstGeom>
          <a:ln>
            <a:noFill/>
          </a:ln>
          <a:effectLst>
            <a:outerShdw blurRad="190500" algn="tl" rotWithShape="0">
              <a:srgbClr val="000000">
                <a:alpha val="70000"/>
              </a:srgbClr>
            </a:outerShdw>
          </a:effectLst>
        </p:spPr>
      </p:pic>
      <p:pic>
        <p:nvPicPr>
          <p:cNvPr id="23" name="Picture 22" descr="A person in a suit&#10;&#10;Description automatically generated with low confidence">
            <a:extLst>
              <a:ext uri="{FF2B5EF4-FFF2-40B4-BE49-F238E27FC236}">
                <a16:creationId xmlns:a16="http://schemas.microsoft.com/office/drawing/2014/main" id="{3AD82C27-A302-F75D-51CD-F04A0EDD3EB7}"/>
              </a:ext>
            </a:extLst>
          </p:cNvPr>
          <p:cNvPicPr>
            <a:picLocks noChangeAspect="1"/>
          </p:cNvPicPr>
          <p:nvPr/>
        </p:nvPicPr>
        <p:blipFill rotWithShape="1">
          <a:blip r:embed="rId5">
            <a:extLst>
              <a:ext uri="{28A0092B-C50C-407E-A947-70E740481C1C}">
                <a14:useLocalDpi xmlns:a14="http://schemas.microsoft.com/office/drawing/2010/main" val="0"/>
              </a:ext>
            </a:extLst>
          </a:blip>
          <a:srcRect l="2583" t="2457" r="2628" b="22301"/>
          <a:stretch/>
        </p:blipFill>
        <p:spPr>
          <a:xfrm>
            <a:off x="8004695" y="2563132"/>
            <a:ext cx="1828800" cy="1828800"/>
          </a:xfrm>
          <a:prstGeom prst="ellipse">
            <a:avLst/>
          </a:prstGeom>
          <a:ln>
            <a:noFill/>
          </a:ln>
          <a:effectLst>
            <a:outerShdw blurRad="190500" algn="tl" rotWithShape="0">
              <a:srgbClr val="000000">
                <a:alpha val="70000"/>
              </a:srgbClr>
            </a:outerShdw>
          </a:effectLst>
        </p:spPr>
      </p:pic>
      <p:pic>
        <p:nvPicPr>
          <p:cNvPr id="2" name="Picture 1" descr="A person wearing glasses&#10;&#10;Description automatically generated with medium confidence">
            <a:extLst>
              <a:ext uri="{FF2B5EF4-FFF2-40B4-BE49-F238E27FC236}">
                <a16:creationId xmlns:a16="http://schemas.microsoft.com/office/drawing/2014/main" id="{FADDD1BE-84F8-A1A1-21DE-DB69A2101F6E}"/>
              </a:ext>
            </a:extLst>
          </p:cNvPr>
          <p:cNvPicPr>
            <a:picLocks noChangeAspect="1"/>
          </p:cNvPicPr>
          <p:nvPr/>
        </p:nvPicPr>
        <p:blipFill rotWithShape="1">
          <a:blip r:embed="rId6">
            <a:extLst>
              <a:ext uri="{28A0092B-C50C-407E-A947-70E740481C1C}">
                <a14:useLocalDpi xmlns:a14="http://schemas.microsoft.com/office/drawing/2010/main" val="0"/>
              </a:ext>
            </a:extLst>
          </a:blip>
          <a:srcRect t="12056" b="1425"/>
          <a:stretch/>
        </p:blipFill>
        <p:spPr>
          <a:xfrm>
            <a:off x="5158077" y="2589660"/>
            <a:ext cx="1828800" cy="1828800"/>
          </a:xfrm>
          <a:prstGeom prst="ellipse">
            <a:avLst/>
          </a:prstGeom>
          <a:ln>
            <a:noFill/>
          </a:ln>
          <a:effectLst>
            <a:outerShdw blurRad="190500" algn="tl" rotWithShape="0">
              <a:srgbClr val="000000">
                <a:alpha val="70000"/>
              </a:srgbClr>
            </a:outerShdw>
          </a:effectLst>
        </p:spPr>
      </p:pic>
      <p:sp>
        <p:nvSpPr>
          <p:cNvPr id="3" name="Text Placeholder 7">
            <a:extLst>
              <a:ext uri="{FF2B5EF4-FFF2-40B4-BE49-F238E27FC236}">
                <a16:creationId xmlns:a16="http://schemas.microsoft.com/office/drawing/2014/main" id="{9BECDB9A-11E9-7C32-E159-9768762374AF}"/>
              </a:ext>
            </a:extLst>
          </p:cNvPr>
          <p:cNvSpPr txBox="1">
            <a:spLocks/>
          </p:cNvSpPr>
          <p:nvPr/>
        </p:nvSpPr>
        <p:spPr>
          <a:xfrm>
            <a:off x="4816260" y="4590870"/>
            <a:ext cx="2482985" cy="791210"/>
          </a:xfrm>
          <a:prstGeom prst="rect">
            <a:avLst/>
          </a:prstGeom>
        </p:spPr>
        <p:txBody>
          <a:bodyPr>
            <a:normAutofit/>
          </a:bodyPr>
          <a:lst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Source Sans Pro" panose="020B0503030403020204" pitchFamily="34" charset="0"/>
                <a:ea typeface="Source Sans Pro" panose="020B0503030403020204" pitchFamily="34" charset="0"/>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Source Sans Pro" panose="020B0503030403020204" pitchFamily="34" charset="0"/>
                <a:ea typeface="Source Sans Pro" panose="020B0503030403020204" pitchFamily="34" charset="0"/>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Source Sans Pro" panose="020B0503030403020204" pitchFamily="34" charset="0"/>
                <a:ea typeface="Source Sans Pro" panose="020B0503030403020204" pitchFamily="34" charset="0"/>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Source Sans Pro" panose="020B0503030403020204" pitchFamily="34" charset="0"/>
                <a:ea typeface="Source Sans Pro" panose="020B0503030403020204" pitchFamily="34" charset="0"/>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Source Sans Pro" panose="020B0503030403020204" pitchFamily="34" charset="0"/>
                <a:ea typeface="Source Sans Pro" panose="020B0503030403020204" pitchFamily="34" charset="0"/>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a:lstStyle>
          <a:p>
            <a:pPr marL="0" indent="0" algn="ctr">
              <a:lnSpc>
                <a:spcPct val="100000"/>
              </a:lnSpc>
              <a:spcBef>
                <a:spcPts val="0"/>
              </a:spcBef>
              <a:buFont typeface="Arial" panose="020B0604020202020204" pitchFamily="34" charset="0"/>
              <a:buNone/>
            </a:pPr>
            <a:r>
              <a:rPr lang="en-US" b="1">
                <a:solidFill>
                  <a:srgbClr val="C00000"/>
                </a:solidFill>
                <a:latin typeface="+mj-lt"/>
              </a:rPr>
              <a:t>BEN MOST</a:t>
            </a:r>
          </a:p>
          <a:p>
            <a:pPr marL="0" indent="0" algn="ctr">
              <a:lnSpc>
                <a:spcPct val="100000"/>
              </a:lnSpc>
              <a:spcBef>
                <a:spcPts val="0"/>
              </a:spcBef>
              <a:buFont typeface="Arial" panose="020B0604020202020204" pitchFamily="34" charset="0"/>
              <a:buNone/>
            </a:pPr>
            <a:r>
              <a:rPr lang="en-US" sz="1600">
                <a:solidFill>
                  <a:srgbClr val="333333"/>
                </a:solidFill>
              </a:rPr>
              <a:t>Product Manager </a:t>
            </a:r>
          </a:p>
        </p:txBody>
      </p:sp>
      <p:sp>
        <p:nvSpPr>
          <p:cNvPr id="5" name="Text Placeholder 7">
            <a:extLst>
              <a:ext uri="{FF2B5EF4-FFF2-40B4-BE49-F238E27FC236}">
                <a16:creationId xmlns:a16="http://schemas.microsoft.com/office/drawing/2014/main" id="{12A65B04-766C-E380-294C-15BFAAED11BC}"/>
              </a:ext>
            </a:extLst>
          </p:cNvPr>
          <p:cNvSpPr txBox="1">
            <a:spLocks/>
          </p:cNvSpPr>
          <p:nvPr/>
        </p:nvSpPr>
        <p:spPr>
          <a:xfrm>
            <a:off x="7681818" y="4632077"/>
            <a:ext cx="2482985" cy="791210"/>
          </a:xfrm>
          <a:prstGeom prst="rect">
            <a:avLst/>
          </a:prstGeom>
        </p:spPr>
        <p:txBody>
          <a:bodyPr>
            <a:normAutofit fontScale="92500" lnSpcReduction="10000"/>
          </a:bodyPr>
          <a:lst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Source Sans Pro" panose="020B0503030403020204" pitchFamily="34" charset="0"/>
                <a:ea typeface="Source Sans Pro" panose="020B0503030403020204" pitchFamily="34" charset="0"/>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Source Sans Pro" panose="020B0503030403020204" pitchFamily="34" charset="0"/>
                <a:ea typeface="Source Sans Pro" panose="020B0503030403020204" pitchFamily="34" charset="0"/>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Source Sans Pro" panose="020B0503030403020204" pitchFamily="34" charset="0"/>
                <a:ea typeface="Source Sans Pro" panose="020B0503030403020204" pitchFamily="34" charset="0"/>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Source Sans Pro" panose="020B0503030403020204" pitchFamily="34" charset="0"/>
                <a:ea typeface="Source Sans Pro" panose="020B0503030403020204" pitchFamily="34" charset="0"/>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Source Sans Pro" panose="020B0503030403020204" pitchFamily="34" charset="0"/>
                <a:ea typeface="Source Sans Pro" panose="020B0503030403020204" pitchFamily="34" charset="0"/>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a:lstStyle>
          <a:p>
            <a:pPr marL="0" indent="0" algn="ctr">
              <a:lnSpc>
                <a:spcPct val="100000"/>
              </a:lnSpc>
              <a:spcBef>
                <a:spcPts val="0"/>
              </a:spcBef>
              <a:buFont typeface="Arial" panose="020B0604020202020204" pitchFamily="34" charset="0"/>
              <a:buNone/>
            </a:pPr>
            <a:r>
              <a:rPr lang="en-US" b="1">
                <a:solidFill>
                  <a:srgbClr val="C00000"/>
                </a:solidFill>
                <a:latin typeface="+mj-lt"/>
              </a:rPr>
              <a:t>TOM UTLEY</a:t>
            </a:r>
          </a:p>
          <a:p>
            <a:pPr marL="0" indent="0" algn="ctr">
              <a:lnSpc>
                <a:spcPct val="100000"/>
              </a:lnSpc>
              <a:spcBef>
                <a:spcPts val="0"/>
              </a:spcBef>
              <a:buFont typeface="Arial" panose="020B0604020202020204" pitchFamily="34" charset="0"/>
              <a:buNone/>
            </a:pPr>
            <a:r>
              <a:rPr lang="en-US" sz="1700">
                <a:solidFill>
                  <a:srgbClr val="333333"/>
                </a:solidFill>
              </a:rPr>
              <a:t>Software Development Manager</a:t>
            </a:r>
          </a:p>
        </p:txBody>
      </p:sp>
      <p:sp>
        <p:nvSpPr>
          <p:cNvPr id="6" name="Text Placeholder 7">
            <a:extLst>
              <a:ext uri="{FF2B5EF4-FFF2-40B4-BE49-F238E27FC236}">
                <a16:creationId xmlns:a16="http://schemas.microsoft.com/office/drawing/2014/main" id="{FA1E565D-7453-1EA4-2A50-4E6C766177D5}"/>
              </a:ext>
            </a:extLst>
          </p:cNvPr>
          <p:cNvSpPr txBox="1">
            <a:spLocks/>
          </p:cNvSpPr>
          <p:nvPr/>
        </p:nvSpPr>
        <p:spPr>
          <a:xfrm>
            <a:off x="1927594" y="4632077"/>
            <a:ext cx="2482985" cy="791210"/>
          </a:xfrm>
          <a:prstGeom prst="rect">
            <a:avLst/>
          </a:prstGeom>
        </p:spPr>
        <p:txBody>
          <a:bodyPr>
            <a:normAutofit/>
          </a:bodyPr>
          <a:lst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Source Sans Pro" panose="020B0503030403020204" pitchFamily="34" charset="0"/>
                <a:ea typeface="Source Sans Pro" panose="020B0503030403020204" pitchFamily="34" charset="0"/>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Source Sans Pro" panose="020B0503030403020204" pitchFamily="34" charset="0"/>
                <a:ea typeface="Source Sans Pro" panose="020B0503030403020204" pitchFamily="34" charset="0"/>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Source Sans Pro" panose="020B0503030403020204" pitchFamily="34" charset="0"/>
                <a:ea typeface="Source Sans Pro" panose="020B0503030403020204" pitchFamily="34" charset="0"/>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Source Sans Pro" panose="020B0503030403020204" pitchFamily="34" charset="0"/>
                <a:ea typeface="Source Sans Pro" panose="020B0503030403020204" pitchFamily="34" charset="0"/>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Source Sans Pro" panose="020B0503030403020204" pitchFamily="34" charset="0"/>
                <a:ea typeface="Source Sans Pro" panose="020B0503030403020204" pitchFamily="34" charset="0"/>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a:lstStyle>
          <a:p>
            <a:pPr marL="0" indent="0" algn="ctr">
              <a:lnSpc>
                <a:spcPct val="100000"/>
              </a:lnSpc>
              <a:spcBef>
                <a:spcPts val="0"/>
              </a:spcBef>
              <a:buFont typeface="Arial" panose="020B0604020202020204" pitchFamily="34" charset="0"/>
              <a:buNone/>
            </a:pPr>
            <a:r>
              <a:rPr lang="en-US" b="1">
                <a:solidFill>
                  <a:srgbClr val="C00000"/>
                </a:solidFill>
                <a:latin typeface="+mj-lt"/>
              </a:rPr>
              <a:t>JULIE LICHTY</a:t>
            </a:r>
          </a:p>
          <a:p>
            <a:pPr marL="0" indent="0" algn="ctr">
              <a:lnSpc>
                <a:spcPct val="100000"/>
              </a:lnSpc>
              <a:spcBef>
                <a:spcPts val="0"/>
              </a:spcBef>
              <a:buFont typeface="Arial" panose="020B0604020202020204" pitchFamily="34" charset="0"/>
              <a:buNone/>
            </a:pPr>
            <a:r>
              <a:rPr lang="en-US" sz="1600">
                <a:solidFill>
                  <a:srgbClr val="333333"/>
                </a:solidFill>
              </a:rPr>
              <a:t>SVP, Product Management</a:t>
            </a:r>
          </a:p>
        </p:txBody>
      </p:sp>
    </p:spTree>
    <p:custDataLst>
      <p:tags r:id="rId1"/>
    </p:custDataLst>
    <p:extLst>
      <p:ext uri="{BB962C8B-B14F-4D97-AF65-F5344CB8AC3E}">
        <p14:creationId xmlns:p14="http://schemas.microsoft.com/office/powerpoint/2010/main" val="108466639"/>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fade">
                                      <p:cBhvr>
                                        <p:cTn id="7" dur="500"/>
                                        <p:tgtEl>
                                          <p:spTgt spid="15"/>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fade">
                                      <p:cBhvr>
                                        <p:cTn id="10" dur="500"/>
                                        <p:tgtEl>
                                          <p:spTgt spid="6"/>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2"/>
                                        </p:tgtEl>
                                        <p:attrNameLst>
                                          <p:attrName>style.visibility</p:attrName>
                                        </p:attrNameLst>
                                      </p:cBhvr>
                                      <p:to>
                                        <p:strVal val="visible"/>
                                      </p:to>
                                    </p:set>
                                    <p:animEffect transition="in" filter="fade">
                                      <p:cBhvr>
                                        <p:cTn id="15" dur="500"/>
                                        <p:tgtEl>
                                          <p:spTgt spid="2"/>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3"/>
                                        </p:tgtEl>
                                        <p:attrNameLst>
                                          <p:attrName>style.visibility</p:attrName>
                                        </p:attrNameLst>
                                      </p:cBhvr>
                                      <p:to>
                                        <p:strVal val="visible"/>
                                      </p:to>
                                    </p:set>
                                    <p:animEffect transition="in" filter="fade">
                                      <p:cBhvr>
                                        <p:cTn id="18" dur="500"/>
                                        <p:tgtEl>
                                          <p:spTgt spid="3"/>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23"/>
                                        </p:tgtEl>
                                        <p:attrNameLst>
                                          <p:attrName>style.visibility</p:attrName>
                                        </p:attrNameLst>
                                      </p:cBhvr>
                                      <p:to>
                                        <p:strVal val="visible"/>
                                      </p:to>
                                    </p:set>
                                    <p:animEffect transition="in" filter="fade">
                                      <p:cBhvr>
                                        <p:cTn id="23" dur="500"/>
                                        <p:tgtEl>
                                          <p:spTgt spid="23"/>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5"/>
                                        </p:tgtEl>
                                        <p:attrNameLst>
                                          <p:attrName>style.visibility</p:attrName>
                                        </p:attrNameLst>
                                      </p:cBhvr>
                                      <p:to>
                                        <p:strVal val="visible"/>
                                      </p:to>
                                    </p:set>
                                    <p:animEffect transition="in" filter="fade">
                                      <p:cBhvr>
                                        <p:cTn id="26"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P spid="6"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4">
            <a:lum/>
            <a:extLst>
              <a:ext uri="{28A0092B-C50C-407E-A947-70E740481C1C}">
                <a14:useLocalDpi xmlns:a14="http://schemas.microsoft.com/office/drawing/2010/main" val="0"/>
              </a:ext>
            </a:extLst>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EC6A31-37EB-463E-9E19-3058C4289730}"/>
              </a:ext>
            </a:extLst>
          </p:cNvPr>
          <p:cNvSpPr>
            <a:spLocks noGrp="1"/>
          </p:cNvSpPr>
          <p:nvPr>
            <p:ph type="title"/>
          </p:nvPr>
        </p:nvSpPr>
        <p:spPr>
          <a:xfrm>
            <a:off x="949740" y="1341636"/>
            <a:ext cx="10048742" cy="598756"/>
          </a:xfrm>
        </p:spPr>
        <p:txBody>
          <a:bodyPr vert="horz" lIns="91440" tIns="45720" rIns="91440" bIns="45720" rtlCol="0" anchor="t">
            <a:normAutofit fontScale="90000"/>
          </a:bodyPr>
          <a:lstStyle/>
          <a:p>
            <a:r>
              <a:rPr lang="en-US" sz="4100" b="1">
                <a:solidFill>
                  <a:schemeClr val="bg1"/>
                </a:solidFill>
              </a:rPr>
              <a:t>Who IS BOLD GROUP?</a:t>
            </a:r>
            <a:endParaRPr lang="en-US" sz="4100" b="1" i="0" kern="1200" cap="all">
              <a:solidFill>
                <a:schemeClr val="bg1"/>
              </a:solidFill>
              <a:effectLst/>
              <a:latin typeface="+mj-lt"/>
              <a:ea typeface="+mj-ea"/>
              <a:cs typeface="+mj-cs"/>
            </a:endParaRPr>
          </a:p>
        </p:txBody>
      </p:sp>
      <p:pic>
        <p:nvPicPr>
          <p:cNvPr id="8" name="Content Placeholder 7" descr="Group of people communicating around a table">
            <a:extLst>
              <a:ext uri="{FF2B5EF4-FFF2-40B4-BE49-F238E27FC236}">
                <a16:creationId xmlns:a16="http://schemas.microsoft.com/office/drawing/2014/main" id="{3D6A19A6-FFBB-4BB3-8380-ED6151DF935F}"/>
              </a:ext>
            </a:extLst>
          </p:cNvPr>
          <p:cNvPicPr>
            <a:picLocks noGrp="1" noChangeAspect="1"/>
          </p:cNvPicPr>
          <p:nvPr>
            <p:ph idx="1"/>
          </p:nvPr>
        </p:nvPicPr>
        <p:blipFill rotWithShape="1">
          <a:blip r:embed="rId5">
            <a:alphaModFix amt="42000"/>
            <a:extLst>
              <a:ext uri="{28A0092B-C50C-407E-A947-70E740481C1C}">
                <a14:useLocalDpi xmlns:a14="http://schemas.microsoft.com/office/drawing/2010/main" val="0"/>
              </a:ext>
            </a:extLst>
          </a:blip>
          <a:srcRect/>
          <a:stretch/>
        </p:blipFill>
        <p:spPr>
          <a:xfrm>
            <a:off x="0" y="1772427"/>
            <a:ext cx="12192000" cy="2818688"/>
          </a:xfrm>
          <a:prstGeom prst="rect">
            <a:avLst/>
          </a:prstGeom>
          <a:noFill/>
        </p:spPr>
      </p:pic>
      <p:sp>
        <p:nvSpPr>
          <p:cNvPr id="6" name="TextBox 5">
            <a:extLst>
              <a:ext uri="{FF2B5EF4-FFF2-40B4-BE49-F238E27FC236}">
                <a16:creationId xmlns:a16="http://schemas.microsoft.com/office/drawing/2014/main" id="{F1D22E42-737F-481E-9EB5-2EE23A6A5CBC}"/>
              </a:ext>
            </a:extLst>
          </p:cNvPr>
          <p:cNvSpPr txBox="1"/>
          <p:nvPr/>
        </p:nvSpPr>
        <p:spPr>
          <a:xfrm>
            <a:off x="732972" y="4597217"/>
            <a:ext cx="10952863" cy="1341438"/>
          </a:xfrm>
          <a:prstGeom prst="rect">
            <a:avLst/>
          </a:prstGeom>
        </p:spPr>
        <p:txBody>
          <a:bodyPr anchor="t">
            <a:noAutofit/>
          </a:bodyPr>
          <a:lstStyle/>
          <a:p>
            <a:pPr marL="0" marR="0" lvl="0" indent="0" algn="l" defTabSz="914400" rtl="0" eaLnBrk="1" fontAlgn="auto" latinLnBrk="0" hangingPunct="1">
              <a:lnSpc>
                <a:spcPct val="150000"/>
              </a:lnSpc>
              <a:spcBef>
                <a:spcPts val="0"/>
              </a:spcBef>
              <a:spcAft>
                <a:spcPts val="600"/>
              </a:spcAft>
              <a:buClr>
                <a:srgbClr val="6B021B"/>
              </a:buClr>
              <a:buSzPct val="100000"/>
              <a:buFontTx/>
              <a:buNone/>
              <a:tabLst/>
              <a:defRPr/>
            </a:pPr>
            <a:r>
              <a:rPr kumimoji="0" lang="en-US" b="0" i="0" u="none" strike="noStrike" kern="1200" cap="none" spc="0" normalizeH="0" baseline="0" noProof="0">
                <a:ln>
                  <a:noFill/>
                </a:ln>
                <a:solidFill>
                  <a:prstClr val="white"/>
                </a:solidFill>
                <a:effectLst/>
                <a:uLnTx/>
                <a:uFillTx/>
                <a:latin typeface="Gill Sans MT" panose="020B0502020104020203"/>
                <a:ea typeface="+mn-ea"/>
                <a:cs typeface="+mn-cs"/>
              </a:rPr>
              <a:t>For over </a:t>
            </a:r>
            <a:r>
              <a:rPr kumimoji="0" lang="en-US" b="1" i="0" u="none" strike="noStrike" kern="1200" cap="none" spc="0" normalizeH="0" baseline="0" noProof="0">
                <a:ln>
                  <a:noFill/>
                </a:ln>
                <a:solidFill>
                  <a:prstClr val="white"/>
                </a:solidFill>
                <a:effectLst/>
                <a:uLnTx/>
                <a:uFillTx/>
                <a:latin typeface="Gill Sans MT" panose="020B0502020104020203"/>
                <a:ea typeface="+mn-ea"/>
                <a:cs typeface="+mn-cs"/>
              </a:rPr>
              <a:t>40 years</a:t>
            </a:r>
            <a:r>
              <a:rPr kumimoji="0" lang="en-US" b="0" i="0" u="none" strike="noStrike" kern="1200" cap="none" spc="0" normalizeH="0" baseline="0" noProof="0">
                <a:ln>
                  <a:noFill/>
                </a:ln>
                <a:solidFill>
                  <a:prstClr val="white"/>
                </a:solidFill>
                <a:effectLst/>
                <a:uLnTx/>
                <a:uFillTx/>
                <a:latin typeface="Gill Sans MT" panose="020B0502020104020203"/>
                <a:ea typeface="+mn-ea"/>
                <a:cs typeface="+mn-cs"/>
              </a:rPr>
              <a:t>, Bold Group has served the security and alarm industry with the most comprehensive array of </a:t>
            </a:r>
            <a:r>
              <a:rPr kumimoji="0" lang="en-US" b="1" i="0" u="none" strike="noStrike" kern="1200" cap="none" spc="0" normalizeH="0" baseline="0" noProof="0">
                <a:ln>
                  <a:noFill/>
                </a:ln>
                <a:solidFill>
                  <a:prstClr val="white"/>
                </a:solidFill>
                <a:effectLst/>
                <a:uLnTx/>
                <a:uFillTx/>
                <a:latin typeface="Gill Sans MT" panose="020B0502020104020203"/>
                <a:ea typeface="+mn-ea"/>
                <a:cs typeface="+mn-cs"/>
              </a:rPr>
              <a:t>alarm monitoring </a:t>
            </a:r>
            <a:r>
              <a:rPr kumimoji="0" lang="en-US" b="0" i="0" u="none" strike="noStrike" kern="1200" cap="none" spc="0" normalizeH="0" baseline="0" noProof="0">
                <a:ln>
                  <a:noFill/>
                </a:ln>
                <a:solidFill>
                  <a:prstClr val="white"/>
                </a:solidFill>
                <a:effectLst/>
                <a:uLnTx/>
                <a:uFillTx/>
                <a:latin typeface="Gill Sans MT" panose="020B0502020104020203"/>
                <a:ea typeface="+mn-ea"/>
                <a:cs typeface="+mn-cs"/>
              </a:rPr>
              <a:t>and integrated financial and </a:t>
            </a:r>
            <a:r>
              <a:rPr kumimoji="0" lang="en-US" b="1" i="0" u="none" strike="noStrike" kern="1200" cap="none" spc="0" normalizeH="0" baseline="0" noProof="0">
                <a:ln>
                  <a:noFill/>
                </a:ln>
                <a:solidFill>
                  <a:prstClr val="white"/>
                </a:solidFill>
                <a:effectLst/>
                <a:uLnTx/>
                <a:uFillTx/>
                <a:latin typeface="Gill Sans MT" panose="020B0502020104020203"/>
                <a:ea typeface="+mn-ea"/>
                <a:cs typeface="+mn-cs"/>
              </a:rPr>
              <a:t>business management solutions </a:t>
            </a:r>
            <a:r>
              <a:rPr kumimoji="0" lang="en-US" b="0" i="0" u="none" strike="noStrike" kern="1200" cap="none" spc="0" normalizeH="0" baseline="0" noProof="0">
                <a:ln>
                  <a:noFill/>
                </a:ln>
                <a:solidFill>
                  <a:prstClr val="white"/>
                </a:solidFill>
                <a:effectLst/>
                <a:uLnTx/>
                <a:uFillTx/>
                <a:latin typeface="Gill Sans MT" panose="020B0502020104020203"/>
                <a:ea typeface="+mn-ea"/>
                <a:cs typeface="+mn-cs"/>
              </a:rPr>
              <a:t>tailored to achieve optimal business performance for central monitoring stations, dealers, and integrators. </a:t>
            </a:r>
            <a:br>
              <a:rPr kumimoji="0" lang="en-US" b="0" i="0" u="none" strike="noStrike" kern="1200" cap="none" spc="0" normalizeH="0" baseline="0" noProof="0">
                <a:ln>
                  <a:noFill/>
                </a:ln>
                <a:solidFill>
                  <a:prstClr val="white"/>
                </a:solidFill>
                <a:effectLst/>
                <a:uLnTx/>
                <a:uFillTx/>
                <a:latin typeface="Gill Sans MT" panose="020B0502020104020203"/>
                <a:ea typeface="+mn-ea"/>
                <a:cs typeface="+mn-cs"/>
              </a:rPr>
            </a:br>
            <a:r>
              <a:rPr kumimoji="0" lang="en-US" b="0" i="0" u="none" strike="noStrike" kern="1200" cap="none" spc="0" normalizeH="0" baseline="0" noProof="0">
                <a:ln>
                  <a:noFill/>
                </a:ln>
                <a:solidFill>
                  <a:prstClr val="white"/>
                </a:solidFill>
                <a:effectLst/>
                <a:uLnTx/>
                <a:uFillTx/>
                <a:latin typeface="Gill Sans MT" panose="020B0502020104020203"/>
                <a:ea typeface="+mn-ea"/>
                <a:cs typeface="+mn-cs"/>
              </a:rPr>
              <a:t>Bold Group was </a:t>
            </a:r>
            <a:r>
              <a:rPr kumimoji="0" lang="en-US" b="1" i="0" u="none" strike="noStrike" kern="1200" cap="none" spc="0" normalizeH="0" baseline="0" noProof="0">
                <a:ln>
                  <a:noFill/>
                </a:ln>
                <a:solidFill>
                  <a:prstClr val="white"/>
                </a:solidFill>
                <a:effectLst/>
                <a:uLnTx/>
                <a:uFillTx/>
                <a:latin typeface="Gill Sans MT" panose="020B0502020104020203"/>
                <a:ea typeface="+mn-ea"/>
                <a:cs typeface="+mn-cs"/>
              </a:rPr>
              <a:t>established in March, 2019 </a:t>
            </a:r>
            <a:r>
              <a:rPr kumimoji="0" lang="en-US" b="0" i="0" u="none" strike="noStrike" kern="1200" cap="none" spc="0" normalizeH="0" baseline="0" noProof="0">
                <a:ln>
                  <a:noFill/>
                </a:ln>
                <a:solidFill>
                  <a:prstClr val="white"/>
                </a:solidFill>
                <a:effectLst/>
                <a:uLnTx/>
                <a:uFillTx/>
                <a:latin typeface="Gill Sans MT" panose="020B0502020104020203"/>
                <a:ea typeface="+mn-ea"/>
                <a:cs typeface="+mn-cs"/>
              </a:rPr>
              <a:t>with the operational merger of Perennial Software, Bold Technologies, SIMS and Secure Global Solutions (SGS). </a:t>
            </a:r>
          </a:p>
        </p:txBody>
      </p:sp>
      <p:sp>
        <p:nvSpPr>
          <p:cNvPr id="3" name="Slide Number Placeholder 2">
            <a:extLst>
              <a:ext uri="{FF2B5EF4-FFF2-40B4-BE49-F238E27FC236}">
                <a16:creationId xmlns:a16="http://schemas.microsoft.com/office/drawing/2014/main" id="{E14C4148-7933-4529-8A47-68E61856BD94}"/>
              </a:ext>
            </a:extLst>
          </p:cNvPr>
          <p:cNvSpPr>
            <a:spLocks noGrp="1"/>
          </p:cNvSpPr>
          <p:nvPr>
            <p:ph type="sldNum" sz="quarter" idx="4"/>
          </p:nvPr>
        </p:nvSpPr>
        <p:spPr>
          <a:xfrm>
            <a:off x="202582" y="6388696"/>
            <a:ext cx="636727" cy="322851"/>
          </a:xfrm>
        </p:spPr>
        <p:txBody>
          <a:bodyPr>
            <a:norm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fld id="{6D22F896-40B5-4ADD-8801-0D06FADFA095}" type="slidenum">
              <a:rPr kumimoji="0" lang="en-US" sz="800" b="0" i="0" u="none" strike="noStrike" kern="1200" cap="none" spc="0" normalizeH="0" baseline="0" noProof="0" smtClean="0">
                <a:ln>
                  <a:noFill/>
                </a:ln>
                <a:solidFill>
                  <a:srgbClr val="454545">
                    <a:lumMod val="60000"/>
                    <a:lumOff val="40000"/>
                  </a:srgbClr>
                </a:solidFill>
                <a:effectLst/>
                <a:uLnTx/>
                <a:uFillTx/>
                <a:latin typeface="Gill Sans MT" panose="020B0502020104020203"/>
                <a:ea typeface="+mn-ea"/>
                <a:cs typeface="+mn-cs"/>
              </a:rPr>
              <a:pPr marL="0" marR="0" lvl="0" indent="0" algn="l" defTabSz="914400" rtl="0" eaLnBrk="1" fontAlgn="auto" latinLnBrk="0" hangingPunct="1">
                <a:lnSpc>
                  <a:spcPct val="100000"/>
                </a:lnSpc>
                <a:spcBef>
                  <a:spcPts val="0"/>
                </a:spcBef>
                <a:spcAft>
                  <a:spcPts val="600"/>
                </a:spcAft>
                <a:buClrTx/>
                <a:buSzTx/>
                <a:buFontTx/>
                <a:buNone/>
                <a:tabLst/>
                <a:defRPr/>
              </a:pPr>
              <a:t>5</a:t>
            </a:fld>
            <a:endParaRPr kumimoji="0" lang="en-US" sz="800" b="0" i="0" u="none" strike="noStrike" kern="1200" cap="none" spc="0" normalizeH="0" baseline="0" noProof="0">
              <a:ln>
                <a:noFill/>
              </a:ln>
              <a:solidFill>
                <a:srgbClr val="454545">
                  <a:lumMod val="60000"/>
                  <a:lumOff val="40000"/>
                </a:srgbClr>
              </a:solidFill>
              <a:effectLst/>
              <a:uLnTx/>
              <a:uFillTx/>
              <a:latin typeface="Gill Sans MT" panose="020B0502020104020203"/>
              <a:ea typeface="+mn-ea"/>
              <a:cs typeface="+mn-cs"/>
            </a:endParaRPr>
          </a:p>
        </p:txBody>
      </p:sp>
      <p:cxnSp>
        <p:nvCxnSpPr>
          <p:cNvPr id="7" name="Straight Connector 6">
            <a:extLst>
              <a:ext uri="{FF2B5EF4-FFF2-40B4-BE49-F238E27FC236}">
                <a16:creationId xmlns:a16="http://schemas.microsoft.com/office/drawing/2014/main" id="{599E8B94-E98B-429D-8D3C-F42DCF6BC629}"/>
              </a:ext>
            </a:extLst>
          </p:cNvPr>
          <p:cNvCxnSpPr/>
          <p:nvPr/>
        </p:nvCxnSpPr>
        <p:spPr>
          <a:xfrm>
            <a:off x="0" y="1772427"/>
            <a:ext cx="1219200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18ECB278-986A-469B-9A2D-CCE99CEB63E2}"/>
              </a:ext>
            </a:extLst>
          </p:cNvPr>
          <p:cNvCxnSpPr/>
          <p:nvPr/>
        </p:nvCxnSpPr>
        <p:spPr>
          <a:xfrm>
            <a:off x="0" y="4595702"/>
            <a:ext cx="1219200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Tree>
    <p:custDataLst>
      <p:tags r:id="rId1"/>
    </p:custDataLst>
    <p:extLst>
      <p:ext uri="{BB962C8B-B14F-4D97-AF65-F5344CB8AC3E}">
        <p14:creationId xmlns:p14="http://schemas.microsoft.com/office/powerpoint/2010/main" val="3148791445"/>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6" name="Picture 75" descr="Text, background pattern&#10;&#10;Description automatically generated">
            <a:extLst>
              <a:ext uri="{FF2B5EF4-FFF2-40B4-BE49-F238E27FC236}">
                <a16:creationId xmlns:a16="http://schemas.microsoft.com/office/drawing/2014/main" id="{03FF878A-3A97-4E87-9467-ED3F1B0C1A07}"/>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0" y="-11743"/>
            <a:ext cx="12192000" cy="1411299"/>
          </a:xfrm>
          <a:prstGeom prst="rect">
            <a:avLst/>
          </a:prstGeom>
        </p:spPr>
      </p:pic>
      <p:sp>
        <p:nvSpPr>
          <p:cNvPr id="32" name="Title 1">
            <a:extLst>
              <a:ext uri="{FF2B5EF4-FFF2-40B4-BE49-F238E27FC236}">
                <a16:creationId xmlns:a16="http://schemas.microsoft.com/office/drawing/2014/main" id="{F95E5BA7-7327-4D14-9BDE-01A1551CAD04}"/>
              </a:ext>
            </a:extLst>
          </p:cNvPr>
          <p:cNvSpPr txBox="1">
            <a:spLocks/>
          </p:cNvSpPr>
          <p:nvPr/>
        </p:nvSpPr>
        <p:spPr>
          <a:xfrm>
            <a:off x="487757" y="751539"/>
            <a:ext cx="11031514" cy="1011518"/>
          </a:xfrm>
          <a:prstGeom prst="rect">
            <a:avLst/>
          </a:prstGeom>
        </p:spPr>
        <p:txBody>
          <a:bodyPr lIns="0" tIns="0" rIns="0" bIns="0" anchor="ctr" anchorCtr="0"/>
          <a:lstStyle>
            <a:lvl1pPr algn="l" defTabSz="914400" rtl="0" eaLnBrk="1" latinLnBrk="0" hangingPunct="1">
              <a:spcBef>
                <a:spcPct val="0"/>
              </a:spcBef>
              <a:buNone/>
              <a:defRPr sz="2800" b="1"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sz="3200" b="1" i="0" u="none" strike="noStrike" kern="1200" cap="none" spc="0" normalizeH="0" baseline="0" noProof="0">
                <a:ln>
                  <a:noFill/>
                </a:ln>
                <a:solidFill>
                  <a:srgbClr val="F3F2F3"/>
                </a:solidFill>
                <a:effectLst/>
                <a:uLnTx/>
                <a:uFillTx/>
                <a:latin typeface="Gill Sans MT" panose="020B0502020104020203"/>
                <a:ea typeface="+mj-ea"/>
                <a:cs typeface="+mj-cs"/>
              </a:rPr>
              <a:t>ALARM MONITORING &amp; </a:t>
            </a:r>
            <a:r>
              <a:rPr lang="en-US" sz="3200">
                <a:solidFill>
                  <a:srgbClr val="F3F2F3"/>
                </a:solidFill>
                <a:latin typeface="Gill Sans MT" panose="020B0502020104020203"/>
              </a:rPr>
              <a:t>BUSINESS</a:t>
            </a:r>
            <a:r>
              <a:rPr kumimoji="0" lang="en-US" sz="3200" b="1" i="0" u="none" strike="noStrike" kern="1200" cap="none" spc="0" normalizeH="0" baseline="0" noProof="0">
                <a:ln>
                  <a:noFill/>
                </a:ln>
                <a:solidFill>
                  <a:srgbClr val="F3F2F3"/>
                </a:solidFill>
                <a:effectLst/>
                <a:uLnTx/>
                <a:uFillTx/>
                <a:latin typeface="Gill Sans MT" panose="020B0502020104020203"/>
                <a:ea typeface="+mj-ea"/>
                <a:cs typeface="+mj-cs"/>
              </a:rPr>
              <a:t> MANAGEMENT</a:t>
            </a:r>
            <a:endParaRPr kumimoji="0" lang="en-US" sz="3200" b="0" i="0" u="none" strike="noStrike" kern="1200" cap="none" spc="0" normalizeH="0" baseline="0" noProof="0">
              <a:ln>
                <a:noFill/>
              </a:ln>
              <a:solidFill>
                <a:srgbClr val="F3F2F3"/>
              </a:solidFill>
              <a:effectLst/>
              <a:uLnTx/>
              <a:uFillTx/>
              <a:latin typeface="Gill Sans MT" panose="020B0502020104020203"/>
              <a:ea typeface="+mj-ea"/>
              <a:cs typeface="+mj-cs"/>
            </a:endParaRPr>
          </a:p>
        </p:txBody>
      </p:sp>
      <p:pic>
        <p:nvPicPr>
          <p:cNvPr id="77" name="Picture 76" descr="Text, background pattern&#10;&#10;Description automatically generated">
            <a:extLst>
              <a:ext uri="{FF2B5EF4-FFF2-40B4-BE49-F238E27FC236}">
                <a16:creationId xmlns:a16="http://schemas.microsoft.com/office/drawing/2014/main" id="{0101BFC2-C6FE-4521-BA63-3B4C39DE501A}"/>
              </a:ext>
            </a:extLst>
          </p:cNvPr>
          <p:cNvPicPr>
            <a:picLocks noChangeAspect="1"/>
          </p:cNvPicPr>
          <p:nvPr/>
        </p:nvPicPr>
        <p:blipFill rotWithShape="1">
          <a:blip r:embed="rId4">
            <a:extLst>
              <a:ext uri="{28A0092B-C50C-407E-A947-70E740481C1C}">
                <a14:useLocalDpi xmlns:a14="http://schemas.microsoft.com/office/drawing/2010/main" val="0"/>
              </a:ext>
            </a:extLst>
          </a:blip>
          <a:srcRect/>
          <a:stretch/>
        </p:blipFill>
        <p:spPr>
          <a:xfrm>
            <a:off x="0" y="6123388"/>
            <a:ext cx="12192000" cy="770656"/>
          </a:xfrm>
          <a:prstGeom prst="rect">
            <a:avLst/>
          </a:prstGeom>
        </p:spPr>
      </p:pic>
      <p:pic>
        <p:nvPicPr>
          <p:cNvPr id="79" name="Graphic 78" descr="Lock with solid fill">
            <a:extLst>
              <a:ext uri="{FF2B5EF4-FFF2-40B4-BE49-F238E27FC236}">
                <a16:creationId xmlns:a16="http://schemas.microsoft.com/office/drawing/2014/main" id="{C3D8E79F-697D-4D7E-8FAA-207D2928B6A0}"/>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4161252" y="2231232"/>
            <a:ext cx="714892" cy="714892"/>
          </a:xfrm>
          <a:prstGeom prst="rect">
            <a:avLst/>
          </a:prstGeom>
        </p:spPr>
      </p:pic>
      <p:sp>
        <p:nvSpPr>
          <p:cNvPr id="18" name="Rectangle 17">
            <a:extLst>
              <a:ext uri="{FF2B5EF4-FFF2-40B4-BE49-F238E27FC236}">
                <a16:creationId xmlns:a16="http://schemas.microsoft.com/office/drawing/2014/main" id="{DF67101B-CEC1-418C-BCAB-760263EC45D8}"/>
              </a:ext>
            </a:extLst>
          </p:cNvPr>
          <p:cNvSpPr/>
          <p:nvPr/>
        </p:nvSpPr>
        <p:spPr>
          <a:xfrm>
            <a:off x="5004647" y="4359564"/>
            <a:ext cx="1081601" cy="883582"/>
          </a:xfrm>
          <a:prstGeom prst="rect">
            <a:avLst/>
          </a:prstGeom>
          <a:solidFill>
            <a:schemeClr val="tx2"/>
          </a:solidFill>
          <a:ln>
            <a:solidFill>
              <a:schemeClr val="tx1">
                <a:lumMod val="85000"/>
                <a:lumOff val="15000"/>
              </a:schemeClr>
            </a:solidFill>
          </a:ln>
          <a:effectLst>
            <a:outerShdw blurRad="50800" dist="38100" dir="2700000" algn="tl" rotWithShape="0">
              <a:prstClr val="black">
                <a:alpha val="40000"/>
              </a:prstClr>
            </a:outerShdw>
          </a:effectLst>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prstClr val="white"/>
                </a:solidFill>
                <a:effectLst/>
                <a:uLnTx/>
                <a:uFillTx/>
                <a:latin typeface="Gill Sans MT" panose="020B0502020104020203"/>
                <a:ea typeface="+mn-ea"/>
                <a:cs typeface="+mn-cs"/>
              </a:rPr>
              <a:t>BUSINESS  MANAGEMENT SOLUTIONS</a:t>
            </a:r>
          </a:p>
        </p:txBody>
      </p:sp>
      <p:pic>
        <p:nvPicPr>
          <p:cNvPr id="28" name="Picture 27" descr="Logo&#10;&#10;Description automatically generated">
            <a:extLst>
              <a:ext uri="{FF2B5EF4-FFF2-40B4-BE49-F238E27FC236}">
                <a16:creationId xmlns:a16="http://schemas.microsoft.com/office/drawing/2014/main" id="{28E3771F-596D-4732-ACC0-8BCC8E2515B1}"/>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933248" y="3200513"/>
            <a:ext cx="2029469" cy="1033785"/>
          </a:xfrm>
          <a:prstGeom prst="rect">
            <a:avLst/>
          </a:prstGeom>
        </p:spPr>
      </p:pic>
      <p:sp>
        <p:nvSpPr>
          <p:cNvPr id="12" name="Rectangle 11">
            <a:extLst>
              <a:ext uri="{FF2B5EF4-FFF2-40B4-BE49-F238E27FC236}">
                <a16:creationId xmlns:a16="http://schemas.microsoft.com/office/drawing/2014/main" id="{C28E59E1-FB41-4190-A3D2-2C1DA66010A2}"/>
              </a:ext>
            </a:extLst>
          </p:cNvPr>
          <p:cNvSpPr/>
          <p:nvPr/>
        </p:nvSpPr>
        <p:spPr>
          <a:xfrm>
            <a:off x="5012307" y="2207016"/>
            <a:ext cx="1081601" cy="883583"/>
          </a:xfrm>
          <a:prstGeom prst="rect">
            <a:avLst/>
          </a:prstGeom>
          <a:gradFill flip="none" rotWithShape="1">
            <a:gsLst>
              <a:gs pos="0">
                <a:schemeClr val="accent1">
                  <a:shade val="30000"/>
                  <a:satMod val="115000"/>
                </a:schemeClr>
              </a:gs>
              <a:gs pos="50000">
                <a:schemeClr val="accent1">
                  <a:shade val="67500"/>
                  <a:satMod val="115000"/>
                </a:schemeClr>
              </a:gs>
              <a:gs pos="100000">
                <a:schemeClr val="accent1">
                  <a:shade val="100000"/>
                  <a:satMod val="115000"/>
                </a:schemeClr>
              </a:gs>
            </a:gsLst>
            <a:lin ang="16200000" scaled="1"/>
            <a:tileRect/>
          </a:gradFill>
          <a:ln>
            <a:solidFill>
              <a:schemeClr val="tx1">
                <a:lumMod val="85000"/>
                <a:lumOff val="15000"/>
              </a:schemeClr>
            </a:solidFill>
          </a:ln>
          <a:effectLst>
            <a:outerShdw blurRad="50800" dist="38100" dir="2700000" algn="tl" rotWithShape="0">
              <a:prstClr val="black">
                <a:alpha val="40000"/>
              </a:prstClr>
            </a:outerShdw>
          </a:effectLst>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prstClr val="white"/>
                </a:solidFill>
                <a:effectLst/>
                <a:uLnTx/>
                <a:uFillTx/>
                <a:latin typeface="Gill Sans MT" panose="020B0502020104020203"/>
                <a:ea typeface="+mn-ea"/>
                <a:cs typeface="+mn-cs"/>
              </a:rPr>
              <a:t>ALARM MONITORING SOFTWARE</a:t>
            </a:r>
          </a:p>
        </p:txBody>
      </p:sp>
      <p:cxnSp>
        <p:nvCxnSpPr>
          <p:cNvPr id="7" name="Straight Connector 6">
            <a:extLst>
              <a:ext uri="{FF2B5EF4-FFF2-40B4-BE49-F238E27FC236}">
                <a16:creationId xmlns:a16="http://schemas.microsoft.com/office/drawing/2014/main" id="{8A08DFEC-8592-47B1-9DF5-B2DD33D0FDC4}"/>
              </a:ext>
            </a:extLst>
          </p:cNvPr>
          <p:cNvCxnSpPr>
            <a:cxnSpLocks/>
          </p:cNvCxnSpPr>
          <p:nvPr/>
        </p:nvCxnSpPr>
        <p:spPr>
          <a:xfrm>
            <a:off x="6817083" y="2007527"/>
            <a:ext cx="0" cy="1214437"/>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65CDBFB6-E2FE-4820-BDCA-7E6CBC4F45E8}"/>
              </a:ext>
            </a:extLst>
          </p:cNvPr>
          <p:cNvCxnSpPr/>
          <p:nvPr/>
        </p:nvCxnSpPr>
        <p:spPr>
          <a:xfrm>
            <a:off x="6811974" y="2007167"/>
            <a:ext cx="988099" cy="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713F0315-E51C-435F-88A5-B4EBE18D4169}"/>
              </a:ext>
            </a:extLst>
          </p:cNvPr>
          <p:cNvCxnSpPr>
            <a:cxnSpLocks/>
          </p:cNvCxnSpPr>
          <p:nvPr/>
        </p:nvCxnSpPr>
        <p:spPr>
          <a:xfrm>
            <a:off x="6217726" y="2641753"/>
            <a:ext cx="1582349" cy="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8D76CBAE-B455-4B03-AFFE-4C5B24E03468}"/>
              </a:ext>
            </a:extLst>
          </p:cNvPr>
          <p:cNvCxnSpPr/>
          <p:nvPr/>
        </p:nvCxnSpPr>
        <p:spPr>
          <a:xfrm>
            <a:off x="6811976" y="3220800"/>
            <a:ext cx="988099" cy="0"/>
          </a:xfrm>
          <a:prstGeom prst="line">
            <a:avLst/>
          </a:prstGeom>
          <a:ln w="12700"/>
        </p:spPr>
        <p:style>
          <a:lnRef idx="1">
            <a:schemeClr val="accent1"/>
          </a:lnRef>
          <a:fillRef idx="0">
            <a:schemeClr val="accent1"/>
          </a:fillRef>
          <a:effectRef idx="0">
            <a:schemeClr val="accent1"/>
          </a:effectRef>
          <a:fontRef idx="minor">
            <a:schemeClr val="tx1"/>
          </a:fontRef>
        </p:style>
      </p:cxnSp>
      <p:grpSp>
        <p:nvGrpSpPr>
          <p:cNvPr id="73" name="Group 72">
            <a:extLst>
              <a:ext uri="{FF2B5EF4-FFF2-40B4-BE49-F238E27FC236}">
                <a16:creationId xmlns:a16="http://schemas.microsoft.com/office/drawing/2014/main" id="{94A4AC85-5111-45D6-8832-7A6ED1D08C81}"/>
              </a:ext>
            </a:extLst>
          </p:cNvPr>
          <p:cNvGrpSpPr/>
          <p:nvPr/>
        </p:nvGrpSpPr>
        <p:grpSpPr>
          <a:xfrm>
            <a:off x="3358492" y="2613984"/>
            <a:ext cx="848984" cy="2183015"/>
            <a:chOff x="1758335" y="2640510"/>
            <a:chExt cx="906023" cy="2314272"/>
          </a:xfrm>
        </p:grpSpPr>
        <p:cxnSp>
          <p:nvCxnSpPr>
            <p:cNvPr id="53" name="Connector: Elbow 52">
              <a:extLst>
                <a:ext uri="{FF2B5EF4-FFF2-40B4-BE49-F238E27FC236}">
                  <a16:creationId xmlns:a16="http://schemas.microsoft.com/office/drawing/2014/main" id="{09F34C4F-0B84-4FA1-AFE4-9926EF1E57C5}"/>
                </a:ext>
              </a:extLst>
            </p:cNvPr>
            <p:cNvCxnSpPr>
              <a:cxnSpLocks/>
            </p:cNvCxnSpPr>
            <p:nvPr/>
          </p:nvCxnSpPr>
          <p:spPr>
            <a:xfrm flipV="1">
              <a:off x="1758335" y="2640510"/>
              <a:ext cx="906023" cy="529372"/>
            </a:xfrm>
            <a:prstGeom prst="bentConnector3">
              <a:avLst>
                <a:gd name="adj1" fmla="val 50000"/>
              </a:avLst>
            </a:prstGeom>
            <a:ln w="12700">
              <a:tailEnd type="triangle"/>
            </a:ln>
          </p:spPr>
          <p:style>
            <a:lnRef idx="1">
              <a:schemeClr val="accent1"/>
            </a:lnRef>
            <a:fillRef idx="0">
              <a:schemeClr val="accent1"/>
            </a:fillRef>
            <a:effectRef idx="0">
              <a:schemeClr val="accent1"/>
            </a:effectRef>
            <a:fontRef idx="minor">
              <a:schemeClr val="tx1"/>
            </a:fontRef>
          </p:style>
        </p:cxnSp>
        <p:cxnSp>
          <p:nvCxnSpPr>
            <p:cNvPr id="65" name="Connector: Elbow 64">
              <a:extLst>
                <a:ext uri="{FF2B5EF4-FFF2-40B4-BE49-F238E27FC236}">
                  <a16:creationId xmlns:a16="http://schemas.microsoft.com/office/drawing/2014/main" id="{44AE4795-6BCD-4AAB-BC9E-0409D6A2CC7F}"/>
                </a:ext>
              </a:extLst>
            </p:cNvPr>
            <p:cNvCxnSpPr>
              <a:cxnSpLocks/>
            </p:cNvCxnSpPr>
            <p:nvPr/>
          </p:nvCxnSpPr>
          <p:spPr>
            <a:xfrm>
              <a:off x="1778627" y="4425410"/>
              <a:ext cx="885731" cy="529372"/>
            </a:xfrm>
            <a:prstGeom prst="bentConnector3">
              <a:avLst>
                <a:gd name="adj1" fmla="val 50000"/>
              </a:avLst>
            </a:prstGeom>
            <a:ln w="12700">
              <a:tailEnd type="triangle"/>
            </a:ln>
          </p:spPr>
          <p:style>
            <a:lnRef idx="1">
              <a:schemeClr val="accent1"/>
            </a:lnRef>
            <a:fillRef idx="0">
              <a:schemeClr val="accent1"/>
            </a:fillRef>
            <a:effectRef idx="0">
              <a:schemeClr val="accent1"/>
            </a:effectRef>
            <a:fontRef idx="minor">
              <a:schemeClr val="tx1"/>
            </a:fontRef>
          </p:style>
        </p:cxnSp>
      </p:grpSp>
      <p:sp>
        <p:nvSpPr>
          <p:cNvPr id="88" name="TextBox 87">
            <a:extLst>
              <a:ext uri="{FF2B5EF4-FFF2-40B4-BE49-F238E27FC236}">
                <a16:creationId xmlns:a16="http://schemas.microsoft.com/office/drawing/2014/main" id="{93F7D7A1-9DFD-4F9F-9CB3-177D33FD40CE}"/>
              </a:ext>
            </a:extLst>
          </p:cNvPr>
          <p:cNvSpPr txBox="1"/>
          <p:nvPr/>
        </p:nvSpPr>
        <p:spPr>
          <a:xfrm>
            <a:off x="3097497" y="6271042"/>
            <a:ext cx="6096000"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rPr>
              <a:t>Comprehensive array of solutions for the Security Industry</a:t>
            </a:r>
            <a:endParaRPr kumimoji="0" lang="en-US" sz="1800" b="0" i="0" u="none" strike="noStrike" kern="1200" cap="none" spc="0" normalizeH="0" baseline="0" noProof="0">
              <a:ln>
                <a:noFill/>
              </a:ln>
              <a:solidFill>
                <a:prstClr val="black"/>
              </a:solidFill>
              <a:effectLst/>
              <a:uLnTx/>
              <a:uFillTx/>
              <a:latin typeface="Gill Sans MT" panose="020B0502020104020203"/>
              <a:ea typeface="+mn-ea"/>
              <a:cs typeface="+mn-cs"/>
            </a:endParaRPr>
          </a:p>
        </p:txBody>
      </p:sp>
      <p:sp>
        <p:nvSpPr>
          <p:cNvPr id="89" name="Slide Number Placeholder 2">
            <a:extLst>
              <a:ext uri="{FF2B5EF4-FFF2-40B4-BE49-F238E27FC236}">
                <a16:creationId xmlns:a16="http://schemas.microsoft.com/office/drawing/2014/main" id="{AD4998A8-3D6F-403B-A847-02507F4BD046}"/>
              </a:ext>
            </a:extLst>
          </p:cNvPr>
          <p:cNvSpPr txBox="1">
            <a:spLocks/>
          </p:cNvSpPr>
          <p:nvPr/>
        </p:nvSpPr>
        <p:spPr>
          <a:xfrm>
            <a:off x="202582" y="6388696"/>
            <a:ext cx="636727" cy="322851"/>
          </a:xfrm>
          <a:prstGeom prst="rect">
            <a:avLst/>
          </a:prstGeom>
        </p:spPr>
        <p:txBody>
          <a:bodyP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600"/>
              </a:spcAft>
              <a:buClrTx/>
              <a:buSzTx/>
              <a:buFontTx/>
              <a:buNone/>
              <a:tabLst/>
              <a:defRPr/>
            </a:pPr>
            <a:fld id="{6D22F896-40B5-4ADD-8801-0D06FADFA095}" type="slidenum">
              <a:rPr kumimoji="0" lang="en-US" sz="1400" b="0" i="0" u="none" strike="noStrike" kern="1200" cap="none" spc="0" normalizeH="0" baseline="0" noProof="0" smtClean="0">
                <a:ln>
                  <a:noFill/>
                </a:ln>
                <a:solidFill>
                  <a:prstClr val="white">
                    <a:lumMod val="75000"/>
                  </a:prstClr>
                </a:solidFill>
                <a:effectLst/>
                <a:uLnTx/>
                <a:uFillTx/>
                <a:latin typeface="Gill Sans MT" panose="020B0502020104020203"/>
                <a:ea typeface="+mn-ea"/>
                <a:cs typeface="+mn-cs"/>
              </a:rPr>
              <a:pPr marL="0" marR="0" lvl="0" indent="0" algn="l" defTabSz="914400" rtl="0" eaLnBrk="1" fontAlgn="auto" latinLnBrk="0" hangingPunct="1">
                <a:lnSpc>
                  <a:spcPct val="100000"/>
                </a:lnSpc>
                <a:spcBef>
                  <a:spcPts val="0"/>
                </a:spcBef>
                <a:spcAft>
                  <a:spcPts val="600"/>
                </a:spcAft>
                <a:buClrTx/>
                <a:buSzTx/>
                <a:buFontTx/>
                <a:buNone/>
                <a:tabLst/>
                <a:defRPr/>
              </a:pPr>
              <a:t>6</a:t>
            </a:fld>
            <a:endParaRPr kumimoji="0" lang="en-US" sz="1800" b="0" i="0" u="none" strike="noStrike" kern="1200" cap="none" spc="0" normalizeH="0" baseline="0" noProof="0">
              <a:ln>
                <a:noFill/>
              </a:ln>
              <a:solidFill>
                <a:prstClr val="white">
                  <a:lumMod val="75000"/>
                </a:prstClr>
              </a:solidFill>
              <a:effectLst/>
              <a:uLnTx/>
              <a:uFillTx/>
              <a:latin typeface="Gill Sans MT" panose="020B0502020104020203"/>
              <a:ea typeface="+mn-ea"/>
              <a:cs typeface="+mn-cs"/>
            </a:endParaRPr>
          </a:p>
        </p:txBody>
      </p:sp>
      <p:cxnSp>
        <p:nvCxnSpPr>
          <p:cNvPr id="42" name="Straight Connector 41">
            <a:extLst>
              <a:ext uri="{FF2B5EF4-FFF2-40B4-BE49-F238E27FC236}">
                <a16:creationId xmlns:a16="http://schemas.microsoft.com/office/drawing/2014/main" id="{05F00A80-5907-4D79-9180-B4650F05344E}"/>
              </a:ext>
            </a:extLst>
          </p:cNvPr>
          <p:cNvCxnSpPr>
            <a:cxnSpLocks/>
          </p:cNvCxnSpPr>
          <p:nvPr/>
        </p:nvCxnSpPr>
        <p:spPr>
          <a:xfrm>
            <a:off x="6193921" y="4797001"/>
            <a:ext cx="700905" cy="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44C23635-1C66-486B-BB65-F1C06F511D5D}"/>
              </a:ext>
            </a:extLst>
          </p:cNvPr>
          <p:cNvCxnSpPr>
            <a:cxnSpLocks/>
          </p:cNvCxnSpPr>
          <p:nvPr/>
        </p:nvCxnSpPr>
        <p:spPr>
          <a:xfrm>
            <a:off x="6893283" y="4162558"/>
            <a:ext cx="9525" cy="121920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AE61175C-39BF-405D-973E-665EA5C4215C}"/>
              </a:ext>
            </a:extLst>
          </p:cNvPr>
          <p:cNvCxnSpPr>
            <a:cxnSpLocks/>
          </p:cNvCxnSpPr>
          <p:nvPr/>
        </p:nvCxnSpPr>
        <p:spPr>
          <a:xfrm>
            <a:off x="6894827" y="4162078"/>
            <a:ext cx="787302" cy="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3A7D40BA-D57A-4274-B690-1C01176085B9}"/>
              </a:ext>
            </a:extLst>
          </p:cNvPr>
          <p:cNvCxnSpPr>
            <a:cxnSpLocks/>
          </p:cNvCxnSpPr>
          <p:nvPr/>
        </p:nvCxnSpPr>
        <p:spPr>
          <a:xfrm>
            <a:off x="6894829" y="5375712"/>
            <a:ext cx="787300" cy="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98AF024A-BC56-42B7-AAA1-8EC116A0C668}"/>
              </a:ext>
            </a:extLst>
          </p:cNvPr>
          <p:cNvCxnSpPr>
            <a:cxnSpLocks/>
          </p:cNvCxnSpPr>
          <p:nvPr/>
        </p:nvCxnSpPr>
        <p:spPr>
          <a:xfrm>
            <a:off x="6902808" y="4796999"/>
            <a:ext cx="700905" cy="0"/>
          </a:xfrm>
          <a:prstGeom prst="line">
            <a:avLst/>
          </a:prstGeom>
          <a:ln w="12700"/>
        </p:spPr>
        <p:style>
          <a:lnRef idx="1">
            <a:schemeClr val="accent1"/>
          </a:lnRef>
          <a:fillRef idx="0">
            <a:schemeClr val="accent1"/>
          </a:fillRef>
          <a:effectRef idx="0">
            <a:schemeClr val="accent1"/>
          </a:effectRef>
          <a:fontRef idx="minor">
            <a:schemeClr val="tx1"/>
          </a:fontRef>
        </p:style>
      </p:cxnSp>
      <p:pic>
        <p:nvPicPr>
          <p:cNvPr id="13" name="Picture 12">
            <a:extLst>
              <a:ext uri="{FF2B5EF4-FFF2-40B4-BE49-F238E27FC236}">
                <a16:creationId xmlns:a16="http://schemas.microsoft.com/office/drawing/2014/main" id="{D7FB1D7D-DE25-31C7-760A-F546332BE14F}"/>
              </a:ext>
            </a:extLst>
          </p:cNvPr>
          <p:cNvPicPr>
            <a:picLocks noChangeAspect="1"/>
          </p:cNvPicPr>
          <p:nvPr/>
        </p:nvPicPr>
        <p:blipFill rotWithShape="1">
          <a:blip r:embed="rId8">
            <a:extLst>
              <a:ext uri="{28A0092B-C50C-407E-A947-70E740481C1C}">
                <a14:useLocalDpi xmlns:a14="http://schemas.microsoft.com/office/drawing/2010/main" val="0"/>
              </a:ext>
            </a:extLst>
          </a:blip>
          <a:srcRect r="51421" b="1867"/>
          <a:stretch/>
        </p:blipFill>
        <p:spPr>
          <a:xfrm>
            <a:off x="7747918" y="2487220"/>
            <a:ext cx="1497459" cy="269870"/>
          </a:xfrm>
          <a:prstGeom prst="rect">
            <a:avLst/>
          </a:prstGeom>
        </p:spPr>
      </p:pic>
      <p:pic>
        <p:nvPicPr>
          <p:cNvPr id="14" name="Picture 13">
            <a:extLst>
              <a:ext uri="{FF2B5EF4-FFF2-40B4-BE49-F238E27FC236}">
                <a16:creationId xmlns:a16="http://schemas.microsoft.com/office/drawing/2014/main" id="{C1CC3B26-CE97-04AE-2A57-C15C6D238E2A}"/>
              </a:ext>
            </a:extLst>
          </p:cNvPr>
          <p:cNvPicPr>
            <a:picLocks noChangeAspect="1"/>
          </p:cNvPicPr>
          <p:nvPr/>
        </p:nvPicPr>
        <p:blipFill rotWithShape="1">
          <a:blip r:embed="rId9">
            <a:extLst>
              <a:ext uri="{28A0092B-C50C-407E-A947-70E740481C1C}">
                <a14:useLocalDpi xmlns:a14="http://schemas.microsoft.com/office/drawing/2010/main" val="0"/>
              </a:ext>
            </a:extLst>
          </a:blip>
          <a:srcRect r="54518" b="-2617"/>
          <a:stretch/>
        </p:blipFill>
        <p:spPr>
          <a:xfrm>
            <a:off x="7758219" y="1851764"/>
            <a:ext cx="1353058" cy="292193"/>
          </a:xfrm>
          <a:prstGeom prst="rect">
            <a:avLst/>
          </a:prstGeom>
        </p:spPr>
      </p:pic>
      <p:pic>
        <p:nvPicPr>
          <p:cNvPr id="17" name="Picture 16" descr="Logo&#10;&#10;Description automatically generated">
            <a:extLst>
              <a:ext uri="{FF2B5EF4-FFF2-40B4-BE49-F238E27FC236}">
                <a16:creationId xmlns:a16="http://schemas.microsoft.com/office/drawing/2014/main" id="{B9DC4FED-C700-255E-F060-F324D97E397B}"/>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7777247" y="4053651"/>
            <a:ext cx="1404684" cy="197860"/>
          </a:xfrm>
          <a:prstGeom prst="rect">
            <a:avLst/>
          </a:prstGeom>
        </p:spPr>
      </p:pic>
      <p:pic>
        <p:nvPicPr>
          <p:cNvPr id="21" name="Picture 20" descr="Logo&#10;&#10;Description automatically generated">
            <a:extLst>
              <a:ext uri="{FF2B5EF4-FFF2-40B4-BE49-F238E27FC236}">
                <a16:creationId xmlns:a16="http://schemas.microsoft.com/office/drawing/2014/main" id="{17074271-E69D-48B9-8BB3-9F7FCA2C92D6}"/>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7682129" y="4675364"/>
            <a:ext cx="2102879" cy="269870"/>
          </a:xfrm>
          <a:prstGeom prst="rect">
            <a:avLst/>
          </a:prstGeom>
        </p:spPr>
      </p:pic>
      <p:pic>
        <p:nvPicPr>
          <p:cNvPr id="24" name="Graphic 23" descr="Business Growth with solid fill">
            <a:extLst>
              <a:ext uri="{FF2B5EF4-FFF2-40B4-BE49-F238E27FC236}">
                <a16:creationId xmlns:a16="http://schemas.microsoft.com/office/drawing/2014/main" id="{B4CC615B-9A21-26FA-C99A-ED9C95ABD8A6}"/>
              </a:ext>
            </a:extLst>
          </p:cNvPr>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p:blipFill>
        <p:spPr>
          <a:xfrm>
            <a:off x="4168245" y="4346767"/>
            <a:ext cx="700905" cy="700905"/>
          </a:xfrm>
          <a:prstGeom prst="rect">
            <a:avLst/>
          </a:prstGeom>
        </p:spPr>
      </p:pic>
      <p:pic>
        <p:nvPicPr>
          <p:cNvPr id="3" name="Picture 2">
            <a:extLst>
              <a:ext uri="{FF2B5EF4-FFF2-40B4-BE49-F238E27FC236}">
                <a16:creationId xmlns:a16="http://schemas.microsoft.com/office/drawing/2014/main" id="{8FD6559E-9E5D-891D-EC4A-B2293015E11F}"/>
              </a:ext>
            </a:extLst>
          </p:cNvPr>
          <p:cNvPicPr>
            <a:picLocks noChangeAspect="1"/>
          </p:cNvPicPr>
          <p:nvPr/>
        </p:nvPicPr>
        <p:blipFill rotWithShape="1">
          <a:blip r:embed="rId14">
            <a:extLst>
              <a:ext uri="{28A0092B-C50C-407E-A947-70E740481C1C}">
                <a14:useLocalDpi xmlns:a14="http://schemas.microsoft.com/office/drawing/2010/main" val="0"/>
              </a:ext>
            </a:extLst>
          </a:blip>
          <a:srcRect r="42052"/>
          <a:stretch/>
        </p:blipFill>
        <p:spPr>
          <a:xfrm>
            <a:off x="7709844" y="5275065"/>
            <a:ext cx="1878772" cy="239260"/>
          </a:xfrm>
          <a:prstGeom prst="rect">
            <a:avLst/>
          </a:prstGeom>
        </p:spPr>
      </p:pic>
      <p:pic>
        <p:nvPicPr>
          <p:cNvPr id="5" name="Picture 4">
            <a:extLst>
              <a:ext uri="{FF2B5EF4-FFF2-40B4-BE49-F238E27FC236}">
                <a16:creationId xmlns:a16="http://schemas.microsoft.com/office/drawing/2014/main" id="{AB54127D-B48E-1AE0-5FAA-F3B346D883B3}"/>
              </a:ext>
            </a:extLst>
          </p:cNvPr>
          <p:cNvPicPr>
            <a:picLocks noChangeAspect="1"/>
          </p:cNvPicPr>
          <p:nvPr/>
        </p:nvPicPr>
        <p:blipFill rotWithShape="1">
          <a:blip r:embed="rId15">
            <a:extLst>
              <a:ext uri="{28A0092B-C50C-407E-A947-70E740481C1C}">
                <a14:useLocalDpi xmlns:a14="http://schemas.microsoft.com/office/drawing/2010/main" val="0"/>
              </a:ext>
            </a:extLst>
          </a:blip>
          <a:srcRect r="64585"/>
          <a:stretch/>
        </p:blipFill>
        <p:spPr>
          <a:xfrm>
            <a:off x="7837798" y="3080993"/>
            <a:ext cx="907545" cy="289867"/>
          </a:xfrm>
          <a:prstGeom prst="rect">
            <a:avLst/>
          </a:prstGeom>
        </p:spPr>
      </p:pic>
    </p:spTree>
    <p:extLst>
      <p:ext uri="{BB962C8B-B14F-4D97-AF65-F5344CB8AC3E}">
        <p14:creationId xmlns:p14="http://schemas.microsoft.com/office/powerpoint/2010/main" val="28372806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 name="Rectangle 52">
            <a:extLst>
              <a:ext uri="{FF2B5EF4-FFF2-40B4-BE49-F238E27FC236}">
                <a16:creationId xmlns:a16="http://schemas.microsoft.com/office/drawing/2014/main" id="{4071FE1B-39AF-B928-ABE6-EE28BA955E35}"/>
              </a:ext>
            </a:extLst>
          </p:cNvPr>
          <p:cNvSpPr/>
          <p:nvPr/>
        </p:nvSpPr>
        <p:spPr>
          <a:xfrm>
            <a:off x="1406023" y="3916999"/>
            <a:ext cx="5005410" cy="619531"/>
          </a:xfrm>
          <a:prstGeom prst="rect">
            <a:avLst/>
          </a:prstGeom>
          <a:solidFill>
            <a:schemeClr val="tx2">
              <a:lumMod val="20000"/>
              <a:lumOff val="80000"/>
            </a:schemeClr>
          </a:solidFill>
          <a:ln>
            <a:noFill/>
          </a:ln>
        </p:spPr>
        <p:style>
          <a:lnRef idx="0">
            <a:scrgbClr r="0" g="0" b="0"/>
          </a:lnRef>
          <a:fillRef idx="0">
            <a:scrgbClr r="0" g="0" b="0"/>
          </a:fillRef>
          <a:effectRef idx="0">
            <a:scrgbClr r="0" g="0" b="0"/>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33" name="Rectangle 32">
            <a:extLst>
              <a:ext uri="{FF2B5EF4-FFF2-40B4-BE49-F238E27FC236}">
                <a16:creationId xmlns:a16="http://schemas.microsoft.com/office/drawing/2014/main" id="{9D24F06C-724F-3F3D-0C9B-3BEF6957E1ED}"/>
              </a:ext>
            </a:extLst>
          </p:cNvPr>
          <p:cNvSpPr/>
          <p:nvPr/>
        </p:nvSpPr>
        <p:spPr>
          <a:xfrm>
            <a:off x="1406023" y="2202497"/>
            <a:ext cx="5005410" cy="619531"/>
          </a:xfrm>
          <a:prstGeom prst="rect">
            <a:avLst/>
          </a:prstGeom>
          <a:solidFill>
            <a:schemeClr val="tx2">
              <a:lumMod val="20000"/>
              <a:lumOff val="80000"/>
            </a:schemeClr>
          </a:solidFill>
          <a:ln>
            <a:noFill/>
          </a:ln>
        </p:spPr>
        <p:style>
          <a:lnRef idx="0">
            <a:scrgbClr r="0" g="0" b="0"/>
          </a:lnRef>
          <a:fillRef idx="0">
            <a:scrgbClr r="0" g="0" b="0"/>
          </a:fillRef>
          <a:effectRef idx="0">
            <a:scrgbClr r="0" g="0" b="0"/>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52" name="Rectangle 51">
            <a:extLst>
              <a:ext uri="{FF2B5EF4-FFF2-40B4-BE49-F238E27FC236}">
                <a16:creationId xmlns:a16="http://schemas.microsoft.com/office/drawing/2014/main" id="{3A176874-A39D-D9EF-A951-9F5BDE63BB9E}"/>
              </a:ext>
            </a:extLst>
          </p:cNvPr>
          <p:cNvSpPr/>
          <p:nvPr/>
        </p:nvSpPr>
        <p:spPr>
          <a:xfrm>
            <a:off x="1392709" y="3070773"/>
            <a:ext cx="5005410" cy="619531"/>
          </a:xfrm>
          <a:prstGeom prst="rect">
            <a:avLst/>
          </a:prstGeom>
          <a:solidFill>
            <a:schemeClr val="tx2">
              <a:lumMod val="20000"/>
              <a:lumOff val="80000"/>
            </a:schemeClr>
          </a:solidFill>
          <a:ln>
            <a:noFill/>
          </a:ln>
        </p:spPr>
        <p:style>
          <a:lnRef idx="0">
            <a:scrgbClr r="0" g="0" b="0"/>
          </a:lnRef>
          <a:fillRef idx="0">
            <a:scrgbClr r="0" g="0" b="0"/>
          </a:fillRef>
          <a:effectRef idx="0">
            <a:scrgbClr r="0" g="0" b="0"/>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54" name="Rectangle 53">
            <a:extLst>
              <a:ext uri="{FF2B5EF4-FFF2-40B4-BE49-F238E27FC236}">
                <a16:creationId xmlns:a16="http://schemas.microsoft.com/office/drawing/2014/main" id="{0D7C531D-90AB-2460-5D42-1F9A88F2B8FB}"/>
              </a:ext>
            </a:extLst>
          </p:cNvPr>
          <p:cNvSpPr/>
          <p:nvPr/>
        </p:nvSpPr>
        <p:spPr>
          <a:xfrm>
            <a:off x="1406023" y="4777288"/>
            <a:ext cx="5005410" cy="619531"/>
          </a:xfrm>
          <a:prstGeom prst="rect">
            <a:avLst/>
          </a:prstGeom>
          <a:solidFill>
            <a:schemeClr val="tx2">
              <a:lumMod val="20000"/>
              <a:lumOff val="80000"/>
            </a:schemeClr>
          </a:solidFill>
          <a:ln>
            <a:noFill/>
          </a:ln>
        </p:spPr>
        <p:style>
          <a:lnRef idx="0">
            <a:scrgbClr r="0" g="0" b="0"/>
          </a:lnRef>
          <a:fillRef idx="0">
            <a:scrgbClr r="0" g="0" b="0"/>
          </a:fillRef>
          <a:effectRef idx="0">
            <a:scrgbClr r="0" g="0" b="0"/>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55" name="Rectangle 54">
            <a:extLst>
              <a:ext uri="{FF2B5EF4-FFF2-40B4-BE49-F238E27FC236}">
                <a16:creationId xmlns:a16="http://schemas.microsoft.com/office/drawing/2014/main" id="{07281665-D62D-8CB7-30DE-893A34990D0A}"/>
              </a:ext>
            </a:extLst>
          </p:cNvPr>
          <p:cNvSpPr/>
          <p:nvPr/>
        </p:nvSpPr>
        <p:spPr>
          <a:xfrm>
            <a:off x="1406023" y="5651060"/>
            <a:ext cx="5005410" cy="619531"/>
          </a:xfrm>
          <a:prstGeom prst="rect">
            <a:avLst/>
          </a:prstGeom>
          <a:solidFill>
            <a:schemeClr val="tx2">
              <a:lumMod val="20000"/>
              <a:lumOff val="80000"/>
            </a:schemeClr>
          </a:solidFill>
          <a:ln>
            <a:noFill/>
          </a:ln>
        </p:spPr>
        <p:style>
          <a:lnRef idx="0">
            <a:scrgbClr r="0" g="0" b="0"/>
          </a:lnRef>
          <a:fillRef idx="0">
            <a:scrgbClr r="0" g="0" b="0"/>
          </a:fillRef>
          <a:effectRef idx="0">
            <a:scrgbClr r="0" g="0" b="0"/>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latin typeface="Open Sans" panose="020B0606030504020204" pitchFamily="34" charset="0"/>
              <a:ea typeface="Open Sans" panose="020B0606030504020204" pitchFamily="34" charset="0"/>
              <a:cs typeface="Open Sans" panose="020B0606030504020204" pitchFamily="34" charset="0"/>
            </a:endParaRPr>
          </a:p>
        </p:txBody>
      </p:sp>
      <p:pic>
        <p:nvPicPr>
          <p:cNvPr id="1026" name="Picture 2" descr="Meeting Agenda Images – Browse 382,643 Stock Photos, Vectors, and Video |  Adobe Stock">
            <a:extLst>
              <a:ext uri="{FF2B5EF4-FFF2-40B4-BE49-F238E27FC236}">
                <a16:creationId xmlns:a16="http://schemas.microsoft.com/office/drawing/2014/main" id="{909D254E-C6AF-3353-7B6E-D7713FED4949}"/>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54925" t="-1443" r="11871" b="-2775"/>
          <a:stretch/>
        </p:blipFill>
        <p:spPr bwMode="auto">
          <a:xfrm>
            <a:off x="7493735" y="552635"/>
            <a:ext cx="3672450" cy="5689250"/>
          </a:xfrm>
          <a:prstGeom prst="rect">
            <a:avLst/>
          </a:prstGeom>
          <a:noFill/>
          <a:effectLst>
            <a:softEdge rad="63500"/>
          </a:effectLst>
          <a:extLst>
            <a:ext uri="{909E8E84-426E-40DD-AFC4-6F175D3DCCD1}">
              <a14:hiddenFill xmlns:a14="http://schemas.microsoft.com/office/drawing/2010/main">
                <a:solidFill>
                  <a:srgbClr val="FFFFFF"/>
                </a:solidFill>
              </a14:hiddenFill>
            </a:ext>
          </a:extLst>
        </p:spPr>
      </p:pic>
      <p:sp>
        <p:nvSpPr>
          <p:cNvPr id="9" name="Title 6">
            <a:extLst>
              <a:ext uri="{FF2B5EF4-FFF2-40B4-BE49-F238E27FC236}">
                <a16:creationId xmlns:a16="http://schemas.microsoft.com/office/drawing/2014/main" id="{9F175C3B-5B41-0A6C-4B69-7CBAEFF363BD}"/>
              </a:ext>
            </a:extLst>
          </p:cNvPr>
          <p:cNvSpPr>
            <a:spLocks noGrp="1"/>
          </p:cNvSpPr>
          <p:nvPr>
            <p:ph type="title"/>
          </p:nvPr>
        </p:nvSpPr>
        <p:spPr>
          <a:xfrm>
            <a:off x="946328" y="1255389"/>
            <a:ext cx="3908585" cy="690788"/>
          </a:xfrm>
        </p:spPr>
        <p:txBody>
          <a:bodyPr>
            <a:noAutofit/>
          </a:bodyPr>
          <a:lstStyle/>
          <a:p>
            <a:r>
              <a:rPr lang="en-US" sz="4400" b="1">
                <a:solidFill>
                  <a:srgbClr val="333333"/>
                </a:solidFill>
                <a:latin typeface="+mj-lt"/>
              </a:rPr>
              <a:t>agenda</a:t>
            </a:r>
          </a:p>
        </p:txBody>
      </p:sp>
      <p:sp>
        <p:nvSpPr>
          <p:cNvPr id="21" name="TextBox 12">
            <a:extLst>
              <a:ext uri="{FF2B5EF4-FFF2-40B4-BE49-F238E27FC236}">
                <a16:creationId xmlns:a16="http://schemas.microsoft.com/office/drawing/2014/main" id="{9F8EC29D-FDEC-3AEB-3328-0809069E221F}"/>
              </a:ext>
            </a:extLst>
          </p:cNvPr>
          <p:cNvSpPr txBox="1"/>
          <p:nvPr/>
        </p:nvSpPr>
        <p:spPr>
          <a:xfrm>
            <a:off x="707440" y="4953843"/>
            <a:ext cx="681128" cy="584775"/>
          </a:xfrm>
          <a:prstGeom prst="rect">
            <a:avLst/>
          </a:prstGeom>
          <a:noFill/>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3200" b="1">
                <a:solidFill>
                  <a:schemeClr val="tx2"/>
                </a:solidFill>
                <a:latin typeface="Open Sans" panose="020B0606030504020204" pitchFamily="34" charset="0"/>
                <a:ea typeface="Open Sans" panose="020B0606030504020204" pitchFamily="34" charset="0"/>
                <a:cs typeface="Open Sans" panose="020B0606030504020204" pitchFamily="34" charset="0"/>
              </a:rPr>
              <a:t>04</a:t>
            </a:r>
          </a:p>
        </p:txBody>
      </p:sp>
      <p:sp>
        <p:nvSpPr>
          <p:cNvPr id="24" name="TextBox 15">
            <a:extLst>
              <a:ext uri="{FF2B5EF4-FFF2-40B4-BE49-F238E27FC236}">
                <a16:creationId xmlns:a16="http://schemas.microsoft.com/office/drawing/2014/main" id="{92BC3E46-3660-2504-10DA-402340F08F93}"/>
              </a:ext>
            </a:extLst>
          </p:cNvPr>
          <p:cNvSpPr txBox="1"/>
          <p:nvPr/>
        </p:nvSpPr>
        <p:spPr>
          <a:xfrm>
            <a:off x="694126" y="4107666"/>
            <a:ext cx="681128" cy="584775"/>
          </a:xfrm>
          <a:prstGeom prst="rect">
            <a:avLst/>
          </a:prstGeom>
          <a:noFill/>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3200" b="1">
                <a:solidFill>
                  <a:schemeClr val="tx2"/>
                </a:solidFill>
                <a:latin typeface="Open Sans" panose="020B0606030504020204" pitchFamily="34" charset="0"/>
                <a:ea typeface="Open Sans" panose="020B0606030504020204" pitchFamily="34" charset="0"/>
                <a:cs typeface="Open Sans" panose="020B0606030504020204" pitchFamily="34" charset="0"/>
              </a:rPr>
              <a:t>03</a:t>
            </a:r>
          </a:p>
        </p:txBody>
      </p:sp>
      <p:sp>
        <p:nvSpPr>
          <p:cNvPr id="27" name="TextBox 18">
            <a:extLst>
              <a:ext uri="{FF2B5EF4-FFF2-40B4-BE49-F238E27FC236}">
                <a16:creationId xmlns:a16="http://schemas.microsoft.com/office/drawing/2014/main" id="{69F6EE63-5E49-91B0-03E7-28293AC60025}"/>
              </a:ext>
            </a:extLst>
          </p:cNvPr>
          <p:cNvSpPr txBox="1"/>
          <p:nvPr/>
        </p:nvSpPr>
        <p:spPr>
          <a:xfrm>
            <a:off x="694126" y="3255327"/>
            <a:ext cx="681128" cy="584775"/>
          </a:xfrm>
          <a:prstGeom prst="rect">
            <a:avLst/>
          </a:prstGeom>
          <a:noFill/>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3200" b="1">
                <a:solidFill>
                  <a:schemeClr val="tx2"/>
                </a:solidFill>
                <a:latin typeface="Open Sans" panose="020B0606030504020204" pitchFamily="34" charset="0"/>
                <a:ea typeface="Open Sans" panose="020B0606030504020204" pitchFamily="34" charset="0"/>
                <a:cs typeface="Open Sans" panose="020B0606030504020204" pitchFamily="34" charset="0"/>
              </a:rPr>
              <a:t>02</a:t>
            </a:r>
          </a:p>
        </p:txBody>
      </p:sp>
      <p:cxnSp>
        <p:nvCxnSpPr>
          <p:cNvPr id="29" name="Straight Connector 28">
            <a:extLst>
              <a:ext uri="{FF2B5EF4-FFF2-40B4-BE49-F238E27FC236}">
                <a16:creationId xmlns:a16="http://schemas.microsoft.com/office/drawing/2014/main" id="{B5EB2E63-9D7B-B955-6407-222D936514BF}"/>
              </a:ext>
            </a:extLst>
          </p:cNvPr>
          <p:cNvCxnSpPr>
            <a:cxnSpLocks/>
          </p:cNvCxnSpPr>
          <p:nvPr/>
        </p:nvCxnSpPr>
        <p:spPr>
          <a:xfrm>
            <a:off x="789680" y="2823016"/>
            <a:ext cx="5608439" cy="0"/>
          </a:xfrm>
          <a:prstGeom prst="line">
            <a:avLst/>
          </a:prstGeom>
          <a:ln w="19050">
            <a:solidFill>
              <a:schemeClr val="accent3">
                <a:lumMod val="75000"/>
              </a:schemeClr>
            </a:solidFill>
          </a:ln>
        </p:spPr>
        <p:style>
          <a:lnRef idx="2">
            <a:schemeClr val="accent1"/>
          </a:lnRef>
          <a:fillRef idx="0">
            <a:schemeClr val="accent1"/>
          </a:fillRef>
          <a:effectRef idx="1">
            <a:schemeClr val="accent1"/>
          </a:effectRef>
          <a:fontRef idx="minor">
            <a:schemeClr val="tx1"/>
          </a:fontRef>
        </p:style>
      </p:cxnSp>
      <p:sp>
        <p:nvSpPr>
          <p:cNvPr id="30" name="TextBox 21">
            <a:extLst>
              <a:ext uri="{FF2B5EF4-FFF2-40B4-BE49-F238E27FC236}">
                <a16:creationId xmlns:a16="http://schemas.microsoft.com/office/drawing/2014/main" id="{E73CA2EA-294C-8CD9-5709-BEE7E8347A97}"/>
              </a:ext>
            </a:extLst>
          </p:cNvPr>
          <p:cNvSpPr txBox="1"/>
          <p:nvPr/>
        </p:nvSpPr>
        <p:spPr>
          <a:xfrm>
            <a:off x="712143" y="2390289"/>
            <a:ext cx="681128" cy="584775"/>
          </a:xfrm>
          <a:prstGeom prst="rect">
            <a:avLst/>
          </a:prstGeom>
          <a:noFill/>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3200" b="1">
                <a:solidFill>
                  <a:schemeClr val="tx2"/>
                </a:solidFill>
                <a:latin typeface="Open Sans" panose="020B0606030504020204" pitchFamily="34" charset="0"/>
                <a:ea typeface="Open Sans" panose="020B0606030504020204" pitchFamily="34" charset="0"/>
                <a:cs typeface="Open Sans" panose="020B0606030504020204" pitchFamily="34" charset="0"/>
              </a:rPr>
              <a:t>01</a:t>
            </a:r>
          </a:p>
        </p:txBody>
      </p:sp>
      <p:sp>
        <p:nvSpPr>
          <p:cNvPr id="34" name="Content Placeholder 2">
            <a:extLst>
              <a:ext uri="{FF2B5EF4-FFF2-40B4-BE49-F238E27FC236}">
                <a16:creationId xmlns:a16="http://schemas.microsoft.com/office/drawing/2014/main" id="{B2AD8883-AB11-92EE-B87C-BB40AC69E4B7}"/>
              </a:ext>
            </a:extLst>
          </p:cNvPr>
          <p:cNvSpPr txBox="1">
            <a:spLocks/>
          </p:cNvSpPr>
          <p:nvPr/>
        </p:nvSpPr>
        <p:spPr>
          <a:xfrm>
            <a:off x="1558962" y="2474126"/>
            <a:ext cx="5136071" cy="352365"/>
          </a:xfrm>
          <a:prstGeom prst="rect">
            <a:avLst/>
          </a:prstGeom>
        </p:spPr>
        <p:txBody>
          <a:bodyPr lIns="91440" tIns="45720" rIns="91440" bIns="4572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800"/>
              </a:spcAft>
            </a:pPr>
            <a:r>
              <a:rPr lang="en-US" sz="2400" b="1">
                <a:solidFill>
                  <a:srgbClr val="333333"/>
                </a:solidFill>
                <a:latin typeface="+mj-lt"/>
                <a:ea typeface="Source Sans Pro" panose="020B0503030403020204" pitchFamily="34" charset="0"/>
                <a:cs typeface="Open Sans"/>
              </a:rPr>
              <a:t>Intro</a:t>
            </a:r>
            <a:endParaRPr lang="en-US" sz="2400">
              <a:solidFill>
                <a:srgbClr val="333333"/>
              </a:solidFill>
              <a:latin typeface="+mj-lt"/>
              <a:ea typeface="Source Sans Pro" panose="020B0503030403020204" pitchFamily="34" charset="0"/>
              <a:cs typeface="Open Sans"/>
            </a:endParaRPr>
          </a:p>
        </p:txBody>
      </p:sp>
      <p:sp>
        <p:nvSpPr>
          <p:cNvPr id="39" name="TextBox 12">
            <a:extLst>
              <a:ext uri="{FF2B5EF4-FFF2-40B4-BE49-F238E27FC236}">
                <a16:creationId xmlns:a16="http://schemas.microsoft.com/office/drawing/2014/main" id="{828DCF00-6463-9E03-AF0C-18B8C33FB4AD}"/>
              </a:ext>
            </a:extLst>
          </p:cNvPr>
          <p:cNvSpPr txBox="1"/>
          <p:nvPr/>
        </p:nvSpPr>
        <p:spPr>
          <a:xfrm>
            <a:off x="694126" y="5829953"/>
            <a:ext cx="681128" cy="584775"/>
          </a:xfrm>
          <a:prstGeom prst="rect">
            <a:avLst/>
          </a:prstGeom>
          <a:noFill/>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3200" b="1">
                <a:solidFill>
                  <a:schemeClr val="tx2"/>
                </a:solidFill>
                <a:latin typeface="Open Sans" panose="020B0606030504020204" pitchFamily="34" charset="0"/>
                <a:ea typeface="Open Sans" panose="020B0606030504020204" pitchFamily="34" charset="0"/>
                <a:cs typeface="Open Sans" panose="020B0606030504020204" pitchFamily="34" charset="0"/>
              </a:rPr>
              <a:t>05</a:t>
            </a:r>
          </a:p>
        </p:txBody>
      </p:sp>
      <p:cxnSp>
        <p:nvCxnSpPr>
          <p:cNvPr id="42" name="Straight Connector 41">
            <a:extLst>
              <a:ext uri="{FF2B5EF4-FFF2-40B4-BE49-F238E27FC236}">
                <a16:creationId xmlns:a16="http://schemas.microsoft.com/office/drawing/2014/main" id="{02A18F28-AD4F-6D77-AE9C-E0F2ED1E6CCC}"/>
              </a:ext>
            </a:extLst>
          </p:cNvPr>
          <p:cNvCxnSpPr>
            <a:cxnSpLocks/>
          </p:cNvCxnSpPr>
          <p:nvPr/>
        </p:nvCxnSpPr>
        <p:spPr>
          <a:xfrm>
            <a:off x="789680" y="3677514"/>
            <a:ext cx="5608439" cy="0"/>
          </a:xfrm>
          <a:prstGeom prst="line">
            <a:avLst/>
          </a:prstGeom>
          <a:ln w="19050">
            <a:solidFill>
              <a:schemeClr val="accent3">
                <a:lumMod val="75000"/>
              </a:schemeClr>
            </a:solidFill>
          </a:ln>
        </p:spPr>
        <p:style>
          <a:lnRef idx="2">
            <a:schemeClr val="accent1"/>
          </a:lnRef>
          <a:fillRef idx="0">
            <a:schemeClr val="accent1"/>
          </a:fillRef>
          <a:effectRef idx="1">
            <a:schemeClr val="accent1"/>
          </a:effectRef>
          <a:fontRef idx="minor">
            <a:schemeClr val="tx1"/>
          </a:fontRef>
        </p:style>
      </p:cxnSp>
      <p:cxnSp>
        <p:nvCxnSpPr>
          <p:cNvPr id="43" name="Straight Connector 42">
            <a:extLst>
              <a:ext uri="{FF2B5EF4-FFF2-40B4-BE49-F238E27FC236}">
                <a16:creationId xmlns:a16="http://schemas.microsoft.com/office/drawing/2014/main" id="{F80C0C1C-6329-A491-B223-272293DAE887}"/>
              </a:ext>
            </a:extLst>
          </p:cNvPr>
          <p:cNvCxnSpPr>
            <a:cxnSpLocks/>
          </p:cNvCxnSpPr>
          <p:nvPr/>
        </p:nvCxnSpPr>
        <p:spPr>
          <a:xfrm>
            <a:off x="789680" y="4529692"/>
            <a:ext cx="5608439" cy="0"/>
          </a:xfrm>
          <a:prstGeom prst="line">
            <a:avLst/>
          </a:prstGeom>
          <a:ln w="19050">
            <a:solidFill>
              <a:schemeClr val="accent3">
                <a:lumMod val="75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a:extLst>
              <a:ext uri="{FF2B5EF4-FFF2-40B4-BE49-F238E27FC236}">
                <a16:creationId xmlns:a16="http://schemas.microsoft.com/office/drawing/2014/main" id="{FB264432-00D8-859F-8B86-EF528EC77998}"/>
              </a:ext>
            </a:extLst>
          </p:cNvPr>
          <p:cNvCxnSpPr>
            <a:cxnSpLocks/>
          </p:cNvCxnSpPr>
          <p:nvPr/>
        </p:nvCxnSpPr>
        <p:spPr>
          <a:xfrm>
            <a:off x="789680" y="5392662"/>
            <a:ext cx="5608439" cy="0"/>
          </a:xfrm>
          <a:prstGeom prst="line">
            <a:avLst/>
          </a:prstGeom>
          <a:ln w="19050">
            <a:solidFill>
              <a:schemeClr val="accent3">
                <a:lumMod val="75000"/>
              </a:schemeClr>
            </a:solidFill>
          </a:ln>
        </p:spPr>
        <p:style>
          <a:lnRef idx="2">
            <a:schemeClr val="accent1"/>
          </a:lnRef>
          <a:fillRef idx="0">
            <a:schemeClr val="accent1"/>
          </a:fillRef>
          <a:effectRef idx="1">
            <a:schemeClr val="accent1"/>
          </a:effectRef>
          <a:fontRef idx="minor">
            <a:schemeClr val="tx1"/>
          </a:fontRef>
        </p:style>
      </p:cxnSp>
      <p:cxnSp>
        <p:nvCxnSpPr>
          <p:cNvPr id="45" name="Straight Connector 44">
            <a:extLst>
              <a:ext uri="{FF2B5EF4-FFF2-40B4-BE49-F238E27FC236}">
                <a16:creationId xmlns:a16="http://schemas.microsoft.com/office/drawing/2014/main" id="{93BA879A-877D-5234-A32B-A3DA66A1FA5D}"/>
              </a:ext>
            </a:extLst>
          </p:cNvPr>
          <p:cNvCxnSpPr>
            <a:cxnSpLocks/>
          </p:cNvCxnSpPr>
          <p:nvPr/>
        </p:nvCxnSpPr>
        <p:spPr>
          <a:xfrm>
            <a:off x="789680" y="6268772"/>
            <a:ext cx="5608439" cy="0"/>
          </a:xfrm>
          <a:prstGeom prst="line">
            <a:avLst/>
          </a:prstGeom>
          <a:ln w="19050">
            <a:solidFill>
              <a:schemeClr val="accent3">
                <a:lumMod val="75000"/>
              </a:schemeClr>
            </a:solidFill>
          </a:ln>
        </p:spPr>
        <p:style>
          <a:lnRef idx="2">
            <a:schemeClr val="accent1"/>
          </a:lnRef>
          <a:fillRef idx="0">
            <a:schemeClr val="accent1"/>
          </a:fillRef>
          <a:effectRef idx="1">
            <a:schemeClr val="accent1"/>
          </a:effectRef>
          <a:fontRef idx="minor">
            <a:schemeClr val="tx1"/>
          </a:fontRef>
        </p:style>
      </p:cxnSp>
      <p:sp>
        <p:nvSpPr>
          <p:cNvPr id="46" name="Content Placeholder 2">
            <a:extLst>
              <a:ext uri="{FF2B5EF4-FFF2-40B4-BE49-F238E27FC236}">
                <a16:creationId xmlns:a16="http://schemas.microsoft.com/office/drawing/2014/main" id="{9460CAA7-FC6D-9797-8B66-3E4C2D7AF469}"/>
              </a:ext>
            </a:extLst>
          </p:cNvPr>
          <p:cNvSpPr txBox="1">
            <a:spLocks/>
          </p:cNvSpPr>
          <p:nvPr/>
        </p:nvSpPr>
        <p:spPr>
          <a:xfrm>
            <a:off x="1558962" y="3341413"/>
            <a:ext cx="5136071" cy="352365"/>
          </a:xfrm>
          <a:prstGeom prst="rect">
            <a:avLst/>
          </a:prstGeom>
        </p:spPr>
        <p:txBody>
          <a:bodyPr lIns="91440" tIns="45720" rIns="91440" bIns="4572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800"/>
              </a:spcAft>
            </a:pPr>
            <a:r>
              <a:rPr lang="en-US" sz="2400" b="1">
                <a:solidFill>
                  <a:srgbClr val="333333"/>
                </a:solidFill>
                <a:latin typeface="+mj-lt"/>
                <a:ea typeface="Source Sans Pro" panose="020B0503030403020204" pitchFamily="34" charset="0"/>
                <a:cs typeface="Open Sans"/>
              </a:rPr>
              <a:t>Design Philosophies</a:t>
            </a:r>
            <a:endParaRPr lang="en-US" sz="2400">
              <a:solidFill>
                <a:srgbClr val="333333"/>
              </a:solidFill>
              <a:latin typeface="+mj-lt"/>
              <a:ea typeface="Source Sans Pro" panose="020B0503030403020204" pitchFamily="34" charset="0"/>
              <a:cs typeface="Open Sans"/>
            </a:endParaRPr>
          </a:p>
        </p:txBody>
      </p:sp>
      <p:sp>
        <p:nvSpPr>
          <p:cNvPr id="47" name="Content Placeholder 2">
            <a:extLst>
              <a:ext uri="{FF2B5EF4-FFF2-40B4-BE49-F238E27FC236}">
                <a16:creationId xmlns:a16="http://schemas.microsoft.com/office/drawing/2014/main" id="{38B2639D-535C-2B46-1568-A4DCAE77C17F}"/>
              </a:ext>
            </a:extLst>
          </p:cNvPr>
          <p:cNvSpPr txBox="1">
            <a:spLocks/>
          </p:cNvSpPr>
          <p:nvPr/>
        </p:nvSpPr>
        <p:spPr>
          <a:xfrm>
            <a:off x="1558963" y="4192277"/>
            <a:ext cx="1567010" cy="352365"/>
          </a:xfrm>
          <a:prstGeom prst="rect">
            <a:avLst/>
          </a:prstGeom>
        </p:spPr>
        <p:txBody>
          <a:bodyPr lIns="91440" tIns="45720" rIns="91440" bIns="4572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800"/>
              </a:spcAft>
            </a:pPr>
            <a:r>
              <a:rPr lang="en-US" sz="2400" b="1">
                <a:solidFill>
                  <a:srgbClr val="333333"/>
                </a:solidFill>
                <a:latin typeface="+mj-lt"/>
                <a:ea typeface="Source Sans Pro" panose="020B0503030403020204" pitchFamily="34" charset="0"/>
                <a:cs typeface="Open Sans"/>
              </a:rPr>
              <a:t>Features</a:t>
            </a:r>
            <a:endParaRPr lang="en-US" sz="2400">
              <a:solidFill>
                <a:srgbClr val="333333"/>
              </a:solidFill>
              <a:latin typeface="+mj-lt"/>
              <a:ea typeface="Source Sans Pro" panose="020B0503030403020204" pitchFamily="34" charset="0"/>
              <a:cs typeface="Open Sans"/>
            </a:endParaRPr>
          </a:p>
        </p:txBody>
      </p:sp>
      <p:sp>
        <p:nvSpPr>
          <p:cNvPr id="48" name="Content Placeholder 2">
            <a:extLst>
              <a:ext uri="{FF2B5EF4-FFF2-40B4-BE49-F238E27FC236}">
                <a16:creationId xmlns:a16="http://schemas.microsoft.com/office/drawing/2014/main" id="{E1DC00F8-0F46-CA6C-8D53-96F7F87F8643}"/>
              </a:ext>
            </a:extLst>
          </p:cNvPr>
          <p:cNvSpPr txBox="1">
            <a:spLocks/>
          </p:cNvSpPr>
          <p:nvPr/>
        </p:nvSpPr>
        <p:spPr>
          <a:xfrm>
            <a:off x="1537535" y="5058852"/>
            <a:ext cx="5136071" cy="352365"/>
          </a:xfrm>
          <a:prstGeom prst="rect">
            <a:avLst/>
          </a:prstGeom>
        </p:spPr>
        <p:txBody>
          <a:bodyPr lIns="91440" tIns="45720" rIns="91440" bIns="4572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800"/>
              </a:spcAft>
            </a:pPr>
            <a:r>
              <a:rPr lang="en-US" sz="2400" b="1">
                <a:solidFill>
                  <a:srgbClr val="333333"/>
                </a:solidFill>
                <a:latin typeface="+mj-lt"/>
                <a:ea typeface="Source Sans Pro" panose="020B0503030403020204" pitchFamily="34" charset="0"/>
                <a:cs typeface="Open Sans"/>
              </a:rPr>
              <a:t>Integrations &amp; Partners</a:t>
            </a:r>
            <a:endParaRPr lang="en-US" sz="2400">
              <a:solidFill>
                <a:srgbClr val="333333"/>
              </a:solidFill>
              <a:latin typeface="+mj-lt"/>
              <a:ea typeface="Source Sans Pro" panose="020B0503030403020204" pitchFamily="34" charset="0"/>
              <a:cs typeface="Open Sans"/>
            </a:endParaRPr>
          </a:p>
        </p:txBody>
      </p:sp>
      <p:sp>
        <p:nvSpPr>
          <p:cNvPr id="49" name="Content Placeholder 2">
            <a:extLst>
              <a:ext uri="{FF2B5EF4-FFF2-40B4-BE49-F238E27FC236}">
                <a16:creationId xmlns:a16="http://schemas.microsoft.com/office/drawing/2014/main" id="{05EF6BB8-8AE8-D698-3108-B6515A3181E5}"/>
              </a:ext>
            </a:extLst>
          </p:cNvPr>
          <p:cNvSpPr txBox="1">
            <a:spLocks/>
          </p:cNvSpPr>
          <p:nvPr/>
        </p:nvSpPr>
        <p:spPr>
          <a:xfrm>
            <a:off x="1558962" y="5927776"/>
            <a:ext cx="5136071" cy="352365"/>
          </a:xfrm>
          <a:prstGeom prst="rect">
            <a:avLst/>
          </a:prstGeom>
        </p:spPr>
        <p:txBody>
          <a:bodyPr lIns="91440" tIns="45720" rIns="91440" bIns="4572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800"/>
              </a:spcAft>
            </a:pPr>
            <a:r>
              <a:rPr lang="en-US" sz="2400" b="1">
                <a:solidFill>
                  <a:srgbClr val="333333"/>
                </a:solidFill>
                <a:latin typeface="+mj-lt"/>
                <a:ea typeface="Source Sans Pro" panose="020B0503030403020204" pitchFamily="34" charset="0"/>
                <a:cs typeface="Open Sans"/>
              </a:rPr>
              <a:t>Conclusion</a:t>
            </a:r>
            <a:endParaRPr lang="en-US" sz="2400">
              <a:solidFill>
                <a:srgbClr val="333333"/>
              </a:solidFill>
              <a:latin typeface="+mj-lt"/>
              <a:ea typeface="Source Sans Pro" panose="020B0503030403020204" pitchFamily="34" charset="0"/>
              <a:cs typeface="Open Sans"/>
            </a:endParaRPr>
          </a:p>
        </p:txBody>
      </p:sp>
      <p:sp>
        <p:nvSpPr>
          <p:cNvPr id="50" name="Content Placeholder 2">
            <a:extLst>
              <a:ext uri="{FF2B5EF4-FFF2-40B4-BE49-F238E27FC236}">
                <a16:creationId xmlns:a16="http://schemas.microsoft.com/office/drawing/2014/main" id="{F5EC8A9A-65C8-362F-EAB0-536B09629103}"/>
              </a:ext>
            </a:extLst>
          </p:cNvPr>
          <p:cNvSpPr txBox="1">
            <a:spLocks/>
          </p:cNvSpPr>
          <p:nvPr/>
        </p:nvSpPr>
        <p:spPr>
          <a:xfrm>
            <a:off x="3408697" y="3933343"/>
            <a:ext cx="1929962" cy="352365"/>
          </a:xfrm>
          <a:prstGeom prst="rect">
            <a:avLst/>
          </a:prstGeom>
        </p:spPr>
        <p:txBody>
          <a:bodyPr lIns="91440" tIns="45720" rIns="91440" bIns="4572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4763" lvl="2"/>
            <a:r>
              <a:rPr lang="en-US" sz="1200">
                <a:solidFill>
                  <a:srgbClr val="333333"/>
                </a:solidFill>
                <a:latin typeface="Source Sans Pro" panose="020B0503030403020204" pitchFamily="34" charset="0"/>
                <a:ea typeface="Source Sans Pro" panose="020B0503030403020204" pitchFamily="34" charset="0"/>
              </a:rPr>
              <a:t>Customer Proposal</a:t>
            </a:r>
          </a:p>
          <a:p>
            <a:pPr marL="4763" lvl="2"/>
            <a:r>
              <a:rPr lang="en-US" sz="1200" err="1">
                <a:solidFill>
                  <a:srgbClr val="333333"/>
                </a:solidFill>
                <a:latin typeface="Source Sans Pro" panose="020B0503030403020204" pitchFamily="34" charset="0"/>
                <a:ea typeface="Source Sans Pro" panose="020B0503030403020204" pitchFamily="34" charset="0"/>
              </a:rPr>
              <a:t>eForms</a:t>
            </a:r>
            <a:endParaRPr lang="en-US" sz="1200">
              <a:solidFill>
                <a:srgbClr val="333333"/>
              </a:solidFill>
              <a:latin typeface="Source Sans Pro" panose="020B0503030403020204" pitchFamily="34" charset="0"/>
              <a:ea typeface="Source Sans Pro" panose="020B0503030403020204" pitchFamily="34" charset="0"/>
            </a:endParaRPr>
          </a:p>
          <a:p>
            <a:pPr marL="4763" lvl="2"/>
            <a:r>
              <a:rPr lang="en-US" sz="1200">
                <a:solidFill>
                  <a:srgbClr val="333333"/>
                </a:solidFill>
                <a:latin typeface="Source Sans Pro" panose="020B0503030403020204" pitchFamily="34" charset="0"/>
                <a:ea typeface="Source Sans Pro" panose="020B0503030403020204" pitchFamily="34" charset="0"/>
              </a:rPr>
              <a:t>Work Order</a:t>
            </a:r>
          </a:p>
        </p:txBody>
      </p:sp>
      <p:sp>
        <p:nvSpPr>
          <p:cNvPr id="51" name="Content Placeholder 2">
            <a:extLst>
              <a:ext uri="{FF2B5EF4-FFF2-40B4-BE49-F238E27FC236}">
                <a16:creationId xmlns:a16="http://schemas.microsoft.com/office/drawing/2014/main" id="{623DAFCD-3D48-CAC2-1889-5E10AC920FE4}"/>
              </a:ext>
            </a:extLst>
          </p:cNvPr>
          <p:cNvSpPr txBox="1">
            <a:spLocks/>
          </p:cNvSpPr>
          <p:nvPr/>
        </p:nvSpPr>
        <p:spPr>
          <a:xfrm>
            <a:off x="4882988" y="3926282"/>
            <a:ext cx="1929962" cy="352365"/>
          </a:xfrm>
          <a:prstGeom prst="rect">
            <a:avLst/>
          </a:prstGeom>
        </p:spPr>
        <p:txBody>
          <a:bodyPr lIns="91440" tIns="45720" rIns="91440" bIns="4572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4763" lvl="2"/>
            <a:r>
              <a:rPr lang="en-US" sz="1200">
                <a:solidFill>
                  <a:srgbClr val="333333"/>
                </a:solidFill>
                <a:latin typeface="Source Sans Pro" panose="020B0503030403020204" pitchFamily="34" charset="0"/>
                <a:ea typeface="Source Sans Pro" panose="020B0503030403020204" pitchFamily="34" charset="0"/>
              </a:rPr>
              <a:t>Invoice</a:t>
            </a:r>
          </a:p>
          <a:p>
            <a:pPr marL="4763" lvl="2"/>
            <a:r>
              <a:rPr lang="en-US" sz="1200">
                <a:solidFill>
                  <a:srgbClr val="333333"/>
                </a:solidFill>
                <a:latin typeface="Source Sans Pro" panose="020B0503030403020204" pitchFamily="34" charset="0"/>
                <a:ea typeface="Source Sans Pro" panose="020B0503030403020204" pitchFamily="34" charset="0"/>
              </a:rPr>
              <a:t>Inventory</a:t>
            </a:r>
          </a:p>
          <a:p>
            <a:pPr marL="4763" lvl="2"/>
            <a:r>
              <a:rPr lang="en-US" sz="1200">
                <a:solidFill>
                  <a:srgbClr val="333333"/>
                </a:solidFill>
                <a:latin typeface="Source Sans Pro" panose="020B0503030403020204" pitchFamily="34" charset="0"/>
                <a:ea typeface="Source Sans Pro" panose="020B0503030403020204" pitchFamily="34" charset="0"/>
              </a:rPr>
              <a:t>RMR/Autopay</a:t>
            </a:r>
          </a:p>
        </p:txBody>
      </p:sp>
      <p:sp>
        <p:nvSpPr>
          <p:cNvPr id="56" name="Slide Number Placeholder 2">
            <a:extLst>
              <a:ext uri="{FF2B5EF4-FFF2-40B4-BE49-F238E27FC236}">
                <a16:creationId xmlns:a16="http://schemas.microsoft.com/office/drawing/2014/main" id="{A2E9E558-A81D-5F22-DBC4-AF3EAC1691CC}"/>
              </a:ext>
            </a:extLst>
          </p:cNvPr>
          <p:cNvSpPr>
            <a:spLocks noGrp="1"/>
          </p:cNvSpPr>
          <p:nvPr>
            <p:ph type="sldNum" sz="quarter" idx="4"/>
          </p:nvPr>
        </p:nvSpPr>
        <p:spPr>
          <a:xfrm>
            <a:off x="202582" y="6388696"/>
            <a:ext cx="636727" cy="322851"/>
          </a:xfrm>
        </p:spPr>
        <p:txBody>
          <a:bodyPr/>
          <a:lstStyle/>
          <a:p>
            <a:fld id="{6D22F896-40B5-4ADD-8801-0D06FADFA095}" type="slidenum">
              <a:rPr lang="en-US" smtClean="0"/>
              <a:pPr/>
              <a:t>7</a:t>
            </a:fld>
            <a:endParaRPr lang="en-US"/>
          </a:p>
        </p:txBody>
      </p:sp>
    </p:spTree>
    <p:custDataLst>
      <p:tags r:id="rId1"/>
    </p:custDataLst>
    <p:extLst>
      <p:ext uri="{BB962C8B-B14F-4D97-AF65-F5344CB8AC3E}">
        <p14:creationId xmlns:p14="http://schemas.microsoft.com/office/powerpoint/2010/main" val="17756522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B2A91E-CF76-59D9-8E97-CD58AA6FB290}"/>
              </a:ext>
            </a:extLst>
          </p:cNvPr>
          <p:cNvSpPr>
            <a:spLocks noGrp="1"/>
          </p:cNvSpPr>
          <p:nvPr>
            <p:ph type="title"/>
          </p:nvPr>
        </p:nvSpPr>
        <p:spPr>
          <a:xfrm>
            <a:off x="2952278" y="3298836"/>
            <a:ext cx="7746202" cy="635837"/>
          </a:xfrm>
        </p:spPr>
        <p:txBody>
          <a:bodyPr/>
          <a:lstStyle/>
          <a:p>
            <a:r>
              <a:rPr lang="en-US" b="1"/>
              <a:t>Introducing</a:t>
            </a:r>
            <a:r>
              <a:rPr lang="en-US"/>
              <a:t> </a:t>
            </a:r>
            <a:r>
              <a:rPr lang="en-US" b="1"/>
              <a:t>Managely</a:t>
            </a:r>
          </a:p>
        </p:txBody>
      </p:sp>
      <p:sp>
        <p:nvSpPr>
          <p:cNvPr id="4" name="Slide Number Placeholder 3">
            <a:extLst>
              <a:ext uri="{FF2B5EF4-FFF2-40B4-BE49-F238E27FC236}">
                <a16:creationId xmlns:a16="http://schemas.microsoft.com/office/drawing/2014/main" id="{F17A33F9-0B6E-A597-DF4F-C4C7FAF57EBD}"/>
              </a:ext>
            </a:extLst>
          </p:cNvPr>
          <p:cNvSpPr>
            <a:spLocks noGrp="1"/>
          </p:cNvSpPr>
          <p:nvPr>
            <p:ph type="sldNum" sz="quarter" idx="4"/>
          </p:nvPr>
        </p:nvSpPr>
        <p:spPr/>
        <p:txBody>
          <a:bodyPr/>
          <a:lstStyle/>
          <a:p>
            <a:fld id="{6D22F896-40B5-4ADD-8801-0D06FADFA095}" type="slidenum">
              <a:rPr lang="en-US" smtClean="0"/>
              <a:pPr/>
              <a:t>8</a:t>
            </a:fld>
            <a:endParaRPr lang="en-US"/>
          </a:p>
        </p:txBody>
      </p:sp>
    </p:spTree>
    <p:custDataLst>
      <p:tags r:id="rId1"/>
    </p:custDataLst>
    <p:extLst>
      <p:ext uri="{BB962C8B-B14F-4D97-AF65-F5344CB8AC3E}">
        <p14:creationId xmlns:p14="http://schemas.microsoft.com/office/powerpoint/2010/main" val="235325891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6B520D6A-EFDF-4994-24A4-EA56F24D4784}"/>
              </a:ext>
            </a:extLst>
          </p:cNvPr>
          <p:cNvSpPr/>
          <p:nvPr/>
        </p:nvSpPr>
        <p:spPr>
          <a:xfrm>
            <a:off x="1185967" y="2441352"/>
            <a:ext cx="7235018" cy="2177829"/>
          </a:xfrm>
          <a:prstGeom prst="rect">
            <a:avLst/>
          </a:prstGeom>
          <a:solidFill>
            <a:srgbClr val="A20000"/>
          </a:solidFill>
          <a:ln>
            <a:noFill/>
          </a:ln>
          <a:effectLst>
            <a:outerShdw blurRad="152400" dist="889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descr="A computer monitor with a blue background">
            <a:extLst>
              <a:ext uri="{FF2B5EF4-FFF2-40B4-BE49-F238E27FC236}">
                <a16:creationId xmlns:a16="http://schemas.microsoft.com/office/drawing/2014/main" id="{1583C4B9-5FB3-50DA-BB5D-CF8202B85E92}"/>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136284" y="1224426"/>
            <a:ext cx="4869749" cy="4869749"/>
          </a:xfrm>
          <a:prstGeom prst="rect">
            <a:avLst/>
          </a:prstGeom>
        </p:spPr>
      </p:pic>
      <p:sp>
        <p:nvSpPr>
          <p:cNvPr id="3" name="Slide Number Placeholder 2">
            <a:extLst>
              <a:ext uri="{FF2B5EF4-FFF2-40B4-BE49-F238E27FC236}">
                <a16:creationId xmlns:a16="http://schemas.microsoft.com/office/drawing/2014/main" id="{264C4F7D-7C42-91B4-D1C5-F8F4DEB4BD35}"/>
              </a:ext>
            </a:extLst>
          </p:cNvPr>
          <p:cNvSpPr>
            <a:spLocks noGrp="1"/>
          </p:cNvSpPr>
          <p:nvPr>
            <p:ph type="sldNum" sz="quarter" idx="4"/>
          </p:nvPr>
        </p:nvSpPr>
        <p:spPr/>
        <p:txBody>
          <a:bodyPr/>
          <a:lstStyle/>
          <a:p>
            <a:fld id="{6D22F896-40B5-4ADD-8801-0D06FADFA095}" type="slidenum">
              <a:rPr lang="en-US" smtClean="0"/>
              <a:pPr/>
              <a:t>9</a:t>
            </a:fld>
            <a:endParaRPr lang="en-US"/>
          </a:p>
        </p:txBody>
      </p:sp>
      <p:sp>
        <p:nvSpPr>
          <p:cNvPr id="9" name="TextBox 8">
            <a:extLst>
              <a:ext uri="{FF2B5EF4-FFF2-40B4-BE49-F238E27FC236}">
                <a16:creationId xmlns:a16="http://schemas.microsoft.com/office/drawing/2014/main" id="{9382F55F-7193-825A-A30B-053A39F2F12E}"/>
              </a:ext>
            </a:extLst>
          </p:cNvPr>
          <p:cNvSpPr txBox="1"/>
          <p:nvPr/>
        </p:nvSpPr>
        <p:spPr>
          <a:xfrm>
            <a:off x="1430045" y="2628562"/>
            <a:ext cx="4709094" cy="1815882"/>
          </a:xfrm>
          <a:prstGeom prst="rect">
            <a:avLst/>
          </a:prstGeom>
          <a:noFill/>
        </p:spPr>
        <p:txBody>
          <a:bodyPr wrap="square">
            <a:spAutoFit/>
          </a:bodyPr>
          <a:lstStyle/>
          <a:p>
            <a:pPr marL="0" indent="0">
              <a:lnSpc>
                <a:spcPct val="100000"/>
              </a:lnSpc>
              <a:spcBef>
                <a:spcPts val="1200"/>
              </a:spcBef>
              <a:spcAft>
                <a:spcPts val="1200"/>
              </a:spcAft>
              <a:buNone/>
            </a:pPr>
            <a:r>
              <a:rPr lang="en-US" sz="2800">
                <a:solidFill>
                  <a:srgbClr val="FFFFFF"/>
                </a:solidFill>
                <a:latin typeface="Source Sans Pro" panose="020B0503030403020204" pitchFamily="34" charset="0"/>
                <a:ea typeface="Source Sans Pro" panose="020B0503030403020204" pitchFamily="34" charset="0"/>
                <a:cs typeface="Arial"/>
              </a:rPr>
              <a:t>Our </a:t>
            </a:r>
            <a:r>
              <a:rPr lang="en-US" sz="2800" b="1">
                <a:solidFill>
                  <a:srgbClr val="FFFFFF"/>
                </a:solidFill>
                <a:latin typeface="Source Sans Pro" panose="020B0503030403020204" pitchFamily="34" charset="0"/>
                <a:ea typeface="Source Sans Pro" panose="020B0503030403020204" pitchFamily="34" charset="0"/>
                <a:cs typeface="Arial"/>
              </a:rPr>
              <a:t>Business Management Solution</a:t>
            </a:r>
            <a:r>
              <a:rPr lang="en-US" sz="2800">
                <a:solidFill>
                  <a:srgbClr val="FFFFFF"/>
                </a:solidFill>
                <a:latin typeface="Source Sans Pro" panose="020B0503030403020204" pitchFamily="34" charset="0"/>
                <a:ea typeface="Source Sans Pro" panose="020B0503030403020204" pitchFamily="34" charset="0"/>
                <a:cs typeface="Arial"/>
              </a:rPr>
              <a:t> is designed to give you a </a:t>
            </a:r>
            <a:r>
              <a:rPr lang="en-US" sz="2800" b="1">
                <a:solidFill>
                  <a:srgbClr val="FFFFFF"/>
                </a:solidFill>
                <a:latin typeface="Source Sans Pro" panose="020B0503030403020204" pitchFamily="34" charset="0"/>
                <a:ea typeface="Source Sans Pro" panose="020B0503030403020204" pitchFamily="34" charset="0"/>
                <a:cs typeface="Arial"/>
              </a:rPr>
              <a:t>new perspective </a:t>
            </a:r>
            <a:r>
              <a:rPr lang="en-US" sz="2800">
                <a:solidFill>
                  <a:srgbClr val="FFFFFF"/>
                </a:solidFill>
                <a:latin typeface="Source Sans Pro" panose="020B0503030403020204" pitchFamily="34" charset="0"/>
                <a:ea typeface="Source Sans Pro" panose="020B0503030403020204" pitchFamily="34" charset="0"/>
                <a:cs typeface="Arial"/>
              </a:rPr>
              <a:t>on your business.</a:t>
            </a:r>
          </a:p>
        </p:txBody>
      </p:sp>
      <p:pic>
        <p:nvPicPr>
          <p:cNvPr id="15" name="Picture 14" descr="A screenshot of a computer">
            <a:extLst>
              <a:ext uri="{FF2B5EF4-FFF2-40B4-BE49-F238E27FC236}">
                <a16:creationId xmlns:a16="http://schemas.microsoft.com/office/drawing/2014/main" id="{FFEC945E-C561-5E8A-6682-2154CD50234E}"/>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280670" y="2075934"/>
            <a:ext cx="4521328" cy="2543247"/>
          </a:xfrm>
          <a:prstGeom prst="rect">
            <a:avLst/>
          </a:prstGeom>
        </p:spPr>
      </p:pic>
      <p:sp>
        <p:nvSpPr>
          <p:cNvPr id="18" name="TextBox 17">
            <a:extLst>
              <a:ext uri="{FF2B5EF4-FFF2-40B4-BE49-F238E27FC236}">
                <a16:creationId xmlns:a16="http://schemas.microsoft.com/office/drawing/2014/main" id="{F0D60F1A-BCB7-9B0D-CB0A-7EFCF9BDB5D2}"/>
              </a:ext>
            </a:extLst>
          </p:cNvPr>
          <p:cNvSpPr txBox="1"/>
          <p:nvPr/>
        </p:nvSpPr>
        <p:spPr>
          <a:xfrm>
            <a:off x="2667000" y="6858000"/>
            <a:ext cx="6858000" cy="230832"/>
          </a:xfrm>
          <a:prstGeom prst="rect">
            <a:avLst/>
          </a:prstGeom>
          <a:noFill/>
        </p:spPr>
        <p:txBody>
          <a:bodyPr wrap="square" rtlCol="0">
            <a:spAutoFit/>
          </a:bodyPr>
          <a:lstStyle/>
          <a:p>
            <a:r>
              <a:rPr lang="en-US" sz="900">
                <a:hlinkClick r:id="rId5" tooltip="https://www.pngall.com/monitor-png"/>
              </a:rPr>
              <a:t>This Photo</a:t>
            </a:r>
            <a:r>
              <a:rPr lang="en-US" sz="900"/>
              <a:t> by Unknown Author is licensed under </a:t>
            </a:r>
            <a:r>
              <a:rPr lang="en-US" sz="900">
                <a:hlinkClick r:id="rId7" tooltip="https://creativecommons.org/licenses/by-nc/3.0/"/>
              </a:rPr>
              <a:t>CC BY-NC</a:t>
            </a:r>
            <a:endParaRPr lang="en-US" sz="900"/>
          </a:p>
        </p:txBody>
      </p:sp>
      <p:sp>
        <p:nvSpPr>
          <p:cNvPr id="8" name="Title 1">
            <a:extLst>
              <a:ext uri="{FF2B5EF4-FFF2-40B4-BE49-F238E27FC236}">
                <a16:creationId xmlns:a16="http://schemas.microsoft.com/office/drawing/2014/main" id="{BB70FD72-0605-62E4-1F7D-F337A44B7323}"/>
              </a:ext>
            </a:extLst>
          </p:cNvPr>
          <p:cNvSpPr>
            <a:spLocks noGrp="1"/>
          </p:cNvSpPr>
          <p:nvPr>
            <p:ph type="title"/>
          </p:nvPr>
        </p:nvSpPr>
        <p:spPr>
          <a:xfrm>
            <a:off x="1162060" y="879032"/>
            <a:ext cx="9867880" cy="690788"/>
          </a:xfrm>
        </p:spPr>
        <p:txBody>
          <a:bodyPr/>
          <a:lstStyle/>
          <a:p>
            <a:r>
              <a:rPr lang="en-US" b="1">
                <a:solidFill>
                  <a:schemeClr val="tx2"/>
                </a:solidFill>
              </a:rPr>
              <a:t>Managely</a:t>
            </a:r>
          </a:p>
        </p:txBody>
      </p:sp>
    </p:spTree>
    <p:custDataLst>
      <p:tags r:id="rId1"/>
    </p:custDataLst>
    <p:extLst>
      <p:ext uri="{BB962C8B-B14F-4D97-AF65-F5344CB8AC3E}">
        <p14:creationId xmlns:p14="http://schemas.microsoft.com/office/powerpoint/2010/main" val="3814461349"/>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B7807F9-E383-231E-AA07-9469FC4EF29F}"/>
              </a:ext>
            </a:extLst>
          </p:cNvPr>
          <p:cNvSpPr/>
          <p:nvPr/>
        </p:nvSpPr>
        <p:spPr>
          <a:xfrm>
            <a:off x="749480" y="2077176"/>
            <a:ext cx="3435219" cy="3770731"/>
          </a:xfrm>
          <a:prstGeom prst="rect">
            <a:avLst/>
          </a:prstGeom>
          <a:solidFill>
            <a:schemeClr val="tx2">
              <a:lumMod val="20000"/>
              <a:lumOff val="80000"/>
            </a:schemeClr>
          </a:solidFill>
          <a:ln>
            <a:noFill/>
          </a:ln>
        </p:spPr>
        <p:style>
          <a:lnRef idx="0">
            <a:scrgbClr r="0" g="0" b="0"/>
          </a:lnRef>
          <a:fillRef idx="0">
            <a:scrgbClr r="0" g="0" b="0"/>
          </a:fillRef>
          <a:effectRef idx="0">
            <a:scrgbClr r="0" g="0" b="0"/>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8" name="Rectangle 7">
            <a:extLst>
              <a:ext uri="{FF2B5EF4-FFF2-40B4-BE49-F238E27FC236}">
                <a16:creationId xmlns:a16="http://schemas.microsoft.com/office/drawing/2014/main" id="{AFFC50B0-8516-F8AB-F705-CB766E12ED15}"/>
              </a:ext>
            </a:extLst>
          </p:cNvPr>
          <p:cNvSpPr/>
          <p:nvPr/>
        </p:nvSpPr>
        <p:spPr>
          <a:xfrm>
            <a:off x="749481" y="2041602"/>
            <a:ext cx="3424304" cy="933378"/>
          </a:xfrm>
          <a:prstGeom prst="rect">
            <a:avLst/>
          </a:prstGeom>
          <a:solidFill>
            <a:schemeClr val="accent3"/>
          </a:solidFill>
          <a:ln>
            <a:noFill/>
          </a:ln>
        </p:spPr>
        <p:style>
          <a:lnRef idx="0">
            <a:scrgbClr r="0" g="0" b="0"/>
          </a:lnRef>
          <a:fillRef idx="0">
            <a:scrgbClr r="0" g="0" b="0"/>
          </a:fillRef>
          <a:effectRef idx="0">
            <a:scrgbClr r="0" g="0" b="0"/>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9" name="Rectangle 8">
            <a:extLst>
              <a:ext uri="{FF2B5EF4-FFF2-40B4-BE49-F238E27FC236}">
                <a16:creationId xmlns:a16="http://schemas.microsoft.com/office/drawing/2014/main" id="{505549F5-ACE2-2E29-3D47-26F14FC3202F}"/>
              </a:ext>
            </a:extLst>
          </p:cNvPr>
          <p:cNvSpPr/>
          <p:nvPr/>
        </p:nvSpPr>
        <p:spPr>
          <a:xfrm>
            <a:off x="4582880" y="2077176"/>
            <a:ext cx="3435219" cy="3770731"/>
          </a:xfrm>
          <a:prstGeom prst="rect">
            <a:avLst/>
          </a:prstGeom>
          <a:solidFill>
            <a:schemeClr val="tx2">
              <a:lumMod val="20000"/>
              <a:lumOff val="80000"/>
            </a:schemeClr>
          </a:solidFill>
          <a:ln>
            <a:noFill/>
          </a:ln>
        </p:spPr>
        <p:style>
          <a:lnRef idx="0">
            <a:scrgbClr r="0" g="0" b="0"/>
          </a:lnRef>
          <a:fillRef idx="0">
            <a:scrgbClr r="0" g="0" b="0"/>
          </a:fillRef>
          <a:effectRef idx="0">
            <a:scrgbClr r="0" g="0" b="0"/>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10" name="Rectangle 9">
            <a:extLst>
              <a:ext uri="{FF2B5EF4-FFF2-40B4-BE49-F238E27FC236}">
                <a16:creationId xmlns:a16="http://schemas.microsoft.com/office/drawing/2014/main" id="{CEA55192-F370-1B28-AC47-69934BF2771D}"/>
              </a:ext>
            </a:extLst>
          </p:cNvPr>
          <p:cNvSpPr/>
          <p:nvPr/>
        </p:nvSpPr>
        <p:spPr>
          <a:xfrm>
            <a:off x="4582880" y="2041601"/>
            <a:ext cx="3435219" cy="933379"/>
          </a:xfrm>
          <a:prstGeom prst="rect">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11" name="Rectangle 10">
            <a:extLst>
              <a:ext uri="{FF2B5EF4-FFF2-40B4-BE49-F238E27FC236}">
                <a16:creationId xmlns:a16="http://schemas.microsoft.com/office/drawing/2014/main" id="{465575EA-8C86-3923-84DE-4B9E5A1F49DE}"/>
              </a:ext>
            </a:extLst>
          </p:cNvPr>
          <p:cNvSpPr/>
          <p:nvPr/>
        </p:nvSpPr>
        <p:spPr>
          <a:xfrm>
            <a:off x="8380787" y="2041602"/>
            <a:ext cx="3393438" cy="3770731"/>
          </a:xfrm>
          <a:prstGeom prst="rect">
            <a:avLst/>
          </a:prstGeom>
          <a:solidFill>
            <a:schemeClr val="tx2">
              <a:lumMod val="20000"/>
              <a:lumOff val="80000"/>
            </a:schemeClr>
          </a:solidFill>
          <a:ln>
            <a:noFill/>
          </a:ln>
        </p:spPr>
        <p:style>
          <a:lnRef idx="0">
            <a:scrgbClr r="0" g="0" b="0"/>
          </a:lnRef>
          <a:fillRef idx="0">
            <a:scrgbClr r="0" g="0" b="0"/>
          </a:fillRef>
          <a:effectRef idx="0">
            <a:scrgbClr r="0" g="0" b="0"/>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6" name="Slide Number Placeholder 5">
            <a:extLst>
              <a:ext uri="{FF2B5EF4-FFF2-40B4-BE49-F238E27FC236}">
                <a16:creationId xmlns:a16="http://schemas.microsoft.com/office/drawing/2014/main" id="{907B8732-04C5-A37B-D1B7-7FD432633445}"/>
              </a:ext>
            </a:extLst>
          </p:cNvPr>
          <p:cNvSpPr>
            <a:spLocks noGrp="1"/>
          </p:cNvSpPr>
          <p:nvPr>
            <p:ph type="sldNum" sz="quarter" idx="4"/>
          </p:nvPr>
        </p:nvSpPr>
        <p:spPr/>
        <p:txBody>
          <a:bodyPr/>
          <a:lstStyle/>
          <a:p>
            <a:fld id="{6D22F896-40B5-4ADD-8801-0D06FADFA095}" type="slidenum">
              <a:rPr lang="en-US" smtClean="0">
                <a:latin typeface="Be Vietnam Pro" panose="00000500000000000000" pitchFamily="2" charset="0"/>
              </a:rPr>
              <a:pPr/>
              <a:t>10</a:t>
            </a:fld>
            <a:endParaRPr lang="en-US">
              <a:solidFill>
                <a:schemeClr val="tx2">
                  <a:lumMod val="60000"/>
                  <a:lumOff val="40000"/>
                </a:schemeClr>
              </a:solidFill>
              <a:latin typeface="Be Vietnam Pro" panose="00000500000000000000" pitchFamily="2" charset="0"/>
            </a:endParaRPr>
          </a:p>
        </p:txBody>
      </p:sp>
      <p:sp>
        <p:nvSpPr>
          <p:cNvPr id="2" name="Title 1">
            <a:extLst>
              <a:ext uri="{FF2B5EF4-FFF2-40B4-BE49-F238E27FC236}">
                <a16:creationId xmlns:a16="http://schemas.microsoft.com/office/drawing/2014/main" id="{8917973B-B5B8-CC39-0404-7D7727143A0A}"/>
              </a:ext>
            </a:extLst>
          </p:cNvPr>
          <p:cNvSpPr>
            <a:spLocks noGrp="1"/>
          </p:cNvSpPr>
          <p:nvPr>
            <p:ph type="title"/>
          </p:nvPr>
        </p:nvSpPr>
        <p:spPr>
          <a:xfrm>
            <a:off x="1205678" y="883826"/>
            <a:ext cx="9867880" cy="690788"/>
          </a:xfrm>
        </p:spPr>
        <p:txBody>
          <a:bodyPr/>
          <a:lstStyle/>
          <a:p>
            <a:r>
              <a:rPr lang="en-US" b="1">
                <a:solidFill>
                  <a:schemeClr val="tx2"/>
                </a:solidFill>
              </a:rPr>
              <a:t>Managely Tiers</a:t>
            </a:r>
          </a:p>
        </p:txBody>
      </p:sp>
      <p:sp>
        <p:nvSpPr>
          <p:cNvPr id="3" name="Content Placeholder 2">
            <a:extLst>
              <a:ext uri="{FF2B5EF4-FFF2-40B4-BE49-F238E27FC236}">
                <a16:creationId xmlns:a16="http://schemas.microsoft.com/office/drawing/2014/main" id="{0070F123-24BC-501D-98D8-40314DC007DB}"/>
              </a:ext>
            </a:extLst>
          </p:cNvPr>
          <p:cNvSpPr>
            <a:spLocks noGrp="1"/>
          </p:cNvSpPr>
          <p:nvPr>
            <p:ph sz="half" idx="2"/>
          </p:nvPr>
        </p:nvSpPr>
        <p:spPr>
          <a:xfrm>
            <a:off x="838201" y="3429000"/>
            <a:ext cx="3191540" cy="1855382"/>
          </a:xfrm>
        </p:spPr>
        <p:txBody>
          <a:bodyPr/>
          <a:lstStyle/>
          <a:p>
            <a:pPr marL="0" indent="0">
              <a:buNone/>
            </a:pPr>
            <a:r>
              <a:rPr lang="en-US" sz="1600">
                <a:effectLst/>
                <a:latin typeface="Source Sans Pro" panose="020B0503030403020204" pitchFamily="34" charset="0"/>
                <a:ea typeface="Source Sans Pro" panose="020B0503030403020204" pitchFamily="34" charset="0"/>
              </a:rPr>
              <a:t>Designed to deliver a cost-effective solution for</a:t>
            </a:r>
            <a:r>
              <a:rPr lang="en-US" sz="1600">
                <a:latin typeface="Source Sans Pro" panose="020B0503030403020204" pitchFamily="34" charset="0"/>
                <a:ea typeface="Source Sans Pro" panose="020B0503030403020204" pitchFamily="34" charset="0"/>
              </a:rPr>
              <a:t> </a:t>
            </a:r>
            <a:r>
              <a:rPr lang="en-US" sz="1600" b="1">
                <a:effectLst/>
                <a:latin typeface="Source Sans Pro" panose="020B0503030403020204" pitchFamily="34" charset="0"/>
                <a:ea typeface="Source Sans Pro" panose="020B0503030403020204" pitchFamily="34" charset="0"/>
              </a:rPr>
              <a:t>small- to medium-sized businesses, </a:t>
            </a:r>
            <a:r>
              <a:rPr lang="en-US" sz="1600" i="1">
                <a:effectLst/>
                <a:latin typeface="Source Sans Pro" panose="020B0503030403020204" pitchFamily="34" charset="0"/>
                <a:ea typeface="Source Sans Pro" panose="020B0503030403020204" pitchFamily="34" charset="0"/>
              </a:rPr>
              <a:t>Managely</a:t>
            </a:r>
            <a:r>
              <a:rPr lang="en-US" sz="1600" i="1">
                <a:latin typeface="Source Sans Pro" panose="020B0503030403020204" pitchFamily="34" charset="0"/>
                <a:ea typeface="Source Sans Pro" panose="020B0503030403020204" pitchFamily="34" charset="0"/>
              </a:rPr>
              <a:t> </a:t>
            </a:r>
            <a:r>
              <a:rPr lang="en-US" sz="1600" i="1">
                <a:effectLst/>
                <a:latin typeface="Source Sans Pro" panose="020B0503030403020204" pitchFamily="34" charset="0"/>
                <a:ea typeface="Source Sans Pro" panose="020B0503030403020204" pitchFamily="34" charset="0"/>
              </a:rPr>
              <a:t>Essentials </a:t>
            </a:r>
            <a:r>
              <a:rPr lang="en-US" sz="1600">
                <a:effectLst/>
                <a:latin typeface="Source Sans Pro" panose="020B0503030403020204" pitchFamily="34" charset="0"/>
                <a:ea typeface="Source Sans Pro" panose="020B0503030403020204" pitchFamily="34" charset="0"/>
              </a:rPr>
              <a:t>has the features needed to </a:t>
            </a:r>
            <a:r>
              <a:rPr lang="en-US" sz="1600" b="1">
                <a:effectLst/>
                <a:latin typeface="Source Sans Pro" panose="020B0503030403020204" pitchFamily="34" charset="0"/>
                <a:ea typeface="Source Sans Pro" panose="020B0503030403020204" pitchFamily="34" charset="0"/>
              </a:rPr>
              <a:t>optimize</a:t>
            </a:r>
            <a:r>
              <a:rPr lang="en-US" sz="1600">
                <a:effectLst/>
                <a:latin typeface="Source Sans Pro" panose="020B0503030403020204" pitchFamily="34" charset="0"/>
                <a:ea typeface="Source Sans Pro" panose="020B0503030403020204" pitchFamily="34" charset="0"/>
              </a:rPr>
              <a:t> a</a:t>
            </a:r>
            <a:r>
              <a:rPr lang="en-US" sz="1600">
                <a:latin typeface="Source Sans Pro" panose="020B0503030403020204" pitchFamily="34" charset="0"/>
                <a:ea typeface="Source Sans Pro" panose="020B0503030403020204" pitchFamily="34" charset="0"/>
              </a:rPr>
              <a:t> </a:t>
            </a:r>
            <a:r>
              <a:rPr lang="en-US" sz="1600">
                <a:effectLst/>
                <a:latin typeface="Source Sans Pro" panose="020B0503030403020204" pitchFamily="34" charset="0"/>
                <a:ea typeface="Source Sans Pro" panose="020B0503030403020204" pitchFamily="34" charset="0"/>
              </a:rPr>
              <a:t>security and alarm business.</a:t>
            </a:r>
          </a:p>
        </p:txBody>
      </p:sp>
      <p:sp>
        <p:nvSpPr>
          <p:cNvPr id="5" name="Content Placeholder 4">
            <a:extLst>
              <a:ext uri="{FF2B5EF4-FFF2-40B4-BE49-F238E27FC236}">
                <a16:creationId xmlns:a16="http://schemas.microsoft.com/office/drawing/2014/main" id="{CDCD92B6-B995-788E-2B60-AA3E5D9F1387}"/>
              </a:ext>
            </a:extLst>
          </p:cNvPr>
          <p:cNvSpPr>
            <a:spLocks noGrp="1"/>
          </p:cNvSpPr>
          <p:nvPr>
            <p:ph idx="4294967295"/>
          </p:nvPr>
        </p:nvSpPr>
        <p:spPr>
          <a:xfrm>
            <a:off x="4731596" y="3429000"/>
            <a:ext cx="3196673" cy="1272720"/>
          </a:xfrm>
          <a:prstGeom prst="rect">
            <a:avLst/>
          </a:prstGeom>
        </p:spPr>
        <p:txBody>
          <a:bodyPr/>
          <a:lstStyle/>
          <a:p>
            <a:pPr marL="0" indent="0">
              <a:buNone/>
            </a:pPr>
            <a:r>
              <a:rPr lang="en-US" sz="1600">
                <a:latin typeface="Source Sans Pro" panose="020B0503030403020204" pitchFamily="34" charset="0"/>
                <a:ea typeface="Source Sans Pro" panose="020B0503030403020204" pitchFamily="34" charset="0"/>
              </a:rPr>
              <a:t>Featuring </a:t>
            </a:r>
            <a:r>
              <a:rPr lang="en-US" sz="1600" b="1">
                <a:latin typeface="Source Sans Pro" panose="020B0503030403020204" pitchFamily="34" charset="0"/>
                <a:ea typeface="Source Sans Pro" panose="020B0503030403020204" pitchFamily="34" charset="0"/>
              </a:rPr>
              <a:t>increased functionality </a:t>
            </a:r>
            <a:r>
              <a:rPr lang="en-US" sz="1600">
                <a:latin typeface="Source Sans Pro" panose="020B0503030403020204" pitchFamily="34" charset="0"/>
                <a:ea typeface="Source Sans Pro" panose="020B0503030403020204" pitchFamily="34" charset="0"/>
              </a:rPr>
              <a:t>and multiple user licenses, </a:t>
            </a:r>
            <a:r>
              <a:rPr lang="en-US" sz="1600" i="1">
                <a:latin typeface="Source Sans Pro" panose="020B0503030403020204" pitchFamily="34" charset="0"/>
                <a:ea typeface="Source Sans Pro" panose="020B0503030403020204" pitchFamily="34" charset="0"/>
              </a:rPr>
              <a:t>Managely Pro </a:t>
            </a:r>
            <a:r>
              <a:rPr lang="en-US" sz="1600">
                <a:latin typeface="Source Sans Pro" panose="020B0503030403020204" pitchFamily="34" charset="0"/>
                <a:ea typeface="Source Sans Pro" panose="020B0503030403020204" pitchFamily="34" charset="0"/>
              </a:rPr>
              <a:t>is designed for organizations aspiring to take their security and alarm business to the </a:t>
            </a:r>
            <a:r>
              <a:rPr lang="en-US" sz="1600" b="1">
                <a:latin typeface="Source Sans Pro" panose="020B0503030403020204" pitchFamily="34" charset="0"/>
                <a:ea typeface="Source Sans Pro" panose="020B0503030403020204" pitchFamily="34" charset="0"/>
              </a:rPr>
              <a:t>next level</a:t>
            </a:r>
            <a:r>
              <a:rPr lang="en-US" sz="1600">
                <a:latin typeface="Source Sans Pro" panose="020B0503030403020204" pitchFamily="34" charset="0"/>
                <a:ea typeface="Source Sans Pro" panose="020B0503030403020204" pitchFamily="34" charset="0"/>
              </a:rPr>
              <a:t>.</a:t>
            </a:r>
          </a:p>
        </p:txBody>
      </p:sp>
      <p:sp>
        <p:nvSpPr>
          <p:cNvPr id="7" name="Content Placeholder 2">
            <a:extLst>
              <a:ext uri="{FF2B5EF4-FFF2-40B4-BE49-F238E27FC236}">
                <a16:creationId xmlns:a16="http://schemas.microsoft.com/office/drawing/2014/main" id="{2CC5540C-82F5-8F2E-DB2D-5A7ABDFF7BBB}"/>
              </a:ext>
            </a:extLst>
          </p:cNvPr>
          <p:cNvSpPr txBox="1">
            <a:spLocks/>
          </p:cNvSpPr>
          <p:nvPr/>
        </p:nvSpPr>
        <p:spPr>
          <a:xfrm>
            <a:off x="8600189" y="3438808"/>
            <a:ext cx="3063727" cy="1920829"/>
          </a:xfrm>
          <a:prstGeom prst="rect">
            <a:avLst/>
          </a:prstGeom>
        </p:spPr>
        <p:txBody>
          <a:bodyPr anchor="t"/>
          <a:lstStyle>
            <a:lvl1pPr marL="0" marR="0" indent="0" algn="l" defTabSz="914400" rtl="0" eaLnBrk="1" fontAlgn="auto" latinLnBrk="0" hangingPunct="1">
              <a:lnSpc>
                <a:spcPct val="120000"/>
              </a:lnSpc>
              <a:spcBef>
                <a:spcPts val="1000"/>
              </a:spcBef>
              <a:spcAft>
                <a:spcPts val="0"/>
              </a:spcAft>
              <a:buClr>
                <a:schemeClr val="accent1"/>
              </a:buClr>
              <a:buSzPct val="100000"/>
              <a:buFont typeface="Arial" panose="020B0604020202020204" pitchFamily="34" charset="0"/>
              <a:buNone/>
              <a:tabLst/>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a:lstStyle>
          <a:p>
            <a:r>
              <a:rPr lang="en-US" sz="1600">
                <a:latin typeface="Source Sans Pro" panose="020B0503030403020204" pitchFamily="34" charset="0"/>
                <a:ea typeface="Source Sans Pro" panose="020B0503030403020204" pitchFamily="34" charset="0"/>
              </a:rPr>
              <a:t>Designed for </a:t>
            </a:r>
            <a:r>
              <a:rPr lang="en-US" sz="1600" b="1">
                <a:latin typeface="Source Sans Pro" panose="020B0503030403020204" pitchFamily="34" charset="0"/>
                <a:ea typeface="Source Sans Pro" panose="020B0503030403020204" pitchFamily="34" charset="0"/>
              </a:rPr>
              <a:t>enterprise organizations </a:t>
            </a:r>
            <a:r>
              <a:rPr lang="en-US" sz="1600">
                <a:latin typeface="Source Sans Pro" panose="020B0503030403020204" pitchFamily="34" charset="0"/>
                <a:ea typeface="Source Sans Pro" panose="020B0503030403020204" pitchFamily="34" charset="0"/>
              </a:rPr>
              <a:t>with the most sophisticated needs, </a:t>
            </a:r>
            <a:r>
              <a:rPr lang="en-US" sz="1600" i="1">
                <a:latin typeface="Source Sans Pro" panose="020B0503030403020204" pitchFamily="34" charset="0"/>
                <a:ea typeface="Source Sans Pro" panose="020B0503030403020204" pitchFamily="34" charset="0"/>
              </a:rPr>
              <a:t>Managely Enterprise </a:t>
            </a:r>
            <a:r>
              <a:rPr lang="en-US" sz="1600">
                <a:latin typeface="Source Sans Pro" panose="020B0503030403020204" pitchFamily="34" charset="0"/>
                <a:ea typeface="Source Sans Pro" panose="020B0503030403020204" pitchFamily="34" charset="0"/>
              </a:rPr>
              <a:t>boasts an incredible range of features designed to unlock </a:t>
            </a:r>
            <a:r>
              <a:rPr lang="en-US" sz="1600" b="1">
                <a:latin typeface="Source Sans Pro" panose="020B0503030403020204" pitchFamily="34" charset="0"/>
                <a:ea typeface="Source Sans Pro" panose="020B0503030403020204" pitchFamily="34" charset="0"/>
              </a:rPr>
              <a:t>limitless possibilities </a:t>
            </a:r>
            <a:r>
              <a:rPr lang="en-US" sz="1600">
                <a:latin typeface="Source Sans Pro" panose="020B0503030403020204" pitchFamily="34" charset="0"/>
                <a:ea typeface="Source Sans Pro" panose="020B0503030403020204" pitchFamily="34" charset="0"/>
              </a:rPr>
              <a:t>for a security and alarm business.</a:t>
            </a:r>
          </a:p>
          <a:p>
            <a:endParaRPr lang="en-US">
              <a:latin typeface="Source Sans Pro" panose="020B0503030403020204" pitchFamily="34" charset="0"/>
              <a:ea typeface="Source Sans Pro" panose="020B0503030403020204" pitchFamily="34" charset="0"/>
            </a:endParaRPr>
          </a:p>
        </p:txBody>
      </p:sp>
      <p:sp>
        <p:nvSpPr>
          <p:cNvPr id="12" name="Rectangle 11">
            <a:extLst>
              <a:ext uri="{FF2B5EF4-FFF2-40B4-BE49-F238E27FC236}">
                <a16:creationId xmlns:a16="http://schemas.microsoft.com/office/drawing/2014/main" id="{77EF32EB-F1BD-52E6-C7F1-30BDEF7EAF1D}"/>
              </a:ext>
            </a:extLst>
          </p:cNvPr>
          <p:cNvSpPr/>
          <p:nvPr/>
        </p:nvSpPr>
        <p:spPr>
          <a:xfrm>
            <a:off x="8380787" y="2041601"/>
            <a:ext cx="3393438" cy="933380"/>
          </a:xfrm>
          <a:prstGeom prst="rect">
            <a:avLst/>
          </a:prstGeom>
          <a:solidFill>
            <a:schemeClr val="accent1"/>
          </a:solidFill>
          <a:ln>
            <a:noFill/>
          </a:ln>
        </p:spPr>
        <p:style>
          <a:lnRef idx="0">
            <a:scrgbClr r="0" g="0" b="0"/>
          </a:lnRef>
          <a:fillRef idx="0">
            <a:scrgbClr r="0" g="0" b="0"/>
          </a:fillRef>
          <a:effectRef idx="0">
            <a:scrgbClr r="0" g="0" b="0"/>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13" name="Content Placeholder 2">
            <a:extLst>
              <a:ext uri="{FF2B5EF4-FFF2-40B4-BE49-F238E27FC236}">
                <a16:creationId xmlns:a16="http://schemas.microsoft.com/office/drawing/2014/main" id="{58D3C018-AF98-0D8A-F28D-365442DCB7BE}"/>
              </a:ext>
            </a:extLst>
          </p:cNvPr>
          <p:cNvSpPr txBox="1">
            <a:spLocks/>
          </p:cNvSpPr>
          <p:nvPr/>
        </p:nvSpPr>
        <p:spPr>
          <a:xfrm>
            <a:off x="738568" y="2596358"/>
            <a:ext cx="3435217" cy="352365"/>
          </a:xfrm>
          <a:prstGeom prst="rect">
            <a:avLst/>
          </a:prstGeom>
        </p:spPr>
        <p:txBody>
          <a:bodyPr lIns="91440" tIns="45720" rIns="91440" bIns="4572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Aft>
                <a:spcPts val="800"/>
              </a:spcAft>
            </a:pPr>
            <a:r>
              <a:rPr lang="en-US" sz="2800" b="1">
                <a:solidFill>
                  <a:schemeClr val="bg1"/>
                </a:solidFill>
                <a:ea typeface="Source Sans Pro" panose="020B0503030403020204" pitchFamily="34" charset="0"/>
                <a:cs typeface="Open Sans"/>
              </a:rPr>
              <a:t>ESSENTIAL</a:t>
            </a:r>
            <a:endParaRPr lang="en-US" sz="2800">
              <a:solidFill>
                <a:schemeClr val="bg1"/>
              </a:solidFill>
              <a:ea typeface="Source Sans Pro" panose="020B0503030403020204" pitchFamily="34" charset="0"/>
              <a:cs typeface="Open Sans"/>
            </a:endParaRPr>
          </a:p>
        </p:txBody>
      </p:sp>
      <p:sp>
        <p:nvSpPr>
          <p:cNvPr id="14" name="Content Placeholder 2">
            <a:extLst>
              <a:ext uri="{FF2B5EF4-FFF2-40B4-BE49-F238E27FC236}">
                <a16:creationId xmlns:a16="http://schemas.microsoft.com/office/drawing/2014/main" id="{70E74488-C863-84B3-81B4-50EAE5FC18D3}"/>
              </a:ext>
            </a:extLst>
          </p:cNvPr>
          <p:cNvSpPr txBox="1">
            <a:spLocks/>
          </p:cNvSpPr>
          <p:nvPr/>
        </p:nvSpPr>
        <p:spPr>
          <a:xfrm>
            <a:off x="4612323" y="2588279"/>
            <a:ext cx="3435217" cy="352365"/>
          </a:xfrm>
          <a:prstGeom prst="rect">
            <a:avLst/>
          </a:prstGeom>
        </p:spPr>
        <p:txBody>
          <a:bodyPr lIns="91440" tIns="45720" rIns="91440" bIns="4572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Aft>
                <a:spcPts val="800"/>
              </a:spcAft>
            </a:pPr>
            <a:r>
              <a:rPr lang="en-US" sz="2800" b="1">
                <a:solidFill>
                  <a:schemeClr val="bg1"/>
                </a:solidFill>
                <a:ea typeface="Source Sans Pro" panose="020B0503030403020204" pitchFamily="34" charset="0"/>
                <a:cs typeface="Open Sans"/>
              </a:rPr>
              <a:t>PRO</a:t>
            </a:r>
            <a:endParaRPr lang="en-US" sz="2800">
              <a:solidFill>
                <a:schemeClr val="bg1"/>
              </a:solidFill>
              <a:ea typeface="Source Sans Pro" panose="020B0503030403020204" pitchFamily="34" charset="0"/>
              <a:cs typeface="Open Sans"/>
            </a:endParaRPr>
          </a:p>
        </p:txBody>
      </p:sp>
      <p:sp>
        <p:nvSpPr>
          <p:cNvPr id="15" name="Content Placeholder 2">
            <a:extLst>
              <a:ext uri="{FF2B5EF4-FFF2-40B4-BE49-F238E27FC236}">
                <a16:creationId xmlns:a16="http://schemas.microsoft.com/office/drawing/2014/main" id="{19F31425-EB6B-A53D-FC8E-6C8948397E8B}"/>
              </a:ext>
            </a:extLst>
          </p:cNvPr>
          <p:cNvSpPr txBox="1">
            <a:spLocks/>
          </p:cNvSpPr>
          <p:nvPr/>
        </p:nvSpPr>
        <p:spPr>
          <a:xfrm>
            <a:off x="8324396" y="2588278"/>
            <a:ext cx="3435217" cy="352365"/>
          </a:xfrm>
          <a:prstGeom prst="rect">
            <a:avLst/>
          </a:prstGeom>
        </p:spPr>
        <p:txBody>
          <a:bodyPr lIns="91440" tIns="45720" rIns="91440" bIns="4572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Aft>
                <a:spcPts val="800"/>
              </a:spcAft>
            </a:pPr>
            <a:r>
              <a:rPr lang="en-US" sz="2800" b="1">
                <a:solidFill>
                  <a:schemeClr val="bg1"/>
                </a:solidFill>
                <a:ea typeface="Source Sans Pro" panose="020B0503030403020204" pitchFamily="34" charset="0"/>
                <a:cs typeface="Open Sans"/>
              </a:rPr>
              <a:t>ENTERPRISE</a:t>
            </a:r>
            <a:endParaRPr lang="en-US" sz="2800">
              <a:solidFill>
                <a:schemeClr val="bg1"/>
              </a:solidFill>
              <a:ea typeface="Source Sans Pro" panose="020B0503030403020204" pitchFamily="34" charset="0"/>
              <a:cs typeface="Open Sans"/>
            </a:endParaRPr>
          </a:p>
        </p:txBody>
      </p:sp>
      <p:sp>
        <p:nvSpPr>
          <p:cNvPr id="16" name="Content Placeholder 2">
            <a:extLst>
              <a:ext uri="{FF2B5EF4-FFF2-40B4-BE49-F238E27FC236}">
                <a16:creationId xmlns:a16="http://schemas.microsoft.com/office/drawing/2014/main" id="{7190F94C-31E2-427E-DCCA-9BAC1668590B}"/>
              </a:ext>
            </a:extLst>
          </p:cNvPr>
          <p:cNvSpPr txBox="1">
            <a:spLocks/>
          </p:cNvSpPr>
          <p:nvPr/>
        </p:nvSpPr>
        <p:spPr>
          <a:xfrm>
            <a:off x="8600189" y="3124561"/>
            <a:ext cx="1531863" cy="314247"/>
          </a:xfrm>
          <a:prstGeom prst="rect">
            <a:avLst/>
          </a:prstGeom>
        </p:spPr>
        <p:txBody>
          <a:bodyPr anchor="t"/>
          <a:lstStyle>
            <a:lvl1pPr marL="0" marR="0" indent="0" algn="l" defTabSz="914400" rtl="0" eaLnBrk="1" fontAlgn="auto" latinLnBrk="0" hangingPunct="1">
              <a:lnSpc>
                <a:spcPct val="120000"/>
              </a:lnSpc>
              <a:spcBef>
                <a:spcPts val="1000"/>
              </a:spcBef>
              <a:spcAft>
                <a:spcPts val="0"/>
              </a:spcAft>
              <a:buClr>
                <a:schemeClr val="accent1"/>
              </a:buClr>
              <a:buSzPct val="100000"/>
              <a:buFont typeface="Arial" panose="020B0604020202020204" pitchFamily="34" charset="0"/>
              <a:buNone/>
              <a:tabLst/>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a:lstStyle>
          <a:p>
            <a:r>
              <a:rPr lang="en-US" sz="1600" i="1">
                <a:latin typeface="Source Sans Pro" panose="020B0503030403020204" pitchFamily="34" charset="0"/>
                <a:ea typeface="Source Sans Pro" panose="020B0503030403020204" pitchFamily="34" charset="0"/>
              </a:rPr>
              <a:t>GA 6/23</a:t>
            </a:r>
            <a:endParaRPr lang="en-US" i="1">
              <a:latin typeface="Source Sans Pro" panose="020B0503030403020204" pitchFamily="34" charset="0"/>
              <a:ea typeface="Source Sans Pro" panose="020B0503030403020204" pitchFamily="34" charset="0"/>
            </a:endParaRPr>
          </a:p>
        </p:txBody>
      </p:sp>
    </p:spTree>
    <p:custDataLst>
      <p:tags r:id="rId1"/>
    </p:custDataLst>
    <p:extLst>
      <p:ext uri="{BB962C8B-B14F-4D97-AF65-F5344CB8AC3E}">
        <p14:creationId xmlns:p14="http://schemas.microsoft.com/office/powerpoint/2010/main" val="2917809941"/>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xEl>
                                              <p:pRg st="0" end="0"/>
                                            </p:txEl>
                                          </p:spTgt>
                                        </p:tgtEl>
                                        <p:attrNameLst>
                                          <p:attrName>style.visibility</p:attrName>
                                        </p:attrNameLst>
                                      </p:cBhvr>
                                      <p:to>
                                        <p:strVal val="visible"/>
                                      </p:to>
                                    </p:set>
                                    <p:animEffect transition="in" filter="fade">
                                      <p:cBhvr>
                                        <p:cTn id="12" dur="500"/>
                                        <p:tgtEl>
                                          <p:spTgt spid="5">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par>
                          <p:cTn id="18" fill="hold">
                            <p:stCondLst>
                              <p:cond delay="500"/>
                            </p:stCondLst>
                            <p:childTnLst>
                              <p:par>
                                <p:cTn id="19" presetID="10" presetClass="entr" presetSubtype="0" fill="hold" grpId="0" nodeType="afterEffect">
                                  <p:stCondLst>
                                    <p:cond delay="0"/>
                                  </p:stCondLst>
                                  <p:childTnLst>
                                    <p:set>
                                      <p:cBhvr>
                                        <p:cTn id="20" dur="1" fill="hold">
                                          <p:stCondLst>
                                            <p:cond delay="0"/>
                                          </p:stCondLst>
                                        </p:cTn>
                                        <p:tgtEl>
                                          <p:spTgt spid="16"/>
                                        </p:tgtEl>
                                        <p:attrNameLst>
                                          <p:attrName>style.visibility</p:attrName>
                                        </p:attrNameLst>
                                      </p:cBhvr>
                                      <p:to>
                                        <p:strVal val="visible"/>
                                      </p:to>
                                    </p:set>
                                    <p:animEffect transition="in" filter="fade">
                                      <p:cBhvr>
                                        <p:cTn id="21"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build="p"/>
      <p:bldP spid="7" grpId="0"/>
      <p:bldP spid="16"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2543960D-4760-5172-E553-3BB516D6DA90}"/>
              </a:ext>
            </a:extLst>
          </p:cNvPr>
          <p:cNvSpPr>
            <a:spLocks noGrp="1"/>
          </p:cNvSpPr>
          <p:nvPr>
            <p:ph type="sldNum" sz="quarter" idx="10"/>
          </p:nvPr>
        </p:nvSpPr>
        <p:spPr/>
        <p:txBody>
          <a:bodyPr/>
          <a:lstStyle/>
          <a:p>
            <a:fld id="{6D22F896-40B5-4ADD-8801-0D06FADFA095}" type="slidenum">
              <a:rPr lang="en-US" smtClean="0"/>
              <a:pPr/>
              <a:t>11</a:t>
            </a:fld>
            <a:endParaRPr lang="en-US"/>
          </a:p>
        </p:txBody>
      </p:sp>
      <p:sp>
        <p:nvSpPr>
          <p:cNvPr id="8" name="Title 1">
            <a:extLst>
              <a:ext uri="{FF2B5EF4-FFF2-40B4-BE49-F238E27FC236}">
                <a16:creationId xmlns:a16="http://schemas.microsoft.com/office/drawing/2014/main" id="{0BEF0A13-2763-954A-F671-98DBDC2C80DB}"/>
              </a:ext>
            </a:extLst>
          </p:cNvPr>
          <p:cNvSpPr>
            <a:spLocks noGrp="1"/>
          </p:cNvSpPr>
          <p:nvPr>
            <p:ph type="title"/>
          </p:nvPr>
        </p:nvSpPr>
        <p:spPr>
          <a:xfrm>
            <a:off x="1162060" y="639276"/>
            <a:ext cx="9867880" cy="690788"/>
          </a:xfrm>
        </p:spPr>
        <p:txBody>
          <a:bodyPr/>
          <a:lstStyle/>
          <a:p>
            <a:r>
              <a:rPr lang="en-US" b="1">
                <a:solidFill>
                  <a:schemeClr val="tx2"/>
                </a:solidFill>
                <a:latin typeface="+mj-lt"/>
              </a:rPr>
              <a:t>Features</a:t>
            </a:r>
          </a:p>
        </p:txBody>
      </p:sp>
      <p:sp>
        <p:nvSpPr>
          <p:cNvPr id="9" name="Rectangle: Rounded Corners 8">
            <a:extLst>
              <a:ext uri="{FF2B5EF4-FFF2-40B4-BE49-F238E27FC236}">
                <a16:creationId xmlns:a16="http://schemas.microsoft.com/office/drawing/2014/main" id="{6C56951D-3B29-378C-5433-274C1D4ED4C9}"/>
              </a:ext>
            </a:extLst>
          </p:cNvPr>
          <p:cNvSpPr/>
          <p:nvPr/>
        </p:nvSpPr>
        <p:spPr>
          <a:xfrm>
            <a:off x="1625599" y="1958987"/>
            <a:ext cx="4083109" cy="390156"/>
          </a:xfrm>
          <a:prstGeom prst="roundRect">
            <a:avLst/>
          </a:prstGeom>
          <a:solidFill>
            <a:schemeClr val="accent2"/>
          </a:solidFill>
          <a:ln>
            <a:solidFill>
              <a:schemeClr val="accent3"/>
            </a:solidFill>
          </a:ln>
          <a:effectLst/>
        </p:spPr>
        <p:style>
          <a:lnRef idx="0">
            <a:schemeClr val="lt1">
              <a:hueOff val="0"/>
              <a:satOff val="0"/>
              <a:lumOff val="0"/>
              <a:alphaOff val="0"/>
            </a:schemeClr>
          </a:lnRef>
          <a:fillRef idx="2">
            <a:schemeClr val="accent1">
              <a:hueOff val="0"/>
              <a:satOff val="0"/>
              <a:lumOff val="0"/>
              <a:alphaOff val="0"/>
            </a:schemeClr>
          </a:fillRef>
          <a:effectRef idx="1">
            <a:schemeClr val="accent1">
              <a:hueOff val="0"/>
              <a:satOff val="0"/>
              <a:lumOff val="0"/>
              <a:alphaOff val="0"/>
            </a:schemeClr>
          </a:effectRef>
          <a:fontRef idx="minor">
            <a:schemeClr val="dk1"/>
          </a:fontRef>
        </p:style>
        <p:txBody>
          <a:bodyPr spcFirstLastPara="0" vert="horz" wrap="square" lIns="269585" tIns="60961" rIns="113792" bIns="60960" numCol="1" spcCol="1270" anchor="ctr" anchorCtr="0">
            <a:noAutofit/>
          </a:bodyPr>
          <a:lstStyle/>
          <a:p>
            <a:pPr marL="0" lvl="0" indent="0" algn="ctr" defTabSz="711200">
              <a:lnSpc>
                <a:spcPct val="90000"/>
              </a:lnSpc>
              <a:spcBef>
                <a:spcPct val="0"/>
              </a:spcBef>
              <a:spcAft>
                <a:spcPct val="35000"/>
              </a:spcAft>
              <a:buNone/>
            </a:pPr>
            <a:r>
              <a:rPr lang="en-US" sz="1600" b="1" kern="1200">
                <a:solidFill>
                  <a:schemeClr val="bg1"/>
                </a:solidFill>
              </a:rPr>
              <a:t>BUSINESS INTELLIGENCE</a:t>
            </a:r>
          </a:p>
        </p:txBody>
      </p:sp>
      <p:sp>
        <p:nvSpPr>
          <p:cNvPr id="10" name="Oval 9" descr="Connections outline">
            <a:extLst>
              <a:ext uri="{FF2B5EF4-FFF2-40B4-BE49-F238E27FC236}">
                <a16:creationId xmlns:a16="http://schemas.microsoft.com/office/drawing/2014/main" id="{DEEC21CD-9E04-4D08-E48E-C30E24337663}"/>
              </a:ext>
            </a:extLst>
          </p:cNvPr>
          <p:cNvSpPr/>
          <p:nvPr/>
        </p:nvSpPr>
        <p:spPr>
          <a:xfrm>
            <a:off x="1162060" y="1958988"/>
            <a:ext cx="390154" cy="390154"/>
          </a:xfrm>
          <a:prstGeom prst="ellipse">
            <a:avLst/>
          </a:prstGeom>
          <a:blipFill>
            <a:blip r:embed="rId3">
              <a:extLst>
                <a:ext uri="{96DAC541-7B7A-43D3-8B79-37D633B846F1}">
                  <asvg:svgBlip xmlns:asvg="http://schemas.microsoft.com/office/drawing/2016/SVG/main" r:embed="rId4"/>
                </a:ext>
              </a:extLst>
            </a:blip>
            <a:srcRect/>
            <a:stretch>
              <a:fillRect/>
            </a:stretch>
          </a:blipFill>
          <a:ln>
            <a:solidFill>
              <a:schemeClr val="tx1">
                <a:lumMod val="95000"/>
                <a:lumOff val="5000"/>
              </a:schemeClr>
            </a:solidFill>
          </a:ln>
          <a:effectLst/>
        </p:spPr>
        <p:style>
          <a:lnRef idx="1">
            <a:scrgbClr r="0" g="0" b="0"/>
          </a:lnRef>
          <a:fillRef idx="1">
            <a:scrgbClr r="0" g="0" b="0"/>
          </a:fillRef>
          <a:effectRef idx="1">
            <a:scrgbClr r="0" g="0" b="0"/>
          </a:effectRef>
          <a:fontRef idx="minor">
            <a:schemeClr val="lt1">
              <a:hueOff val="0"/>
              <a:satOff val="0"/>
              <a:lumOff val="0"/>
              <a:alphaOff val="0"/>
            </a:schemeClr>
          </a:fontRef>
        </p:style>
      </p:sp>
      <p:sp>
        <p:nvSpPr>
          <p:cNvPr id="11" name="Rectangle: Rounded Corners 10">
            <a:extLst>
              <a:ext uri="{FF2B5EF4-FFF2-40B4-BE49-F238E27FC236}">
                <a16:creationId xmlns:a16="http://schemas.microsoft.com/office/drawing/2014/main" id="{87341809-47A5-5F0A-30AD-12FB82B7FEA2}"/>
              </a:ext>
            </a:extLst>
          </p:cNvPr>
          <p:cNvSpPr/>
          <p:nvPr/>
        </p:nvSpPr>
        <p:spPr>
          <a:xfrm>
            <a:off x="1625599" y="2465606"/>
            <a:ext cx="4083110" cy="390156"/>
          </a:xfrm>
          <a:prstGeom prst="roundRect">
            <a:avLst/>
          </a:prstGeom>
          <a:solidFill>
            <a:schemeClr val="accent2"/>
          </a:solidFill>
        </p:spPr>
        <p:style>
          <a:lnRef idx="0">
            <a:schemeClr val="lt1">
              <a:hueOff val="0"/>
              <a:satOff val="0"/>
              <a:lumOff val="0"/>
              <a:alphaOff val="0"/>
            </a:schemeClr>
          </a:lnRef>
          <a:fillRef idx="2">
            <a:schemeClr val="accent1">
              <a:hueOff val="0"/>
              <a:satOff val="0"/>
              <a:lumOff val="0"/>
              <a:alphaOff val="0"/>
            </a:schemeClr>
          </a:fillRef>
          <a:effectRef idx="1">
            <a:schemeClr val="accent1">
              <a:hueOff val="0"/>
              <a:satOff val="0"/>
              <a:lumOff val="0"/>
              <a:alphaOff val="0"/>
            </a:schemeClr>
          </a:effectRef>
          <a:fontRef idx="minor">
            <a:schemeClr val="dk1"/>
          </a:fontRef>
        </p:style>
        <p:txBody>
          <a:bodyPr spcFirstLastPara="0" vert="horz" wrap="square" lIns="269585" tIns="60961" rIns="113792" bIns="60961" numCol="1" spcCol="1270" anchor="ctr" anchorCtr="0">
            <a:noAutofit/>
          </a:bodyPr>
          <a:lstStyle/>
          <a:p>
            <a:pPr marL="0" lvl="0" indent="0" algn="ctr" defTabSz="711200">
              <a:lnSpc>
                <a:spcPct val="90000"/>
              </a:lnSpc>
              <a:spcBef>
                <a:spcPct val="0"/>
              </a:spcBef>
              <a:spcAft>
                <a:spcPct val="35000"/>
              </a:spcAft>
              <a:buNone/>
            </a:pPr>
            <a:r>
              <a:rPr lang="en-US" sz="1600" b="1" kern="1200">
                <a:solidFill>
                  <a:schemeClr val="bg1"/>
                </a:solidFill>
              </a:rPr>
              <a:t>EXECUTIVE DASHBOARDS</a:t>
            </a:r>
          </a:p>
        </p:txBody>
      </p:sp>
      <p:sp>
        <p:nvSpPr>
          <p:cNvPr id="12" name="Oval 11" descr="Pie chart with solid fill">
            <a:extLst>
              <a:ext uri="{FF2B5EF4-FFF2-40B4-BE49-F238E27FC236}">
                <a16:creationId xmlns:a16="http://schemas.microsoft.com/office/drawing/2014/main" id="{6C1309F8-CD6A-5724-08A7-E8B95BE9171A}"/>
              </a:ext>
            </a:extLst>
          </p:cNvPr>
          <p:cNvSpPr/>
          <p:nvPr/>
        </p:nvSpPr>
        <p:spPr>
          <a:xfrm>
            <a:off x="1162060" y="2465607"/>
            <a:ext cx="390154" cy="390154"/>
          </a:xfrm>
          <a:prstGeom prst="ellipse">
            <a:avLst/>
          </a:prstGeom>
          <a: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a:solidFill>
              <a:schemeClr val="tx1">
                <a:lumMod val="95000"/>
                <a:lumOff val="5000"/>
              </a:schemeClr>
            </a:solidFill>
          </a:ln>
          <a:effectLst/>
        </p:spPr>
        <p:style>
          <a:lnRef idx="1">
            <a:scrgbClr r="0" g="0" b="0"/>
          </a:lnRef>
          <a:fillRef idx="1">
            <a:scrgbClr r="0" g="0" b="0"/>
          </a:fillRef>
          <a:effectRef idx="1">
            <a:scrgbClr r="0" g="0" b="0"/>
          </a:effectRef>
          <a:fontRef idx="minor">
            <a:schemeClr val="lt1">
              <a:hueOff val="0"/>
              <a:satOff val="0"/>
              <a:lumOff val="0"/>
              <a:alphaOff val="0"/>
            </a:schemeClr>
          </a:fontRef>
        </p:style>
      </p:sp>
      <p:sp>
        <p:nvSpPr>
          <p:cNvPr id="13" name="Rectangle: Rounded Corners 12">
            <a:extLst>
              <a:ext uri="{FF2B5EF4-FFF2-40B4-BE49-F238E27FC236}">
                <a16:creationId xmlns:a16="http://schemas.microsoft.com/office/drawing/2014/main" id="{3A9A0044-B40E-D8A7-DC89-E61243D2B3A9}"/>
              </a:ext>
            </a:extLst>
          </p:cNvPr>
          <p:cNvSpPr/>
          <p:nvPr/>
        </p:nvSpPr>
        <p:spPr>
          <a:xfrm>
            <a:off x="1625599" y="2972225"/>
            <a:ext cx="4083110" cy="390156"/>
          </a:xfrm>
          <a:prstGeom prst="roundRect">
            <a:avLst/>
          </a:prstGeom>
          <a:solidFill>
            <a:schemeClr val="accent2"/>
          </a:solidFill>
        </p:spPr>
        <p:style>
          <a:lnRef idx="0">
            <a:schemeClr val="lt1">
              <a:hueOff val="0"/>
              <a:satOff val="0"/>
              <a:lumOff val="0"/>
              <a:alphaOff val="0"/>
            </a:schemeClr>
          </a:lnRef>
          <a:fillRef idx="2">
            <a:schemeClr val="accent1">
              <a:hueOff val="0"/>
              <a:satOff val="0"/>
              <a:lumOff val="0"/>
              <a:alphaOff val="0"/>
            </a:schemeClr>
          </a:fillRef>
          <a:effectRef idx="1">
            <a:schemeClr val="accent1">
              <a:hueOff val="0"/>
              <a:satOff val="0"/>
              <a:lumOff val="0"/>
              <a:alphaOff val="0"/>
            </a:schemeClr>
          </a:effectRef>
          <a:fontRef idx="minor">
            <a:schemeClr val="dk1"/>
          </a:fontRef>
        </p:style>
        <p:txBody>
          <a:bodyPr spcFirstLastPara="0" vert="horz" wrap="square" lIns="269585" tIns="60961" rIns="113792" bIns="60961" numCol="1" spcCol="1270" anchor="ctr" anchorCtr="0">
            <a:noAutofit/>
          </a:bodyPr>
          <a:lstStyle/>
          <a:p>
            <a:pPr marL="0" lvl="0" indent="0" algn="ctr" defTabSz="711200">
              <a:lnSpc>
                <a:spcPct val="90000"/>
              </a:lnSpc>
              <a:spcBef>
                <a:spcPct val="0"/>
              </a:spcBef>
              <a:spcAft>
                <a:spcPct val="35000"/>
              </a:spcAft>
              <a:buFont typeface="Calibri" panose="020F0502020204030204" pitchFamily="34" charset="0"/>
              <a:buNone/>
            </a:pPr>
            <a:r>
              <a:rPr lang="en-US" sz="1600" b="1" kern="1200">
                <a:solidFill>
                  <a:schemeClr val="bg1"/>
                </a:solidFill>
              </a:rPr>
              <a:t>RECURRING BILLING</a:t>
            </a:r>
          </a:p>
        </p:txBody>
      </p:sp>
      <p:sp>
        <p:nvSpPr>
          <p:cNvPr id="14" name="Oval 13" descr="Money with solid fill">
            <a:extLst>
              <a:ext uri="{FF2B5EF4-FFF2-40B4-BE49-F238E27FC236}">
                <a16:creationId xmlns:a16="http://schemas.microsoft.com/office/drawing/2014/main" id="{890B853A-71CC-0835-70C3-5586D81670CB}"/>
              </a:ext>
            </a:extLst>
          </p:cNvPr>
          <p:cNvSpPr/>
          <p:nvPr/>
        </p:nvSpPr>
        <p:spPr>
          <a:xfrm>
            <a:off x="1162060" y="2972226"/>
            <a:ext cx="390154" cy="390154"/>
          </a:xfrm>
          <a:prstGeom prst="ellipse">
            <a:avLst/>
          </a:prstGeom>
          <a: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a:ln>
            <a:solidFill>
              <a:schemeClr val="tx1">
                <a:lumMod val="95000"/>
                <a:lumOff val="5000"/>
              </a:schemeClr>
            </a:solidFill>
          </a:ln>
        </p:spPr>
        <p:style>
          <a:lnRef idx="1">
            <a:scrgbClr r="0" g="0" b="0"/>
          </a:lnRef>
          <a:fillRef idx="1">
            <a:scrgbClr r="0" g="0" b="0"/>
          </a:fillRef>
          <a:effectRef idx="1">
            <a:schemeClr val="accent1">
              <a:tint val="50000"/>
              <a:hueOff val="0"/>
              <a:satOff val="0"/>
              <a:lumOff val="0"/>
              <a:alphaOff val="0"/>
            </a:schemeClr>
          </a:effectRef>
          <a:fontRef idx="minor">
            <a:schemeClr val="lt1">
              <a:hueOff val="0"/>
              <a:satOff val="0"/>
              <a:lumOff val="0"/>
              <a:alphaOff val="0"/>
            </a:schemeClr>
          </a:fontRef>
        </p:style>
      </p:sp>
      <p:sp>
        <p:nvSpPr>
          <p:cNvPr id="15" name="Rectangle: Rounded Corners 14">
            <a:extLst>
              <a:ext uri="{FF2B5EF4-FFF2-40B4-BE49-F238E27FC236}">
                <a16:creationId xmlns:a16="http://schemas.microsoft.com/office/drawing/2014/main" id="{678DCA0C-8190-9C94-9D36-AD15D430F4C5}"/>
              </a:ext>
            </a:extLst>
          </p:cNvPr>
          <p:cNvSpPr/>
          <p:nvPr/>
        </p:nvSpPr>
        <p:spPr>
          <a:xfrm>
            <a:off x="1625599" y="3478844"/>
            <a:ext cx="4083110" cy="390156"/>
          </a:xfrm>
          <a:prstGeom prst="roundRect">
            <a:avLst/>
          </a:prstGeom>
          <a:solidFill>
            <a:schemeClr val="accent2"/>
          </a:solidFill>
        </p:spPr>
        <p:style>
          <a:lnRef idx="0">
            <a:schemeClr val="lt1">
              <a:hueOff val="0"/>
              <a:satOff val="0"/>
              <a:lumOff val="0"/>
              <a:alphaOff val="0"/>
            </a:schemeClr>
          </a:lnRef>
          <a:fillRef idx="2">
            <a:schemeClr val="accent1">
              <a:hueOff val="0"/>
              <a:satOff val="0"/>
              <a:lumOff val="0"/>
              <a:alphaOff val="0"/>
            </a:schemeClr>
          </a:fillRef>
          <a:effectRef idx="1">
            <a:schemeClr val="accent1">
              <a:hueOff val="0"/>
              <a:satOff val="0"/>
              <a:lumOff val="0"/>
              <a:alphaOff val="0"/>
            </a:schemeClr>
          </a:effectRef>
          <a:fontRef idx="minor">
            <a:schemeClr val="dk1"/>
          </a:fontRef>
        </p:style>
        <p:txBody>
          <a:bodyPr spcFirstLastPara="0" vert="horz" wrap="square" lIns="269585" tIns="60961" rIns="113792" bIns="60961" numCol="1" spcCol="1270" anchor="ctr" anchorCtr="0">
            <a:noAutofit/>
          </a:bodyPr>
          <a:lstStyle/>
          <a:p>
            <a:pPr marL="0" lvl="0" indent="0" algn="ctr" defTabSz="711200">
              <a:lnSpc>
                <a:spcPct val="90000"/>
              </a:lnSpc>
              <a:spcBef>
                <a:spcPct val="0"/>
              </a:spcBef>
              <a:spcAft>
                <a:spcPct val="35000"/>
              </a:spcAft>
              <a:buNone/>
            </a:pPr>
            <a:r>
              <a:rPr lang="en-US" sz="1600" b="1" kern="1200">
                <a:solidFill>
                  <a:schemeClr val="bg1"/>
                </a:solidFill>
              </a:rPr>
              <a:t>INVOICE MNGT</a:t>
            </a:r>
          </a:p>
        </p:txBody>
      </p:sp>
      <p:sp>
        <p:nvSpPr>
          <p:cNvPr id="16" name="Oval 15" descr="Paper with solid fill">
            <a:extLst>
              <a:ext uri="{FF2B5EF4-FFF2-40B4-BE49-F238E27FC236}">
                <a16:creationId xmlns:a16="http://schemas.microsoft.com/office/drawing/2014/main" id="{64AF63A3-9AD2-AD54-F88E-9E4165BB12D2}"/>
              </a:ext>
            </a:extLst>
          </p:cNvPr>
          <p:cNvSpPr/>
          <p:nvPr/>
        </p:nvSpPr>
        <p:spPr>
          <a:xfrm>
            <a:off x="1162060" y="3478845"/>
            <a:ext cx="390154" cy="390154"/>
          </a:xfrm>
          <a:prstGeom prst="ellipse">
            <a:avLst/>
          </a:prstGeom>
          <a: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a:fillRect/>
            </a:stretch>
          </a:blipFill>
          <a:ln>
            <a:solidFill>
              <a:schemeClr val="tx1">
                <a:lumMod val="95000"/>
                <a:lumOff val="5000"/>
              </a:schemeClr>
            </a:solidFill>
          </a:ln>
        </p:spPr>
        <p:style>
          <a:lnRef idx="1">
            <a:scrgbClr r="0" g="0" b="0"/>
          </a:lnRef>
          <a:fillRef idx="1">
            <a:scrgbClr r="0" g="0" b="0"/>
          </a:fillRef>
          <a:effectRef idx="1">
            <a:schemeClr val="accent1">
              <a:tint val="50000"/>
              <a:hueOff val="0"/>
              <a:satOff val="0"/>
              <a:lumOff val="0"/>
              <a:alphaOff val="0"/>
            </a:schemeClr>
          </a:effectRef>
          <a:fontRef idx="minor">
            <a:schemeClr val="lt1">
              <a:hueOff val="0"/>
              <a:satOff val="0"/>
              <a:lumOff val="0"/>
              <a:alphaOff val="0"/>
            </a:schemeClr>
          </a:fontRef>
        </p:style>
      </p:sp>
      <p:sp>
        <p:nvSpPr>
          <p:cNvPr id="17" name="Rectangle: Rounded Corners 16">
            <a:extLst>
              <a:ext uri="{FF2B5EF4-FFF2-40B4-BE49-F238E27FC236}">
                <a16:creationId xmlns:a16="http://schemas.microsoft.com/office/drawing/2014/main" id="{D707C8D0-58D1-6050-AAD9-A01E1C521C65}"/>
              </a:ext>
            </a:extLst>
          </p:cNvPr>
          <p:cNvSpPr/>
          <p:nvPr/>
        </p:nvSpPr>
        <p:spPr>
          <a:xfrm>
            <a:off x="1625599" y="3985463"/>
            <a:ext cx="4083110" cy="390155"/>
          </a:xfrm>
          <a:prstGeom prst="roundRect">
            <a:avLst/>
          </a:prstGeom>
          <a:solidFill>
            <a:schemeClr val="accent2"/>
          </a:solidFill>
        </p:spPr>
        <p:style>
          <a:lnRef idx="0">
            <a:schemeClr val="lt1">
              <a:hueOff val="0"/>
              <a:satOff val="0"/>
              <a:lumOff val="0"/>
              <a:alphaOff val="0"/>
            </a:schemeClr>
          </a:lnRef>
          <a:fillRef idx="2">
            <a:schemeClr val="accent1">
              <a:hueOff val="0"/>
              <a:satOff val="0"/>
              <a:lumOff val="0"/>
              <a:alphaOff val="0"/>
            </a:schemeClr>
          </a:fillRef>
          <a:effectRef idx="1">
            <a:schemeClr val="accent1">
              <a:hueOff val="0"/>
              <a:satOff val="0"/>
              <a:lumOff val="0"/>
              <a:alphaOff val="0"/>
            </a:schemeClr>
          </a:effectRef>
          <a:fontRef idx="minor">
            <a:schemeClr val="dk1"/>
          </a:fontRef>
        </p:style>
        <p:txBody>
          <a:bodyPr spcFirstLastPara="0" vert="horz" wrap="square" lIns="269585" tIns="60961" rIns="113792" bIns="60960" numCol="1" spcCol="1270" anchor="ctr" anchorCtr="0">
            <a:noAutofit/>
          </a:bodyPr>
          <a:lstStyle/>
          <a:p>
            <a:pPr marL="0" lvl="0" indent="0" algn="ctr" defTabSz="711200">
              <a:lnSpc>
                <a:spcPct val="90000"/>
              </a:lnSpc>
              <a:spcBef>
                <a:spcPct val="0"/>
              </a:spcBef>
              <a:spcAft>
                <a:spcPct val="35000"/>
              </a:spcAft>
              <a:buNone/>
            </a:pPr>
            <a:r>
              <a:rPr lang="en-US" sz="1600" b="1" kern="1200">
                <a:solidFill>
                  <a:schemeClr val="bg1"/>
                </a:solidFill>
              </a:rPr>
              <a:t>CRM</a:t>
            </a:r>
          </a:p>
        </p:txBody>
      </p:sp>
      <p:sp>
        <p:nvSpPr>
          <p:cNvPr id="18" name="Oval 17" descr="Target Audience with solid fill">
            <a:extLst>
              <a:ext uri="{FF2B5EF4-FFF2-40B4-BE49-F238E27FC236}">
                <a16:creationId xmlns:a16="http://schemas.microsoft.com/office/drawing/2014/main" id="{1EE67A2F-18FC-9B78-D5F4-2FC1641E72C0}"/>
              </a:ext>
            </a:extLst>
          </p:cNvPr>
          <p:cNvSpPr/>
          <p:nvPr/>
        </p:nvSpPr>
        <p:spPr>
          <a:xfrm>
            <a:off x="1162060" y="3985464"/>
            <a:ext cx="390154" cy="390154"/>
          </a:xfrm>
          <a:prstGeom prst="ellipse">
            <a:avLst/>
          </a:prstGeom>
          <a: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rcRect/>
            <a:stretch>
              <a:fillRect/>
            </a:stretch>
          </a:blipFill>
          <a:ln>
            <a:solidFill>
              <a:schemeClr val="tx1">
                <a:lumMod val="95000"/>
                <a:lumOff val="5000"/>
              </a:schemeClr>
            </a:solidFill>
          </a:ln>
        </p:spPr>
        <p:style>
          <a:lnRef idx="1">
            <a:scrgbClr r="0" g="0" b="0"/>
          </a:lnRef>
          <a:fillRef idx="1">
            <a:scrgbClr r="0" g="0" b="0"/>
          </a:fillRef>
          <a:effectRef idx="1">
            <a:schemeClr val="accent1">
              <a:tint val="50000"/>
              <a:hueOff val="0"/>
              <a:satOff val="0"/>
              <a:lumOff val="0"/>
              <a:alphaOff val="0"/>
            </a:schemeClr>
          </a:effectRef>
          <a:fontRef idx="minor">
            <a:schemeClr val="lt1">
              <a:hueOff val="0"/>
              <a:satOff val="0"/>
              <a:lumOff val="0"/>
              <a:alphaOff val="0"/>
            </a:schemeClr>
          </a:fontRef>
        </p:style>
      </p:sp>
      <p:sp>
        <p:nvSpPr>
          <p:cNvPr id="19" name="Rectangle: Rounded Corners 18">
            <a:extLst>
              <a:ext uri="{FF2B5EF4-FFF2-40B4-BE49-F238E27FC236}">
                <a16:creationId xmlns:a16="http://schemas.microsoft.com/office/drawing/2014/main" id="{66B1A2D9-B31F-286C-37A3-0BDDF1BC5B71}"/>
              </a:ext>
            </a:extLst>
          </p:cNvPr>
          <p:cNvSpPr/>
          <p:nvPr/>
        </p:nvSpPr>
        <p:spPr>
          <a:xfrm>
            <a:off x="1625599" y="4492082"/>
            <a:ext cx="4083110" cy="390155"/>
          </a:xfrm>
          <a:prstGeom prst="roundRect">
            <a:avLst/>
          </a:prstGeom>
          <a:solidFill>
            <a:schemeClr val="accent2"/>
          </a:solidFill>
        </p:spPr>
        <p:style>
          <a:lnRef idx="0">
            <a:schemeClr val="lt1">
              <a:hueOff val="0"/>
              <a:satOff val="0"/>
              <a:lumOff val="0"/>
              <a:alphaOff val="0"/>
            </a:schemeClr>
          </a:lnRef>
          <a:fillRef idx="2">
            <a:schemeClr val="accent1">
              <a:hueOff val="0"/>
              <a:satOff val="0"/>
              <a:lumOff val="0"/>
              <a:alphaOff val="0"/>
            </a:schemeClr>
          </a:fillRef>
          <a:effectRef idx="1">
            <a:schemeClr val="accent1">
              <a:hueOff val="0"/>
              <a:satOff val="0"/>
              <a:lumOff val="0"/>
              <a:alphaOff val="0"/>
            </a:schemeClr>
          </a:effectRef>
          <a:fontRef idx="minor">
            <a:schemeClr val="dk1"/>
          </a:fontRef>
        </p:style>
        <p:txBody>
          <a:bodyPr spcFirstLastPara="0" vert="horz" wrap="square" lIns="269585" tIns="60961" rIns="113792" bIns="60960" numCol="1" spcCol="1270" anchor="ctr" anchorCtr="0">
            <a:noAutofit/>
          </a:bodyPr>
          <a:lstStyle/>
          <a:p>
            <a:pPr marL="0" lvl="0" indent="0" algn="ctr" defTabSz="711200">
              <a:lnSpc>
                <a:spcPct val="90000"/>
              </a:lnSpc>
              <a:spcBef>
                <a:spcPct val="0"/>
              </a:spcBef>
              <a:spcAft>
                <a:spcPct val="35000"/>
              </a:spcAft>
              <a:buNone/>
            </a:pPr>
            <a:r>
              <a:rPr lang="en-US" sz="1600" b="1" kern="1200">
                <a:solidFill>
                  <a:schemeClr val="bg1"/>
                </a:solidFill>
              </a:rPr>
              <a:t>WORK ORDERS</a:t>
            </a:r>
          </a:p>
        </p:txBody>
      </p:sp>
      <p:sp>
        <p:nvSpPr>
          <p:cNvPr id="20" name="Oval 19" descr="Inbox with solid fill">
            <a:extLst>
              <a:ext uri="{FF2B5EF4-FFF2-40B4-BE49-F238E27FC236}">
                <a16:creationId xmlns:a16="http://schemas.microsoft.com/office/drawing/2014/main" id="{EE880530-FAE8-8244-C276-D425B3011526}"/>
              </a:ext>
            </a:extLst>
          </p:cNvPr>
          <p:cNvSpPr/>
          <p:nvPr/>
        </p:nvSpPr>
        <p:spPr>
          <a:xfrm>
            <a:off x="1162060" y="4492083"/>
            <a:ext cx="390154" cy="390154"/>
          </a:xfrm>
          <a:prstGeom prst="ellipse">
            <a:avLst/>
          </a:prstGeom>
          <a:blipFill dpi="0" rotWithShape="1">
            <a:blip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rcRect/>
            <a:stretch>
              <a:fillRect/>
            </a:stretch>
          </a:blipFill>
          <a:ln>
            <a:solidFill>
              <a:schemeClr val="tx1">
                <a:lumMod val="95000"/>
                <a:lumOff val="5000"/>
              </a:schemeClr>
            </a:solidFill>
          </a:ln>
        </p:spPr>
        <p:style>
          <a:lnRef idx="1">
            <a:scrgbClr r="0" g="0" b="0"/>
          </a:lnRef>
          <a:fillRef idx="1">
            <a:scrgbClr r="0" g="0" b="0"/>
          </a:fillRef>
          <a:effectRef idx="1">
            <a:schemeClr val="accent1">
              <a:tint val="50000"/>
              <a:hueOff val="0"/>
              <a:satOff val="0"/>
              <a:lumOff val="0"/>
              <a:alphaOff val="0"/>
            </a:schemeClr>
          </a:effectRef>
          <a:fontRef idx="minor">
            <a:schemeClr val="lt1">
              <a:hueOff val="0"/>
              <a:satOff val="0"/>
              <a:lumOff val="0"/>
              <a:alphaOff val="0"/>
            </a:schemeClr>
          </a:fontRef>
        </p:style>
      </p:sp>
      <p:sp>
        <p:nvSpPr>
          <p:cNvPr id="21" name="Rectangle: Rounded Corners 20">
            <a:extLst>
              <a:ext uri="{FF2B5EF4-FFF2-40B4-BE49-F238E27FC236}">
                <a16:creationId xmlns:a16="http://schemas.microsoft.com/office/drawing/2014/main" id="{11D47933-9538-B053-48F3-F39F7CF251FB}"/>
              </a:ext>
            </a:extLst>
          </p:cNvPr>
          <p:cNvSpPr/>
          <p:nvPr/>
        </p:nvSpPr>
        <p:spPr>
          <a:xfrm>
            <a:off x="6559540" y="1958987"/>
            <a:ext cx="4083109" cy="390155"/>
          </a:xfrm>
          <a:prstGeom prst="roundRect">
            <a:avLst/>
          </a:prstGeom>
          <a:solidFill>
            <a:schemeClr val="accent2"/>
          </a:solidFill>
        </p:spPr>
        <p:style>
          <a:lnRef idx="0">
            <a:schemeClr val="lt1">
              <a:hueOff val="0"/>
              <a:satOff val="0"/>
              <a:lumOff val="0"/>
              <a:alphaOff val="0"/>
            </a:schemeClr>
          </a:lnRef>
          <a:fillRef idx="2">
            <a:schemeClr val="accent1">
              <a:hueOff val="0"/>
              <a:satOff val="0"/>
              <a:lumOff val="0"/>
              <a:alphaOff val="0"/>
            </a:schemeClr>
          </a:fillRef>
          <a:effectRef idx="1">
            <a:schemeClr val="accent1">
              <a:hueOff val="0"/>
              <a:satOff val="0"/>
              <a:lumOff val="0"/>
              <a:alphaOff val="0"/>
            </a:schemeClr>
          </a:effectRef>
          <a:fontRef idx="minor">
            <a:schemeClr val="dk1"/>
          </a:fontRef>
        </p:style>
        <p:txBody>
          <a:bodyPr spcFirstLastPara="0" vert="horz" wrap="square" lIns="269585" tIns="60961" rIns="113792" bIns="60960" numCol="1" spcCol="1270" anchor="ctr" anchorCtr="0">
            <a:noAutofit/>
          </a:bodyPr>
          <a:lstStyle/>
          <a:p>
            <a:pPr marL="0" lvl="0" indent="0" algn="ctr" defTabSz="711200">
              <a:lnSpc>
                <a:spcPct val="90000"/>
              </a:lnSpc>
              <a:spcBef>
                <a:spcPct val="0"/>
              </a:spcBef>
              <a:spcAft>
                <a:spcPct val="35000"/>
              </a:spcAft>
              <a:buNone/>
            </a:pPr>
            <a:r>
              <a:rPr lang="en-US" sz="1600" b="1" kern="1200">
                <a:solidFill>
                  <a:schemeClr val="bg1"/>
                </a:solidFill>
              </a:rPr>
              <a:t>INVENTORY</a:t>
            </a:r>
          </a:p>
        </p:txBody>
      </p:sp>
      <p:sp>
        <p:nvSpPr>
          <p:cNvPr id="22" name="Rectangle: Rounded Corners 21">
            <a:extLst>
              <a:ext uri="{FF2B5EF4-FFF2-40B4-BE49-F238E27FC236}">
                <a16:creationId xmlns:a16="http://schemas.microsoft.com/office/drawing/2014/main" id="{79A64DC4-1450-BBAC-741E-A04FB12C59F1}"/>
              </a:ext>
            </a:extLst>
          </p:cNvPr>
          <p:cNvSpPr/>
          <p:nvPr/>
        </p:nvSpPr>
        <p:spPr>
          <a:xfrm>
            <a:off x="6559539" y="2465605"/>
            <a:ext cx="4083110" cy="390155"/>
          </a:xfrm>
          <a:prstGeom prst="roundRect">
            <a:avLst/>
          </a:prstGeom>
          <a:solidFill>
            <a:schemeClr val="accent2"/>
          </a:solidFill>
        </p:spPr>
        <p:style>
          <a:lnRef idx="0">
            <a:schemeClr val="lt1">
              <a:hueOff val="0"/>
              <a:satOff val="0"/>
              <a:lumOff val="0"/>
              <a:alphaOff val="0"/>
            </a:schemeClr>
          </a:lnRef>
          <a:fillRef idx="2">
            <a:schemeClr val="accent1">
              <a:hueOff val="0"/>
              <a:satOff val="0"/>
              <a:lumOff val="0"/>
              <a:alphaOff val="0"/>
            </a:schemeClr>
          </a:fillRef>
          <a:effectRef idx="1">
            <a:schemeClr val="accent1">
              <a:hueOff val="0"/>
              <a:satOff val="0"/>
              <a:lumOff val="0"/>
              <a:alphaOff val="0"/>
            </a:schemeClr>
          </a:effectRef>
          <a:fontRef idx="minor">
            <a:schemeClr val="dk1"/>
          </a:fontRef>
        </p:style>
        <p:txBody>
          <a:bodyPr spcFirstLastPara="0" vert="horz" wrap="square" lIns="269585" tIns="60961" rIns="113792" bIns="60960" numCol="1" spcCol="1270" anchor="ctr" anchorCtr="0">
            <a:noAutofit/>
          </a:bodyPr>
          <a:lstStyle/>
          <a:p>
            <a:pPr marL="0" lvl="0" indent="0" algn="ctr" defTabSz="711200">
              <a:lnSpc>
                <a:spcPct val="90000"/>
              </a:lnSpc>
              <a:spcBef>
                <a:spcPct val="0"/>
              </a:spcBef>
              <a:spcAft>
                <a:spcPct val="35000"/>
              </a:spcAft>
              <a:buNone/>
            </a:pPr>
            <a:r>
              <a:rPr lang="en-US" sz="1600" b="1" kern="1200">
                <a:solidFill>
                  <a:schemeClr val="bg1"/>
                </a:solidFill>
              </a:rPr>
              <a:t>FIELD SERVICE MNGT</a:t>
            </a:r>
          </a:p>
        </p:txBody>
      </p:sp>
      <p:sp>
        <p:nvSpPr>
          <p:cNvPr id="23" name="Oval 22" descr="Monthly calendar with solid fill">
            <a:extLst>
              <a:ext uri="{FF2B5EF4-FFF2-40B4-BE49-F238E27FC236}">
                <a16:creationId xmlns:a16="http://schemas.microsoft.com/office/drawing/2014/main" id="{BD90ED5F-4E18-08C6-1131-22769C48CC09}"/>
              </a:ext>
            </a:extLst>
          </p:cNvPr>
          <p:cNvSpPr/>
          <p:nvPr/>
        </p:nvSpPr>
        <p:spPr>
          <a:xfrm>
            <a:off x="6096000" y="2465606"/>
            <a:ext cx="390154" cy="390154"/>
          </a:xfrm>
          <a:prstGeom prst="ellipse">
            <a:avLst/>
          </a:prstGeom>
          <a:blipFill>
            <a:blip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rcRect/>
            <a:stretch>
              <a:fillRect/>
            </a:stretch>
          </a:blipFill>
          <a:ln>
            <a:solidFill>
              <a:schemeClr val="tx1">
                <a:lumMod val="95000"/>
                <a:lumOff val="5000"/>
              </a:schemeClr>
            </a:solidFill>
          </a:ln>
        </p:spPr>
        <p:style>
          <a:lnRef idx="1">
            <a:scrgbClr r="0" g="0" b="0"/>
          </a:lnRef>
          <a:fillRef idx="1">
            <a:scrgbClr r="0" g="0" b="0"/>
          </a:fillRef>
          <a:effectRef idx="1">
            <a:schemeClr val="accent1">
              <a:tint val="50000"/>
              <a:hueOff val="0"/>
              <a:satOff val="0"/>
              <a:lumOff val="0"/>
              <a:alphaOff val="0"/>
            </a:schemeClr>
          </a:effectRef>
          <a:fontRef idx="minor">
            <a:schemeClr val="lt1">
              <a:hueOff val="0"/>
              <a:satOff val="0"/>
              <a:lumOff val="0"/>
              <a:alphaOff val="0"/>
            </a:schemeClr>
          </a:fontRef>
        </p:style>
      </p:sp>
      <p:sp>
        <p:nvSpPr>
          <p:cNvPr id="24" name="Rectangle: Rounded Corners 23">
            <a:extLst>
              <a:ext uri="{FF2B5EF4-FFF2-40B4-BE49-F238E27FC236}">
                <a16:creationId xmlns:a16="http://schemas.microsoft.com/office/drawing/2014/main" id="{0E12B7BA-E65E-FE5D-B2E6-5CFA24DC7680}"/>
              </a:ext>
            </a:extLst>
          </p:cNvPr>
          <p:cNvSpPr/>
          <p:nvPr/>
        </p:nvSpPr>
        <p:spPr>
          <a:xfrm>
            <a:off x="6559539" y="2972224"/>
            <a:ext cx="4083110" cy="390155"/>
          </a:xfrm>
          <a:prstGeom prst="roundRect">
            <a:avLst/>
          </a:prstGeom>
          <a:solidFill>
            <a:schemeClr val="accent2"/>
          </a:solidFill>
        </p:spPr>
        <p:style>
          <a:lnRef idx="0">
            <a:schemeClr val="lt1">
              <a:hueOff val="0"/>
              <a:satOff val="0"/>
              <a:lumOff val="0"/>
              <a:alphaOff val="0"/>
            </a:schemeClr>
          </a:lnRef>
          <a:fillRef idx="2">
            <a:schemeClr val="accent1">
              <a:hueOff val="0"/>
              <a:satOff val="0"/>
              <a:lumOff val="0"/>
              <a:alphaOff val="0"/>
            </a:schemeClr>
          </a:fillRef>
          <a:effectRef idx="1">
            <a:schemeClr val="accent1">
              <a:hueOff val="0"/>
              <a:satOff val="0"/>
              <a:lumOff val="0"/>
              <a:alphaOff val="0"/>
            </a:schemeClr>
          </a:effectRef>
          <a:fontRef idx="minor">
            <a:schemeClr val="dk1"/>
          </a:fontRef>
        </p:style>
        <p:txBody>
          <a:bodyPr spcFirstLastPara="0" vert="horz" wrap="square" lIns="269585" tIns="60961" rIns="113792" bIns="60960" numCol="1" spcCol="1270" anchor="ctr" anchorCtr="0">
            <a:noAutofit/>
          </a:bodyPr>
          <a:lstStyle/>
          <a:p>
            <a:pPr marL="0" lvl="0" indent="0" algn="ctr" defTabSz="711200">
              <a:lnSpc>
                <a:spcPct val="90000"/>
              </a:lnSpc>
              <a:spcBef>
                <a:spcPct val="0"/>
              </a:spcBef>
              <a:spcAft>
                <a:spcPct val="35000"/>
              </a:spcAft>
              <a:buNone/>
            </a:pPr>
            <a:r>
              <a:rPr lang="en-US" sz="1600" b="1" kern="1200">
                <a:solidFill>
                  <a:schemeClr val="bg1"/>
                </a:solidFill>
              </a:rPr>
              <a:t>CONFIGURABLE TEMPLATES</a:t>
            </a:r>
          </a:p>
        </p:txBody>
      </p:sp>
      <p:sp>
        <p:nvSpPr>
          <p:cNvPr id="25" name="Rectangle: Rounded Corners 24">
            <a:extLst>
              <a:ext uri="{FF2B5EF4-FFF2-40B4-BE49-F238E27FC236}">
                <a16:creationId xmlns:a16="http://schemas.microsoft.com/office/drawing/2014/main" id="{4F369AB7-6F95-B751-8553-98B1F4ADCE26}"/>
              </a:ext>
            </a:extLst>
          </p:cNvPr>
          <p:cNvSpPr/>
          <p:nvPr/>
        </p:nvSpPr>
        <p:spPr>
          <a:xfrm>
            <a:off x="6559538" y="3478843"/>
            <a:ext cx="4083111" cy="390155"/>
          </a:xfrm>
          <a:prstGeom prst="roundRect">
            <a:avLst/>
          </a:prstGeom>
          <a:solidFill>
            <a:schemeClr val="accent2"/>
          </a:solidFill>
        </p:spPr>
        <p:style>
          <a:lnRef idx="0">
            <a:schemeClr val="lt1">
              <a:hueOff val="0"/>
              <a:satOff val="0"/>
              <a:lumOff val="0"/>
              <a:alphaOff val="0"/>
            </a:schemeClr>
          </a:lnRef>
          <a:fillRef idx="2">
            <a:schemeClr val="accent1">
              <a:hueOff val="0"/>
              <a:satOff val="0"/>
              <a:lumOff val="0"/>
              <a:alphaOff val="0"/>
            </a:schemeClr>
          </a:fillRef>
          <a:effectRef idx="1">
            <a:schemeClr val="accent1">
              <a:hueOff val="0"/>
              <a:satOff val="0"/>
              <a:lumOff val="0"/>
              <a:alphaOff val="0"/>
            </a:schemeClr>
          </a:effectRef>
          <a:fontRef idx="minor">
            <a:schemeClr val="dk1"/>
          </a:fontRef>
        </p:style>
        <p:txBody>
          <a:bodyPr spcFirstLastPara="0" vert="horz" wrap="square" lIns="269585" tIns="60961" rIns="113793" bIns="60960" numCol="1" spcCol="1270" anchor="ctr" anchorCtr="0">
            <a:noAutofit/>
          </a:bodyPr>
          <a:lstStyle/>
          <a:p>
            <a:pPr marL="0" lvl="0" indent="0" algn="ctr" defTabSz="711200">
              <a:lnSpc>
                <a:spcPct val="90000"/>
              </a:lnSpc>
              <a:spcBef>
                <a:spcPct val="0"/>
              </a:spcBef>
              <a:spcAft>
                <a:spcPct val="35000"/>
              </a:spcAft>
              <a:buNone/>
            </a:pPr>
            <a:r>
              <a:rPr lang="en-US" sz="1600" b="1" kern="1200">
                <a:solidFill>
                  <a:schemeClr val="bg1"/>
                </a:solidFill>
              </a:rPr>
              <a:t>MOBILE APP</a:t>
            </a:r>
          </a:p>
        </p:txBody>
      </p:sp>
      <p:sp>
        <p:nvSpPr>
          <p:cNvPr id="26" name="Rectangle: Rounded Corners 25">
            <a:extLst>
              <a:ext uri="{FF2B5EF4-FFF2-40B4-BE49-F238E27FC236}">
                <a16:creationId xmlns:a16="http://schemas.microsoft.com/office/drawing/2014/main" id="{22C568C1-581B-8B0A-ADC5-657739A0E082}"/>
              </a:ext>
            </a:extLst>
          </p:cNvPr>
          <p:cNvSpPr/>
          <p:nvPr/>
        </p:nvSpPr>
        <p:spPr>
          <a:xfrm>
            <a:off x="6559538" y="3985462"/>
            <a:ext cx="4083112" cy="390155"/>
          </a:xfrm>
          <a:prstGeom prst="roundRect">
            <a:avLst/>
          </a:prstGeom>
          <a:solidFill>
            <a:schemeClr val="accent2"/>
          </a:solidFill>
        </p:spPr>
        <p:style>
          <a:lnRef idx="0">
            <a:schemeClr val="lt1">
              <a:hueOff val="0"/>
              <a:satOff val="0"/>
              <a:lumOff val="0"/>
              <a:alphaOff val="0"/>
            </a:schemeClr>
          </a:lnRef>
          <a:fillRef idx="2">
            <a:schemeClr val="accent1">
              <a:hueOff val="0"/>
              <a:satOff val="0"/>
              <a:lumOff val="0"/>
              <a:alphaOff val="0"/>
            </a:schemeClr>
          </a:fillRef>
          <a:effectRef idx="1">
            <a:schemeClr val="accent1">
              <a:hueOff val="0"/>
              <a:satOff val="0"/>
              <a:lumOff val="0"/>
              <a:alphaOff val="0"/>
            </a:schemeClr>
          </a:effectRef>
          <a:fontRef idx="minor">
            <a:schemeClr val="dk1"/>
          </a:fontRef>
        </p:style>
        <p:txBody>
          <a:bodyPr spcFirstLastPara="0" vert="horz" wrap="square" lIns="269585" tIns="60961" rIns="113793" bIns="60960" numCol="1" spcCol="1270" anchor="ctr" anchorCtr="0">
            <a:noAutofit/>
          </a:bodyPr>
          <a:lstStyle/>
          <a:p>
            <a:pPr marL="0" lvl="0" indent="0" algn="ctr" defTabSz="711200">
              <a:lnSpc>
                <a:spcPct val="90000"/>
              </a:lnSpc>
              <a:spcBef>
                <a:spcPct val="0"/>
              </a:spcBef>
              <a:spcAft>
                <a:spcPct val="35000"/>
              </a:spcAft>
              <a:buNone/>
            </a:pPr>
            <a:r>
              <a:rPr lang="en-US" sz="1600" b="1" kern="1200">
                <a:solidFill>
                  <a:schemeClr val="bg1"/>
                </a:solidFill>
              </a:rPr>
              <a:t>REPUTATION MNGT</a:t>
            </a:r>
          </a:p>
        </p:txBody>
      </p:sp>
      <p:sp>
        <p:nvSpPr>
          <p:cNvPr id="27" name="Rectangle: Rounded Corners 26">
            <a:extLst>
              <a:ext uri="{FF2B5EF4-FFF2-40B4-BE49-F238E27FC236}">
                <a16:creationId xmlns:a16="http://schemas.microsoft.com/office/drawing/2014/main" id="{64F75613-AC0B-5CDA-E87B-45FF120D4214}"/>
              </a:ext>
            </a:extLst>
          </p:cNvPr>
          <p:cNvSpPr/>
          <p:nvPr/>
        </p:nvSpPr>
        <p:spPr>
          <a:xfrm>
            <a:off x="6559537" y="4492081"/>
            <a:ext cx="4083112" cy="390155"/>
          </a:xfrm>
          <a:prstGeom prst="roundRect">
            <a:avLst/>
          </a:prstGeom>
          <a:solidFill>
            <a:schemeClr val="accent2"/>
          </a:solidFill>
        </p:spPr>
        <p:style>
          <a:lnRef idx="0">
            <a:schemeClr val="lt1">
              <a:hueOff val="0"/>
              <a:satOff val="0"/>
              <a:lumOff val="0"/>
              <a:alphaOff val="0"/>
            </a:schemeClr>
          </a:lnRef>
          <a:fillRef idx="2">
            <a:schemeClr val="accent1">
              <a:hueOff val="0"/>
              <a:satOff val="0"/>
              <a:lumOff val="0"/>
              <a:alphaOff val="0"/>
            </a:schemeClr>
          </a:fillRef>
          <a:effectRef idx="1">
            <a:schemeClr val="accent1">
              <a:hueOff val="0"/>
              <a:satOff val="0"/>
              <a:lumOff val="0"/>
              <a:alphaOff val="0"/>
            </a:schemeClr>
          </a:effectRef>
          <a:fontRef idx="minor">
            <a:schemeClr val="dk1"/>
          </a:fontRef>
        </p:style>
        <p:txBody>
          <a:bodyPr spcFirstLastPara="0" vert="horz" wrap="square" lIns="269585" tIns="60961" rIns="113792" bIns="60960" numCol="1" spcCol="1270" anchor="ctr" anchorCtr="0">
            <a:noAutofit/>
          </a:bodyPr>
          <a:lstStyle/>
          <a:p>
            <a:pPr marL="0" lvl="0" indent="0" algn="ctr" defTabSz="711200">
              <a:lnSpc>
                <a:spcPct val="90000"/>
              </a:lnSpc>
              <a:spcBef>
                <a:spcPct val="0"/>
              </a:spcBef>
              <a:spcAft>
                <a:spcPct val="35000"/>
              </a:spcAft>
              <a:buNone/>
            </a:pPr>
            <a:r>
              <a:rPr lang="en-US" sz="1600" b="1" kern="1200">
                <a:solidFill>
                  <a:schemeClr val="bg1"/>
                </a:solidFill>
              </a:rPr>
              <a:t>PARTNER INTEGRATIONS</a:t>
            </a:r>
          </a:p>
        </p:txBody>
      </p:sp>
      <p:sp>
        <p:nvSpPr>
          <p:cNvPr id="28" name="Oval 27" descr="Handshake with solid fill">
            <a:extLst>
              <a:ext uri="{FF2B5EF4-FFF2-40B4-BE49-F238E27FC236}">
                <a16:creationId xmlns:a16="http://schemas.microsoft.com/office/drawing/2014/main" id="{DD885E57-5820-F7EA-D243-BE1672D4DD8D}"/>
              </a:ext>
            </a:extLst>
          </p:cNvPr>
          <p:cNvSpPr/>
          <p:nvPr/>
        </p:nvSpPr>
        <p:spPr>
          <a:xfrm>
            <a:off x="6096000" y="4492082"/>
            <a:ext cx="390154" cy="390154"/>
          </a:xfrm>
          <a:prstGeom prst="ellipse">
            <a:avLst/>
          </a:prstGeom>
          <a:blipFill>
            <a:blip r:embed="rId17">
              <a:extLst>
                <a:ext uri="{28A0092B-C50C-407E-A947-70E740481C1C}">
                  <a14:useLocalDpi xmlns:a14="http://schemas.microsoft.com/office/drawing/2010/main" val="0"/>
                </a:ext>
                <a:ext uri="{96DAC541-7B7A-43D3-8B79-37D633B846F1}">
                  <asvg:svgBlip xmlns:asvg="http://schemas.microsoft.com/office/drawing/2016/SVG/main" r:embed="rId18"/>
                </a:ext>
              </a:extLst>
            </a:blip>
            <a:srcRect/>
            <a:stretch>
              <a:fillRect/>
            </a:stretch>
          </a:blipFill>
          <a:ln>
            <a:solidFill>
              <a:schemeClr val="tx1">
                <a:lumMod val="95000"/>
                <a:lumOff val="5000"/>
              </a:schemeClr>
            </a:solidFill>
          </a:ln>
        </p:spPr>
        <p:style>
          <a:lnRef idx="1">
            <a:scrgbClr r="0" g="0" b="0"/>
          </a:lnRef>
          <a:fillRef idx="1">
            <a:scrgbClr r="0" g="0" b="0"/>
          </a:fillRef>
          <a:effectRef idx="1">
            <a:schemeClr val="accent1">
              <a:tint val="50000"/>
              <a:hueOff val="0"/>
              <a:satOff val="0"/>
              <a:lumOff val="0"/>
              <a:alphaOff val="0"/>
            </a:schemeClr>
          </a:effectRef>
          <a:fontRef idx="minor">
            <a:schemeClr val="lt1">
              <a:hueOff val="0"/>
              <a:satOff val="0"/>
              <a:lumOff val="0"/>
              <a:alphaOff val="0"/>
            </a:schemeClr>
          </a:fontRef>
        </p:style>
      </p:sp>
      <p:sp>
        <p:nvSpPr>
          <p:cNvPr id="29" name="Oval 28" descr="Good Inventory with solid fill">
            <a:extLst>
              <a:ext uri="{FF2B5EF4-FFF2-40B4-BE49-F238E27FC236}">
                <a16:creationId xmlns:a16="http://schemas.microsoft.com/office/drawing/2014/main" id="{8B0C72A6-329E-BB4D-8470-9BDF68BC5A6B}"/>
              </a:ext>
            </a:extLst>
          </p:cNvPr>
          <p:cNvSpPr/>
          <p:nvPr/>
        </p:nvSpPr>
        <p:spPr>
          <a:xfrm>
            <a:off x="6096001" y="1933879"/>
            <a:ext cx="390154" cy="390154"/>
          </a:xfrm>
          <a:prstGeom prst="ellipse">
            <a:avLst/>
          </a:prstGeom>
          <a:blipFill>
            <a:blip r:embed="rId19">
              <a:extLst>
                <a:ext uri="{28A0092B-C50C-407E-A947-70E740481C1C}">
                  <a14:useLocalDpi xmlns:a14="http://schemas.microsoft.com/office/drawing/2010/main" val="0"/>
                </a:ext>
                <a:ext uri="{96DAC541-7B7A-43D3-8B79-37D633B846F1}">
                  <asvg:svgBlip xmlns:asvg="http://schemas.microsoft.com/office/drawing/2016/SVG/main" r:embed="rId20"/>
                </a:ext>
              </a:extLst>
            </a:blip>
            <a:srcRect/>
            <a:stretch>
              <a:fillRect/>
            </a:stretch>
          </a:blipFill>
          <a:ln>
            <a:solidFill>
              <a:schemeClr val="tx1">
                <a:lumMod val="95000"/>
                <a:lumOff val="5000"/>
              </a:schemeClr>
            </a:solidFill>
          </a:ln>
        </p:spPr>
        <p:style>
          <a:lnRef idx="1">
            <a:scrgbClr r="0" g="0" b="0"/>
          </a:lnRef>
          <a:fillRef idx="1">
            <a:scrgbClr r="0" g="0" b="0"/>
          </a:fillRef>
          <a:effectRef idx="1">
            <a:schemeClr val="accent1">
              <a:tint val="50000"/>
              <a:hueOff val="0"/>
              <a:satOff val="0"/>
              <a:lumOff val="0"/>
              <a:alphaOff val="0"/>
            </a:schemeClr>
          </a:effectRef>
          <a:fontRef idx="minor">
            <a:schemeClr val="lt1">
              <a:hueOff val="0"/>
              <a:satOff val="0"/>
              <a:lumOff val="0"/>
              <a:alphaOff val="0"/>
            </a:schemeClr>
          </a:fontRef>
        </p:style>
      </p:sp>
      <p:sp>
        <p:nvSpPr>
          <p:cNvPr id="30" name="Oval 29" descr="Contract with solid fill">
            <a:extLst>
              <a:ext uri="{FF2B5EF4-FFF2-40B4-BE49-F238E27FC236}">
                <a16:creationId xmlns:a16="http://schemas.microsoft.com/office/drawing/2014/main" id="{CD8D1687-45EF-E2B3-E7CF-FC0DF981116B}"/>
              </a:ext>
            </a:extLst>
          </p:cNvPr>
          <p:cNvSpPr/>
          <p:nvPr/>
        </p:nvSpPr>
        <p:spPr>
          <a:xfrm>
            <a:off x="6096001" y="2947116"/>
            <a:ext cx="390154" cy="390154"/>
          </a:xfrm>
          <a:prstGeom prst="ellipse">
            <a:avLst/>
          </a:prstGeom>
          <a:blipFill>
            <a:blip r:embed="rId21">
              <a:extLst>
                <a:ext uri="{28A0092B-C50C-407E-A947-70E740481C1C}">
                  <a14:useLocalDpi xmlns:a14="http://schemas.microsoft.com/office/drawing/2010/main" val="0"/>
                </a:ext>
                <a:ext uri="{96DAC541-7B7A-43D3-8B79-37D633B846F1}">
                  <asvg:svgBlip xmlns:asvg="http://schemas.microsoft.com/office/drawing/2016/SVG/main" r:embed="rId22"/>
                </a:ext>
              </a:extLst>
            </a:blip>
            <a:srcRect/>
            <a:stretch>
              <a:fillRect/>
            </a:stretch>
          </a:blipFill>
          <a:ln>
            <a:solidFill>
              <a:schemeClr val="tx1">
                <a:lumMod val="95000"/>
                <a:lumOff val="5000"/>
              </a:schemeClr>
            </a:solidFill>
          </a:ln>
        </p:spPr>
        <p:style>
          <a:lnRef idx="1">
            <a:scrgbClr r="0" g="0" b="0"/>
          </a:lnRef>
          <a:fillRef idx="1">
            <a:scrgbClr r="0" g="0" b="0"/>
          </a:fillRef>
          <a:effectRef idx="1">
            <a:schemeClr val="accent1">
              <a:tint val="50000"/>
              <a:hueOff val="0"/>
              <a:satOff val="0"/>
              <a:lumOff val="0"/>
              <a:alphaOff val="0"/>
            </a:schemeClr>
          </a:effectRef>
          <a:fontRef idx="minor">
            <a:schemeClr val="lt1">
              <a:hueOff val="0"/>
              <a:satOff val="0"/>
              <a:lumOff val="0"/>
              <a:alphaOff val="0"/>
            </a:schemeClr>
          </a:fontRef>
        </p:style>
      </p:sp>
      <p:sp>
        <p:nvSpPr>
          <p:cNvPr id="31" name="Oval 30" descr="Smart Phone with solid fill">
            <a:extLst>
              <a:ext uri="{FF2B5EF4-FFF2-40B4-BE49-F238E27FC236}">
                <a16:creationId xmlns:a16="http://schemas.microsoft.com/office/drawing/2014/main" id="{0A770659-7CBD-E127-F36D-3F5C1C5D6EF7}"/>
              </a:ext>
            </a:extLst>
          </p:cNvPr>
          <p:cNvSpPr/>
          <p:nvPr/>
        </p:nvSpPr>
        <p:spPr>
          <a:xfrm>
            <a:off x="6096001" y="3453735"/>
            <a:ext cx="390154" cy="390154"/>
          </a:xfrm>
          <a:prstGeom prst="ellipse">
            <a:avLst/>
          </a:prstGeom>
          <a:blipFill>
            <a:blip r:embed="rId23">
              <a:extLst>
                <a:ext uri="{28A0092B-C50C-407E-A947-70E740481C1C}">
                  <a14:useLocalDpi xmlns:a14="http://schemas.microsoft.com/office/drawing/2010/main" val="0"/>
                </a:ext>
                <a:ext uri="{96DAC541-7B7A-43D3-8B79-37D633B846F1}">
                  <asvg:svgBlip xmlns:asvg="http://schemas.microsoft.com/office/drawing/2016/SVG/main" r:embed="rId24"/>
                </a:ext>
              </a:extLst>
            </a:blip>
            <a:srcRect/>
            <a:stretch>
              <a:fillRect/>
            </a:stretch>
          </a:blipFill>
          <a:ln>
            <a:solidFill>
              <a:schemeClr val="tx1">
                <a:lumMod val="95000"/>
                <a:lumOff val="5000"/>
              </a:schemeClr>
            </a:solidFill>
          </a:ln>
        </p:spPr>
        <p:style>
          <a:lnRef idx="1">
            <a:scrgbClr r="0" g="0" b="0"/>
          </a:lnRef>
          <a:fillRef idx="1">
            <a:scrgbClr r="0" g="0" b="0"/>
          </a:fillRef>
          <a:effectRef idx="1">
            <a:schemeClr val="accent1">
              <a:tint val="50000"/>
              <a:hueOff val="0"/>
              <a:satOff val="0"/>
              <a:lumOff val="0"/>
              <a:alphaOff val="0"/>
            </a:schemeClr>
          </a:effectRef>
          <a:fontRef idx="minor">
            <a:schemeClr val="lt1">
              <a:hueOff val="0"/>
              <a:satOff val="0"/>
              <a:lumOff val="0"/>
              <a:alphaOff val="0"/>
            </a:schemeClr>
          </a:fontRef>
        </p:style>
      </p:sp>
      <p:sp>
        <p:nvSpPr>
          <p:cNvPr id="32" name="Oval 31" descr="Thumbs up sign with solid fill">
            <a:extLst>
              <a:ext uri="{FF2B5EF4-FFF2-40B4-BE49-F238E27FC236}">
                <a16:creationId xmlns:a16="http://schemas.microsoft.com/office/drawing/2014/main" id="{3BACDE85-E90E-2E15-4BBA-F121B8E1BA1B}"/>
              </a:ext>
            </a:extLst>
          </p:cNvPr>
          <p:cNvSpPr/>
          <p:nvPr/>
        </p:nvSpPr>
        <p:spPr>
          <a:xfrm>
            <a:off x="6096001" y="3960354"/>
            <a:ext cx="390154" cy="390154"/>
          </a:xfrm>
          <a:prstGeom prst="ellipse">
            <a:avLst/>
          </a:prstGeom>
          <a:blipFill>
            <a:blip r:embed="rId25">
              <a:extLst>
                <a:ext uri="{28A0092B-C50C-407E-A947-70E740481C1C}">
                  <a14:useLocalDpi xmlns:a14="http://schemas.microsoft.com/office/drawing/2010/main" val="0"/>
                </a:ext>
                <a:ext uri="{96DAC541-7B7A-43D3-8B79-37D633B846F1}">
                  <asvg:svgBlip xmlns:asvg="http://schemas.microsoft.com/office/drawing/2016/SVG/main" r:embed="rId26"/>
                </a:ext>
              </a:extLst>
            </a:blip>
            <a:srcRect/>
            <a:stretch>
              <a:fillRect/>
            </a:stretch>
          </a:blipFill>
          <a:ln>
            <a:solidFill>
              <a:schemeClr val="tx1">
                <a:lumMod val="95000"/>
                <a:lumOff val="5000"/>
              </a:schemeClr>
            </a:solidFill>
          </a:ln>
        </p:spPr>
        <p:style>
          <a:lnRef idx="1">
            <a:scrgbClr r="0" g="0" b="0"/>
          </a:lnRef>
          <a:fillRef idx="1">
            <a:scrgbClr r="0" g="0" b="0"/>
          </a:fillRef>
          <a:effectRef idx="1">
            <a:schemeClr val="accent1">
              <a:tint val="50000"/>
              <a:hueOff val="0"/>
              <a:satOff val="0"/>
              <a:lumOff val="0"/>
              <a:alphaOff val="0"/>
            </a:schemeClr>
          </a:effectRef>
          <a:fontRef idx="minor">
            <a:schemeClr val="lt1">
              <a:hueOff val="0"/>
              <a:satOff val="0"/>
              <a:lumOff val="0"/>
              <a:alphaOff val="0"/>
            </a:schemeClr>
          </a:fontRef>
        </p:style>
      </p:sp>
    </p:spTree>
    <p:extLst>
      <p:ext uri="{BB962C8B-B14F-4D97-AF65-F5344CB8AC3E}">
        <p14:creationId xmlns:p14="http://schemas.microsoft.com/office/powerpoint/2010/main" val="31130040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B2A91E-CF76-59D9-8E97-CD58AA6FB290}"/>
              </a:ext>
            </a:extLst>
          </p:cNvPr>
          <p:cNvSpPr>
            <a:spLocks noGrp="1"/>
          </p:cNvSpPr>
          <p:nvPr>
            <p:ph type="title"/>
          </p:nvPr>
        </p:nvSpPr>
        <p:spPr>
          <a:xfrm>
            <a:off x="3001265" y="3301517"/>
            <a:ext cx="7746202" cy="635837"/>
          </a:xfrm>
        </p:spPr>
        <p:txBody>
          <a:bodyPr/>
          <a:lstStyle/>
          <a:p>
            <a:r>
              <a:rPr lang="en-US" b="1"/>
              <a:t>Design</a:t>
            </a:r>
            <a:r>
              <a:rPr lang="en-US"/>
              <a:t> </a:t>
            </a:r>
            <a:r>
              <a:rPr lang="en-US" b="1"/>
              <a:t>philosophies</a:t>
            </a:r>
          </a:p>
        </p:txBody>
      </p:sp>
      <p:sp>
        <p:nvSpPr>
          <p:cNvPr id="4" name="Slide Number Placeholder 3">
            <a:extLst>
              <a:ext uri="{FF2B5EF4-FFF2-40B4-BE49-F238E27FC236}">
                <a16:creationId xmlns:a16="http://schemas.microsoft.com/office/drawing/2014/main" id="{F17A33F9-0B6E-A597-DF4F-C4C7FAF57EBD}"/>
              </a:ext>
            </a:extLst>
          </p:cNvPr>
          <p:cNvSpPr>
            <a:spLocks noGrp="1"/>
          </p:cNvSpPr>
          <p:nvPr>
            <p:ph type="sldNum" sz="quarter" idx="4"/>
          </p:nvPr>
        </p:nvSpPr>
        <p:spPr/>
        <p:txBody>
          <a:bodyPr/>
          <a:lstStyle/>
          <a:p>
            <a:fld id="{6D22F896-40B5-4ADD-8801-0D06FADFA095}" type="slidenum">
              <a:rPr lang="en-US" smtClean="0"/>
              <a:pPr/>
              <a:t>12</a:t>
            </a:fld>
            <a:endParaRPr lang="en-US"/>
          </a:p>
        </p:txBody>
      </p:sp>
    </p:spTree>
    <p:custDataLst>
      <p:tags r:id="rId1"/>
    </p:custDataLst>
    <p:extLst>
      <p:ext uri="{BB962C8B-B14F-4D97-AF65-F5344CB8AC3E}">
        <p14:creationId xmlns:p14="http://schemas.microsoft.com/office/powerpoint/2010/main" val="1870564758"/>
      </p:ext>
    </p:extLst>
  </p:cSld>
  <p:clrMapOvr>
    <a:masterClrMapping/>
  </p:clrMapOvr>
  <p:transition spd="slow">
    <p:cove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62EC55A5-9C72-07C5-5D4D-01ABCBAE28CA}"/>
              </a:ext>
            </a:extLst>
          </p:cNvPr>
          <p:cNvSpPr>
            <a:spLocks noGrp="1"/>
          </p:cNvSpPr>
          <p:nvPr>
            <p:ph type="sldNum" sz="quarter" idx="4"/>
          </p:nvPr>
        </p:nvSpPr>
        <p:spPr/>
        <p:txBody>
          <a:bodyPr/>
          <a:lstStyle/>
          <a:p>
            <a:fld id="{6D22F896-40B5-4ADD-8801-0D06FADFA095}" type="slidenum">
              <a:rPr lang="en-US" smtClean="0"/>
              <a:pPr/>
              <a:t>13</a:t>
            </a:fld>
            <a:endParaRPr lang="en-US">
              <a:solidFill>
                <a:schemeClr val="tx2">
                  <a:lumMod val="60000"/>
                  <a:lumOff val="40000"/>
                </a:schemeClr>
              </a:solidFill>
            </a:endParaRPr>
          </a:p>
        </p:txBody>
      </p:sp>
      <p:sp>
        <p:nvSpPr>
          <p:cNvPr id="3" name="TextBox 2">
            <a:extLst>
              <a:ext uri="{FF2B5EF4-FFF2-40B4-BE49-F238E27FC236}">
                <a16:creationId xmlns:a16="http://schemas.microsoft.com/office/drawing/2014/main" id="{54AF5C07-0E79-170A-9529-7A477DDD58C7}"/>
              </a:ext>
            </a:extLst>
          </p:cNvPr>
          <p:cNvSpPr txBox="1"/>
          <p:nvPr/>
        </p:nvSpPr>
        <p:spPr>
          <a:xfrm>
            <a:off x="2513635" y="2882096"/>
            <a:ext cx="7164729" cy="369332"/>
          </a:xfrm>
          <a:prstGeom prst="rect">
            <a:avLst/>
          </a:prstGeom>
          <a:noFill/>
        </p:spPr>
        <p:txBody>
          <a:bodyPr wrap="square" rtlCol="0">
            <a:spAutoFit/>
          </a:bodyPr>
          <a:lstStyle/>
          <a:p>
            <a:pPr algn="ctr"/>
            <a:r>
              <a:rPr lang="en-US"/>
              <a:t>MOVE TO LIVE PRODUCT</a:t>
            </a:r>
          </a:p>
        </p:txBody>
      </p:sp>
    </p:spTree>
    <p:custDataLst>
      <p:tags r:id="rId1"/>
    </p:custDataLst>
    <p:extLst>
      <p:ext uri="{BB962C8B-B14F-4D97-AF65-F5344CB8AC3E}">
        <p14:creationId xmlns:p14="http://schemas.microsoft.com/office/powerpoint/2010/main" val="236583045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B2A91E-CF76-59D9-8E97-CD58AA6FB290}"/>
              </a:ext>
            </a:extLst>
          </p:cNvPr>
          <p:cNvSpPr>
            <a:spLocks noGrp="1"/>
          </p:cNvSpPr>
          <p:nvPr>
            <p:ph type="title"/>
          </p:nvPr>
        </p:nvSpPr>
        <p:spPr>
          <a:xfrm>
            <a:off x="2952278" y="3301517"/>
            <a:ext cx="7746202" cy="635837"/>
          </a:xfrm>
        </p:spPr>
        <p:txBody>
          <a:bodyPr/>
          <a:lstStyle/>
          <a:p>
            <a:r>
              <a:rPr lang="en-US" b="1"/>
              <a:t>Integrations / partners</a:t>
            </a:r>
          </a:p>
        </p:txBody>
      </p:sp>
      <p:sp>
        <p:nvSpPr>
          <p:cNvPr id="4" name="Slide Number Placeholder 3">
            <a:extLst>
              <a:ext uri="{FF2B5EF4-FFF2-40B4-BE49-F238E27FC236}">
                <a16:creationId xmlns:a16="http://schemas.microsoft.com/office/drawing/2014/main" id="{F17A33F9-0B6E-A597-DF4F-C4C7FAF57EBD}"/>
              </a:ext>
            </a:extLst>
          </p:cNvPr>
          <p:cNvSpPr>
            <a:spLocks noGrp="1"/>
          </p:cNvSpPr>
          <p:nvPr>
            <p:ph type="sldNum" sz="quarter" idx="4"/>
          </p:nvPr>
        </p:nvSpPr>
        <p:spPr/>
        <p:txBody>
          <a:bodyPr/>
          <a:lstStyle/>
          <a:p>
            <a:fld id="{6D22F896-40B5-4ADD-8801-0D06FADFA095}" type="slidenum">
              <a:rPr lang="en-US" smtClean="0"/>
              <a:pPr/>
              <a:t>14</a:t>
            </a:fld>
            <a:endParaRPr lang="en-US"/>
          </a:p>
        </p:txBody>
      </p:sp>
    </p:spTree>
    <p:custDataLst>
      <p:tags r:id="rId1"/>
    </p:custDataLst>
    <p:extLst>
      <p:ext uri="{BB962C8B-B14F-4D97-AF65-F5344CB8AC3E}">
        <p14:creationId xmlns:p14="http://schemas.microsoft.com/office/powerpoint/2010/main" val="1094583643"/>
      </p:ext>
    </p:extLst>
  </p:cSld>
  <p:clrMapOvr>
    <a:masterClrMapping/>
  </p:clrMapOvr>
  <p:transition spd="slow">
    <p:cove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2E07F720-797E-3FEB-8ED8-5A8B7AF4BF4B}"/>
              </a:ext>
            </a:extLst>
          </p:cNvPr>
          <p:cNvSpPr>
            <a:spLocks noGrp="1"/>
          </p:cNvSpPr>
          <p:nvPr>
            <p:ph type="sldNum" sz="quarter" idx="4"/>
          </p:nvPr>
        </p:nvSpPr>
        <p:spPr>
          <a:xfrm>
            <a:off x="449427" y="6388696"/>
            <a:ext cx="636727" cy="322851"/>
          </a:xfrm>
        </p:spPr>
        <p:txBody>
          <a:bodyPr/>
          <a:lstStyle/>
          <a:p>
            <a:fld id="{6D22F896-40B5-4ADD-8801-0D06FADFA095}" type="slidenum">
              <a:rPr lang="en-US" smtClean="0"/>
              <a:pPr/>
              <a:t>15</a:t>
            </a:fld>
            <a:endParaRPr lang="en-US"/>
          </a:p>
        </p:txBody>
      </p:sp>
      <p:pic>
        <p:nvPicPr>
          <p:cNvPr id="7" name="Online Image Placeholder 6" descr="Men on video conference call in office">
            <a:extLst>
              <a:ext uri="{FF2B5EF4-FFF2-40B4-BE49-F238E27FC236}">
                <a16:creationId xmlns:a16="http://schemas.microsoft.com/office/drawing/2014/main" id="{9EC67CE2-D5A4-E48B-84A3-6ADAA5E4C04D}"/>
              </a:ext>
            </a:extLst>
          </p:cNvPr>
          <p:cNvPicPr>
            <a:picLocks noGrp="1" noChangeAspect="1"/>
          </p:cNvPicPr>
          <p:nvPr>
            <p:ph type="clipArt" sz="quarter" idx="12"/>
          </p:nvPr>
        </p:nvPicPr>
        <p:blipFill>
          <a:blip r:embed="rId4">
            <a:extLst>
              <a:ext uri="{28A0092B-C50C-407E-A947-70E740481C1C}">
                <a14:useLocalDpi xmlns:a14="http://schemas.microsoft.com/office/drawing/2010/main" val="0"/>
              </a:ext>
            </a:extLst>
          </a:blip>
          <a:stretch>
            <a:fillRect/>
          </a:stretch>
        </p:blipFill>
        <p:spPr>
          <a:xfrm>
            <a:off x="7691438" y="1959428"/>
            <a:ext cx="4255678" cy="2939143"/>
          </a:xfrm>
          <a:effectLst>
            <a:softEdge rad="127000"/>
          </a:effectLst>
        </p:spPr>
      </p:pic>
      <p:pic>
        <p:nvPicPr>
          <p:cNvPr id="9" name="Picture 2" descr="pulseM - EverCommerce">
            <a:extLst>
              <a:ext uri="{FF2B5EF4-FFF2-40B4-BE49-F238E27FC236}">
                <a16:creationId xmlns:a16="http://schemas.microsoft.com/office/drawing/2014/main" id="{25007E9E-903E-41A2-7403-63E592625EC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301127" y="1720079"/>
            <a:ext cx="1880182" cy="1901647"/>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a:extLst>
              <a:ext uri="{FF2B5EF4-FFF2-40B4-BE49-F238E27FC236}">
                <a16:creationId xmlns:a16="http://schemas.microsoft.com/office/drawing/2014/main" id="{76A552A4-AA3E-5B99-AF6F-B9F48C2AA01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301128" y="3730455"/>
            <a:ext cx="2148252" cy="459564"/>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D064FDE2-F440-25EB-9362-CCA25AA78CAC}"/>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301127" y="5134565"/>
            <a:ext cx="1936176" cy="648603"/>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descr="A picture containing text, clipart&#10;&#10;Description automatically generated">
            <a:extLst>
              <a:ext uri="{FF2B5EF4-FFF2-40B4-BE49-F238E27FC236}">
                <a16:creationId xmlns:a16="http://schemas.microsoft.com/office/drawing/2014/main" id="{697124C8-B4A8-D45F-8B06-92BB5BE12807}"/>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629520" y="5186480"/>
            <a:ext cx="2586377" cy="554959"/>
          </a:xfrm>
          <a:prstGeom prst="rect">
            <a:avLst/>
          </a:prstGeom>
        </p:spPr>
      </p:pic>
      <p:pic>
        <p:nvPicPr>
          <p:cNvPr id="13" name="Picture 12" descr="Logo&#10;&#10;Description automatically generated">
            <a:extLst>
              <a:ext uri="{FF2B5EF4-FFF2-40B4-BE49-F238E27FC236}">
                <a16:creationId xmlns:a16="http://schemas.microsoft.com/office/drawing/2014/main" id="{60817614-CF59-8D9B-212B-C461E3E6B26F}"/>
              </a:ext>
            </a:extLst>
          </p:cNvPr>
          <p:cNvPicPr>
            <a:picLocks noChangeAspect="1"/>
          </p:cNvPicPr>
          <p:nvPr/>
        </p:nvPicPr>
        <p:blipFill>
          <a:blip r:embed="rId9">
            <a:extLst>
              <a:ext uri="{BEBA8EAE-BF5A-486C-A8C5-ECC9F3942E4B}">
                <a14:imgProps xmlns:a14="http://schemas.microsoft.com/office/drawing/2010/main">
                  <a14:imgLayer r:embed="rId10">
                    <a14:imgEffect>
                      <a14:backgroundRemoval t="10000" b="90000" l="10000" r="90000">
                        <a14:foregroundMark x1="14000" y1="68444" x2="20333" y2="33778"/>
                        <a14:foregroundMark x1="20333" y1="33778" x2="22167" y2="45333"/>
                        <a14:foregroundMark x1="24333" y1="59556" x2="26500" y2="68000"/>
                        <a14:foregroundMark x1="27500" y1="41333" x2="32333" y2="65333"/>
                        <a14:foregroundMark x1="52167" y1="29333" x2="53667" y2="62667"/>
                        <a14:foregroundMark x1="62000" y1="43111" x2="57333" y2="54667"/>
                        <a14:foregroundMark x1="70000" y1="43111" x2="71333" y2="69333"/>
                        <a14:foregroundMark x1="79000" y1="45333" x2="78333" y2="54667"/>
                        <a14:foregroundMark x1="19167" y1="60889" x2="19167" y2="60889"/>
                      </a14:backgroundRemoval>
                    </a14:imgEffect>
                  </a14:imgLayer>
                </a14:imgProps>
              </a:ext>
              <a:ext uri="{28A0092B-C50C-407E-A947-70E740481C1C}">
                <a14:useLocalDpi xmlns:a14="http://schemas.microsoft.com/office/drawing/2010/main" val="0"/>
              </a:ext>
            </a:extLst>
          </a:blip>
          <a:stretch>
            <a:fillRect/>
          </a:stretch>
        </p:blipFill>
        <p:spPr>
          <a:xfrm>
            <a:off x="3999492" y="1011526"/>
            <a:ext cx="2641846" cy="997165"/>
          </a:xfrm>
          <a:prstGeom prst="rect">
            <a:avLst/>
          </a:prstGeom>
        </p:spPr>
      </p:pic>
      <p:pic>
        <p:nvPicPr>
          <p:cNvPr id="15" name="Picture 14" descr="Logo, company name&#10;&#10;Description automatically generated">
            <a:extLst>
              <a:ext uri="{FF2B5EF4-FFF2-40B4-BE49-F238E27FC236}">
                <a16:creationId xmlns:a16="http://schemas.microsoft.com/office/drawing/2014/main" id="{B0DA7609-ABB2-E664-D0D0-632FF78A134D}"/>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418426" y="3466035"/>
            <a:ext cx="2989669" cy="1311788"/>
          </a:xfrm>
          <a:prstGeom prst="rect">
            <a:avLst/>
          </a:prstGeom>
        </p:spPr>
      </p:pic>
      <p:pic>
        <p:nvPicPr>
          <p:cNvPr id="1030" name="Picture 6">
            <a:extLst>
              <a:ext uri="{FF2B5EF4-FFF2-40B4-BE49-F238E27FC236}">
                <a16:creationId xmlns:a16="http://schemas.microsoft.com/office/drawing/2014/main" id="{D57B8EC5-F476-8D69-DD5D-01DAA248F072}"/>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727704" y="2404465"/>
            <a:ext cx="2143771" cy="650026"/>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Security Sales Automation Software | WeSuite">
            <a:extLst>
              <a:ext uri="{FF2B5EF4-FFF2-40B4-BE49-F238E27FC236}">
                <a16:creationId xmlns:a16="http://schemas.microsoft.com/office/drawing/2014/main" id="{60992FC6-B3E3-0EA4-9085-71828C79CDEA}"/>
              </a:ext>
            </a:extLst>
          </p:cNvPr>
          <p:cNvPicPr>
            <a:picLocks noChangeAspect="1" noChangeArrowheads="1"/>
          </p:cNvPicPr>
          <p:nvPr/>
        </p:nvPicPr>
        <p:blipFill rotWithShape="1">
          <a:blip r:embed="rId13">
            <a:extLst>
              <a:ext uri="{28A0092B-C50C-407E-A947-70E740481C1C}">
                <a14:useLocalDpi xmlns:a14="http://schemas.microsoft.com/office/drawing/2010/main" val="0"/>
              </a:ext>
            </a:extLst>
          </a:blip>
          <a:srcRect b="23896"/>
          <a:stretch/>
        </p:blipFill>
        <p:spPr bwMode="auto">
          <a:xfrm>
            <a:off x="805883" y="1060381"/>
            <a:ext cx="2233650" cy="758875"/>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198926920"/>
      </p:ext>
    </p:extLst>
  </p:cSld>
  <p:clrMapOvr>
    <a:masterClrMapping/>
  </p:clrMapOvr>
  <p:transition spd="med">
    <p:pull/>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B2A91E-CF76-59D9-8E97-CD58AA6FB290}"/>
              </a:ext>
            </a:extLst>
          </p:cNvPr>
          <p:cNvSpPr>
            <a:spLocks noGrp="1"/>
          </p:cNvSpPr>
          <p:nvPr>
            <p:ph type="title"/>
          </p:nvPr>
        </p:nvSpPr>
        <p:spPr>
          <a:xfrm>
            <a:off x="3540108" y="3285187"/>
            <a:ext cx="7746202" cy="635837"/>
          </a:xfrm>
        </p:spPr>
        <p:txBody>
          <a:bodyPr/>
          <a:lstStyle/>
          <a:p>
            <a:r>
              <a:rPr lang="en-US" b="1">
                <a:latin typeface="+mj-lt"/>
              </a:rPr>
              <a:t>CONCLUSION</a:t>
            </a:r>
          </a:p>
        </p:txBody>
      </p:sp>
      <p:sp>
        <p:nvSpPr>
          <p:cNvPr id="4" name="Slide Number Placeholder 3">
            <a:extLst>
              <a:ext uri="{FF2B5EF4-FFF2-40B4-BE49-F238E27FC236}">
                <a16:creationId xmlns:a16="http://schemas.microsoft.com/office/drawing/2014/main" id="{F17A33F9-0B6E-A597-DF4F-C4C7FAF57EBD}"/>
              </a:ext>
            </a:extLst>
          </p:cNvPr>
          <p:cNvSpPr>
            <a:spLocks noGrp="1"/>
          </p:cNvSpPr>
          <p:nvPr>
            <p:ph type="sldNum" sz="quarter" idx="4"/>
          </p:nvPr>
        </p:nvSpPr>
        <p:spPr/>
        <p:txBody>
          <a:bodyPr/>
          <a:lstStyle/>
          <a:p>
            <a:fld id="{6D22F896-40B5-4ADD-8801-0D06FADFA095}" type="slidenum">
              <a:rPr lang="en-US" smtClean="0"/>
              <a:pPr/>
              <a:t>16</a:t>
            </a:fld>
            <a:endParaRPr lang="en-US"/>
          </a:p>
        </p:txBody>
      </p:sp>
    </p:spTree>
    <p:custDataLst>
      <p:tags r:id="rId1"/>
    </p:custDataLst>
    <p:extLst>
      <p:ext uri="{BB962C8B-B14F-4D97-AF65-F5344CB8AC3E}">
        <p14:creationId xmlns:p14="http://schemas.microsoft.com/office/powerpoint/2010/main" val="2591898865"/>
      </p:ext>
    </p:extLst>
  </p:cSld>
  <p:clrMapOvr>
    <a:masterClrMapping/>
  </p:clrMapOvr>
  <p:transition spd="slow">
    <p:cove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44232001-4797-6291-4EA2-B9C08885AE88}"/>
              </a:ext>
            </a:extLst>
          </p:cNvPr>
          <p:cNvSpPr txBox="1">
            <a:spLocks/>
          </p:cNvSpPr>
          <p:nvPr/>
        </p:nvSpPr>
        <p:spPr>
          <a:xfrm>
            <a:off x="1658573" y="1621097"/>
            <a:ext cx="9144000" cy="2270194"/>
          </a:xfrm>
          <a:prstGeom prst="rect">
            <a:avLst/>
          </a:prstGeom>
          <a:effectLst>
            <a:reflection blurRad="127000" stA="36000" endPos="68000" dir="5400000" sy="-100000" algn="bl" rotWithShape="0"/>
          </a:effectLst>
        </p:spPr>
        <p:txBody>
          <a:bodyPr vert="horz" lIns="91440" tIns="45720" rIns="91440" bIns="45720" rtlCol="0" anchor="b">
            <a:noAutofit/>
          </a:bodyPr>
          <a:lstStyle>
            <a:lvl1pPr algn="ctr" defTabSz="914400" rtl="0" eaLnBrk="1" latinLnBrk="0" hangingPunct="1">
              <a:lnSpc>
                <a:spcPct val="90000"/>
              </a:lnSpc>
              <a:spcBef>
                <a:spcPct val="0"/>
              </a:spcBef>
              <a:buNone/>
              <a:defRPr sz="11500" b="0" i="0" kern="1200" cap="all">
                <a:solidFill>
                  <a:schemeClr val="tx1"/>
                </a:solidFill>
                <a:effectLst/>
                <a:latin typeface="Source Sans Pro" panose="020B0503030403020204" pitchFamily="34" charset="0"/>
                <a:ea typeface="Source Sans Pro" panose="020B0503030403020204" pitchFamily="34" charset="0"/>
                <a:cs typeface="Arial" panose="020B0604020202020204" pitchFamily="34" charset="0"/>
              </a:defRPr>
            </a:lvl1pPr>
          </a:lstStyle>
          <a:p>
            <a:r>
              <a:rPr lang="en-US" sz="4400" b="1">
                <a:solidFill>
                  <a:schemeClr val="accent5"/>
                </a:solidFill>
                <a:latin typeface="+mn-lt"/>
              </a:rPr>
              <a:t>Questions?</a:t>
            </a:r>
          </a:p>
        </p:txBody>
      </p:sp>
    </p:spTree>
    <p:custDataLst>
      <p:tags r:id="rId1"/>
    </p:custDataLst>
    <p:extLst>
      <p:ext uri="{BB962C8B-B14F-4D97-AF65-F5344CB8AC3E}">
        <p14:creationId xmlns:p14="http://schemas.microsoft.com/office/powerpoint/2010/main" val="2154860061"/>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Oval 5">
            <a:extLst>
              <a:ext uri="{FF2B5EF4-FFF2-40B4-BE49-F238E27FC236}">
                <a16:creationId xmlns:a16="http://schemas.microsoft.com/office/drawing/2014/main" id="{FD270817-7B36-8BCD-4C70-F58456670DF8}"/>
              </a:ext>
            </a:extLst>
          </p:cNvPr>
          <p:cNvSpPr>
            <a:spLocks noChangeAspect="1"/>
          </p:cNvSpPr>
          <p:nvPr/>
        </p:nvSpPr>
        <p:spPr>
          <a:xfrm>
            <a:off x="5184556" y="491641"/>
            <a:ext cx="1538243" cy="1539675"/>
          </a:xfrm>
          <a:prstGeom prst="ellipse">
            <a:avLst/>
          </a:prstGeom>
          <a:solidFill>
            <a:schemeClr val="accent2"/>
          </a:solidFill>
          <a:ln>
            <a:noFill/>
          </a:ln>
          <a:effectLst>
            <a:outerShdw blurRad="152400" dist="889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59EEA7-8E80-55AD-A08A-2067B0553F9A}"/>
              </a:ext>
            </a:extLst>
          </p:cNvPr>
          <p:cNvSpPr>
            <a:spLocks noGrp="1"/>
          </p:cNvSpPr>
          <p:nvPr>
            <p:ph type="ctrTitle"/>
          </p:nvPr>
        </p:nvSpPr>
        <p:spPr>
          <a:xfrm>
            <a:off x="1524000" y="1698014"/>
            <a:ext cx="9144000" cy="1066563"/>
          </a:xfrm>
        </p:spPr>
        <p:txBody>
          <a:bodyPr/>
          <a:lstStyle/>
          <a:p>
            <a:r>
              <a:rPr lang="en-US" sz="4000" b="1">
                <a:solidFill>
                  <a:schemeClr val="accent5"/>
                </a:solidFill>
              </a:rPr>
              <a:t>Available on demand</a:t>
            </a:r>
          </a:p>
        </p:txBody>
      </p:sp>
      <p:sp>
        <p:nvSpPr>
          <p:cNvPr id="4" name="Slide Number Placeholder 3">
            <a:extLst>
              <a:ext uri="{FF2B5EF4-FFF2-40B4-BE49-F238E27FC236}">
                <a16:creationId xmlns:a16="http://schemas.microsoft.com/office/drawing/2014/main" id="{687FC9E6-A41B-05F9-BA79-BF3658E06F7A}"/>
              </a:ext>
            </a:extLst>
          </p:cNvPr>
          <p:cNvSpPr>
            <a:spLocks noGrp="1"/>
          </p:cNvSpPr>
          <p:nvPr>
            <p:ph type="sldNum" sz="quarter" idx="4"/>
          </p:nvPr>
        </p:nvSpPr>
        <p:spPr/>
        <p:txBody>
          <a:bodyPr/>
          <a:lstStyle/>
          <a:p>
            <a:fld id="{6D22F896-40B5-4ADD-8801-0D06FADFA095}" type="slidenum">
              <a:rPr lang="en-US" smtClean="0"/>
              <a:pPr/>
              <a:t>18</a:t>
            </a:fld>
            <a:endParaRPr lang="en-US"/>
          </a:p>
        </p:txBody>
      </p:sp>
      <p:pic>
        <p:nvPicPr>
          <p:cNvPr id="5" name="Graphic 4" descr="Television with solid fill">
            <a:extLst>
              <a:ext uri="{FF2B5EF4-FFF2-40B4-BE49-F238E27FC236}">
                <a16:creationId xmlns:a16="http://schemas.microsoft.com/office/drawing/2014/main" id="{23DF1B61-E8D9-1070-B432-856F71980EB0}"/>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5420395" y="728196"/>
            <a:ext cx="1066563" cy="1066563"/>
          </a:xfrm>
          <a:prstGeom prst="rect">
            <a:avLst/>
          </a:prstGeom>
        </p:spPr>
      </p:pic>
      <p:sp>
        <p:nvSpPr>
          <p:cNvPr id="3" name="Title 1">
            <a:extLst>
              <a:ext uri="{FF2B5EF4-FFF2-40B4-BE49-F238E27FC236}">
                <a16:creationId xmlns:a16="http://schemas.microsoft.com/office/drawing/2014/main" id="{5684DA10-822D-51D4-7E4E-EB3858A0DD3D}"/>
              </a:ext>
            </a:extLst>
          </p:cNvPr>
          <p:cNvSpPr txBox="1">
            <a:spLocks/>
          </p:cNvSpPr>
          <p:nvPr/>
        </p:nvSpPr>
        <p:spPr>
          <a:xfrm>
            <a:off x="1524000" y="4626704"/>
            <a:ext cx="9144000" cy="1066563"/>
          </a:xfrm>
          <a:prstGeom prst="rect">
            <a:avLst/>
          </a:prstGeom>
          <a:effectLst>
            <a:reflection blurRad="127000" stA="36000" endPos="68000" dir="5400000" sy="-100000" algn="bl" rotWithShape="0"/>
          </a:effectLst>
        </p:spPr>
        <p:txBody>
          <a:bodyPr vert="horz" lIns="91440" tIns="45720" rIns="91440" bIns="45720" rtlCol="0" anchor="b">
            <a:noAutofit/>
          </a:bodyPr>
          <a:lstStyle>
            <a:lvl1pPr algn="ctr" defTabSz="914400" rtl="0" eaLnBrk="1" latinLnBrk="0" hangingPunct="1">
              <a:lnSpc>
                <a:spcPct val="90000"/>
              </a:lnSpc>
              <a:spcBef>
                <a:spcPct val="0"/>
              </a:spcBef>
              <a:buNone/>
              <a:defRPr sz="11500" b="0" i="0" kern="1200" cap="all">
                <a:solidFill>
                  <a:schemeClr val="tx1"/>
                </a:solidFill>
                <a:effectLst/>
                <a:latin typeface="+mj-lt"/>
                <a:ea typeface="+mj-ea"/>
                <a:cs typeface="Arial" panose="020B0604020202020204" pitchFamily="34" charset="0"/>
              </a:defRPr>
            </a:lvl1pPr>
          </a:lstStyle>
          <a:p>
            <a:r>
              <a:rPr lang="en-US" sz="3000" b="1" cap="none">
                <a:solidFill>
                  <a:schemeClr val="accent5"/>
                </a:solidFill>
              </a:rPr>
              <a:t>To learn more contact Bold Group sales </a:t>
            </a:r>
            <a:r>
              <a:rPr lang="en-US" sz="3000" b="1" cap="none">
                <a:solidFill>
                  <a:schemeClr val="accent5"/>
                </a:solidFill>
                <a:hlinkClick r:id="rId6"/>
              </a:rPr>
              <a:t>boldsales@boldgroup.com</a:t>
            </a:r>
            <a:endParaRPr lang="en-US" sz="3000" b="1" cap="none">
              <a:solidFill>
                <a:schemeClr val="accent5"/>
              </a:solidFill>
            </a:endParaRPr>
          </a:p>
          <a:p>
            <a:endParaRPr lang="en-US" sz="3000" b="1" cap="none">
              <a:solidFill>
                <a:schemeClr val="accent5"/>
              </a:solidFill>
            </a:endParaRPr>
          </a:p>
          <a:p>
            <a:r>
              <a:rPr lang="en-US" sz="3000" b="1" cap="none">
                <a:solidFill>
                  <a:schemeClr val="accent5"/>
                </a:solidFill>
              </a:rPr>
              <a:t>Or visit us at </a:t>
            </a:r>
            <a:r>
              <a:rPr lang="en-US" sz="3000" b="1" cap="none">
                <a:solidFill>
                  <a:schemeClr val="accent3"/>
                </a:solidFill>
              </a:rPr>
              <a:t>boldgroup.com</a:t>
            </a:r>
          </a:p>
        </p:txBody>
      </p:sp>
    </p:spTree>
    <p:custDataLst>
      <p:tags r:id="rId1"/>
    </p:custDataLst>
    <p:extLst>
      <p:ext uri="{BB962C8B-B14F-4D97-AF65-F5344CB8AC3E}">
        <p14:creationId xmlns:p14="http://schemas.microsoft.com/office/powerpoint/2010/main" val="1813181637"/>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44232001-4797-6291-4EA2-B9C08885AE88}"/>
              </a:ext>
            </a:extLst>
          </p:cNvPr>
          <p:cNvSpPr txBox="1">
            <a:spLocks/>
          </p:cNvSpPr>
          <p:nvPr/>
        </p:nvSpPr>
        <p:spPr>
          <a:xfrm>
            <a:off x="4295273" y="1621096"/>
            <a:ext cx="7253259" cy="2270194"/>
          </a:xfrm>
          <a:prstGeom prst="rect">
            <a:avLst/>
          </a:prstGeom>
          <a:effectLst>
            <a:reflection blurRad="127000" stA="36000" endPos="68000" dir="5400000" sy="-100000" algn="bl" rotWithShape="0"/>
          </a:effectLst>
        </p:spPr>
        <p:txBody>
          <a:bodyPr vert="horz" lIns="91440" tIns="45720" rIns="91440" bIns="45720" rtlCol="0" anchor="b">
            <a:noAutofit/>
          </a:bodyPr>
          <a:lstStyle>
            <a:lvl1pPr algn="ctr" defTabSz="914400" rtl="0" eaLnBrk="1" latinLnBrk="0" hangingPunct="1">
              <a:lnSpc>
                <a:spcPct val="90000"/>
              </a:lnSpc>
              <a:spcBef>
                <a:spcPct val="0"/>
              </a:spcBef>
              <a:buNone/>
              <a:defRPr sz="11500" b="0" i="0" kern="1200" cap="all">
                <a:solidFill>
                  <a:schemeClr val="tx1"/>
                </a:solidFill>
                <a:effectLst/>
                <a:latin typeface="Source Sans Pro" panose="020B0503030403020204" pitchFamily="34" charset="0"/>
                <a:ea typeface="Source Sans Pro" panose="020B0503030403020204" pitchFamily="34" charset="0"/>
                <a:cs typeface="Arial" panose="020B0604020202020204" pitchFamily="34" charset="0"/>
              </a:defRPr>
            </a:lvl1pPr>
          </a:lstStyle>
          <a:p>
            <a:pPr algn="l"/>
            <a:r>
              <a:rPr lang="en-US" sz="4400" b="1">
                <a:solidFill>
                  <a:srgbClr val="333333"/>
                </a:solidFill>
                <a:latin typeface="+mn-lt"/>
              </a:rPr>
              <a:t>Thank you!</a:t>
            </a:r>
          </a:p>
        </p:txBody>
      </p:sp>
    </p:spTree>
    <p:custDataLst>
      <p:tags r:id="rId1"/>
    </p:custDataLst>
    <p:extLst>
      <p:ext uri="{BB962C8B-B14F-4D97-AF65-F5344CB8AC3E}">
        <p14:creationId xmlns:p14="http://schemas.microsoft.com/office/powerpoint/2010/main" val="16038754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08BE09-F018-44EA-8E80-001E77D5CBC9}"/>
              </a:ext>
            </a:extLst>
          </p:cNvPr>
          <p:cNvSpPr>
            <a:spLocks noGrp="1"/>
          </p:cNvSpPr>
          <p:nvPr>
            <p:ph type="ctrTitle"/>
          </p:nvPr>
        </p:nvSpPr>
        <p:spPr>
          <a:xfrm>
            <a:off x="4153409" y="4434515"/>
            <a:ext cx="7330990" cy="778678"/>
          </a:xfrm>
        </p:spPr>
        <p:txBody>
          <a:bodyPr>
            <a:noAutofit/>
          </a:bodyPr>
          <a:lstStyle/>
          <a:p>
            <a:r>
              <a:rPr lang="en-US" sz="2400"/>
              <a:t>Inside Managely™: Business Management Software for Security Dealers</a:t>
            </a:r>
          </a:p>
        </p:txBody>
      </p:sp>
      <p:sp>
        <p:nvSpPr>
          <p:cNvPr id="3" name="Subtitle 2">
            <a:extLst>
              <a:ext uri="{FF2B5EF4-FFF2-40B4-BE49-F238E27FC236}">
                <a16:creationId xmlns:a16="http://schemas.microsoft.com/office/drawing/2014/main" id="{09177838-98DF-4472-8325-7ADCA383490D}"/>
              </a:ext>
            </a:extLst>
          </p:cNvPr>
          <p:cNvSpPr>
            <a:spLocks noGrp="1"/>
          </p:cNvSpPr>
          <p:nvPr>
            <p:ph type="subTitle" idx="1"/>
          </p:nvPr>
        </p:nvSpPr>
        <p:spPr/>
        <p:txBody>
          <a:bodyPr>
            <a:normAutofit fontScale="62500" lnSpcReduction="20000"/>
          </a:bodyPr>
          <a:lstStyle/>
          <a:p>
            <a:r>
              <a:rPr lang="en-US"/>
              <a:t>Julie Lichty, SVP Product Management</a:t>
            </a:r>
          </a:p>
          <a:p>
            <a:r>
              <a:rPr lang="en-US"/>
              <a:t>Ben Most, Product Manager</a:t>
            </a:r>
          </a:p>
          <a:p>
            <a:r>
              <a:rPr lang="en-US"/>
              <a:t>Tom Utley, Software Development manager - Managely</a:t>
            </a:r>
          </a:p>
          <a:p>
            <a:endParaRPr lang="en-US"/>
          </a:p>
        </p:txBody>
      </p:sp>
    </p:spTree>
    <p:custDataLst>
      <p:tags r:id="rId1"/>
    </p:custDataLst>
    <p:extLst>
      <p:ext uri="{BB962C8B-B14F-4D97-AF65-F5344CB8AC3E}">
        <p14:creationId xmlns:p14="http://schemas.microsoft.com/office/powerpoint/2010/main" val="145216892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6E0F96C-FADB-D9EC-8290-689223EE0852}"/>
              </a:ext>
            </a:extLst>
          </p:cNvPr>
          <p:cNvSpPr/>
          <p:nvPr/>
        </p:nvSpPr>
        <p:spPr>
          <a:xfrm>
            <a:off x="1154067" y="5220587"/>
            <a:ext cx="10155617" cy="803030"/>
          </a:xfrm>
          <a:prstGeom prst="rect">
            <a:avLst/>
          </a:prstGeom>
          <a:solidFill>
            <a:schemeClr val="tx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5">
            <a:extLst>
              <a:ext uri="{FF2B5EF4-FFF2-40B4-BE49-F238E27FC236}">
                <a16:creationId xmlns:a16="http://schemas.microsoft.com/office/drawing/2014/main" id="{25CD46B3-96D8-6157-D194-CB036606B074}"/>
              </a:ext>
            </a:extLst>
          </p:cNvPr>
          <p:cNvSpPr>
            <a:spLocks noGrp="1"/>
          </p:cNvSpPr>
          <p:nvPr>
            <p:ph type="title"/>
          </p:nvPr>
        </p:nvSpPr>
        <p:spPr>
          <a:xfrm>
            <a:off x="1241303" y="5317044"/>
            <a:ext cx="9780644" cy="690788"/>
          </a:xfrm>
        </p:spPr>
        <p:txBody>
          <a:bodyPr anchor="t">
            <a:normAutofit/>
          </a:bodyPr>
          <a:lstStyle/>
          <a:p>
            <a:pPr algn="ctr"/>
            <a:r>
              <a:rPr lang="en-US" sz="1800" cap="none">
                <a:solidFill>
                  <a:schemeClr val="tx2"/>
                </a:solidFill>
                <a:latin typeface="Source Sans Pro"/>
                <a:ea typeface="Source Sans Pro"/>
              </a:rPr>
              <a:t>For more information or to schedule time to see if Managely is right for you, contact Bold Group Sales at </a:t>
            </a:r>
            <a:r>
              <a:rPr lang="en-US" sz="1800" b="1" u="sng" cap="none">
                <a:solidFill>
                  <a:schemeClr val="accent2"/>
                </a:solidFill>
                <a:latin typeface="Source Sans Pro"/>
                <a:ea typeface="Source Sans Pro"/>
              </a:rPr>
              <a:t>boldsales@boldgroup.com</a:t>
            </a:r>
            <a:endParaRPr lang="en-US" sz="3600" u="sng">
              <a:solidFill>
                <a:schemeClr val="accent2"/>
              </a:solidFill>
            </a:endParaRPr>
          </a:p>
        </p:txBody>
      </p:sp>
      <p:sp>
        <p:nvSpPr>
          <p:cNvPr id="4" name="Slide Number Placeholder 3">
            <a:extLst>
              <a:ext uri="{FF2B5EF4-FFF2-40B4-BE49-F238E27FC236}">
                <a16:creationId xmlns:a16="http://schemas.microsoft.com/office/drawing/2014/main" id="{D17723FC-75C4-A0CE-C436-C90735800250}"/>
              </a:ext>
            </a:extLst>
          </p:cNvPr>
          <p:cNvSpPr>
            <a:spLocks noGrp="1"/>
          </p:cNvSpPr>
          <p:nvPr>
            <p:ph type="sldNum" sz="quarter" idx="10"/>
          </p:nvPr>
        </p:nvSpPr>
        <p:spPr/>
        <p:txBody>
          <a:bodyPr>
            <a:normAutofit/>
          </a:bodyPr>
          <a:lstStyle/>
          <a:p>
            <a:pPr>
              <a:spcAft>
                <a:spcPts val="600"/>
              </a:spcAft>
            </a:pPr>
            <a:fld id="{6D22F896-40B5-4ADD-8801-0D06FADFA095}" type="slidenum">
              <a:rPr lang="en-US" smtClean="0"/>
              <a:pPr>
                <a:spcAft>
                  <a:spcPts val="600"/>
                </a:spcAft>
              </a:pPr>
              <a:t>21</a:t>
            </a:fld>
            <a:endParaRPr lang="en-US"/>
          </a:p>
        </p:txBody>
      </p:sp>
      <p:sp>
        <p:nvSpPr>
          <p:cNvPr id="14" name="Freeform: Shape 13">
            <a:extLst>
              <a:ext uri="{FF2B5EF4-FFF2-40B4-BE49-F238E27FC236}">
                <a16:creationId xmlns:a16="http://schemas.microsoft.com/office/drawing/2014/main" id="{7AFC3F65-724B-09CC-96A1-44157E631AC5}"/>
              </a:ext>
            </a:extLst>
          </p:cNvPr>
          <p:cNvSpPr/>
          <p:nvPr/>
        </p:nvSpPr>
        <p:spPr>
          <a:xfrm>
            <a:off x="1491446" y="3513111"/>
            <a:ext cx="2104696" cy="395046"/>
          </a:xfrm>
          <a:custGeom>
            <a:avLst/>
            <a:gdLst>
              <a:gd name="connsiteX0" fmla="*/ 0 w 2104696"/>
              <a:gd name="connsiteY0" fmla="*/ 0 h 892901"/>
              <a:gd name="connsiteX1" fmla="*/ 2104696 w 2104696"/>
              <a:gd name="connsiteY1" fmla="*/ 0 h 892901"/>
              <a:gd name="connsiteX2" fmla="*/ 2104696 w 2104696"/>
              <a:gd name="connsiteY2" fmla="*/ 892901 h 892901"/>
              <a:gd name="connsiteX3" fmla="*/ 0 w 2104696"/>
              <a:gd name="connsiteY3" fmla="*/ 892901 h 892901"/>
              <a:gd name="connsiteX4" fmla="*/ 0 w 2104696"/>
              <a:gd name="connsiteY4" fmla="*/ 0 h 89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04696" h="892901">
                <a:moveTo>
                  <a:pt x="0" y="0"/>
                </a:moveTo>
                <a:lnTo>
                  <a:pt x="2104696" y="0"/>
                </a:lnTo>
                <a:lnTo>
                  <a:pt x="2104696" y="892901"/>
                </a:lnTo>
                <a:lnTo>
                  <a:pt x="0" y="892901"/>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ctr" anchorCtr="0">
            <a:noAutofit/>
          </a:bodyPr>
          <a:lstStyle/>
          <a:p>
            <a:pPr marL="0" lvl="0" indent="0" algn="ctr" defTabSz="1555750">
              <a:lnSpc>
                <a:spcPct val="100000"/>
              </a:lnSpc>
              <a:spcBef>
                <a:spcPct val="0"/>
              </a:spcBef>
              <a:spcAft>
                <a:spcPct val="35000"/>
              </a:spcAft>
              <a:buNone/>
            </a:pPr>
            <a:r>
              <a:rPr lang="en-US" sz="2000" b="1" kern="1200">
                <a:solidFill>
                  <a:schemeClr val="accent2"/>
                </a:solidFill>
              </a:rPr>
              <a:t>LIMITED TIME</a:t>
            </a:r>
          </a:p>
        </p:txBody>
      </p:sp>
      <p:grpSp>
        <p:nvGrpSpPr>
          <p:cNvPr id="30" name="Group 29">
            <a:extLst>
              <a:ext uri="{FF2B5EF4-FFF2-40B4-BE49-F238E27FC236}">
                <a16:creationId xmlns:a16="http://schemas.microsoft.com/office/drawing/2014/main" id="{06D28D74-A641-7287-33B4-376E0C83D76E}"/>
              </a:ext>
            </a:extLst>
          </p:cNvPr>
          <p:cNvGrpSpPr/>
          <p:nvPr/>
        </p:nvGrpSpPr>
        <p:grpSpPr>
          <a:xfrm>
            <a:off x="5641556" y="2414047"/>
            <a:ext cx="892901" cy="892901"/>
            <a:chOff x="5641556" y="2414047"/>
            <a:chExt cx="892901" cy="892901"/>
          </a:xfrm>
        </p:grpSpPr>
        <p:sp>
          <p:nvSpPr>
            <p:cNvPr id="15" name="Oval 14">
              <a:extLst>
                <a:ext uri="{FF2B5EF4-FFF2-40B4-BE49-F238E27FC236}">
                  <a16:creationId xmlns:a16="http://schemas.microsoft.com/office/drawing/2014/main" id="{1EB1D859-DA0A-BA70-A04A-7862C8573387}"/>
                </a:ext>
              </a:extLst>
            </p:cNvPr>
            <p:cNvSpPr/>
            <p:nvPr/>
          </p:nvSpPr>
          <p:spPr>
            <a:xfrm>
              <a:off x="5641556" y="2414047"/>
              <a:ext cx="892901" cy="892901"/>
            </a:xfrm>
            <a:prstGeom prst="ellipse">
              <a:avLst/>
            </a:prstGeom>
            <a:solidFill>
              <a:schemeClr val="accent2"/>
            </a:solidFill>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sp>
        <p:sp>
          <p:nvSpPr>
            <p:cNvPr id="16" name="Rectangle 15">
              <a:extLst>
                <a:ext uri="{FF2B5EF4-FFF2-40B4-BE49-F238E27FC236}">
                  <a16:creationId xmlns:a16="http://schemas.microsoft.com/office/drawing/2014/main" id="{E4C75BC1-3C36-59EE-FA7B-6BD99F5FAAC8}"/>
                </a:ext>
              </a:extLst>
            </p:cNvPr>
            <p:cNvSpPr/>
            <p:nvPr/>
          </p:nvSpPr>
          <p:spPr>
            <a:xfrm>
              <a:off x="5797165" y="2524912"/>
              <a:ext cx="603633" cy="615793"/>
            </a:xfrm>
            <a:prstGeom prst="rect">
              <a:avLst/>
            </a:prstGeom>
            <a:blipFill rotWithShape="1">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p:spPr>
          <p:style>
            <a:lnRef idx="2">
              <a:scrgbClr r="0" g="0" b="0"/>
            </a:lnRef>
            <a:fillRef idx="1">
              <a:scrgbClr r="0" g="0" b="0"/>
            </a:fillRef>
            <a:effectRef idx="0">
              <a:schemeClr val="accent1">
                <a:hueOff val="0"/>
                <a:satOff val="0"/>
                <a:lumOff val="0"/>
                <a:alphaOff val="0"/>
              </a:schemeClr>
            </a:effectRef>
            <a:fontRef idx="minor">
              <a:schemeClr val="lt1"/>
            </a:fontRef>
          </p:style>
        </p:sp>
      </p:grpSp>
      <p:sp>
        <p:nvSpPr>
          <p:cNvPr id="17" name="Freeform: Shape 16">
            <a:extLst>
              <a:ext uri="{FF2B5EF4-FFF2-40B4-BE49-F238E27FC236}">
                <a16:creationId xmlns:a16="http://schemas.microsoft.com/office/drawing/2014/main" id="{07ECD63B-6812-1860-492C-A318CB32C48E}"/>
              </a:ext>
            </a:extLst>
          </p:cNvPr>
          <p:cNvSpPr/>
          <p:nvPr/>
        </p:nvSpPr>
        <p:spPr>
          <a:xfrm>
            <a:off x="4801909" y="3928321"/>
            <a:ext cx="2572193" cy="892901"/>
          </a:xfrm>
          <a:custGeom>
            <a:avLst/>
            <a:gdLst>
              <a:gd name="connsiteX0" fmla="*/ 0 w 2104696"/>
              <a:gd name="connsiteY0" fmla="*/ 0 h 892901"/>
              <a:gd name="connsiteX1" fmla="*/ 2104696 w 2104696"/>
              <a:gd name="connsiteY1" fmla="*/ 0 h 892901"/>
              <a:gd name="connsiteX2" fmla="*/ 2104696 w 2104696"/>
              <a:gd name="connsiteY2" fmla="*/ 892901 h 892901"/>
              <a:gd name="connsiteX3" fmla="*/ 0 w 2104696"/>
              <a:gd name="connsiteY3" fmla="*/ 892901 h 892901"/>
              <a:gd name="connsiteX4" fmla="*/ 0 w 2104696"/>
              <a:gd name="connsiteY4" fmla="*/ 0 h 89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04696" h="892901">
                <a:moveTo>
                  <a:pt x="0" y="0"/>
                </a:moveTo>
                <a:lnTo>
                  <a:pt x="2104696" y="0"/>
                </a:lnTo>
                <a:lnTo>
                  <a:pt x="2104696" y="892901"/>
                </a:lnTo>
                <a:lnTo>
                  <a:pt x="0" y="892901"/>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ctr" anchorCtr="0">
            <a:noAutofit/>
          </a:bodyPr>
          <a:lstStyle/>
          <a:p>
            <a:pPr marL="0" lvl="0" indent="0" algn="ctr" defTabSz="800100" rtl="0">
              <a:lnSpc>
                <a:spcPct val="100000"/>
              </a:lnSpc>
              <a:spcBef>
                <a:spcPct val="0"/>
              </a:spcBef>
              <a:spcAft>
                <a:spcPct val="35000"/>
              </a:spcAft>
              <a:buNone/>
            </a:pPr>
            <a:r>
              <a:rPr lang="en-US" sz="1600" kern="1200">
                <a:solidFill>
                  <a:schemeClr val="tx2"/>
                </a:solidFill>
                <a:latin typeface="Source Sans Pro" panose="020B0503030403020204" pitchFamily="34" charset="0"/>
                <a:ea typeface="Source Sans Pro" panose="020B0503030403020204" pitchFamily="34" charset="0"/>
              </a:rPr>
              <a:t>Sign by March 31</a:t>
            </a:r>
            <a:r>
              <a:rPr lang="en-US" sz="1600" kern="1200" baseline="30000">
                <a:solidFill>
                  <a:schemeClr val="tx2"/>
                </a:solidFill>
                <a:latin typeface="Source Sans Pro" panose="020B0503030403020204" pitchFamily="34" charset="0"/>
                <a:ea typeface="Source Sans Pro" panose="020B0503030403020204" pitchFamily="34" charset="0"/>
              </a:rPr>
              <a:t>st</a:t>
            </a:r>
            <a:r>
              <a:rPr lang="en-US" sz="1600" kern="1200">
                <a:solidFill>
                  <a:schemeClr val="tx2"/>
                </a:solidFill>
                <a:latin typeface="Source Sans Pro" panose="020B0503030403020204" pitchFamily="34" charset="0"/>
                <a:ea typeface="Source Sans Pro" panose="020B0503030403020204" pitchFamily="34" charset="0"/>
              </a:rPr>
              <a:t> and you may be eligible to receive up to a 30%</a:t>
            </a:r>
            <a:r>
              <a:rPr lang="en-US" sz="1600" kern="1200" baseline="30000">
                <a:solidFill>
                  <a:schemeClr val="tx2"/>
                </a:solidFill>
                <a:latin typeface="Source Sans Pro" panose="020B0503030403020204" pitchFamily="34" charset="0"/>
                <a:ea typeface="Source Sans Pro" panose="020B0503030403020204" pitchFamily="34" charset="0"/>
              </a:rPr>
              <a:t>*</a:t>
            </a:r>
            <a:r>
              <a:rPr lang="en-US" sz="1600" kern="1200">
                <a:solidFill>
                  <a:schemeClr val="tx2"/>
                </a:solidFill>
                <a:latin typeface="Source Sans Pro" panose="020B0503030403020204" pitchFamily="34" charset="0"/>
                <a:ea typeface="Source Sans Pro" panose="020B0503030403020204" pitchFamily="34" charset="0"/>
              </a:rPr>
              <a:t> discount </a:t>
            </a:r>
            <a:endParaRPr lang="en-US" sz="1100" kern="1200">
              <a:solidFill>
                <a:schemeClr val="tx2"/>
              </a:solidFill>
              <a:latin typeface="Source Sans Pro" panose="020B0503030403020204" pitchFamily="34" charset="0"/>
              <a:ea typeface="Source Sans Pro" panose="020B0503030403020204" pitchFamily="34" charset="0"/>
            </a:endParaRPr>
          </a:p>
        </p:txBody>
      </p:sp>
      <p:grpSp>
        <p:nvGrpSpPr>
          <p:cNvPr id="32" name="Group 31">
            <a:extLst>
              <a:ext uri="{FF2B5EF4-FFF2-40B4-BE49-F238E27FC236}">
                <a16:creationId xmlns:a16="http://schemas.microsoft.com/office/drawing/2014/main" id="{C31D4ED1-D44C-8BFA-E05C-E3B3EE3A4672}"/>
              </a:ext>
            </a:extLst>
          </p:cNvPr>
          <p:cNvGrpSpPr/>
          <p:nvPr/>
        </p:nvGrpSpPr>
        <p:grpSpPr>
          <a:xfrm>
            <a:off x="9275146" y="2410933"/>
            <a:ext cx="892901" cy="892901"/>
            <a:chOff x="9275146" y="2400300"/>
            <a:chExt cx="892901" cy="892901"/>
          </a:xfrm>
        </p:grpSpPr>
        <p:sp>
          <p:nvSpPr>
            <p:cNvPr id="18" name="Oval 17">
              <a:extLst>
                <a:ext uri="{FF2B5EF4-FFF2-40B4-BE49-F238E27FC236}">
                  <a16:creationId xmlns:a16="http://schemas.microsoft.com/office/drawing/2014/main" id="{6EFD58FB-BA0D-8FED-89C4-D059B7613129}"/>
                </a:ext>
              </a:extLst>
            </p:cNvPr>
            <p:cNvSpPr/>
            <p:nvPr/>
          </p:nvSpPr>
          <p:spPr>
            <a:xfrm>
              <a:off x="9275146" y="2400300"/>
              <a:ext cx="892901" cy="892901"/>
            </a:xfrm>
            <a:prstGeom prst="ellipse">
              <a:avLst/>
            </a:prstGeom>
            <a:solidFill>
              <a:schemeClr val="accent2"/>
            </a:solidFill>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sp>
        <p:sp>
          <p:nvSpPr>
            <p:cNvPr id="19" name="Rectangle 18" descr="Receiver">
              <a:extLst>
                <a:ext uri="{FF2B5EF4-FFF2-40B4-BE49-F238E27FC236}">
                  <a16:creationId xmlns:a16="http://schemas.microsoft.com/office/drawing/2014/main" id="{BD404081-8CD0-EE20-69B5-5F37E1625616}"/>
                </a:ext>
              </a:extLst>
            </p:cNvPr>
            <p:cNvSpPr/>
            <p:nvPr/>
          </p:nvSpPr>
          <p:spPr>
            <a:xfrm>
              <a:off x="9462655" y="2587810"/>
              <a:ext cx="517882" cy="517882"/>
            </a:xfrm>
            <a:prstGeom prst="rect">
              <a:avLst/>
            </a:prstGeom>
            <a: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p:spPr>
          <p:style>
            <a:lnRef idx="2">
              <a:scrgbClr r="0" g="0" b="0"/>
            </a:lnRef>
            <a:fillRef idx="1">
              <a:scrgbClr r="0" g="0" b="0"/>
            </a:fillRef>
            <a:effectRef idx="0">
              <a:schemeClr val="accent1">
                <a:hueOff val="0"/>
                <a:satOff val="0"/>
                <a:lumOff val="0"/>
                <a:alphaOff val="0"/>
              </a:schemeClr>
            </a:effectRef>
            <a:fontRef idx="minor">
              <a:schemeClr val="lt1"/>
            </a:fontRef>
          </p:style>
        </p:sp>
      </p:grpSp>
      <p:sp>
        <p:nvSpPr>
          <p:cNvPr id="8" name="Title 1">
            <a:extLst>
              <a:ext uri="{FF2B5EF4-FFF2-40B4-BE49-F238E27FC236}">
                <a16:creationId xmlns:a16="http://schemas.microsoft.com/office/drawing/2014/main" id="{E2C12761-8D24-0606-7EA9-12D3FF37F5D0}"/>
              </a:ext>
            </a:extLst>
          </p:cNvPr>
          <p:cNvSpPr txBox="1">
            <a:spLocks/>
          </p:cNvSpPr>
          <p:nvPr/>
        </p:nvSpPr>
        <p:spPr>
          <a:xfrm>
            <a:off x="1154067" y="1445392"/>
            <a:ext cx="9867880" cy="690788"/>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4400" b="0" i="0" kern="1200" cap="all">
                <a:solidFill>
                  <a:schemeClr val="tx1"/>
                </a:solidFill>
                <a:effectLst/>
                <a:latin typeface="Source Sans Pro" panose="020B0503030403020204" pitchFamily="34" charset="0"/>
                <a:ea typeface="Source Sans Pro" panose="020B0503030403020204" pitchFamily="34" charset="0"/>
                <a:cs typeface="+mj-cs"/>
              </a:defRPr>
            </a:lvl1pPr>
          </a:lstStyle>
          <a:p>
            <a:r>
              <a:rPr lang="en-US" b="1" err="1">
                <a:solidFill>
                  <a:schemeClr val="tx2"/>
                </a:solidFill>
                <a:latin typeface="+mj-lt"/>
              </a:rPr>
              <a:t>Isc</a:t>
            </a:r>
            <a:r>
              <a:rPr lang="en-US" b="1">
                <a:solidFill>
                  <a:schemeClr val="tx2"/>
                </a:solidFill>
                <a:latin typeface="+mj-lt"/>
              </a:rPr>
              <a:t> West Special offer</a:t>
            </a:r>
          </a:p>
        </p:txBody>
      </p:sp>
      <p:sp>
        <p:nvSpPr>
          <p:cNvPr id="24" name="Freeform: Shape 23">
            <a:extLst>
              <a:ext uri="{FF2B5EF4-FFF2-40B4-BE49-F238E27FC236}">
                <a16:creationId xmlns:a16="http://schemas.microsoft.com/office/drawing/2014/main" id="{3D7DFDBD-4202-ABF7-695D-890F1B8BBAF9}"/>
              </a:ext>
            </a:extLst>
          </p:cNvPr>
          <p:cNvSpPr/>
          <p:nvPr/>
        </p:nvSpPr>
        <p:spPr>
          <a:xfrm>
            <a:off x="5043652" y="3515879"/>
            <a:ext cx="2104696" cy="395046"/>
          </a:xfrm>
          <a:custGeom>
            <a:avLst/>
            <a:gdLst>
              <a:gd name="connsiteX0" fmla="*/ 0 w 2104696"/>
              <a:gd name="connsiteY0" fmla="*/ 0 h 892901"/>
              <a:gd name="connsiteX1" fmla="*/ 2104696 w 2104696"/>
              <a:gd name="connsiteY1" fmla="*/ 0 h 892901"/>
              <a:gd name="connsiteX2" fmla="*/ 2104696 w 2104696"/>
              <a:gd name="connsiteY2" fmla="*/ 892901 h 892901"/>
              <a:gd name="connsiteX3" fmla="*/ 0 w 2104696"/>
              <a:gd name="connsiteY3" fmla="*/ 892901 h 892901"/>
              <a:gd name="connsiteX4" fmla="*/ 0 w 2104696"/>
              <a:gd name="connsiteY4" fmla="*/ 0 h 89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04696" h="892901">
                <a:moveTo>
                  <a:pt x="0" y="0"/>
                </a:moveTo>
                <a:lnTo>
                  <a:pt x="2104696" y="0"/>
                </a:lnTo>
                <a:lnTo>
                  <a:pt x="2104696" y="892901"/>
                </a:lnTo>
                <a:lnTo>
                  <a:pt x="0" y="892901"/>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ctr" anchorCtr="0">
            <a:noAutofit/>
          </a:bodyPr>
          <a:lstStyle/>
          <a:p>
            <a:pPr marL="0" lvl="0" indent="0" algn="ctr" defTabSz="1555750">
              <a:lnSpc>
                <a:spcPct val="100000"/>
              </a:lnSpc>
              <a:spcBef>
                <a:spcPct val="0"/>
              </a:spcBef>
              <a:spcAft>
                <a:spcPct val="35000"/>
              </a:spcAft>
              <a:buNone/>
            </a:pPr>
            <a:r>
              <a:rPr lang="en-US" sz="2000" b="1" kern="1200">
                <a:solidFill>
                  <a:schemeClr val="accent2"/>
                </a:solidFill>
              </a:rPr>
              <a:t>UP TO 30% OFF</a:t>
            </a:r>
          </a:p>
        </p:txBody>
      </p:sp>
      <p:sp>
        <p:nvSpPr>
          <p:cNvPr id="25" name="Freeform: Shape 24">
            <a:extLst>
              <a:ext uri="{FF2B5EF4-FFF2-40B4-BE49-F238E27FC236}">
                <a16:creationId xmlns:a16="http://schemas.microsoft.com/office/drawing/2014/main" id="{D4D663D3-9AE0-9222-BC71-7F8D208F4035}"/>
              </a:ext>
            </a:extLst>
          </p:cNvPr>
          <p:cNvSpPr/>
          <p:nvPr/>
        </p:nvSpPr>
        <p:spPr>
          <a:xfrm>
            <a:off x="8757959" y="3523790"/>
            <a:ext cx="2104696" cy="395046"/>
          </a:xfrm>
          <a:custGeom>
            <a:avLst/>
            <a:gdLst>
              <a:gd name="connsiteX0" fmla="*/ 0 w 2104696"/>
              <a:gd name="connsiteY0" fmla="*/ 0 h 892901"/>
              <a:gd name="connsiteX1" fmla="*/ 2104696 w 2104696"/>
              <a:gd name="connsiteY1" fmla="*/ 0 h 892901"/>
              <a:gd name="connsiteX2" fmla="*/ 2104696 w 2104696"/>
              <a:gd name="connsiteY2" fmla="*/ 892901 h 892901"/>
              <a:gd name="connsiteX3" fmla="*/ 0 w 2104696"/>
              <a:gd name="connsiteY3" fmla="*/ 892901 h 892901"/>
              <a:gd name="connsiteX4" fmla="*/ 0 w 2104696"/>
              <a:gd name="connsiteY4" fmla="*/ 0 h 89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04696" h="892901">
                <a:moveTo>
                  <a:pt x="0" y="0"/>
                </a:moveTo>
                <a:lnTo>
                  <a:pt x="2104696" y="0"/>
                </a:lnTo>
                <a:lnTo>
                  <a:pt x="2104696" y="892901"/>
                </a:lnTo>
                <a:lnTo>
                  <a:pt x="0" y="892901"/>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ctr" anchorCtr="0">
            <a:noAutofit/>
          </a:bodyPr>
          <a:lstStyle/>
          <a:p>
            <a:pPr marL="0" lvl="0" indent="0" algn="ctr" defTabSz="1555750">
              <a:lnSpc>
                <a:spcPct val="100000"/>
              </a:lnSpc>
              <a:spcBef>
                <a:spcPct val="0"/>
              </a:spcBef>
              <a:spcAft>
                <a:spcPct val="35000"/>
              </a:spcAft>
              <a:buNone/>
            </a:pPr>
            <a:r>
              <a:rPr lang="en-US" sz="2000" b="1" kern="1200">
                <a:solidFill>
                  <a:schemeClr val="accent2"/>
                </a:solidFill>
              </a:rPr>
              <a:t>LEARN MORE</a:t>
            </a:r>
          </a:p>
        </p:txBody>
      </p:sp>
      <p:sp>
        <p:nvSpPr>
          <p:cNvPr id="26" name="Freeform: Shape 25">
            <a:extLst>
              <a:ext uri="{FF2B5EF4-FFF2-40B4-BE49-F238E27FC236}">
                <a16:creationId xmlns:a16="http://schemas.microsoft.com/office/drawing/2014/main" id="{35049AE5-D0AC-DE57-D945-897F66655EE2}"/>
              </a:ext>
            </a:extLst>
          </p:cNvPr>
          <p:cNvSpPr/>
          <p:nvPr/>
        </p:nvSpPr>
        <p:spPr>
          <a:xfrm>
            <a:off x="1257697" y="3791246"/>
            <a:ext cx="2572193" cy="892901"/>
          </a:xfrm>
          <a:custGeom>
            <a:avLst/>
            <a:gdLst>
              <a:gd name="connsiteX0" fmla="*/ 0 w 2104696"/>
              <a:gd name="connsiteY0" fmla="*/ 0 h 892901"/>
              <a:gd name="connsiteX1" fmla="*/ 2104696 w 2104696"/>
              <a:gd name="connsiteY1" fmla="*/ 0 h 892901"/>
              <a:gd name="connsiteX2" fmla="*/ 2104696 w 2104696"/>
              <a:gd name="connsiteY2" fmla="*/ 892901 h 892901"/>
              <a:gd name="connsiteX3" fmla="*/ 0 w 2104696"/>
              <a:gd name="connsiteY3" fmla="*/ 892901 h 892901"/>
              <a:gd name="connsiteX4" fmla="*/ 0 w 2104696"/>
              <a:gd name="connsiteY4" fmla="*/ 0 h 89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04696" h="892901">
                <a:moveTo>
                  <a:pt x="0" y="0"/>
                </a:moveTo>
                <a:lnTo>
                  <a:pt x="2104696" y="0"/>
                </a:lnTo>
                <a:lnTo>
                  <a:pt x="2104696" y="892901"/>
                </a:lnTo>
                <a:lnTo>
                  <a:pt x="0" y="892901"/>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ctr" anchorCtr="0">
            <a:noAutofit/>
          </a:bodyPr>
          <a:lstStyle/>
          <a:p>
            <a:pPr marL="0" lvl="0" indent="0" algn="ctr" defTabSz="800100" rtl="0">
              <a:lnSpc>
                <a:spcPct val="100000"/>
              </a:lnSpc>
              <a:spcBef>
                <a:spcPct val="0"/>
              </a:spcBef>
              <a:spcAft>
                <a:spcPct val="35000"/>
              </a:spcAft>
              <a:buNone/>
            </a:pPr>
            <a:r>
              <a:rPr lang="en-US" sz="1600">
                <a:solidFill>
                  <a:schemeClr val="tx2"/>
                </a:solidFill>
                <a:latin typeface="Source Sans Pro" panose="020B0503030403020204" pitchFamily="34" charset="0"/>
                <a:ea typeface="Source Sans Pro" panose="020B0503030403020204" pitchFamily="34" charset="0"/>
              </a:rPr>
              <a:t>Special offer extended n</a:t>
            </a:r>
            <a:r>
              <a:rPr lang="en-US" sz="1600" kern="1200">
                <a:solidFill>
                  <a:schemeClr val="tx2"/>
                </a:solidFill>
                <a:latin typeface="Source Sans Pro" panose="020B0503030403020204" pitchFamily="34" charset="0"/>
                <a:ea typeface="Source Sans Pro" panose="020B0503030403020204" pitchFamily="34" charset="0"/>
              </a:rPr>
              <a:t>ow through March 31, 2023</a:t>
            </a:r>
            <a:endParaRPr lang="en-US" sz="1100" kern="1200">
              <a:solidFill>
                <a:schemeClr val="tx2"/>
              </a:solidFill>
              <a:latin typeface="Source Sans Pro" panose="020B0503030403020204" pitchFamily="34" charset="0"/>
              <a:ea typeface="Source Sans Pro" panose="020B0503030403020204" pitchFamily="34" charset="0"/>
            </a:endParaRPr>
          </a:p>
        </p:txBody>
      </p:sp>
      <p:sp>
        <p:nvSpPr>
          <p:cNvPr id="27" name="Freeform: Shape 26">
            <a:extLst>
              <a:ext uri="{FF2B5EF4-FFF2-40B4-BE49-F238E27FC236}">
                <a16:creationId xmlns:a16="http://schemas.microsoft.com/office/drawing/2014/main" id="{0BD1A254-87C5-F1B8-E0B0-4B4EB10E307C}"/>
              </a:ext>
            </a:extLst>
          </p:cNvPr>
          <p:cNvSpPr/>
          <p:nvPr/>
        </p:nvSpPr>
        <p:spPr>
          <a:xfrm>
            <a:off x="8587864" y="3801873"/>
            <a:ext cx="2508539" cy="892901"/>
          </a:xfrm>
          <a:custGeom>
            <a:avLst/>
            <a:gdLst>
              <a:gd name="connsiteX0" fmla="*/ 0 w 2104696"/>
              <a:gd name="connsiteY0" fmla="*/ 0 h 892901"/>
              <a:gd name="connsiteX1" fmla="*/ 2104696 w 2104696"/>
              <a:gd name="connsiteY1" fmla="*/ 0 h 892901"/>
              <a:gd name="connsiteX2" fmla="*/ 2104696 w 2104696"/>
              <a:gd name="connsiteY2" fmla="*/ 892901 h 892901"/>
              <a:gd name="connsiteX3" fmla="*/ 0 w 2104696"/>
              <a:gd name="connsiteY3" fmla="*/ 892901 h 892901"/>
              <a:gd name="connsiteX4" fmla="*/ 0 w 2104696"/>
              <a:gd name="connsiteY4" fmla="*/ 0 h 89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04696" h="892901">
                <a:moveTo>
                  <a:pt x="0" y="0"/>
                </a:moveTo>
                <a:lnTo>
                  <a:pt x="2104696" y="0"/>
                </a:lnTo>
                <a:lnTo>
                  <a:pt x="2104696" y="892901"/>
                </a:lnTo>
                <a:lnTo>
                  <a:pt x="0" y="892901"/>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ctr" anchorCtr="0">
            <a:noAutofit/>
          </a:bodyPr>
          <a:lstStyle/>
          <a:p>
            <a:pPr marL="0" lvl="0" indent="0" algn="ctr" defTabSz="800100" rtl="0">
              <a:lnSpc>
                <a:spcPct val="100000"/>
              </a:lnSpc>
              <a:spcBef>
                <a:spcPct val="0"/>
              </a:spcBef>
              <a:spcAft>
                <a:spcPct val="35000"/>
              </a:spcAft>
              <a:buNone/>
            </a:pPr>
            <a:r>
              <a:rPr lang="en-US" sz="1600" kern="1200">
                <a:solidFill>
                  <a:schemeClr val="tx2"/>
                </a:solidFill>
                <a:latin typeface="Source Sans Pro" panose="020B0503030403020204" pitchFamily="34" charset="0"/>
                <a:ea typeface="Source Sans Pro" panose="020B0503030403020204" pitchFamily="34" charset="0"/>
              </a:rPr>
              <a:t>Contact Bold Group Sales to find out if you’re eligible</a:t>
            </a:r>
            <a:endParaRPr lang="en-US" sz="1100" kern="1200">
              <a:solidFill>
                <a:schemeClr val="tx2"/>
              </a:solidFill>
              <a:latin typeface="Source Sans Pro" panose="020B0503030403020204" pitchFamily="34" charset="0"/>
              <a:ea typeface="Source Sans Pro" panose="020B0503030403020204" pitchFamily="34" charset="0"/>
            </a:endParaRPr>
          </a:p>
        </p:txBody>
      </p:sp>
      <p:grpSp>
        <p:nvGrpSpPr>
          <p:cNvPr id="31" name="Group 30">
            <a:extLst>
              <a:ext uri="{FF2B5EF4-FFF2-40B4-BE49-F238E27FC236}">
                <a16:creationId xmlns:a16="http://schemas.microsoft.com/office/drawing/2014/main" id="{04885715-9822-28DF-9B7A-E1F2B3DC8CA7}"/>
              </a:ext>
            </a:extLst>
          </p:cNvPr>
          <p:cNvGrpSpPr/>
          <p:nvPr/>
        </p:nvGrpSpPr>
        <p:grpSpPr>
          <a:xfrm>
            <a:off x="2007966" y="2414047"/>
            <a:ext cx="892901" cy="892901"/>
            <a:chOff x="2007966" y="2414047"/>
            <a:chExt cx="892901" cy="892901"/>
          </a:xfrm>
        </p:grpSpPr>
        <p:sp>
          <p:nvSpPr>
            <p:cNvPr id="11" name="Oval 10">
              <a:extLst>
                <a:ext uri="{FF2B5EF4-FFF2-40B4-BE49-F238E27FC236}">
                  <a16:creationId xmlns:a16="http://schemas.microsoft.com/office/drawing/2014/main" id="{0C548A0C-41F9-254E-F08E-036EA4E451CB}"/>
                </a:ext>
              </a:extLst>
            </p:cNvPr>
            <p:cNvSpPr/>
            <p:nvPr/>
          </p:nvSpPr>
          <p:spPr>
            <a:xfrm>
              <a:off x="2007966" y="2414047"/>
              <a:ext cx="892901" cy="892901"/>
            </a:xfrm>
            <a:prstGeom prst="ellipse">
              <a:avLst/>
            </a:prstGeom>
            <a:solidFill>
              <a:schemeClr val="accent2"/>
            </a:solidFill>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sp>
        <p:pic>
          <p:nvPicPr>
            <p:cNvPr id="29" name="Graphic 28" descr="Daily calendar with solid fill">
              <a:extLst>
                <a:ext uri="{FF2B5EF4-FFF2-40B4-BE49-F238E27FC236}">
                  <a16:creationId xmlns:a16="http://schemas.microsoft.com/office/drawing/2014/main" id="{57EA1E4C-F6F9-59CA-4652-C79716D0413D}"/>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2146507" y="2535544"/>
              <a:ext cx="615794" cy="615794"/>
            </a:xfrm>
            <a:prstGeom prst="rect">
              <a:avLst/>
            </a:prstGeom>
          </p:spPr>
        </p:pic>
      </p:grpSp>
    </p:spTree>
    <p:extLst>
      <p:ext uri="{BB962C8B-B14F-4D97-AF65-F5344CB8AC3E}">
        <p14:creationId xmlns:p14="http://schemas.microsoft.com/office/powerpoint/2010/main" val="113898303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2BCE76F9-1CF3-11B9-835A-CDADF660AF0E}"/>
              </a:ext>
            </a:extLst>
          </p:cNvPr>
          <p:cNvSpPr>
            <a:spLocks noGrp="1"/>
          </p:cNvSpPr>
          <p:nvPr>
            <p:ph type="sldNum" sz="quarter" idx="4"/>
          </p:nvPr>
        </p:nvSpPr>
        <p:spPr/>
        <p:txBody>
          <a:bodyPr/>
          <a:lstStyle/>
          <a:p>
            <a:fld id="{6D22F896-40B5-4ADD-8801-0D06FADFA095}" type="slidenum">
              <a:rPr lang="en-US" smtClean="0"/>
              <a:pPr/>
              <a:t>22</a:t>
            </a:fld>
            <a:endParaRPr lang="en-US"/>
          </a:p>
        </p:txBody>
      </p:sp>
      <p:sp>
        <p:nvSpPr>
          <p:cNvPr id="6" name="Arrow: Right 5">
            <a:extLst>
              <a:ext uri="{FF2B5EF4-FFF2-40B4-BE49-F238E27FC236}">
                <a16:creationId xmlns:a16="http://schemas.microsoft.com/office/drawing/2014/main" id="{A62BD02C-48F1-2A08-5A00-91CE018CE00C}"/>
              </a:ext>
            </a:extLst>
          </p:cNvPr>
          <p:cNvSpPr/>
          <p:nvPr/>
        </p:nvSpPr>
        <p:spPr>
          <a:xfrm>
            <a:off x="5707117" y="1243432"/>
            <a:ext cx="1317562" cy="293225"/>
          </a:xfrm>
          <a:prstGeom prst="rightArrow">
            <a:avLst/>
          </a:prstGeom>
          <a:solidFill>
            <a:srgbClr val="A20000"/>
          </a:solidFill>
          <a:ln>
            <a:solidFill>
              <a:srgbClr val="80292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600"/>
          </a:p>
        </p:txBody>
      </p:sp>
      <p:pic>
        <p:nvPicPr>
          <p:cNvPr id="7" name="Picture 6" descr="A screenshot of a cell phone&#10;&#10;Description generated with very high confidence">
            <a:extLst>
              <a:ext uri="{FF2B5EF4-FFF2-40B4-BE49-F238E27FC236}">
                <a16:creationId xmlns:a16="http://schemas.microsoft.com/office/drawing/2014/main" id="{7580CB7F-6540-4818-832A-7172B3091B1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097458" y="936653"/>
            <a:ext cx="2924189" cy="5470171"/>
          </a:xfrm>
          <a:prstGeom prst="rect">
            <a:avLst/>
          </a:prstGeom>
        </p:spPr>
      </p:pic>
      <p:sp>
        <p:nvSpPr>
          <p:cNvPr id="8" name="Arrow: Right 7">
            <a:extLst>
              <a:ext uri="{FF2B5EF4-FFF2-40B4-BE49-F238E27FC236}">
                <a16:creationId xmlns:a16="http://schemas.microsoft.com/office/drawing/2014/main" id="{512BD2F3-5495-C1BA-3C28-9969C7F76765}"/>
              </a:ext>
            </a:extLst>
          </p:cNvPr>
          <p:cNvSpPr/>
          <p:nvPr/>
        </p:nvSpPr>
        <p:spPr>
          <a:xfrm>
            <a:off x="5707118" y="5023880"/>
            <a:ext cx="1524732" cy="293225"/>
          </a:xfrm>
          <a:prstGeom prst="rightArrow">
            <a:avLst/>
          </a:prstGeom>
          <a:solidFill>
            <a:srgbClr val="A20000"/>
          </a:solidFill>
          <a:ln>
            <a:solidFill>
              <a:srgbClr val="80292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600"/>
          </a:p>
        </p:txBody>
      </p:sp>
      <p:sp>
        <p:nvSpPr>
          <p:cNvPr id="9" name="Title 1">
            <a:extLst>
              <a:ext uri="{FF2B5EF4-FFF2-40B4-BE49-F238E27FC236}">
                <a16:creationId xmlns:a16="http://schemas.microsoft.com/office/drawing/2014/main" id="{BDB2AC71-1193-E9A0-9F5A-4DBB351387DA}"/>
              </a:ext>
            </a:extLst>
          </p:cNvPr>
          <p:cNvSpPr txBox="1">
            <a:spLocks/>
          </p:cNvSpPr>
          <p:nvPr/>
        </p:nvSpPr>
        <p:spPr>
          <a:xfrm>
            <a:off x="1729978" y="2477591"/>
            <a:ext cx="5036438" cy="1902818"/>
          </a:xfrm>
          <a:prstGeom prst="rect">
            <a:avLst/>
          </a:prstGeom>
        </p:spPr>
        <p:txBody>
          <a:bodyPr/>
          <a:lstStyle>
            <a:lvl1pPr algn="l" defTabSz="914400" rtl="0" eaLnBrk="1" latinLnBrk="0" hangingPunct="1">
              <a:lnSpc>
                <a:spcPct val="90000"/>
              </a:lnSpc>
              <a:spcBef>
                <a:spcPct val="0"/>
              </a:spcBef>
              <a:buNone/>
              <a:defRPr sz="4400" b="0" kern="1200">
                <a:solidFill>
                  <a:schemeClr val="tx1"/>
                </a:solidFill>
                <a:latin typeface="Franklin Gothic Heavy" panose="020B0903020102020204" pitchFamily="34" charset="0"/>
                <a:ea typeface="+mj-ea"/>
                <a:cs typeface="+mj-cs"/>
              </a:defRPr>
            </a:lvl1pPr>
          </a:lstStyle>
          <a:p>
            <a:r>
              <a:rPr lang="en-US" sz="8800" b="1">
                <a:latin typeface="Be Vietnam Pro" panose="00000500000000000000" pitchFamily="2" charset="0"/>
              </a:rPr>
              <a:t>Getting</a:t>
            </a:r>
            <a:br>
              <a:rPr lang="en-US" sz="8800">
                <a:latin typeface="Be Vietnam Pro" panose="00000500000000000000" pitchFamily="2" charset="0"/>
              </a:rPr>
            </a:br>
            <a:r>
              <a:rPr lang="en-US" sz="8800">
                <a:latin typeface="Be Vietnam Pro" panose="00000500000000000000" pitchFamily="2" charset="0"/>
              </a:rPr>
              <a:t>Started</a:t>
            </a:r>
          </a:p>
        </p:txBody>
      </p:sp>
    </p:spTree>
    <p:custDataLst>
      <p:tags r:id="rId1"/>
    </p:custDataLst>
    <p:extLst>
      <p:ext uri="{BB962C8B-B14F-4D97-AF65-F5344CB8AC3E}">
        <p14:creationId xmlns:p14="http://schemas.microsoft.com/office/powerpoint/2010/main" val="332424190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with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p:cTn id="7" dur="500" fill="hold"/>
                                        <p:tgtEl>
                                          <p:spTgt spid="9"/>
                                        </p:tgtEl>
                                        <p:attrNameLst>
                                          <p:attrName>ppt_w</p:attrName>
                                        </p:attrNameLst>
                                      </p:cBhvr>
                                      <p:tavLst>
                                        <p:tav tm="0">
                                          <p:val>
                                            <p:fltVal val="0"/>
                                          </p:val>
                                        </p:tav>
                                        <p:tav tm="100000">
                                          <p:val>
                                            <p:strVal val="#ppt_w"/>
                                          </p:val>
                                        </p:tav>
                                      </p:tavLst>
                                    </p:anim>
                                    <p:anim calcmode="lin" valueType="num">
                                      <p:cBhvr>
                                        <p:cTn id="8" dur="500" fill="hold"/>
                                        <p:tgtEl>
                                          <p:spTgt spid="9"/>
                                        </p:tgtEl>
                                        <p:attrNameLst>
                                          <p:attrName>ppt_h</p:attrName>
                                        </p:attrNameLst>
                                      </p:cBhvr>
                                      <p:tavLst>
                                        <p:tav tm="0">
                                          <p:val>
                                            <p:fltVal val="0"/>
                                          </p:val>
                                        </p:tav>
                                        <p:tav tm="100000">
                                          <p:val>
                                            <p:strVal val="#ppt_h"/>
                                          </p:val>
                                        </p:tav>
                                      </p:tavLst>
                                    </p:anim>
                                    <p:animEffect transition="in" filter="fade">
                                      <p:cBhvr>
                                        <p:cTn id="9" dur="500"/>
                                        <p:tgtEl>
                                          <p:spTgt spid="9"/>
                                        </p:tgtEl>
                                      </p:cBhvr>
                                    </p:animEffect>
                                  </p:childTnLst>
                                </p:cTn>
                              </p:par>
                            </p:childTnLst>
                          </p:cTn>
                        </p:par>
                      </p:childTnLst>
                    </p:cTn>
                  </p:par>
                  <p:par>
                    <p:cTn id="10" fill="hold">
                      <p:stCondLst>
                        <p:cond delay="indefinite"/>
                      </p:stCondLst>
                      <p:childTnLst>
                        <p:par>
                          <p:cTn id="11" fill="hold">
                            <p:stCondLst>
                              <p:cond delay="0"/>
                            </p:stCondLst>
                            <p:childTnLst>
                              <p:par>
                                <p:cTn id="12" presetID="22" presetClass="entr" presetSubtype="8" fill="hold" grpId="0" nodeType="click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wipe(left)">
                                      <p:cBhvr>
                                        <p:cTn id="14" dur="500"/>
                                        <p:tgtEl>
                                          <p:spTgt spid="6"/>
                                        </p:tgtEl>
                                      </p:cBhvr>
                                    </p:animEffect>
                                  </p:childTnLst>
                                </p:cTn>
                              </p:par>
                            </p:childTnLst>
                          </p:cTn>
                        </p:par>
                      </p:childTnLst>
                    </p:cTn>
                  </p:par>
                  <p:par>
                    <p:cTn id="15" fill="hold">
                      <p:stCondLst>
                        <p:cond delay="indefinite"/>
                      </p:stCondLst>
                      <p:childTnLst>
                        <p:par>
                          <p:cTn id="16" fill="hold">
                            <p:stCondLst>
                              <p:cond delay="0"/>
                            </p:stCondLst>
                            <p:childTnLst>
                              <p:par>
                                <p:cTn id="17" presetID="22" presetClass="entr" presetSubtype="8"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animEffect transition="in" filter="wipe(left)">
                                      <p:cBhvr>
                                        <p:cTn id="19"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8" grpId="0" animBg="1"/>
      <p:bldP spid="9" grpId="0"/>
    </p:bldLst>
  </p:timing>
</p:sld>
</file>

<file path=ppt/slides/slide2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995C13DD-7EB4-A27F-E0FD-799943E0D45B}"/>
              </a:ext>
            </a:extLst>
          </p:cNvPr>
          <p:cNvSpPr>
            <a:spLocks noGrp="1"/>
          </p:cNvSpPr>
          <p:nvPr>
            <p:ph type="title"/>
          </p:nvPr>
        </p:nvSpPr>
        <p:spPr/>
        <p:txBody>
          <a:bodyPr/>
          <a:lstStyle/>
          <a:p>
            <a:r>
              <a:rPr lang="en-US" b="1">
                <a:latin typeface="Be Vietnam Pro" panose="00000500000000000000" pitchFamily="2" charset="0"/>
              </a:rPr>
              <a:t>Presenting</a:t>
            </a:r>
            <a:r>
              <a:rPr lang="en-US">
                <a:latin typeface="Be Vietnam Pro" panose="00000500000000000000" pitchFamily="2" charset="0"/>
              </a:rPr>
              <a:t> Today</a:t>
            </a:r>
          </a:p>
        </p:txBody>
      </p:sp>
      <p:sp>
        <p:nvSpPr>
          <p:cNvPr id="8" name="Text Placeholder 7">
            <a:extLst>
              <a:ext uri="{FF2B5EF4-FFF2-40B4-BE49-F238E27FC236}">
                <a16:creationId xmlns:a16="http://schemas.microsoft.com/office/drawing/2014/main" id="{C7481634-C2E9-C625-9103-35F59CE06A50}"/>
              </a:ext>
            </a:extLst>
          </p:cNvPr>
          <p:cNvSpPr>
            <a:spLocks noGrp="1"/>
          </p:cNvSpPr>
          <p:nvPr>
            <p:ph type="body" idx="1"/>
          </p:nvPr>
        </p:nvSpPr>
        <p:spPr>
          <a:xfrm>
            <a:off x="2121465" y="4761571"/>
            <a:ext cx="2010886" cy="859947"/>
          </a:xfrm>
        </p:spPr>
        <p:txBody>
          <a:bodyPr>
            <a:normAutofit fontScale="25000" lnSpcReduction="20000"/>
          </a:bodyPr>
          <a:lstStyle/>
          <a:p>
            <a:pPr algn="ctr"/>
            <a:r>
              <a:rPr lang="en-US" sz="7200">
                <a:latin typeface="Be Vietnam Pro" panose="00000500000000000000" pitchFamily="2" charset="0"/>
              </a:rPr>
              <a:t>JULIE LICHTY</a:t>
            </a:r>
          </a:p>
          <a:p>
            <a:pPr algn="ctr"/>
            <a:r>
              <a:rPr lang="en-US" sz="4800">
                <a:latin typeface="Be Vietnam Pro" panose="00000500000000000000"/>
              </a:rPr>
              <a:t>SVP, Product Management </a:t>
            </a:r>
          </a:p>
        </p:txBody>
      </p:sp>
      <p:sp>
        <p:nvSpPr>
          <p:cNvPr id="4" name="Slide Number Placeholder 3">
            <a:extLst>
              <a:ext uri="{FF2B5EF4-FFF2-40B4-BE49-F238E27FC236}">
                <a16:creationId xmlns:a16="http://schemas.microsoft.com/office/drawing/2014/main" id="{14089BB1-7E8B-73DD-300F-12C7A5E6F68C}"/>
              </a:ext>
            </a:extLst>
          </p:cNvPr>
          <p:cNvSpPr>
            <a:spLocks noGrp="1"/>
          </p:cNvSpPr>
          <p:nvPr>
            <p:ph type="sldNum" sz="quarter" idx="10"/>
          </p:nvPr>
        </p:nvSpPr>
        <p:spPr/>
        <p:txBody>
          <a:bodyPr/>
          <a:lstStyle/>
          <a:p>
            <a:fld id="{6D22F896-40B5-4ADD-8801-0D06FADFA095}" type="slidenum">
              <a:rPr lang="en-US" smtClean="0"/>
              <a:pPr/>
              <a:t>23</a:t>
            </a:fld>
            <a:endParaRPr lang="en-US"/>
          </a:p>
        </p:txBody>
      </p:sp>
      <p:pic>
        <p:nvPicPr>
          <p:cNvPr id="15" name="Picture 14" descr="A person smiling for the camera&#10;&#10;Description automatically generated with low confidence">
            <a:extLst>
              <a:ext uri="{FF2B5EF4-FFF2-40B4-BE49-F238E27FC236}">
                <a16:creationId xmlns:a16="http://schemas.microsoft.com/office/drawing/2014/main" id="{525E59D3-8220-8E75-B8A4-C5F1788CBE85}"/>
              </a:ext>
            </a:extLst>
          </p:cNvPr>
          <p:cNvPicPr>
            <a:picLocks noChangeAspect="1"/>
          </p:cNvPicPr>
          <p:nvPr/>
        </p:nvPicPr>
        <p:blipFill rotWithShape="1">
          <a:blip r:embed="rId4">
            <a:extLst>
              <a:ext uri="{28A0092B-C50C-407E-A947-70E740481C1C}">
                <a14:useLocalDpi xmlns:a14="http://schemas.microsoft.com/office/drawing/2010/main" val="0"/>
              </a:ext>
            </a:extLst>
          </a:blip>
          <a:srcRect l="1770" r="3674"/>
          <a:stretch/>
        </p:blipFill>
        <p:spPr>
          <a:xfrm>
            <a:off x="2196679" y="2560654"/>
            <a:ext cx="1935672" cy="1819656"/>
          </a:xfrm>
          <a:prstGeom prst="rect">
            <a:avLst/>
          </a:prstGeom>
          <a:ln>
            <a:noFill/>
          </a:ln>
          <a:effectLst>
            <a:outerShdw blurRad="190500" algn="tl" rotWithShape="0">
              <a:srgbClr val="000000">
                <a:alpha val="70000"/>
              </a:srgbClr>
            </a:outerShdw>
          </a:effectLst>
        </p:spPr>
      </p:pic>
      <p:sp>
        <p:nvSpPr>
          <p:cNvPr id="18" name="Text Placeholder 7">
            <a:extLst>
              <a:ext uri="{FF2B5EF4-FFF2-40B4-BE49-F238E27FC236}">
                <a16:creationId xmlns:a16="http://schemas.microsoft.com/office/drawing/2014/main" id="{930E783E-77C0-4EB4-2D55-3296EC5A88FB}"/>
              </a:ext>
            </a:extLst>
          </p:cNvPr>
          <p:cNvSpPr txBox="1">
            <a:spLocks/>
          </p:cNvSpPr>
          <p:nvPr/>
        </p:nvSpPr>
        <p:spPr>
          <a:xfrm>
            <a:off x="5090557" y="4761571"/>
            <a:ext cx="2010886" cy="758347"/>
          </a:xfrm>
          <a:prstGeom prst="rect">
            <a:avLst/>
          </a:prstGeom>
        </p:spPr>
        <p:txBody>
          <a:bodyPr anchor="b">
            <a:normAutofit fontScale="70000" lnSpcReduction="20000"/>
          </a:bodyPr>
          <a:lstStyle>
            <a:lvl1pPr marL="0" indent="0" algn="l" defTabSz="914400" rtl="0" eaLnBrk="1" latinLnBrk="0" hangingPunct="1">
              <a:lnSpc>
                <a:spcPct val="100000"/>
              </a:lnSpc>
              <a:spcBef>
                <a:spcPts val="1000"/>
              </a:spcBef>
              <a:buClr>
                <a:schemeClr val="accent1"/>
              </a:buClr>
              <a:buSzPct val="100000"/>
              <a:buFont typeface="Arial" panose="020B0604020202020204" pitchFamily="34" charset="0"/>
              <a:buNone/>
              <a:defRPr sz="2000" b="0" kern="1200" cap="all" baseline="0">
                <a:solidFill>
                  <a:schemeClr val="accent1"/>
                </a:solidFill>
                <a:effectLst/>
                <a:latin typeface="Source Sans Pro" panose="020B0503030403020204" pitchFamily="34" charset="0"/>
                <a:ea typeface="Source Sans Pro" panose="020B0503030403020204" pitchFamily="34" charset="0"/>
                <a:cs typeface="+mn-cs"/>
              </a:defRPr>
            </a:lvl1pPr>
            <a:lvl2pPr marL="457200" indent="0" algn="l" defTabSz="914400" rtl="0" eaLnBrk="1" latinLnBrk="0" hangingPunct="1">
              <a:lnSpc>
                <a:spcPct val="120000"/>
              </a:lnSpc>
              <a:spcBef>
                <a:spcPts val="500"/>
              </a:spcBef>
              <a:buClr>
                <a:schemeClr val="accent1"/>
              </a:buClr>
              <a:buSzPct val="100000"/>
              <a:buFont typeface="Arial" panose="020B0604020202020204" pitchFamily="34" charset="0"/>
              <a:buNone/>
              <a:defRPr sz="2000" b="1" kern="1200" cap="none" baseline="0">
                <a:solidFill>
                  <a:schemeClr val="tx1"/>
                </a:solidFill>
                <a:effectLst/>
                <a:latin typeface="+mn-lt"/>
                <a:ea typeface="+mn-ea"/>
                <a:cs typeface="+mn-cs"/>
              </a:defRPr>
            </a:lvl2pPr>
            <a:lvl3pPr marL="914400" indent="0" algn="l" defTabSz="914400" rtl="0" eaLnBrk="1" latinLnBrk="0" hangingPunct="1">
              <a:lnSpc>
                <a:spcPct val="120000"/>
              </a:lnSpc>
              <a:spcBef>
                <a:spcPts val="500"/>
              </a:spcBef>
              <a:buClr>
                <a:schemeClr val="accent1"/>
              </a:buClr>
              <a:buSzPct val="100000"/>
              <a:buFont typeface="Arial" panose="020B0604020202020204" pitchFamily="34" charset="0"/>
              <a:buNone/>
              <a:defRPr sz="1800" b="1" kern="1200">
                <a:solidFill>
                  <a:schemeClr val="tx1"/>
                </a:solidFill>
                <a:effectLst/>
                <a:latin typeface="+mn-lt"/>
                <a:ea typeface="+mn-ea"/>
                <a:cs typeface="+mn-cs"/>
              </a:defRPr>
            </a:lvl3pPr>
            <a:lvl4pPr marL="1371600" indent="0" algn="l" defTabSz="914400" rtl="0" eaLnBrk="1" latinLnBrk="0" hangingPunct="1">
              <a:lnSpc>
                <a:spcPct val="120000"/>
              </a:lnSpc>
              <a:spcBef>
                <a:spcPts val="500"/>
              </a:spcBef>
              <a:buClr>
                <a:schemeClr val="accent1"/>
              </a:buClr>
              <a:buSzPct val="100000"/>
              <a:buFont typeface="Arial" panose="020B0604020202020204" pitchFamily="34" charset="0"/>
              <a:buNone/>
              <a:defRPr sz="1600" b="1" kern="1200" cap="none" baseline="0">
                <a:solidFill>
                  <a:schemeClr val="tx1"/>
                </a:solidFill>
                <a:effectLst/>
                <a:latin typeface="+mn-lt"/>
                <a:ea typeface="+mn-ea"/>
                <a:cs typeface="+mn-cs"/>
              </a:defRPr>
            </a:lvl4pPr>
            <a:lvl5pPr marL="1828800" indent="0" algn="l" defTabSz="914400" rtl="0" eaLnBrk="1" latinLnBrk="0" hangingPunct="1">
              <a:lnSpc>
                <a:spcPct val="120000"/>
              </a:lnSpc>
              <a:spcBef>
                <a:spcPts val="500"/>
              </a:spcBef>
              <a:buClr>
                <a:schemeClr val="accent1"/>
              </a:buClr>
              <a:buSzPct val="100000"/>
              <a:buFont typeface="Arial" panose="020B0604020202020204" pitchFamily="34" charset="0"/>
              <a:buNone/>
              <a:defRPr sz="1600" b="1" kern="1200">
                <a:solidFill>
                  <a:schemeClr val="tx1"/>
                </a:solidFill>
                <a:effectLst/>
                <a:latin typeface="+mn-lt"/>
                <a:ea typeface="+mn-ea"/>
                <a:cs typeface="+mn-cs"/>
              </a:defRPr>
            </a:lvl5pPr>
            <a:lvl6pPr marL="2286000" indent="0" algn="l" defTabSz="914400" rtl="0" eaLnBrk="1" latinLnBrk="0" hangingPunct="1">
              <a:lnSpc>
                <a:spcPct val="120000"/>
              </a:lnSpc>
              <a:spcBef>
                <a:spcPts val="500"/>
              </a:spcBef>
              <a:buClr>
                <a:schemeClr val="accent1"/>
              </a:buClr>
              <a:buSzPct val="100000"/>
              <a:buFont typeface="Arial" panose="020B0604020202020204" pitchFamily="34" charset="0"/>
              <a:buNone/>
              <a:defRPr sz="1600" b="1" kern="1200">
                <a:solidFill>
                  <a:schemeClr val="tx1"/>
                </a:solidFill>
                <a:effectLst/>
                <a:latin typeface="+mn-lt"/>
                <a:ea typeface="+mn-ea"/>
                <a:cs typeface="+mn-cs"/>
              </a:defRPr>
            </a:lvl6pPr>
            <a:lvl7pPr marL="2743200" indent="0" algn="l" defTabSz="914400" rtl="0" eaLnBrk="1" latinLnBrk="0" hangingPunct="1">
              <a:lnSpc>
                <a:spcPct val="120000"/>
              </a:lnSpc>
              <a:spcBef>
                <a:spcPts val="500"/>
              </a:spcBef>
              <a:buClr>
                <a:schemeClr val="accent1"/>
              </a:buClr>
              <a:buSzPct val="100000"/>
              <a:buFont typeface="Arial" panose="020B0604020202020204" pitchFamily="34" charset="0"/>
              <a:buNone/>
              <a:defRPr sz="1600" b="1" kern="1200">
                <a:solidFill>
                  <a:schemeClr val="tx1"/>
                </a:solidFill>
                <a:effectLst/>
                <a:latin typeface="+mn-lt"/>
                <a:ea typeface="+mn-ea"/>
                <a:cs typeface="+mn-cs"/>
              </a:defRPr>
            </a:lvl7pPr>
            <a:lvl8pPr marL="3200400" indent="0" algn="l" defTabSz="914400" rtl="0" eaLnBrk="1" latinLnBrk="0" hangingPunct="1">
              <a:lnSpc>
                <a:spcPct val="120000"/>
              </a:lnSpc>
              <a:spcBef>
                <a:spcPts val="500"/>
              </a:spcBef>
              <a:buClr>
                <a:schemeClr val="accent1"/>
              </a:buClr>
              <a:buSzPct val="100000"/>
              <a:buFont typeface="Arial" panose="020B0604020202020204" pitchFamily="34" charset="0"/>
              <a:buNone/>
              <a:defRPr sz="1600" b="1" kern="1200" baseline="0">
                <a:solidFill>
                  <a:schemeClr val="tx1"/>
                </a:solidFill>
                <a:effectLst/>
                <a:latin typeface="+mn-lt"/>
                <a:ea typeface="+mn-ea"/>
                <a:cs typeface="+mn-cs"/>
              </a:defRPr>
            </a:lvl8pPr>
            <a:lvl9pPr marL="3657600" indent="0" algn="l" defTabSz="914400" rtl="0" eaLnBrk="1" latinLnBrk="0" hangingPunct="1">
              <a:lnSpc>
                <a:spcPct val="120000"/>
              </a:lnSpc>
              <a:spcBef>
                <a:spcPts val="500"/>
              </a:spcBef>
              <a:buClr>
                <a:schemeClr val="accent1"/>
              </a:buClr>
              <a:buSzPct val="100000"/>
              <a:buFont typeface="Arial" panose="020B0604020202020204" pitchFamily="34" charset="0"/>
              <a:buNone/>
              <a:defRPr sz="1600" b="1" kern="1200" baseline="0">
                <a:solidFill>
                  <a:schemeClr val="tx1"/>
                </a:solidFill>
                <a:effectLst/>
                <a:latin typeface="+mn-lt"/>
                <a:ea typeface="+mn-ea"/>
                <a:cs typeface="+mn-cs"/>
              </a:defRPr>
            </a:lvl9pPr>
          </a:lstStyle>
          <a:p>
            <a:pPr algn="ctr"/>
            <a:r>
              <a:rPr lang="en-US" sz="3300">
                <a:latin typeface="Be Vietnam Pro" panose="00000500000000000000" pitchFamily="2" charset="0"/>
              </a:rPr>
              <a:t>Ben most</a:t>
            </a:r>
          </a:p>
          <a:p>
            <a:pPr algn="ctr"/>
            <a:r>
              <a:rPr lang="en-US" sz="2200">
                <a:latin typeface="Be Vietnam Pro" panose="00000500000000000000" pitchFamily="2" charset="0"/>
              </a:rPr>
              <a:t>Product Manager </a:t>
            </a:r>
          </a:p>
        </p:txBody>
      </p:sp>
      <p:sp>
        <p:nvSpPr>
          <p:cNvPr id="20" name="Text Placeholder 7">
            <a:extLst>
              <a:ext uri="{FF2B5EF4-FFF2-40B4-BE49-F238E27FC236}">
                <a16:creationId xmlns:a16="http://schemas.microsoft.com/office/drawing/2014/main" id="{30D1A46D-FAE2-8246-EE2C-2CF6A149267D}"/>
              </a:ext>
            </a:extLst>
          </p:cNvPr>
          <p:cNvSpPr txBox="1">
            <a:spLocks/>
          </p:cNvSpPr>
          <p:nvPr/>
        </p:nvSpPr>
        <p:spPr>
          <a:xfrm>
            <a:off x="8059649" y="4761571"/>
            <a:ext cx="2010886" cy="889972"/>
          </a:xfrm>
          <a:prstGeom prst="rect">
            <a:avLst/>
          </a:prstGeom>
        </p:spPr>
        <p:txBody>
          <a:bodyPr anchor="b">
            <a:normAutofit fontScale="25000" lnSpcReduction="20000"/>
          </a:bodyPr>
          <a:lstStyle>
            <a:lvl1pPr marL="0" indent="0" algn="l" defTabSz="914400" rtl="0" eaLnBrk="1" latinLnBrk="0" hangingPunct="1">
              <a:lnSpc>
                <a:spcPct val="100000"/>
              </a:lnSpc>
              <a:spcBef>
                <a:spcPts val="1000"/>
              </a:spcBef>
              <a:buClr>
                <a:schemeClr val="accent1"/>
              </a:buClr>
              <a:buSzPct val="100000"/>
              <a:buFont typeface="Arial" panose="020B0604020202020204" pitchFamily="34" charset="0"/>
              <a:buNone/>
              <a:defRPr sz="2000" b="0" kern="1200" cap="all" baseline="0">
                <a:solidFill>
                  <a:schemeClr val="accent1"/>
                </a:solidFill>
                <a:effectLst/>
                <a:latin typeface="Source Sans Pro" panose="020B0503030403020204" pitchFamily="34" charset="0"/>
                <a:ea typeface="Source Sans Pro" panose="020B0503030403020204" pitchFamily="34" charset="0"/>
                <a:cs typeface="+mn-cs"/>
              </a:defRPr>
            </a:lvl1pPr>
            <a:lvl2pPr marL="457200" indent="0" algn="l" defTabSz="914400" rtl="0" eaLnBrk="1" latinLnBrk="0" hangingPunct="1">
              <a:lnSpc>
                <a:spcPct val="120000"/>
              </a:lnSpc>
              <a:spcBef>
                <a:spcPts val="500"/>
              </a:spcBef>
              <a:buClr>
                <a:schemeClr val="accent1"/>
              </a:buClr>
              <a:buSzPct val="100000"/>
              <a:buFont typeface="Arial" panose="020B0604020202020204" pitchFamily="34" charset="0"/>
              <a:buNone/>
              <a:defRPr sz="2000" b="1" kern="1200" cap="none" baseline="0">
                <a:solidFill>
                  <a:schemeClr val="tx1"/>
                </a:solidFill>
                <a:effectLst/>
                <a:latin typeface="+mn-lt"/>
                <a:ea typeface="+mn-ea"/>
                <a:cs typeface="+mn-cs"/>
              </a:defRPr>
            </a:lvl2pPr>
            <a:lvl3pPr marL="914400" indent="0" algn="l" defTabSz="914400" rtl="0" eaLnBrk="1" latinLnBrk="0" hangingPunct="1">
              <a:lnSpc>
                <a:spcPct val="120000"/>
              </a:lnSpc>
              <a:spcBef>
                <a:spcPts val="500"/>
              </a:spcBef>
              <a:buClr>
                <a:schemeClr val="accent1"/>
              </a:buClr>
              <a:buSzPct val="100000"/>
              <a:buFont typeface="Arial" panose="020B0604020202020204" pitchFamily="34" charset="0"/>
              <a:buNone/>
              <a:defRPr sz="1800" b="1" kern="1200">
                <a:solidFill>
                  <a:schemeClr val="tx1"/>
                </a:solidFill>
                <a:effectLst/>
                <a:latin typeface="+mn-lt"/>
                <a:ea typeface="+mn-ea"/>
                <a:cs typeface="+mn-cs"/>
              </a:defRPr>
            </a:lvl3pPr>
            <a:lvl4pPr marL="1371600" indent="0" algn="l" defTabSz="914400" rtl="0" eaLnBrk="1" latinLnBrk="0" hangingPunct="1">
              <a:lnSpc>
                <a:spcPct val="120000"/>
              </a:lnSpc>
              <a:spcBef>
                <a:spcPts val="500"/>
              </a:spcBef>
              <a:buClr>
                <a:schemeClr val="accent1"/>
              </a:buClr>
              <a:buSzPct val="100000"/>
              <a:buFont typeface="Arial" panose="020B0604020202020204" pitchFamily="34" charset="0"/>
              <a:buNone/>
              <a:defRPr sz="1600" b="1" kern="1200" cap="none" baseline="0">
                <a:solidFill>
                  <a:schemeClr val="tx1"/>
                </a:solidFill>
                <a:effectLst/>
                <a:latin typeface="+mn-lt"/>
                <a:ea typeface="+mn-ea"/>
                <a:cs typeface="+mn-cs"/>
              </a:defRPr>
            </a:lvl4pPr>
            <a:lvl5pPr marL="1828800" indent="0" algn="l" defTabSz="914400" rtl="0" eaLnBrk="1" latinLnBrk="0" hangingPunct="1">
              <a:lnSpc>
                <a:spcPct val="120000"/>
              </a:lnSpc>
              <a:spcBef>
                <a:spcPts val="500"/>
              </a:spcBef>
              <a:buClr>
                <a:schemeClr val="accent1"/>
              </a:buClr>
              <a:buSzPct val="100000"/>
              <a:buFont typeface="Arial" panose="020B0604020202020204" pitchFamily="34" charset="0"/>
              <a:buNone/>
              <a:defRPr sz="1600" b="1" kern="1200">
                <a:solidFill>
                  <a:schemeClr val="tx1"/>
                </a:solidFill>
                <a:effectLst/>
                <a:latin typeface="+mn-lt"/>
                <a:ea typeface="+mn-ea"/>
                <a:cs typeface="+mn-cs"/>
              </a:defRPr>
            </a:lvl5pPr>
            <a:lvl6pPr marL="2286000" indent="0" algn="l" defTabSz="914400" rtl="0" eaLnBrk="1" latinLnBrk="0" hangingPunct="1">
              <a:lnSpc>
                <a:spcPct val="120000"/>
              </a:lnSpc>
              <a:spcBef>
                <a:spcPts val="500"/>
              </a:spcBef>
              <a:buClr>
                <a:schemeClr val="accent1"/>
              </a:buClr>
              <a:buSzPct val="100000"/>
              <a:buFont typeface="Arial" panose="020B0604020202020204" pitchFamily="34" charset="0"/>
              <a:buNone/>
              <a:defRPr sz="1600" b="1" kern="1200">
                <a:solidFill>
                  <a:schemeClr val="tx1"/>
                </a:solidFill>
                <a:effectLst/>
                <a:latin typeface="+mn-lt"/>
                <a:ea typeface="+mn-ea"/>
                <a:cs typeface="+mn-cs"/>
              </a:defRPr>
            </a:lvl6pPr>
            <a:lvl7pPr marL="2743200" indent="0" algn="l" defTabSz="914400" rtl="0" eaLnBrk="1" latinLnBrk="0" hangingPunct="1">
              <a:lnSpc>
                <a:spcPct val="120000"/>
              </a:lnSpc>
              <a:spcBef>
                <a:spcPts val="500"/>
              </a:spcBef>
              <a:buClr>
                <a:schemeClr val="accent1"/>
              </a:buClr>
              <a:buSzPct val="100000"/>
              <a:buFont typeface="Arial" panose="020B0604020202020204" pitchFamily="34" charset="0"/>
              <a:buNone/>
              <a:defRPr sz="1600" b="1" kern="1200">
                <a:solidFill>
                  <a:schemeClr val="tx1"/>
                </a:solidFill>
                <a:effectLst/>
                <a:latin typeface="+mn-lt"/>
                <a:ea typeface="+mn-ea"/>
                <a:cs typeface="+mn-cs"/>
              </a:defRPr>
            </a:lvl7pPr>
            <a:lvl8pPr marL="3200400" indent="0" algn="l" defTabSz="914400" rtl="0" eaLnBrk="1" latinLnBrk="0" hangingPunct="1">
              <a:lnSpc>
                <a:spcPct val="120000"/>
              </a:lnSpc>
              <a:spcBef>
                <a:spcPts val="500"/>
              </a:spcBef>
              <a:buClr>
                <a:schemeClr val="accent1"/>
              </a:buClr>
              <a:buSzPct val="100000"/>
              <a:buFont typeface="Arial" panose="020B0604020202020204" pitchFamily="34" charset="0"/>
              <a:buNone/>
              <a:defRPr sz="1600" b="1" kern="1200" baseline="0">
                <a:solidFill>
                  <a:schemeClr val="tx1"/>
                </a:solidFill>
                <a:effectLst/>
                <a:latin typeface="+mn-lt"/>
                <a:ea typeface="+mn-ea"/>
                <a:cs typeface="+mn-cs"/>
              </a:defRPr>
            </a:lvl8pPr>
            <a:lvl9pPr marL="3657600" indent="0" algn="l" defTabSz="914400" rtl="0" eaLnBrk="1" latinLnBrk="0" hangingPunct="1">
              <a:lnSpc>
                <a:spcPct val="120000"/>
              </a:lnSpc>
              <a:spcBef>
                <a:spcPts val="500"/>
              </a:spcBef>
              <a:buClr>
                <a:schemeClr val="accent1"/>
              </a:buClr>
              <a:buSzPct val="100000"/>
              <a:buFont typeface="Arial" panose="020B0604020202020204" pitchFamily="34" charset="0"/>
              <a:buNone/>
              <a:defRPr sz="1600" b="1" kern="1200" baseline="0">
                <a:solidFill>
                  <a:schemeClr val="tx1"/>
                </a:solidFill>
                <a:effectLst/>
                <a:latin typeface="+mn-lt"/>
                <a:ea typeface="+mn-ea"/>
                <a:cs typeface="+mn-cs"/>
              </a:defRPr>
            </a:lvl9pPr>
          </a:lstStyle>
          <a:p>
            <a:pPr algn="ctr"/>
            <a:r>
              <a:rPr lang="en-US" sz="7200">
                <a:latin typeface="Be Vietnam Pro" panose="00000500000000000000" pitchFamily="2" charset="0"/>
              </a:rPr>
              <a:t>Tom Utley</a:t>
            </a:r>
          </a:p>
          <a:p>
            <a:pPr algn="ctr"/>
            <a:r>
              <a:rPr lang="en-US" sz="4800">
                <a:latin typeface="Be Vietnam Pro" panose="00000500000000000000" pitchFamily="2" charset="0"/>
              </a:rPr>
              <a:t>Software Development Manager </a:t>
            </a:r>
          </a:p>
        </p:txBody>
      </p:sp>
      <p:pic>
        <p:nvPicPr>
          <p:cNvPr id="23" name="Picture 22" descr="A person in a suit&#10;&#10;Description automatically generated with low confidence">
            <a:extLst>
              <a:ext uri="{FF2B5EF4-FFF2-40B4-BE49-F238E27FC236}">
                <a16:creationId xmlns:a16="http://schemas.microsoft.com/office/drawing/2014/main" id="{3AD82C27-A302-F75D-51CD-F04A0EDD3EB7}"/>
              </a:ext>
            </a:extLst>
          </p:cNvPr>
          <p:cNvPicPr>
            <a:picLocks noChangeAspect="1"/>
          </p:cNvPicPr>
          <p:nvPr/>
        </p:nvPicPr>
        <p:blipFill rotWithShape="1">
          <a:blip r:embed="rId5">
            <a:extLst>
              <a:ext uri="{28A0092B-C50C-407E-A947-70E740481C1C}">
                <a14:useLocalDpi xmlns:a14="http://schemas.microsoft.com/office/drawing/2010/main" val="0"/>
              </a:ext>
            </a:extLst>
          </a:blip>
          <a:srcRect l="-508" t="2457" r="-462" b="22301"/>
          <a:stretch/>
        </p:blipFill>
        <p:spPr>
          <a:xfrm>
            <a:off x="7945448" y="2563132"/>
            <a:ext cx="1935672" cy="1817178"/>
          </a:xfrm>
          <a:prstGeom prst="rect">
            <a:avLst/>
          </a:prstGeom>
          <a:ln>
            <a:noFill/>
          </a:ln>
          <a:effectLst>
            <a:outerShdw blurRad="190500" algn="tl" rotWithShape="0">
              <a:srgbClr val="000000">
                <a:alpha val="70000"/>
              </a:srgbClr>
            </a:outerShdw>
          </a:effectLst>
        </p:spPr>
      </p:pic>
      <p:pic>
        <p:nvPicPr>
          <p:cNvPr id="2" name="Picture 1" descr="A person wearing glasses&#10;&#10;Description automatically generated with medium confidence">
            <a:extLst>
              <a:ext uri="{FF2B5EF4-FFF2-40B4-BE49-F238E27FC236}">
                <a16:creationId xmlns:a16="http://schemas.microsoft.com/office/drawing/2014/main" id="{FADDD1BE-84F8-A1A1-21DE-DB69A2101F6E}"/>
              </a:ext>
            </a:extLst>
          </p:cNvPr>
          <p:cNvPicPr>
            <a:picLocks/>
          </p:cNvPicPr>
          <p:nvPr/>
        </p:nvPicPr>
        <p:blipFill rotWithShape="1">
          <a:blip r:embed="rId6">
            <a:extLst>
              <a:ext uri="{28A0092B-C50C-407E-A947-70E740481C1C}">
                <a14:useLocalDpi xmlns:a14="http://schemas.microsoft.com/office/drawing/2010/main" val="0"/>
              </a:ext>
            </a:extLst>
          </a:blip>
          <a:srcRect t="10631"/>
          <a:stretch/>
        </p:blipFill>
        <p:spPr>
          <a:xfrm>
            <a:off x="5158078" y="2560654"/>
            <a:ext cx="1761643" cy="1819656"/>
          </a:xfrm>
          <a:prstGeom prst="rect">
            <a:avLst/>
          </a:prstGeom>
          <a:ln>
            <a:noFill/>
          </a:ln>
          <a:effectLst>
            <a:outerShdw blurRad="190500" algn="tl" rotWithShape="0">
              <a:srgbClr val="000000">
                <a:alpha val="70000"/>
              </a:srgbClr>
            </a:outerShdw>
          </a:effectLst>
        </p:spPr>
      </p:pic>
    </p:spTree>
    <p:custDataLst>
      <p:tags r:id="rId1"/>
    </p:custDataLst>
    <p:extLst>
      <p:ext uri="{BB962C8B-B14F-4D97-AF65-F5344CB8AC3E}">
        <p14:creationId xmlns:p14="http://schemas.microsoft.com/office/powerpoint/2010/main" val="3693035445"/>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with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 calcmode="lin" valueType="num">
                                      <p:cBhvr>
                                        <p:cTn id="7" dur="500" fill="hold"/>
                                        <p:tgtEl>
                                          <p:spTgt spid="8">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8">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8">
                                            <p:txEl>
                                              <p:pRg st="0" end="0"/>
                                            </p:txEl>
                                          </p:spTgt>
                                        </p:tgtEl>
                                      </p:cBhvr>
                                    </p:animEffect>
                                  </p:childTnLst>
                                </p:cTn>
                              </p:par>
                              <p:par>
                                <p:cTn id="10" presetID="53" presetClass="entr" presetSubtype="16" fill="hold" grpId="0" nodeType="withEffect">
                                  <p:stCondLst>
                                    <p:cond delay="0"/>
                                  </p:stCondLst>
                                  <p:childTnLst>
                                    <p:set>
                                      <p:cBhvr>
                                        <p:cTn id="11" dur="1" fill="hold">
                                          <p:stCondLst>
                                            <p:cond delay="0"/>
                                          </p:stCondLst>
                                        </p:cTn>
                                        <p:tgtEl>
                                          <p:spTgt spid="8">
                                            <p:txEl>
                                              <p:pRg st="1" end="1"/>
                                            </p:txEl>
                                          </p:spTgt>
                                        </p:tgtEl>
                                        <p:attrNameLst>
                                          <p:attrName>style.visibility</p:attrName>
                                        </p:attrNameLst>
                                      </p:cBhvr>
                                      <p:to>
                                        <p:strVal val="visible"/>
                                      </p:to>
                                    </p:set>
                                    <p:anim calcmode="lin" valueType="num">
                                      <p:cBhvr>
                                        <p:cTn id="12" dur="500" fill="hold"/>
                                        <p:tgtEl>
                                          <p:spTgt spid="8">
                                            <p:txEl>
                                              <p:pRg st="1" end="1"/>
                                            </p:txEl>
                                          </p:spTgt>
                                        </p:tgtEl>
                                        <p:attrNameLst>
                                          <p:attrName>ppt_w</p:attrName>
                                        </p:attrNameLst>
                                      </p:cBhvr>
                                      <p:tavLst>
                                        <p:tav tm="0">
                                          <p:val>
                                            <p:fltVal val="0"/>
                                          </p:val>
                                        </p:tav>
                                        <p:tav tm="100000">
                                          <p:val>
                                            <p:strVal val="#ppt_w"/>
                                          </p:val>
                                        </p:tav>
                                      </p:tavLst>
                                    </p:anim>
                                    <p:anim calcmode="lin" valueType="num">
                                      <p:cBhvr>
                                        <p:cTn id="13" dur="500" fill="hold"/>
                                        <p:tgtEl>
                                          <p:spTgt spid="8">
                                            <p:txEl>
                                              <p:pRg st="1" end="1"/>
                                            </p:txEl>
                                          </p:spTgt>
                                        </p:tgtEl>
                                        <p:attrNameLst>
                                          <p:attrName>ppt_h</p:attrName>
                                        </p:attrNameLst>
                                      </p:cBhvr>
                                      <p:tavLst>
                                        <p:tav tm="0">
                                          <p:val>
                                            <p:fltVal val="0"/>
                                          </p:val>
                                        </p:tav>
                                        <p:tav tm="100000">
                                          <p:val>
                                            <p:strVal val="#ppt_h"/>
                                          </p:val>
                                        </p:tav>
                                      </p:tavLst>
                                    </p:anim>
                                    <p:animEffect transition="in" filter="fade">
                                      <p:cBhvr>
                                        <p:cTn id="14" dur="500"/>
                                        <p:tgtEl>
                                          <p:spTgt spid="8">
                                            <p:txEl>
                                              <p:pRg st="1" end="1"/>
                                            </p:txEl>
                                          </p:spTgt>
                                        </p:tgtEl>
                                      </p:cBhvr>
                                    </p:animEffect>
                                  </p:childTnLst>
                                </p:cTn>
                              </p:par>
                              <p:par>
                                <p:cTn id="15" presetID="53" presetClass="entr" presetSubtype="16" fill="hold" nodeType="withEffect">
                                  <p:stCondLst>
                                    <p:cond delay="0"/>
                                  </p:stCondLst>
                                  <p:childTnLst>
                                    <p:set>
                                      <p:cBhvr>
                                        <p:cTn id="16" dur="1" fill="hold">
                                          <p:stCondLst>
                                            <p:cond delay="0"/>
                                          </p:stCondLst>
                                        </p:cTn>
                                        <p:tgtEl>
                                          <p:spTgt spid="15"/>
                                        </p:tgtEl>
                                        <p:attrNameLst>
                                          <p:attrName>style.visibility</p:attrName>
                                        </p:attrNameLst>
                                      </p:cBhvr>
                                      <p:to>
                                        <p:strVal val="visible"/>
                                      </p:to>
                                    </p:set>
                                    <p:anim calcmode="lin" valueType="num">
                                      <p:cBhvr>
                                        <p:cTn id="17" dur="500" fill="hold"/>
                                        <p:tgtEl>
                                          <p:spTgt spid="15"/>
                                        </p:tgtEl>
                                        <p:attrNameLst>
                                          <p:attrName>ppt_w</p:attrName>
                                        </p:attrNameLst>
                                      </p:cBhvr>
                                      <p:tavLst>
                                        <p:tav tm="0">
                                          <p:val>
                                            <p:fltVal val="0"/>
                                          </p:val>
                                        </p:tav>
                                        <p:tav tm="100000">
                                          <p:val>
                                            <p:strVal val="#ppt_w"/>
                                          </p:val>
                                        </p:tav>
                                      </p:tavLst>
                                    </p:anim>
                                    <p:anim calcmode="lin" valueType="num">
                                      <p:cBhvr>
                                        <p:cTn id="18" dur="500" fill="hold"/>
                                        <p:tgtEl>
                                          <p:spTgt spid="15"/>
                                        </p:tgtEl>
                                        <p:attrNameLst>
                                          <p:attrName>ppt_h</p:attrName>
                                        </p:attrNameLst>
                                      </p:cBhvr>
                                      <p:tavLst>
                                        <p:tav tm="0">
                                          <p:val>
                                            <p:fltVal val="0"/>
                                          </p:val>
                                        </p:tav>
                                        <p:tav tm="100000">
                                          <p:val>
                                            <p:strVal val="#ppt_h"/>
                                          </p:val>
                                        </p:tav>
                                      </p:tavLst>
                                    </p:anim>
                                    <p:animEffect transition="in" filter="fade">
                                      <p:cBhvr>
                                        <p:cTn id="19" dur="500"/>
                                        <p:tgtEl>
                                          <p:spTgt spid="15"/>
                                        </p:tgtEl>
                                      </p:cBhvr>
                                    </p:animEffect>
                                  </p:childTnLst>
                                </p:cTn>
                              </p:par>
                            </p:childTnLst>
                          </p:cTn>
                        </p:par>
                        <p:par>
                          <p:cTn id="20" fill="hold">
                            <p:stCondLst>
                              <p:cond delay="500"/>
                            </p:stCondLst>
                            <p:childTnLst>
                              <p:par>
                                <p:cTn id="21" presetID="53" presetClass="entr" presetSubtype="16" fill="hold" nodeType="afterEffect">
                                  <p:stCondLst>
                                    <p:cond delay="0"/>
                                  </p:stCondLst>
                                  <p:childTnLst>
                                    <p:set>
                                      <p:cBhvr>
                                        <p:cTn id="22" dur="1" fill="hold">
                                          <p:stCondLst>
                                            <p:cond delay="0"/>
                                          </p:stCondLst>
                                        </p:cTn>
                                        <p:tgtEl>
                                          <p:spTgt spid="2"/>
                                        </p:tgtEl>
                                        <p:attrNameLst>
                                          <p:attrName>style.visibility</p:attrName>
                                        </p:attrNameLst>
                                      </p:cBhvr>
                                      <p:to>
                                        <p:strVal val="visible"/>
                                      </p:to>
                                    </p:set>
                                    <p:anim calcmode="lin" valueType="num">
                                      <p:cBhvr>
                                        <p:cTn id="23" dur="500" fill="hold"/>
                                        <p:tgtEl>
                                          <p:spTgt spid="2"/>
                                        </p:tgtEl>
                                        <p:attrNameLst>
                                          <p:attrName>ppt_w</p:attrName>
                                        </p:attrNameLst>
                                      </p:cBhvr>
                                      <p:tavLst>
                                        <p:tav tm="0">
                                          <p:val>
                                            <p:fltVal val="0"/>
                                          </p:val>
                                        </p:tav>
                                        <p:tav tm="100000">
                                          <p:val>
                                            <p:strVal val="#ppt_w"/>
                                          </p:val>
                                        </p:tav>
                                      </p:tavLst>
                                    </p:anim>
                                    <p:anim calcmode="lin" valueType="num">
                                      <p:cBhvr>
                                        <p:cTn id="24" dur="500" fill="hold"/>
                                        <p:tgtEl>
                                          <p:spTgt spid="2"/>
                                        </p:tgtEl>
                                        <p:attrNameLst>
                                          <p:attrName>ppt_h</p:attrName>
                                        </p:attrNameLst>
                                      </p:cBhvr>
                                      <p:tavLst>
                                        <p:tav tm="0">
                                          <p:val>
                                            <p:fltVal val="0"/>
                                          </p:val>
                                        </p:tav>
                                        <p:tav tm="100000">
                                          <p:val>
                                            <p:strVal val="#ppt_h"/>
                                          </p:val>
                                        </p:tav>
                                      </p:tavLst>
                                    </p:anim>
                                    <p:animEffect transition="in" filter="fade">
                                      <p:cBhvr>
                                        <p:cTn id="25" dur="500"/>
                                        <p:tgtEl>
                                          <p:spTgt spid="2"/>
                                        </p:tgtEl>
                                      </p:cBhvr>
                                    </p:animEffect>
                                  </p:childTnLst>
                                </p:cTn>
                              </p:par>
                              <p:par>
                                <p:cTn id="26" presetID="53" presetClass="entr" presetSubtype="16" fill="hold" grpId="0" nodeType="withEffect">
                                  <p:stCondLst>
                                    <p:cond delay="0"/>
                                  </p:stCondLst>
                                  <p:childTnLst>
                                    <p:set>
                                      <p:cBhvr>
                                        <p:cTn id="27" dur="1" fill="hold">
                                          <p:stCondLst>
                                            <p:cond delay="0"/>
                                          </p:stCondLst>
                                        </p:cTn>
                                        <p:tgtEl>
                                          <p:spTgt spid="18"/>
                                        </p:tgtEl>
                                        <p:attrNameLst>
                                          <p:attrName>style.visibility</p:attrName>
                                        </p:attrNameLst>
                                      </p:cBhvr>
                                      <p:to>
                                        <p:strVal val="visible"/>
                                      </p:to>
                                    </p:set>
                                    <p:anim calcmode="lin" valueType="num">
                                      <p:cBhvr>
                                        <p:cTn id="28" dur="500" fill="hold"/>
                                        <p:tgtEl>
                                          <p:spTgt spid="18"/>
                                        </p:tgtEl>
                                        <p:attrNameLst>
                                          <p:attrName>ppt_w</p:attrName>
                                        </p:attrNameLst>
                                      </p:cBhvr>
                                      <p:tavLst>
                                        <p:tav tm="0">
                                          <p:val>
                                            <p:fltVal val="0"/>
                                          </p:val>
                                        </p:tav>
                                        <p:tav tm="100000">
                                          <p:val>
                                            <p:strVal val="#ppt_w"/>
                                          </p:val>
                                        </p:tav>
                                      </p:tavLst>
                                    </p:anim>
                                    <p:anim calcmode="lin" valueType="num">
                                      <p:cBhvr>
                                        <p:cTn id="29" dur="500" fill="hold"/>
                                        <p:tgtEl>
                                          <p:spTgt spid="18"/>
                                        </p:tgtEl>
                                        <p:attrNameLst>
                                          <p:attrName>ppt_h</p:attrName>
                                        </p:attrNameLst>
                                      </p:cBhvr>
                                      <p:tavLst>
                                        <p:tav tm="0">
                                          <p:val>
                                            <p:fltVal val="0"/>
                                          </p:val>
                                        </p:tav>
                                        <p:tav tm="100000">
                                          <p:val>
                                            <p:strVal val="#ppt_h"/>
                                          </p:val>
                                        </p:tav>
                                      </p:tavLst>
                                    </p:anim>
                                    <p:animEffect transition="in" filter="fade">
                                      <p:cBhvr>
                                        <p:cTn id="30" dur="500"/>
                                        <p:tgtEl>
                                          <p:spTgt spid="18"/>
                                        </p:tgtEl>
                                      </p:cBhvr>
                                    </p:animEffect>
                                  </p:childTnLst>
                                </p:cTn>
                              </p:par>
                            </p:childTnLst>
                          </p:cTn>
                        </p:par>
                        <p:par>
                          <p:cTn id="31" fill="hold">
                            <p:stCondLst>
                              <p:cond delay="1000"/>
                            </p:stCondLst>
                            <p:childTnLst>
                              <p:par>
                                <p:cTn id="32" presetID="53" presetClass="entr" presetSubtype="16" fill="hold" nodeType="afterEffect">
                                  <p:stCondLst>
                                    <p:cond delay="0"/>
                                  </p:stCondLst>
                                  <p:childTnLst>
                                    <p:set>
                                      <p:cBhvr>
                                        <p:cTn id="33" dur="1" fill="hold">
                                          <p:stCondLst>
                                            <p:cond delay="0"/>
                                          </p:stCondLst>
                                        </p:cTn>
                                        <p:tgtEl>
                                          <p:spTgt spid="23"/>
                                        </p:tgtEl>
                                        <p:attrNameLst>
                                          <p:attrName>style.visibility</p:attrName>
                                        </p:attrNameLst>
                                      </p:cBhvr>
                                      <p:to>
                                        <p:strVal val="visible"/>
                                      </p:to>
                                    </p:set>
                                    <p:anim calcmode="lin" valueType="num">
                                      <p:cBhvr>
                                        <p:cTn id="34" dur="500" fill="hold"/>
                                        <p:tgtEl>
                                          <p:spTgt spid="23"/>
                                        </p:tgtEl>
                                        <p:attrNameLst>
                                          <p:attrName>ppt_w</p:attrName>
                                        </p:attrNameLst>
                                      </p:cBhvr>
                                      <p:tavLst>
                                        <p:tav tm="0">
                                          <p:val>
                                            <p:fltVal val="0"/>
                                          </p:val>
                                        </p:tav>
                                        <p:tav tm="100000">
                                          <p:val>
                                            <p:strVal val="#ppt_w"/>
                                          </p:val>
                                        </p:tav>
                                      </p:tavLst>
                                    </p:anim>
                                    <p:anim calcmode="lin" valueType="num">
                                      <p:cBhvr>
                                        <p:cTn id="35" dur="500" fill="hold"/>
                                        <p:tgtEl>
                                          <p:spTgt spid="23"/>
                                        </p:tgtEl>
                                        <p:attrNameLst>
                                          <p:attrName>ppt_h</p:attrName>
                                        </p:attrNameLst>
                                      </p:cBhvr>
                                      <p:tavLst>
                                        <p:tav tm="0">
                                          <p:val>
                                            <p:fltVal val="0"/>
                                          </p:val>
                                        </p:tav>
                                        <p:tav tm="100000">
                                          <p:val>
                                            <p:strVal val="#ppt_h"/>
                                          </p:val>
                                        </p:tav>
                                      </p:tavLst>
                                    </p:anim>
                                    <p:animEffect transition="in" filter="fade">
                                      <p:cBhvr>
                                        <p:cTn id="36" dur="500"/>
                                        <p:tgtEl>
                                          <p:spTgt spid="23"/>
                                        </p:tgtEl>
                                      </p:cBhvr>
                                    </p:animEffect>
                                  </p:childTnLst>
                                </p:cTn>
                              </p:par>
                              <p:par>
                                <p:cTn id="37" presetID="53" presetClass="entr" presetSubtype="16" fill="hold" grpId="0" nodeType="withEffect">
                                  <p:stCondLst>
                                    <p:cond delay="0"/>
                                  </p:stCondLst>
                                  <p:childTnLst>
                                    <p:set>
                                      <p:cBhvr>
                                        <p:cTn id="38" dur="1" fill="hold">
                                          <p:stCondLst>
                                            <p:cond delay="0"/>
                                          </p:stCondLst>
                                        </p:cTn>
                                        <p:tgtEl>
                                          <p:spTgt spid="20"/>
                                        </p:tgtEl>
                                        <p:attrNameLst>
                                          <p:attrName>style.visibility</p:attrName>
                                        </p:attrNameLst>
                                      </p:cBhvr>
                                      <p:to>
                                        <p:strVal val="visible"/>
                                      </p:to>
                                    </p:set>
                                    <p:anim calcmode="lin" valueType="num">
                                      <p:cBhvr>
                                        <p:cTn id="39" dur="500" fill="hold"/>
                                        <p:tgtEl>
                                          <p:spTgt spid="20"/>
                                        </p:tgtEl>
                                        <p:attrNameLst>
                                          <p:attrName>ppt_w</p:attrName>
                                        </p:attrNameLst>
                                      </p:cBhvr>
                                      <p:tavLst>
                                        <p:tav tm="0">
                                          <p:val>
                                            <p:fltVal val="0"/>
                                          </p:val>
                                        </p:tav>
                                        <p:tav tm="100000">
                                          <p:val>
                                            <p:strVal val="#ppt_w"/>
                                          </p:val>
                                        </p:tav>
                                      </p:tavLst>
                                    </p:anim>
                                    <p:anim calcmode="lin" valueType="num">
                                      <p:cBhvr>
                                        <p:cTn id="40" dur="500" fill="hold"/>
                                        <p:tgtEl>
                                          <p:spTgt spid="20"/>
                                        </p:tgtEl>
                                        <p:attrNameLst>
                                          <p:attrName>ppt_h</p:attrName>
                                        </p:attrNameLst>
                                      </p:cBhvr>
                                      <p:tavLst>
                                        <p:tav tm="0">
                                          <p:val>
                                            <p:fltVal val="0"/>
                                          </p:val>
                                        </p:tav>
                                        <p:tav tm="100000">
                                          <p:val>
                                            <p:strVal val="#ppt_h"/>
                                          </p:val>
                                        </p:tav>
                                      </p:tavLst>
                                    </p:anim>
                                    <p:animEffect transition="in" filter="fade">
                                      <p:cBhvr>
                                        <p:cTn id="41" dur="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uiExpand="1" build="p"/>
      <p:bldP spid="18" grpId="0"/>
      <p:bldP spid="20" grpId="0"/>
    </p:bldLst>
  </p:timing>
</p:sld>
</file>

<file path=ppt/slides/slide2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16924C21-C776-4560-947A-18266628BFFA}"/>
              </a:ext>
            </a:extLst>
          </p:cNvPr>
          <p:cNvSpPr>
            <a:spLocks noGrp="1"/>
          </p:cNvSpPr>
          <p:nvPr>
            <p:ph type="sldNum" sz="quarter" idx="4"/>
          </p:nvPr>
        </p:nvSpPr>
        <p:spPr/>
        <p:txBody>
          <a:bodyPr/>
          <a:lstStyle/>
          <a:p>
            <a:fld id="{6D22F896-40B5-4ADD-8801-0D06FADFA095}" type="slidenum">
              <a:rPr lang="en-US" smtClean="0"/>
              <a:pPr/>
              <a:t>24</a:t>
            </a:fld>
            <a:endParaRPr lang="en-US"/>
          </a:p>
        </p:txBody>
      </p:sp>
      <p:sp>
        <p:nvSpPr>
          <p:cNvPr id="7" name="Rectangle 6">
            <a:extLst>
              <a:ext uri="{FF2B5EF4-FFF2-40B4-BE49-F238E27FC236}">
                <a16:creationId xmlns:a16="http://schemas.microsoft.com/office/drawing/2014/main" id="{F094EB80-B07A-DC4A-BF04-F0C5730D518C}"/>
              </a:ext>
            </a:extLst>
          </p:cNvPr>
          <p:cNvSpPr/>
          <p:nvPr/>
        </p:nvSpPr>
        <p:spPr>
          <a:xfrm>
            <a:off x="1392780" y="1562856"/>
            <a:ext cx="4814058" cy="4692869"/>
          </a:xfrm>
          <a:prstGeom prst="rect">
            <a:avLst/>
          </a:prstGeom>
          <a:solidFill>
            <a:schemeClr val="bg1">
              <a:lumMod val="95000"/>
            </a:schemeClr>
          </a:solidFill>
          <a:ln>
            <a:solidFill>
              <a:schemeClr val="bg1">
                <a:lumMod val="75000"/>
              </a:schemeClr>
            </a:solidFill>
          </a:ln>
          <a:effectLst>
            <a:outerShdw blurRad="152400" dist="889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numCol="1" rtlCol="0" anchor="ctr"/>
          <a:lstStyle/>
          <a:p>
            <a:pPr marL="572770" indent="-342900">
              <a:buFont typeface="Wingdings" panose="05000000000000000000" pitchFamily="2" charset="2"/>
              <a:buChar char="Ø"/>
            </a:pPr>
            <a:r>
              <a:rPr lang="en-US" sz="2000" b="1">
                <a:solidFill>
                  <a:schemeClr val="tx1"/>
                </a:solidFill>
              </a:rPr>
              <a:t>Intro</a:t>
            </a:r>
            <a:endParaRPr lang="en-US">
              <a:solidFill>
                <a:schemeClr val="tx1"/>
              </a:solidFill>
            </a:endParaRPr>
          </a:p>
          <a:p>
            <a:pPr marL="229870"/>
            <a:endParaRPr lang="en-US" sz="2000" b="1">
              <a:solidFill>
                <a:schemeClr val="tx1"/>
              </a:solidFill>
            </a:endParaRPr>
          </a:p>
          <a:p>
            <a:pPr marL="572770" indent="-342900">
              <a:buFont typeface="Wingdings" panose="05000000000000000000" pitchFamily="2" charset="2"/>
              <a:buChar char="Ø"/>
            </a:pPr>
            <a:r>
              <a:rPr lang="en-US" sz="2000" b="1">
                <a:solidFill>
                  <a:schemeClr val="tx1"/>
                </a:solidFill>
              </a:rPr>
              <a:t>Design Philosophies</a:t>
            </a:r>
          </a:p>
          <a:p>
            <a:pPr marL="572770" indent="-342900">
              <a:buFont typeface="Wingdings" panose="05000000000000000000" pitchFamily="2" charset="2"/>
              <a:buChar char="Ø"/>
            </a:pPr>
            <a:endParaRPr lang="en-US" sz="2000" b="1">
              <a:solidFill>
                <a:schemeClr val="tx1"/>
              </a:solidFill>
            </a:endParaRPr>
          </a:p>
          <a:p>
            <a:pPr marL="572770" indent="-342900">
              <a:buFont typeface="Wingdings" panose="05000000000000000000" pitchFamily="2" charset="2"/>
              <a:buChar char="Ø"/>
            </a:pPr>
            <a:r>
              <a:rPr lang="en-US" sz="2000" b="1">
                <a:solidFill>
                  <a:schemeClr val="tx1"/>
                </a:solidFill>
              </a:rPr>
              <a:t>Features</a:t>
            </a:r>
            <a:endParaRPr lang="en-US" sz="1600">
              <a:solidFill>
                <a:schemeClr val="tx1"/>
              </a:solidFill>
            </a:endParaRPr>
          </a:p>
          <a:p>
            <a:pPr marL="1029970" lvl="2" indent="-342900">
              <a:buFont typeface="Arial" panose="020B0604020202020204" pitchFamily="34" charset="0"/>
              <a:buChar char="•"/>
            </a:pPr>
            <a:r>
              <a:rPr lang="en-US" sz="1600">
                <a:solidFill>
                  <a:schemeClr val="tx1"/>
                </a:solidFill>
              </a:rPr>
              <a:t>Customer Proposal</a:t>
            </a:r>
            <a:endParaRPr lang="en-US">
              <a:solidFill>
                <a:schemeClr val="tx1"/>
              </a:solidFill>
            </a:endParaRPr>
          </a:p>
          <a:p>
            <a:pPr marL="1029970" lvl="2" indent="-342900">
              <a:buFont typeface="Arial" panose="020B0604020202020204" pitchFamily="34" charset="0"/>
              <a:buChar char="•"/>
            </a:pPr>
            <a:r>
              <a:rPr lang="en-US" sz="1600" err="1">
                <a:solidFill>
                  <a:schemeClr val="tx1"/>
                </a:solidFill>
              </a:rPr>
              <a:t>eForms</a:t>
            </a:r>
            <a:endParaRPr lang="en-US" sz="1600">
              <a:solidFill>
                <a:schemeClr val="tx1"/>
              </a:solidFill>
            </a:endParaRPr>
          </a:p>
          <a:p>
            <a:pPr marL="1029970" lvl="2" indent="-342900">
              <a:buFont typeface="Arial" panose="020B0604020202020204" pitchFamily="34" charset="0"/>
              <a:buChar char="•"/>
            </a:pPr>
            <a:r>
              <a:rPr lang="en-US" sz="1600">
                <a:solidFill>
                  <a:schemeClr val="tx1"/>
                </a:solidFill>
              </a:rPr>
              <a:t>Work Order</a:t>
            </a:r>
          </a:p>
          <a:p>
            <a:pPr marL="1029970" lvl="2" indent="-342900">
              <a:buFont typeface="Arial" panose="020B0604020202020204" pitchFamily="34" charset="0"/>
              <a:buChar char="•"/>
            </a:pPr>
            <a:r>
              <a:rPr lang="en-US" sz="1600">
                <a:solidFill>
                  <a:schemeClr val="tx1"/>
                </a:solidFill>
              </a:rPr>
              <a:t>Invoice</a:t>
            </a:r>
          </a:p>
          <a:p>
            <a:pPr marL="1029970" lvl="2" indent="-342900">
              <a:buFont typeface="Arial" panose="020B0604020202020204" pitchFamily="34" charset="0"/>
              <a:buChar char="•"/>
            </a:pPr>
            <a:r>
              <a:rPr lang="en-US" sz="1600">
                <a:solidFill>
                  <a:schemeClr val="tx1"/>
                </a:solidFill>
              </a:rPr>
              <a:t>Inventory</a:t>
            </a:r>
          </a:p>
          <a:p>
            <a:pPr marL="1029970" lvl="2" indent="-342900">
              <a:buFont typeface="Arial" panose="020B0604020202020204" pitchFamily="34" charset="0"/>
              <a:buChar char="•"/>
            </a:pPr>
            <a:r>
              <a:rPr lang="en-US" sz="1600">
                <a:solidFill>
                  <a:schemeClr val="tx1"/>
                </a:solidFill>
              </a:rPr>
              <a:t>RMR / Auto-Pay</a:t>
            </a:r>
          </a:p>
          <a:p>
            <a:pPr marL="572770" lvl="1" indent="-342900"/>
            <a:endParaRPr lang="en-US" sz="2000">
              <a:solidFill>
                <a:schemeClr val="tx1"/>
              </a:solidFill>
            </a:endParaRPr>
          </a:p>
          <a:p>
            <a:pPr marL="572770" indent="-342900">
              <a:buFont typeface="Wingdings" panose="05000000000000000000" pitchFamily="2" charset="2"/>
              <a:buChar char="Ø"/>
            </a:pPr>
            <a:r>
              <a:rPr lang="en-US" sz="2000" b="1">
                <a:solidFill>
                  <a:schemeClr val="tx1"/>
                </a:solidFill>
              </a:rPr>
              <a:t>Integrations &amp; Partners</a:t>
            </a:r>
          </a:p>
          <a:p>
            <a:pPr marL="572770" indent="-342900">
              <a:buFont typeface="Wingdings" panose="05000000000000000000" pitchFamily="2" charset="2"/>
              <a:buChar char="Ø"/>
            </a:pPr>
            <a:endParaRPr lang="en-US" sz="2000" b="1">
              <a:solidFill>
                <a:schemeClr val="tx1"/>
              </a:solidFill>
            </a:endParaRPr>
          </a:p>
          <a:p>
            <a:pPr marL="572770" indent="-342900">
              <a:buFont typeface="Wingdings" panose="05000000000000000000" pitchFamily="2" charset="2"/>
              <a:buChar char="Ø"/>
            </a:pPr>
            <a:r>
              <a:rPr lang="en-US" sz="2000" b="1">
                <a:solidFill>
                  <a:schemeClr val="tx1"/>
                </a:solidFill>
              </a:rPr>
              <a:t>Conclusion</a:t>
            </a:r>
            <a:endParaRPr lang="en-US" sz="2000">
              <a:solidFill>
                <a:schemeClr val="tx1"/>
              </a:solidFill>
            </a:endParaRPr>
          </a:p>
        </p:txBody>
      </p:sp>
      <p:sp>
        <p:nvSpPr>
          <p:cNvPr id="6" name="TextBox 5">
            <a:extLst>
              <a:ext uri="{FF2B5EF4-FFF2-40B4-BE49-F238E27FC236}">
                <a16:creationId xmlns:a16="http://schemas.microsoft.com/office/drawing/2014/main" id="{C672EF09-6BD6-FE06-FB92-168E59A7D8A2}"/>
              </a:ext>
            </a:extLst>
          </p:cNvPr>
          <p:cNvSpPr txBox="1"/>
          <p:nvPr/>
        </p:nvSpPr>
        <p:spPr>
          <a:xfrm>
            <a:off x="1392780" y="535710"/>
            <a:ext cx="4590473" cy="861774"/>
          </a:xfrm>
          <a:prstGeom prst="rect">
            <a:avLst/>
          </a:prstGeom>
          <a:noFill/>
          <a:effectLst>
            <a:outerShdw blurRad="50800" dist="38100" dir="2700000" algn="tl" rotWithShape="0">
              <a:prstClr val="black">
                <a:alpha val="40000"/>
              </a:prstClr>
            </a:outerShdw>
          </a:effectLst>
        </p:spPr>
        <p:txBody>
          <a:bodyPr wrap="square" rtlCol="0">
            <a:spAutoFit/>
          </a:bodyPr>
          <a:lstStyle/>
          <a:p>
            <a:pPr algn="ctr"/>
            <a:r>
              <a:rPr lang="en-US" sz="5000">
                <a:solidFill>
                  <a:schemeClr val="accent1"/>
                </a:solidFill>
              </a:rPr>
              <a:t>AGENDA</a:t>
            </a:r>
          </a:p>
        </p:txBody>
      </p:sp>
      <p:pic>
        <p:nvPicPr>
          <p:cNvPr id="1026" name="Picture 2" descr="Meeting Agenda Images – Browse 382,643 Stock Photos, Vectors, and Video |  Adobe Stock">
            <a:extLst>
              <a:ext uri="{FF2B5EF4-FFF2-40B4-BE49-F238E27FC236}">
                <a16:creationId xmlns:a16="http://schemas.microsoft.com/office/drawing/2014/main" id="{909D254E-C6AF-3353-7B6E-D7713FED4949}"/>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30485"/>
          <a:stretch/>
        </p:blipFill>
        <p:spPr bwMode="auto">
          <a:xfrm>
            <a:off x="8176699" y="2119890"/>
            <a:ext cx="3640116" cy="2618219"/>
          </a:xfrm>
          <a:prstGeom prst="rect">
            <a:avLst/>
          </a:prstGeom>
          <a:noFill/>
          <a:effectLst>
            <a:softEdge rad="63500"/>
          </a:effectLst>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138327537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17" name="Picture 16" descr="A computer monitor with a blue background">
            <a:extLst>
              <a:ext uri="{FF2B5EF4-FFF2-40B4-BE49-F238E27FC236}">
                <a16:creationId xmlns:a16="http://schemas.microsoft.com/office/drawing/2014/main" id="{1583C4B9-5FB3-50DA-BB5D-CF8202B85E92}"/>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4775304" y="1734786"/>
            <a:ext cx="4869749" cy="4869749"/>
          </a:xfrm>
          <a:prstGeom prst="rect">
            <a:avLst/>
          </a:prstGeom>
        </p:spPr>
      </p:pic>
      <p:sp>
        <p:nvSpPr>
          <p:cNvPr id="3" name="Slide Number Placeholder 2">
            <a:extLst>
              <a:ext uri="{FF2B5EF4-FFF2-40B4-BE49-F238E27FC236}">
                <a16:creationId xmlns:a16="http://schemas.microsoft.com/office/drawing/2014/main" id="{264C4F7D-7C42-91B4-D1C5-F8F4DEB4BD35}"/>
              </a:ext>
            </a:extLst>
          </p:cNvPr>
          <p:cNvSpPr>
            <a:spLocks noGrp="1"/>
          </p:cNvSpPr>
          <p:nvPr>
            <p:ph type="sldNum" sz="quarter" idx="10"/>
          </p:nvPr>
        </p:nvSpPr>
        <p:spPr/>
        <p:txBody>
          <a:bodyPr/>
          <a:lstStyle/>
          <a:p>
            <a:fld id="{6D22F896-40B5-4ADD-8801-0D06FADFA095}" type="slidenum">
              <a:rPr lang="en-US" smtClean="0"/>
              <a:pPr/>
              <a:t>25</a:t>
            </a:fld>
            <a:endParaRPr lang="en-US"/>
          </a:p>
        </p:txBody>
      </p:sp>
      <p:sp>
        <p:nvSpPr>
          <p:cNvPr id="9" name="TextBox 8">
            <a:extLst>
              <a:ext uri="{FF2B5EF4-FFF2-40B4-BE49-F238E27FC236}">
                <a16:creationId xmlns:a16="http://schemas.microsoft.com/office/drawing/2014/main" id="{9382F55F-7193-825A-A30B-053A39F2F12E}"/>
              </a:ext>
            </a:extLst>
          </p:cNvPr>
          <p:cNvSpPr txBox="1"/>
          <p:nvPr/>
        </p:nvSpPr>
        <p:spPr>
          <a:xfrm>
            <a:off x="1050577" y="2441352"/>
            <a:ext cx="3534937" cy="3908762"/>
          </a:xfrm>
          <a:prstGeom prst="rect">
            <a:avLst/>
          </a:prstGeom>
          <a:noFill/>
        </p:spPr>
        <p:txBody>
          <a:bodyPr wrap="square">
            <a:spAutoFit/>
          </a:bodyPr>
          <a:lstStyle/>
          <a:p>
            <a:pPr marL="0" indent="0" algn="ctr">
              <a:lnSpc>
                <a:spcPct val="100000"/>
              </a:lnSpc>
              <a:spcBef>
                <a:spcPts val="1200"/>
              </a:spcBef>
              <a:spcAft>
                <a:spcPts val="1200"/>
              </a:spcAft>
              <a:buNone/>
            </a:pPr>
            <a:r>
              <a:rPr lang="en-US" sz="2800">
                <a:latin typeface="Be Vietnam Pro" panose="00000500000000000000" pitchFamily="2" charset="0"/>
                <a:ea typeface="Source Sans Pro"/>
                <a:cs typeface="Arial"/>
              </a:rPr>
              <a:t>Our </a:t>
            </a:r>
            <a:r>
              <a:rPr lang="en-US" sz="2800" b="1">
                <a:latin typeface="Be Vietnam Pro" panose="00000500000000000000" pitchFamily="2" charset="0"/>
                <a:ea typeface="Source Sans Pro"/>
                <a:cs typeface="Arial"/>
              </a:rPr>
              <a:t>Business Management Solution</a:t>
            </a:r>
            <a:r>
              <a:rPr lang="en-US" sz="2800">
                <a:latin typeface="Be Vietnam Pro" panose="00000500000000000000" pitchFamily="2" charset="0"/>
                <a:ea typeface="Source Sans Pro"/>
                <a:cs typeface="Arial"/>
              </a:rPr>
              <a:t> is designed to give you a </a:t>
            </a:r>
            <a:r>
              <a:rPr lang="en-US" sz="2800" b="1">
                <a:latin typeface="Be Vietnam Pro" panose="00000500000000000000" pitchFamily="2" charset="0"/>
                <a:ea typeface="Source Sans Pro"/>
                <a:cs typeface="Arial"/>
              </a:rPr>
              <a:t>new perspective </a:t>
            </a:r>
            <a:r>
              <a:rPr lang="en-US" sz="2800">
                <a:latin typeface="Be Vietnam Pro" panose="00000500000000000000" pitchFamily="2" charset="0"/>
                <a:ea typeface="Source Sans Pro"/>
                <a:cs typeface="Arial"/>
              </a:rPr>
              <a:t>on your business.</a:t>
            </a:r>
          </a:p>
          <a:p>
            <a:pPr marL="0" indent="0" algn="ctr">
              <a:lnSpc>
                <a:spcPct val="100000"/>
              </a:lnSpc>
              <a:spcBef>
                <a:spcPts val="1200"/>
              </a:spcBef>
              <a:spcAft>
                <a:spcPts val="1200"/>
              </a:spcAft>
              <a:buNone/>
            </a:pPr>
            <a:r>
              <a:rPr lang="en-US" sz="3200">
                <a:latin typeface="Source Sans Pro"/>
                <a:ea typeface="Source Sans Pro"/>
                <a:cs typeface="Arial"/>
              </a:rPr>
              <a:t> </a:t>
            </a:r>
          </a:p>
        </p:txBody>
      </p:sp>
      <p:pic>
        <p:nvPicPr>
          <p:cNvPr id="13" name="Picture 12" descr="Logo">
            <a:extLst>
              <a:ext uri="{FF2B5EF4-FFF2-40B4-BE49-F238E27FC236}">
                <a16:creationId xmlns:a16="http://schemas.microsoft.com/office/drawing/2014/main" id="{DD44725D-5967-3260-2CF2-2C85544DF776}"/>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463202" y="789137"/>
            <a:ext cx="3103306" cy="442153"/>
          </a:xfrm>
          <a:prstGeom prst="rect">
            <a:avLst/>
          </a:prstGeom>
        </p:spPr>
      </p:pic>
      <p:pic>
        <p:nvPicPr>
          <p:cNvPr id="15" name="Picture 14" descr="A screenshot of a computer">
            <a:extLst>
              <a:ext uri="{FF2B5EF4-FFF2-40B4-BE49-F238E27FC236}">
                <a16:creationId xmlns:a16="http://schemas.microsoft.com/office/drawing/2014/main" id="{FFEC945E-C561-5E8A-6682-2154CD50234E}"/>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4919690" y="2586294"/>
            <a:ext cx="4521328" cy="2543247"/>
          </a:xfrm>
          <a:prstGeom prst="rect">
            <a:avLst/>
          </a:prstGeom>
        </p:spPr>
      </p:pic>
      <p:sp>
        <p:nvSpPr>
          <p:cNvPr id="18" name="TextBox 17">
            <a:extLst>
              <a:ext uri="{FF2B5EF4-FFF2-40B4-BE49-F238E27FC236}">
                <a16:creationId xmlns:a16="http://schemas.microsoft.com/office/drawing/2014/main" id="{F0D60F1A-BCB7-9B0D-CB0A-7EFCF9BDB5D2}"/>
              </a:ext>
            </a:extLst>
          </p:cNvPr>
          <p:cNvSpPr txBox="1"/>
          <p:nvPr/>
        </p:nvSpPr>
        <p:spPr>
          <a:xfrm>
            <a:off x="2667000" y="6858000"/>
            <a:ext cx="6858000" cy="230832"/>
          </a:xfrm>
          <a:prstGeom prst="rect">
            <a:avLst/>
          </a:prstGeom>
          <a:noFill/>
        </p:spPr>
        <p:txBody>
          <a:bodyPr wrap="square" rtlCol="0">
            <a:spAutoFit/>
          </a:bodyPr>
          <a:lstStyle/>
          <a:p>
            <a:r>
              <a:rPr lang="en-US" sz="900">
                <a:hlinkClick r:id="rId5" tooltip="https://www.pngall.com/monitor-png"/>
              </a:rPr>
              <a:t>This Photo</a:t>
            </a:r>
            <a:r>
              <a:rPr lang="en-US" sz="900"/>
              <a:t> by Unknown Author is licensed under </a:t>
            </a:r>
            <a:r>
              <a:rPr lang="en-US" sz="900">
                <a:hlinkClick r:id="rId8" tooltip="https://creativecommons.org/licenses/by-nc/3.0/"/>
              </a:rPr>
              <a:t>CC BY-NC</a:t>
            </a:r>
            <a:endParaRPr lang="en-US" sz="900"/>
          </a:p>
        </p:txBody>
      </p:sp>
    </p:spTree>
    <p:custDataLst>
      <p:tags r:id="rId1"/>
    </p:custDataLst>
    <p:extLst>
      <p:ext uri="{BB962C8B-B14F-4D97-AF65-F5344CB8AC3E}">
        <p14:creationId xmlns:p14="http://schemas.microsoft.com/office/powerpoint/2010/main" val="2977643300"/>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17973B-B5B8-CC39-0404-7D7727143A0A}"/>
              </a:ext>
            </a:extLst>
          </p:cNvPr>
          <p:cNvSpPr>
            <a:spLocks noGrp="1"/>
          </p:cNvSpPr>
          <p:nvPr>
            <p:ph type="title"/>
          </p:nvPr>
        </p:nvSpPr>
        <p:spPr/>
        <p:txBody>
          <a:bodyPr/>
          <a:lstStyle/>
          <a:p>
            <a:r>
              <a:rPr lang="en-US">
                <a:latin typeface="Be Vietnam Pro" panose="00000500000000000000" pitchFamily="2" charset="0"/>
              </a:rPr>
              <a:t>Managely Tiers</a:t>
            </a:r>
          </a:p>
        </p:txBody>
      </p:sp>
      <p:sp>
        <p:nvSpPr>
          <p:cNvPr id="3" name="Content Placeholder 2">
            <a:extLst>
              <a:ext uri="{FF2B5EF4-FFF2-40B4-BE49-F238E27FC236}">
                <a16:creationId xmlns:a16="http://schemas.microsoft.com/office/drawing/2014/main" id="{0070F123-24BC-501D-98D8-40314DC007DB}"/>
              </a:ext>
            </a:extLst>
          </p:cNvPr>
          <p:cNvSpPr>
            <a:spLocks noGrp="1"/>
          </p:cNvSpPr>
          <p:nvPr>
            <p:ph idx="1"/>
          </p:nvPr>
        </p:nvSpPr>
        <p:spPr>
          <a:xfrm>
            <a:off x="202582" y="2675786"/>
            <a:ext cx="3552989" cy="1920829"/>
          </a:xfrm>
        </p:spPr>
        <p:txBody>
          <a:bodyPr/>
          <a:lstStyle/>
          <a:p>
            <a:r>
              <a:rPr lang="en-US" b="1">
                <a:latin typeface="Be Vietnam Pro" panose="00000500000000000000" pitchFamily="2" charset="0"/>
              </a:rPr>
              <a:t>ESSENTIAL:</a:t>
            </a:r>
          </a:p>
          <a:p>
            <a:r>
              <a:rPr lang="en-US" sz="1600">
                <a:effectLst/>
                <a:latin typeface="Be Vietnam Pro" panose="00000500000000000000" pitchFamily="2" charset="0"/>
              </a:rPr>
              <a:t>Designed to deliver a cost-effective solution for</a:t>
            </a:r>
            <a:r>
              <a:rPr lang="en-US" sz="1600">
                <a:latin typeface="Be Vietnam Pro" panose="00000500000000000000" pitchFamily="2" charset="0"/>
              </a:rPr>
              <a:t> </a:t>
            </a:r>
            <a:r>
              <a:rPr lang="en-US" sz="1600" b="1">
                <a:effectLst/>
                <a:latin typeface="Be Vietnam Pro" panose="00000500000000000000" pitchFamily="2" charset="0"/>
              </a:rPr>
              <a:t>small- to medium-sized businesses, </a:t>
            </a:r>
            <a:r>
              <a:rPr lang="en-US" sz="1600" i="1" err="1">
                <a:effectLst/>
                <a:latin typeface="Be Vietnam Pro" panose="00000500000000000000" pitchFamily="2" charset="0"/>
              </a:rPr>
              <a:t>Managely</a:t>
            </a:r>
            <a:r>
              <a:rPr lang="en-US" sz="1600" i="1">
                <a:latin typeface="Be Vietnam Pro" panose="00000500000000000000" pitchFamily="2" charset="0"/>
              </a:rPr>
              <a:t> </a:t>
            </a:r>
            <a:r>
              <a:rPr lang="en-US" sz="1600" i="1">
                <a:effectLst/>
                <a:latin typeface="Be Vietnam Pro" panose="00000500000000000000" pitchFamily="2" charset="0"/>
              </a:rPr>
              <a:t>Essentials </a:t>
            </a:r>
            <a:r>
              <a:rPr lang="en-US" sz="1600">
                <a:effectLst/>
                <a:latin typeface="Be Vietnam Pro" panose="00000500000000000000" pitchFamily="2" charset="0"/>
              </a:rPr>
              <a:t>has the features needed to </a:t>
            </a:r>
            <a:r>
              <a:rPr lang="en-US" sz="1600" b="1">
                <a:effectLst/>
                <a:latin typeface="Be Vietnam Pro" panose="00000500000000000000" pitchFamily="2" charset="0"/>
              </a:rPr>
              <a:t>optimize</a:t>
            </a:r>
            <a:r>
              <a:rPr lang="en-US" sz="1600">
                <a:effectLst/>
                <a:latin typeface="Be Vietnam Pro" panose="00000500000000000000" pitchFamily="2" charset="0"/>
              </a:rPr>
              <a:t> a</a:t>
            </a:r>
            <a:r>
              <a:rPr lang="en-US" sz="1600">
                <a:latin typeface="Be Vietnam Pro" panose="00000500000000000000" pitchFamily="2" charset="0"/>
              </a:rPr>
              <a:t> </a:t>
            </a:r>
            <a:r>
              <a:rPr lang="en-US" sz="1600">
                <a:effectLst/>
                <a:latin typeface="Be Vietnam Pro" panose="00000500000000000000" pitchFamily="2" charset="0"/>
              </a:rPr>
              <a:t>security and alarm business.</a:t>
            </a:r>
          </a:p>
          <a:p>
            <a:endParaRPr lang="en-US">
              <a:latin typeface="Be Vietnam Pro" panose="00000500000000000000" pitchFamily="2" charset="0"/>
            </a:endParaRPr>
          </a:p>
        </p:txBody>
      </p:sp>
      <p:sp>
        <p:nvSpPr>
          <p:cNvPr id="5" name="Content Placeholder 4">
            <a:extLst>
              <a:ext uri="{FF2B5EF4-FFF2-40B4-BE49-F238E27FC236}">
                <a16:creationId xmlns:a16="http://schemas.microsoft.com/office/drawing/2014/main" id="{CDCD92B6-B995-788E-2B60-AA3E5D9F1387}"/>
              </a:ext>
            </a:extLst>
          </p:cNvPr>
          <p:cNvSpPr>
            <a:spLocks noGrp="1"/>
          </p:cNvSpPr>
          <p:nvPr>
            <p:ph idx="11"/>
          </p:nvPr>
        </p:nvSpPr>
        <p:spPr>
          <a:xfrm>
            <a:off x="4193217" y="2675786"/>
            <a:ext cx="3564222" cy="1920829"/>
          </a:xfrm>
        </p:spPr>
        <p:txBody>
          <a:bodyPr/>
          <a:lstStyle/>
          <a:p>
            <a:r>
              <a:rPr lang="en-US" b="1">
                <a:latin typeface="Be Vietnam Pro" panose="00000500000000000000" pitchFamily="2" charset="0"/>
              </a:rPr>
              <a:t>PRO:</a:t>
            </a:r>
          </a:p>
          <a:p>
            <a:r>
              <a:rPr lang="en-US" sz="1600">
                <a:latin typeface="Be Vietnam Pro" panose="00000500000000000000" pitchFamily="2" charset="0"/>
              </a:rPr>
              <a:t>Featuring </a:t>
            </a:r>
            <a:r>
              <a:rPr lang="en-US" sz="1600" b="1">
                <a:latin typeface="Be Vietnam Pro" panose="00000500000000000000" pitchFamily="2" charset="0"/>
              </a:rPr>
              <a:t>increased functionality </a:t>
            </a:r>
            <a:r>
              <a:rPr lang="en-US" sz="1600">
                <a:latin typeface="Be Vietnam Pro" panose="00000500000000000000" pitchFamily="2" charset="0"/>
              </a:rPr>
              <a:t>and multiple user licenses, </a:t>
            </a:r>
            <a:r>
              <a:rPr lang="en-US" sz="1600" i="1" err="1">
                <a:latin typeface="Be Vietnam Pro" panose="00000500000000000000" pitchFamily="2" charset="0"/>
              </a:rPr>
              <a:t>Managely</a:t>
            </a:r>
            <a:r>
              <a:rPr lang="en-US" sz="1600" i="1">
                <a:latin typeface="Be Vietnam Pro" panose="00000500000000000000" pitchFamily="2" charset="0"/>
              </a:rPr>
              <a:t> Pro </a:t>
            </a:r>
            <a:r>
              <a:rPr lang="en-US" sz="1600">
                <a:latin typeface="Be Vietnam Pro" panose="00000500000000000000" pitchFamily="2" charset="0"/>
              </a:rPr>
              <a:t>is designed for organizations aspiring to take their security and alarm business to the </a:t>
            </a:r>
            <a:r>
              <a:rPr lang="en-US" sz="1600" b="1">
                <a:latin typeface="Be Vietnam Pro" panose="00000500000000000000" pitchFamily="2" charset="0"/>
              </a:rPr>
              <a:t>next level</a:t>
            </a:r>
            <a:r>
              <a:rPr lang="en-US" sz="1600">
                <a:latin typeface="Be Vietnam Pro" panose="00000500000000000000" pitchFamily="2" charset="0"/>
              </a:rPr>
              <a:t>.</a:t>
            </a:r>
          </a:p>
          <a:p>
            <a:endParaRPr lang="en-US">
              <a:latin typeface="Be Vietnam Pro" panose="00000500000000000000" pitchFamily="2" charset="0"/>
            </a:endParaRPr>
          </a:p>
        </p:txBody>
      </p:sp>
      <p:sp>
        <p:nvSpPr>
          <p:cNvPr id="6" name="Slide Number Placeholder 5">
            <a:extLst>
              <a:ext uri="{FF2B5EF4-FFF2-40B4-BE49-F238E27FC236}">
                <a16:creationId xmlns:a16="http://schemas.microsoft.com/office/drawing/2014/main" id="{907B8732-04C5-A37B-D1B7-7FD432633445}"/>
              </a:ext>
            </a:extLst>
          </p:cNvPr>
          <p:cNvSpPr>
            <a:spLocks noGrp="1"/>
          </p:cNvSpPr>
          <p:nvPr>
            <p:ph type="sldNum" sz="quarter" idx="4"/>
          </p:nvPr>
        </p:nvSpPr>
        <p:spPr/>
        <p:txBody>
          <a:bodyPr/>
          <a:lstStyle/>
          <a:p>
            <a:fld id="{6D22F896-40B5-4ADD-8801-0D06FADFA095}" type="slidenum">
              <a:rPr lang="en-US" smtClean="0">
                <a:latin typeface="Be Vietnam Pro" panose="00000500000000000000" pitchFamily="2" charset="0"/>
              </a:rPr>
              <a:pPr/>
              <a:t>26</a:t>
            </a:fld>
            <a:endParaRPr lang="en-US">
              <a:solidFill>
                <a:schemeClr val="tx2">
                  <a:lumMod val="60000"/>
                  <a:lumOff val="40000"/>
                </a:schemeClr>
              </a:solidFill>
              <a:latin typeface="Be Vietnam Pro" panose="00000500000000000000" pitchFamily="2" charset="0"/>
            </a:endParaRPr>
          </a:p>
        </p:txBody>
      </p:sp>
      <p:sp>
        <p:nvSpPr>
          <p:cNvPr id="7" name="Content Placeholder 2">
            <a:extLst>
              <a:ext uri="{FF2B5EF4-FFF2-40B4-BE49-F238E27FC236}">
                <a16:creationId xmlns:a16="http://schemas.microsoft.com/office/drawing/2014/main" id="{2CC5540C-82F5-8F2E-DB2D-5A7ABDFF7BBB}"/>
              </a:ext>
            </a:extLst>
          </p:cNvPr>
          <p:cNvSpPr txBox="1">
            <a:spLocks/>
          </p:cNvSpPr>
          <p:nvPr/>
        </p:nvSpPr>
        <p:spPr>
          <a:xfrm>
            <a:off x="8000072" y="2706343"/>
            <a:ext cx="3552989" cy="1920829"/>
          </a:xfrm>
          <a:prstGeom prst="rect">
            <a:avLst/>
          </a:prstGeom>
        </p:spPr>
        <p:txBody>
          <a:bodyPr anchor="t"/>
          <a:lstStyle>
            <a:lvl1pPr marL="0" marR="0" indent="0" algn="l" defTabSz="914400" rtl="0" eaLnBrk="1" fontAlgn="auto" latinLnBrk="0" hangingPunct="1">
              <a:lnSpc>
                <a:spcPct val="120000"/>
              </a:lnSpc>
              <a:spcBef>
                <a:spcPts val="1000"/>
              </a:spcBef>
              <a:spcAft>
                <a:spcPts val="0"/>
              </a:spcAft>
              <a:buClr>
                <a:schemeClr val="accent1"/>
              </a:buClr>
              <a:buSzPct val="100000"/>
              <a:buFont typeface="Arial" panose="020B0604020202020204" pitchFamily="34" charset="0"/>
              <a:buNone/>
              <a:tabLst/>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a:lstStyle>
          <a:p>
            <a:r>
              <a:rPr lang="en-US" b="1">
                <a:latin typeface="Be Vietnam Pro" panose="00000500000000000000" pitchFamily="2" charset="0"/>
              </a:rPr>
              <a:t>ENTERPRISE</a:t>
            </a:r>
            <a:r>
              <a:rPr lang="en-US">
                <a:latin typeface="Be Vietnam Pro" panose="00000500000000000000" pitchFamily="2" charset="0"/>
              </a:rPr>
              <a:t> (GA 6/23):</a:t>
            </a:r>
          </a:p>
          <a:p>
            <a:r>
              <a:rPr lang="en-US" sz="1600">
                <a:latin typeface="Be Vietnam Pro" panose="00000500000000000000" pitchFamily="2" charset="0"/>
              </a:rPr>
              <a:t>Designed for </a:t>
            </a:r>
            <a:r>
              <a:rPr lang="en-US" sz="1600" b="1">
                <a:latin typeface="Be Vietnam Pro" panose="00000500000000000000" pitchFamily="2" charset="0"/>
              </a:rPr>
              <a:t>enterprise organizations </a:t>
            </a:r>
            <a:r>
              <a:rPr lang="en-US" sz="1600">
                <a:latin typeface="Be Vietnam Pro" panose="00000500000000000000" pitchFamily="2" charset="0"/>
              </a:rPr>
              <a:t>with the most sophisticated needs, </a:t>
            </a:r>
            <a:r>
              <a:rPr lang="en-US" sz="1600" i="1" err="1">
                <a:latin typeface="Be Vietnam Pro" panose="00000500000000000000" pitchFamily="2" charset="0"/>
              </a:rPr>
              <a:t>Managely</a:t>
            </a:r>
            <a:r>
              <a:rPr lang="en-US" sz="1600" i="1">
                <a:latin typeface="Be Vietnam Pro" panose="00000500000000000000" pitchFamily="2" charset="0"/>
              </a:rPr>
              <a:t> Enterprise </a:t>
            </a:r>
            <a:r>
              <a:rPr lang="en-US" sz="1600">
                <a:latin typeface="Be Vietnam Pro" panose="00000500000000000000" pitchFamily="2" charset="0"/>
              </a:rPr>
              <a:t>boasts an incredible range of features designed to unlock </a:t>
            </a:r>
            <a:r>
              <a:rPr lang="en-US" sz="1600" b="1">
                <a:latin typeface="Be Vietnam Pro" panose="00000500000000000000" pitchFamily="2" charset="0"/>
              </a:rPr>
              <a:t>limitless possibilities </a:t>
            </a:r>
            <a:r>
              <a:rPr lang="en-US" sz="1600">
                <a:latin typeface="Be Vietnam Pro" panose="00000500000000000000" pitchFamily="2" charset="0"/>
              </a:rPr>
              <a:t>for a security and alarm business.</a:t>
            </a:r>
          </a:p>
          <a:p>
            <a:endParaRPr lang="en-US">
              <a:latin typeface="Be Vietnam Pro" panose="00000500000000000000" pitchFamily="2" charset="0"/>
            </a:endParaRPr>
          </a:p>
        </p:txBody>
      </p:sp>
    </p:spTree>
    <p:custDataLst>
      <p:tags r:id="rId1"/>
    </p:custDataLst>
    <p:extLst>
      <p:ext uri="{BB962C8B-B14F-4D97-AF65-F5344CB8AC3E}">
        <p14:creationId xmlns:p14="http://schemas.microsoft.com/office/powerpoint/2010/main" val="2798317061"/>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500"/>
                                        <p:tgtEl>
                                          <p:spTgt spid="3">
                                            <p:txEl>
                                              <p:pRg st="1" end="1"/>
                                            </p:txEl>
                                          </p:spTgt>
                                        </p:tgtEl>
                                      </p:cBhvr>
                                    </p:animEffect>
                                  </p:childTnLst>
                                </p:cTn>
                              </p:par>
                            </p:childTnLst>
                          </p:cTn>
                        </p:par>
                        <p:par>
                          <p:cTn id="12" fill="hold">
                            <p:stCondLst>
                              <p:cond delay="1000"/>
                            </p:stCondLst>
                            <p:childTnLst>
                              <p:par>
                                <p:cTn id="13" presetID="10" presetClass="entr" presetSubtype="0" fill="hold" grpId="0" nodeType="afterEffect">
                                  <p:stCondLst>
                                    <p:cond delay="0"/>
                                  </p:stCondLst>
                                  <p:childTnLst>
                                    <p:set>
                                      <p:cBhvr>
                                        <p:cTn id="14" dur="1" fill="hold">
                                          <p:stCondLst>
                                            <p:cond delay="0"/>
                                          </p:stCondLst>
                                        </p:cTn>
                                        <p:tgtEl>
                                          <p:spTgt spid="5">
                                            <p:txEl>
                                              <p:pRg st="0" end="0"/>
                                            </p:txEl>
                                          </p:spTgt>
                                        </p:tgtEl>
                                        <p:attrNameLst>
                                          <p:attrName>style.visibility</p:attrName>
                                        </p:attrNameLst>
                                      </p:cBhvr>
                                      <p:to>
                                        <p:strVal val="visible"/>
                                      </p:to>
                                    </p:set>
                                    <p:animEffect transition="in" filter="fade">
                                      <p:cBhvr>
                                        <p:cTn id="15" dur="500"/>
                                        <p:tgtEl>
                                          <p:spTgt spid="5">
                                            <p:txEl>
                                              <p:pRg st="0" end="0"/>
                                            </p:txEl>
                                          </p:spTgt>
                                        </p:tgtEl>
                                      </p:cBhvr>
                                    </p:animEffect>
                                  </p:childTnLst>
                                </p:cTn>
                              </p:par>
                            </p:childTnLst>
                          </p:cTn>
                        </p:par>
                        <p:par>
                          <p:cTn id="16" fill="hold">
                            <p:stCondLst>
                              <p:cond delay="1500"/>
                            </p:stCondLst>
                            <p:childTnLst>
                              <p:par>
                                <p:cTn id="17" presetID="10" presetClass="entr" presetSubtype="0" fill="hold" grpId="0" nodeType="afterEffect">
                                  <p:stCondLst>
                                    <p:cond delay="0"/>
                                  </p:stCondLst>
                                  <p:childTnLst>
                                    <p:set>
                                      <p:cBhvr>
                                        <p:cTn id="18" dur="1" fill="hold">
                                          <p:stCondLst>
                                            <p:cond delay="0"/>
                                          </p:stCondLst>
                                        </p:cTn>
                                        <p:tgtEl>
                                          <p:spTgt spid="5">
                                            <p:txEl>
                                              <p:pRg st="1" end="1"/>
                                            </p:txEl>
                                          </p:spTgt>
                                        </p:tgtEl>
                                        <p:attrNameLst>
                                          <p:attrName>style.visibility</p:attrName>
                                        </p:attrNameLst>
                                      </p:cBhvr>
                                      <p:to>
                                        <p:strVal val="visible"/>
                                      </p:to>
                                    </p:set>
                                    <p:animEffect transition="in" filter="fade">
                                      <p:cBhvr>
                                        <p:cTn id="19" dur="500"/>
                                        <p:tgtEl>
                                          <p:spTgt spid="5">
                                            <p:txEl>
                                              <p:pRg st="1" end="1"/>
                                            </p:txEl>
                                          </p:spTgt>
                                        </p:tgtEl>
                                      </p:cBhvr>
                                    </p:animEffect>
                                  </p:childTnLst>
                                </p:cTn>
                              </p:par>
                            </p:childTnLst>
                          </p:cTn>
                        </p:par>
                        <p:par>
                          <p:cTn id="20" fill="hold">
                            <p:stCondLst>
                              <p:cond delay="2000"/>
                            </p:stCondLst>
                            <p:childTnLst>
                              <p:par>
                                <p:cTn id="21" presetID="10" presetClass="entr" presetSubtype="0" fill="hold" grpId="0" nodeType="afterEffect">
                                  <p:stCondLst>
                                    <p:cond delay="0"/>
                                  </p:stCondLst>
                                  <p:childTnLst>
                                    <p:set>
                                      <p:cBhvr>
                                        <p:cTn id="22" dur="1" fill="hold">
                                          <p:stCondLst>
                                            <p:cond delay="0"/>
                                          </p:stCondLst>
                                        </p:cTn>
                                        <p:tgtEl>
                                          <p:spTgt spid="7"/>
                                        </p:tgtEl>
                                        <p:attrNameLst>
                                          <p:attrName>style.visibility</p:attrName>
                                        </p:attrNameLst>
                                      </p:cBhvr>
                                      <p:to>
                                        <p:strVal val="visible"/>
                                      </p:to>
                                    </p:set>
                                    <p:animEffect transition="in" filter="fade">
                                      <p:cBhvr>
                                        <p:cTn id="23"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build="p"/>
      <p:bldP spid="7" grpId="0"/>
    </p:bldLst>
  </p:timing>
</p:sld>
</file>

<file path=ppt/slides/slide2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6A181E7B-DC5E-A833-3C37-5FAB5DFE1946}"/>
              </a:ext>
            </a:extLst>
          </p:cNvPr>
          <p:cNvSpPr>
            <a:spLocks noGrp="1"/>
          </p:cNvSpPr>
          <p:nvPr>
            <p:ph type="sldNum" sz="quarter" idx="4"/>
          </p:nvPr>
        </p:nvSpPr>
        <p:spPr/>
        <p:txBody>
          <a:bodyPr/>
          <a:lstStyle/>
          <a:p>
            <a:fld id="{6D22F896-40B5-4ADD-8801-0D06FADFA095}" type="slidenum">
              <a:rPr lang="en-US" smtClean="0"/>
              <a:pPr/>
              <a:t>27</a:t>
            </a:fld>
            <a:endParaRPr lang="en-US"/>
          </a:p>
        </p:txBody>
      </p:sp>
      <p:sp>
        <p:nvSpPr>
          <p:cNvPr id="8" name="TextBox 7">
            <a:extLst>
              <a:ext uri="{FF2B5EF4-FFF2-40B4-BE49-F238E27FC236}">
                <a16:creationId xmlns:a16="http://schemas.microsoft.com/office/drawing/2014/main" id="{8B53C4A3-F1B2-7C51-99E5-7E1F2CAD23D4}"/>
              </a:ext>
            </a:extLst>
          </p:cNvPr>
          <p:cNvSpPr txBox="1"/>
          <p:nvPr/>
        </p:nvSpPr>
        <p:spPr>
          <a:xfrm>
            <a:off x="393624" y="2108748"/>
            <a:ext cx="3869871" cy="707886"/>
          </a:xfrm>
          <a:prstGeom prst="rect">
            <a:avLst/>
          </a:prstGeom>
          <a:noFill/>
        </p:spPr>
        <p:txBody>
          <a:bodyPr wrap="square" rtlCol="0">
            <a:spAutoFit/>
          </a:bodyPr>
          <a:lstStyle/>
          <a:p>
            <a:pPr algn="ctr"/>
            <a:r>
              <a:rPr lang="en-US" sz="4000" b="1">
                <a:solidFill>
                  <a:schemeClr val="bg1"/>
                </a:solidFill>
              </a:rPr>
              <a:t>FEATURES</a:t>
            </a:r>
          </a:p>
        </p:txBody>
      </p:sp>
      <p:graphicFrame>
        <p:nvGraphicFramePr>
          <p:cNvPr id="5" name="Diagram 4">
            <a:extLst>
              <a:ext uri="{FF2B5EF4-FFF2-40B4-BE49-F238E27FC236}">
                <a16:creationId xmlns:a16="http://schemas.microsoft.com/office/drawing/2014/main" id="{F0F65748-57AE-16A4-A70A-4656C5033D5F}"/>
              </a:ext>
            </a:extLst>
          </p:cNvPr>
          <p:cNvGraphicFramePr/>
          <p:nvPr>
            <p:extLst>
              <p:ext uri="{D42A27DB-BD31-4B8C-83A1-F6EECF244321}">
                <p14:modId xmlns:p14="http://schemas.microsoft.com/office/powerpoint/2010/main" val="1555243751"/>
              </p:ext>
            </p:extLst>
          </p:nvPr>
        </p:nvGraphicFramePr>
        <p:xfrm>
          <a:off x="4864139" y="307879"/>
          <a:ext cx="6543717" cy="596909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15" name="Picture Placeholder 17" descr="A picture containing text, computer, electronics, indoor&#10;&#10;Description automatically generated">
            <a:extLst>
              <a:ext uri="{FF2B5EF4-FFF2-40B4-BE49-F238E27FC236}">
                <a16:creationId xmlns:a16="http://schemas.microsoft.com/office/drawing/2014/main" id="{2B58FCE9-9DF6-6977-95B1-CF15793B32C5}"/>
              </a:ext>
            </a:extLst>
          </p:cNvPr>
          <p:cNvPicPr>
            <a:picLocks noChangeAspect="1"/>
          </p:cNvPicPr>
          <p:nvPr/>
        </p:nvPicPr>
        <p:blipFill rotWithShape="1">
          <a:blip r:embed="rId9">
            <a:extLst>
              <a:ext uri="{28A0092B-C50C-407E-A947-70E740481C1C}">
                <a14:useLocalDpi xmlns:a14="http://schemas.microsoft.com/office/drawing/2010/main" val="0"/>
              </a:ext>
            </a:extLst>
          </a:blip>
          <a:srcRect l="2031" t="-232" r="-1149" b="-1"/>
          <a:stretch/>
        </p:blipFill>
        <p:spPr>
          <a:xfrm>
            <a:off x="105190" y="3466476"/>
            <a:ext cx="4446740" cy="2810493"/>
          </a:xfrm>
          <a:prstGeom prst="rect">
            <a:avLst/>
          </a:prstGeom>
          <a:effectLst>
            <a:outerShdw blurRad="50800" dist="38100" dir="5400000" algn="t" rotWithShape="0">
              <a:prstClr val="black">
                <a:alpha val="40000"/>
              </a:prstClr>
            </a:outerShdw>
            <a:softEdge rad="63500"/>
          </a:effectLst>
        </p:spPr>
      </p:pic>
    </p:spTree>
    <p:custDataLst>
      <p:tags r:id="rId1"/>
    </p:custDataLst>
    <p:extLst>
      <p:ext uri="{BB962C8B-B14F-4D97-AF65-F5344CB8AC3E}">
        <p14:creationId xmlns:p14="http://schemas.microsoft.com/office/powerpoint/2010/main" val="2334864025"/>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 calcmode="lin" valueType="num">
                                      <p:cBhvr>
                                        <p:cTn id="9" dur="1000" fill="hold"/>
                                        <p:tgtEl>
                                          <p:spTgt spid="5"/>
                                        </p:tgtEl>
                                        <p:attrNameLst>
                                          <p:attrName>style.rotation</p:attrName>
                                        </p:attrNameLst>
                                      </p:cBhvr>
                                      <p:tavLst>
                                        <p:tav tm="0">
                                          <p:val>
                                            <p:fltVal val="90"/>
                                          </p:val>
                                        </p:tav>
                                        <p:tav tm="100000">
                                          <p:val>
                                            <p:fltVal val="0"/>
                                          </p:val>
                                        </p:tav>
                                      </p:tavLst>
                                    </p:anim>
                                    <p:animEffect transition="in" filter="fade">
                                      <p:cBhvr>
                                        <p:cTn id="10"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2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25CD46B3-96D8-6157-D194-CB036606B074}"/>
              </a:ext>
            </a:extLst>
          </p:cNvPr>
          <p:cNvSpPr>
            <a:spLocks noGrp="1"/>
          </p:cNvSpPr>
          <p:nvPr>
            <p:ph type="title"/>
          </p:nvPr>
        </p:nvSpPr>
        <p:spPr>
          <a:xfrm>
            <a:off x="1413068" y="5060068"/>
            <a:ext cx="9780644" cy="690788"/>
          </a:xfrm>
        </p:spPr>
        <p:txBody>
          <a:bodyPr anchor="t">
            <a:normAutofit/>
          </a:bodyPr>
          <a:lstStyle/>
          <a:p>
            <a:pPr algn="ctr"/>
            <a:r>
              <a:rPr lang="en-US" sz="2100" b="1" cap="none">
                <a:solidFill>
                  <a:schemeClr val="tx2"/>
                </a:solidFill>
                <a:latin typeface="Source Sans Pro"/>
                <a:ea typeface="Source Sans Pro"/>
              </a:rPr>
              <a:t>For More Information Or To Schedule Some Time To See If Managely Is Right For You, Contact Sales At</a:t>
            </a:r>
            <a:r>
              <a:rPr lang="en-US" sz="2100" b="1" cap="none">
                <a:solidFill>
                  <a:schemeClr val="accent1"/>
                </a:solidFill>
                <a:latin typeface="Source Sans Pro"/>
                <a:ea typeface="Source Sans Pro"/>
              </a:rPr>
              <a:t> Boldsales@boldgroup.Com</a:t>
            </a:r>
            <a:endParaRPr lang="en-US"/>
          </a:p>
        </p:txBody>
      </p:sp>
      <p:sp>
        <p:nvSpPr>
          <p:cNvPr id="4" name="Slide Number Placeholder 3">
            <a:extLst>
              <a:ext uri="{FF2B5EF4-FFF2-40B4-BE49-F238E27FC236}">
                <a16:creationId xmlns:a16="http://schemas.microsoft.com/office/drawing/2014/main" id="{D17723FC-75C4-A0CE-C436-C90735800250}"/>
              </a:ext>
            </a:extLst>
          </p:cNvPr>
          <p:cNvSpPr>
            <a:spLocks noGrp="1"/>
          </p:cNvSpPr>
          <p:nvPr>
            <p:ph type="sldNum" sz="quarter" idx="10"/>
          </p:nvPr>
        </p:nvSpPr>
        <p:spPr/>
        <p:txBody>
          <a:bodyPr>
            <a:normAutofit/>
          </a:bodyPr>
          <a:lstStyle/>
          <a:p>
            <a:pPr>
              <a:spcAft>
                <a:spcPts val="600"/>
              </a:spcAft>
            </a:pPr>
            <a:fld id="{6D22F896-40B5-4ADD-8801-0D06FADFA095}" type="slidenum">
              <a:rPr lang="en-US" smtClean="0"/>
              <a:pPr>
                <a:spcAft>
                  <a:spcPts val="600"/>
                </a:spcAft>
              </a:pPr>
              <a:t>28</a:t>
            </a:fld>
            <a:endParaRPr lang="en-US"/>
          </a:p>
        </p:txBody>
      </p:sp>
      <p:graphicFrame>
        <p:nvGraphicFramePr>
          <p:cNvPr id="12" name="Text Placeholder 8">
            <a:extLst>
              <a:ext uri="{FF2B5EF4-FFF2-40B4-BE49-F238E27FC236}">
                <a16:creationId xmlns:a16="http://schemas.microsoft.com/office/drawing/2014/main" id="{E7948BBC-C8A1-EAD2-3EFF-1FD95BF5B4CE}"/>
              </a:ext>
            </a:extLst>
          </p:cNvPr>
          <p:cNvGraphicFramePr/>
          <p:nvPr>
            <p:extLst>
              <p:ext uri="{D42A27DB-BD31-4B8C-83A1-F6EECF244321}">
                <p14:modId xmlns:p14="http://schemas.microsoft.com/office/powerpoint/2010/main" val="2076821350"/>
              </p:ext>
            </p:extLst>
          </p:nvPr>
        </p:nvGraphicFramePr>
        <p:xfrm>
          <a:off x="900265" y="533189"/>
          <a:ext cx="10391470" cy="412147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3830550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687FC9E6-A41B-05F9-BA79-BF3658E06F7A}"/>
              </a:ext>
            </a:extLst>
          </p:cNvPr>
          <p:cNvSpPr>
            <a:spLocks noGrp="1"/>
          </p:cNvSpPr>
          <p:nvPr>
            <p:ph type="sldNum" sz="quarter" idx="4"/>
          </p:nvPr>
        </p:nvSpPr>
        <p:spPr/>
        <p:txBody>
          <a:bodyPr/>
          <a:lstStyle/>
          <a:p>
            <a:fld id="{6D22F896-40B5-4ADD-8801-0D06FADFA095}" type="slidenum">
              <a:rPr lang="en-US" smtClean="0"/>
              <a:pPr/>
              <a:t>29</a:t>
            </a:fld>
            <a:endParaRPr lang="en-US"/>
          </a:p>
        </p:txBody>
      </p:sp>
      <p:pic>
        <p:nvPicPr>
          <p:cNvPr id="9" name="Picture 8" descr="A close up of a sign&#10;&#10;Description automatically generated">
            <a:extLst>
              <a:ext uri="{FF2B5EF4-FFF2-40B4-BE49-F238E27FC236}">
                <a16:creationId xmlns:a16="http://schemas.microsoft.com/office/drawing/2014/main" id="{895DD2F8-D35C-F228-A4A7-053D8D043A2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096000" y="1300491"/>
            <a:ext cx="5715000" cy="3810000"/>
          </a:xfrm>
          <a:prstGeom prst="rect">
            <a:avLst/>
          </a:prstGeom>
        </p:spPr>
      </p:pic>
      <p:sp>
        <p:nvSpPr>
          <p:cNvPr id="10" name="TextBox 9">
            <a:extLst>
              <a:ext uri="{FF2B5EF4-FFF2-40B4-BE49-F238E27FC236}">
                <a16:creationId xmlns:a16="http://schemas.microsoft.com/office/drawing/2014/main" id="{EABB5400-485C-9EB5-0389-A7C578C27BF2}"/>
              </a:ext>
            </a:extLst>
          </p:cNvPr>
          <p:cNvSpPr txBox="1"/>
          <p:nvPr/>
        </p:nvSpPr>
        <p:spPr>
          <a:xfrm>
            <a:off x="6667500" y="1300491"/>
            <a:ext cx="3467100" cy="369332"/>
          </a:xfrm>
          <a:prstGeom prst="rect">
            <a:avLst/>
          </a:prstGeom>
          <a:noFill/>
        </p:spPr>
        <p:txBody>
          <a:bodyPr wrap="square" rtlCol="0">
            <a:spAutoFit/>
          </a:bodyPr>
          <a:lstStyle/>
          <a:p>
            <a:r>
              <a:rPr lang="en-US" b="1"/>
              <a:t>ON DEMAND</a:t>
            </a:r>
          </a:p>
        </p:txBody>
      </p:sp>
    </p:spTree>
    <p:custDataLst>
      <p:tags r:id="rId1"/>
    </p:custDataLst>
    <p:extLst>
      <p:ext uri="{BB962C8B-B14F-4D97-AF65-F5344CB8AC3E}">
        <p14:creationId xmlns:p14="http://schemas.microsoft.com/office/powerpoint/2010/main" val="2308332861"/>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1000"/>
                                        <p:tgtEl>
                                          <p:spTgt spid="9"/>
                                        </p:tgtEl>
                                      </p:cBhvr>
                                    </p:animEffect>
                                    <p:anim calcmode="lin" valueType="num">
                                      <p:cBhvr>
                                        <p:cTn id="8" dur="1000" fill="hold"/>
                                        <p:tgtEl>
                                          <p:spTgt spid="9"/>
                                        </p:tgtEl>
                                        <p:attrNameLst>
                                          <p:attrName>ppt_x</p:attrName>
                                        </p:attrNameLst>
                                      </p:cBhvr>
                                      <p:tavLst>
                                        <p:tav tm="0">
                                          <p:val>
                                            <p:strVal val="#ppt_x"/>
                                          </p:val>
                                        </p:tav>
                                        <p:tav tm="100000">
                                          <p:val>
                                            <p:strVal val="#ppt_x"/>
                                          </p:val>
                                        </p:tav>
                                      </p:tavLst>
                                    </p:anim>
                                    <p:anim calcmode="lin" valueType="num">
                                      <p:cBhvr>
                                        <p:cTn id="9" dur="1000" fill="hold"/>
                                        <p:tgtEl>
                                          <p:spTgt spid="9"/>
                                        </p:tgtEl>
                                        <p:attrNameLst>
                                          <p:attrName>ppt_y</p:attrName>
                                        </p:attrNameLst>
                                      </p:cBhvr>
                                      <p:tavLst>
                                        <p:tav tm="0">
                                          <p:val>
                                            <p:strVal val="#ppt_y+.1"/>
                                          </p:val>
                                        </p:tav>
                                        <p:tav tm="100000">
                                          <p:val>
                                            <p:strVal val="#ppt_y"/>
                                          </p:val>
                                        </p:tav>
                                      </p:tavLst>
                                    </p:anim>
                                  </p:childTnLst>
                                </p:cTn>
                              </p:par>
                              <p:par>
                                <p:cTn id="10" presetID="2" presetClass="entr" presetSubtype="1" fill="hold" grpId="0" nodeType="withEffect">
                                  <p:stCondLst>
                                    <p:cond delay="0"/>
                                  </p:stCondLst>
                                  <p:childTnLst>
                                    <p:set>
                                      <p:cBhvr>
                                        <p:cTn id="11" dur="1" fill="hold">
                                          <p:stCondLst>
                                            <p:cond delay="0"/>
                                          </p:stCondLst>
                                        </p:cTn>
                                        <p:tgtEl>
                                          <p:spTgt spid="10"/>
                                        </p:tgtEl>
                                        <p:attrNameLst>
                                          <p:attrName>style.visibility</p:attrName>
                                        </p:attrNameLst>
                                      </p:cBhvr>
                                      <p:to>
                                        <p:strVal val="visible"/>
                                      </p:to>
                                    </p:set>
                                    <p:anim calcmode="lin" valueType="num">
                                      <p:cBhvr additive="base">
                                        <p:cTn id="12" dur="500" fill="hold"/>
                                        <p:tgtEl>
                                          <p:spTgt spid="10"/>
                                        </p:tgtEl>
                                        <p:attrNameLst>
                                          <p:attrName>ppt_x</p:attrName>
                                        </p:attrNameLst>
                                      </p:cBhvr>
                                      <p:tavLst>
                                        <p:tav tm="0">
                                          <p:val>
                                            <p:strVal val="#ppt_x"/>
                                          </p:val>
                                        </p:tav>
                                        <p:tav tm="100000">
                                          <p:val>
                                            <p:strVal val="#ppt_x"/>
                                          </p:val>
                                        </p:tav>
                                      </p:tavLst>
                                    </p:anim>
                                    <p:anim calcmode="lin" valueType="num">
                                      <p:cBhvr additive="base">
                                        <p:cTn id="13" dur="500" fill="hold"/>
                                        <p:tgtEl>
                                          <p:spTgt spid="10"/>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tags/tag1.xml><?xml version="1.0" encoding="utf-8"?>
<p:tagLst xmlns:a="http://schemas.openxmlformats.org/drawingml/2006/main" xmlns:r="http://schemas.openxmlformats.org/officeDocument/2006/relationships" xmlns:p="http://schemas.openxmlformats.org/presentationml/2006/main">
  <p:tag name="ARTICULATE_DESIGN_ID_1_GALLERY" val="v6lbOwev"/>
  <p:tag name="ARTICULATE_SLIDE_COUNT" val="19"/>
  <p:tag name="ARTICULATE_PROJECT_OPEN" val="0"/>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_rels/theme3.xml.rels><?xml version="1.0" encoding="UTF-8" standalone="yes"?>
<Relationships xmlns="http://schemas.openxmlformats.org/package/2006/relationships"><Relationship Id="rId1" Type="http://schemas.openxmlformats.org/officeDocument/2006/relationships/image" Target="../media/image113.jpeg"/></Relationships>
</file>

<file path=ppt/theme/theme1.xml><?xml version="1.0" encoding="utf-8"?>
<a:theme xmlns:a="http://schemas.openxmlformats.org/drawingml/2006/main" name="1_Gallery">
  <a:themeElements>
    <a:clrScheme name="Bold">
      <a:dk1>
        <a:sysClr val="windowText" lastClr="000000"/>
      </a:dk1>
      <a:lt1>
        <a:sysClr val="window" lastClr="FFFFFF"/>
      </a:lt1>
      <a:dk2>
        <a:srgbClr val="454545"/>
      </a:dk2>
      <a:lt2>
        <a:srgbClr val="DFDBD5"/>
      </a:lt2>
      <a:accent1>
        <a:srgbClr val="6B021B"/>
      </a:accent1>
      <a:accent2>
        <a:srgbClr val="8F0324"/>
      </a:accent2>
      <a:accent3>
        <a:srgbClr val="C00000"/>
      </a:accent3>
      <a:accent4>
        <a:srgbClr val="3F6D34"/>
      </a:accent4>
      <a:accent5>
        <a:srgbClr val="114980"/>
      </a:accent5>
      <a:accent6>
        <a:srgbClr val="4C788C"/>
      </a:accent6>
      <a:hlink>
        <a:srgbClr val="AFA597"/>
      </a:hlink>
      <a:folHlink>
        <a:srgbClr val="CCC5BC"/>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BoldGroup_PPT_Template_2021.potx" id="{63FA7075-06BA-4547-B99B-94558497712F}" vid="{3D46F2B9-DD9F-40A3-A736-5C300C56DB2D}"/>
    </a:ext>
  </a:extLst>
</a:theme>
</file>

<file path=ppt/theme/theme2.xml><?xml version="1.0" encoding="utf-8"?>
<a:theme xmlns:a="http://schemas.openxmlformats.org/drawingml/2006/main" name="2_Gallery">
  <a:themeElements>
    <a:clrScheme name="Custom 3">
      <a:dk1>
        <a:sysClr val="windowText" lastClr="000000"/>
      </a:dk1>
      <a:lt1>
        <a:sysClr val="window" lastClr="FFFFFF"/>
      </a:lt1>
      <a:dk2>
        <a:srgbClr val="454545"/>
      </a:dk2>
      <a:lt2>
        <a:srgbClr val="DFDBD5"/>
      </a:lt2>
      <a:accent1>
        <a:srgbClr val="6B021B"/>
      </a:accent1>
      <a:accent2>
        <a:srgbClr val="8F0324"/>
      </a:accent2>
      <a:accent3>
        <a:srgbClr val="C00000"/>
      </a:accent3>
      <a:accent4>
        <a:srgbClr val="FF0000"/>
      </a:accent4>
      <a:accent5>
        <a:srgbClr val="333333"/>
      </a:accent5>
      <a:accent6>
        <a:srgbClr val="7B6F5E"/>
      </a:accent6>
      <a:hlink>
        <a:srgbClr val="AFA597"/>
      </a:hlink>
      <a:folHlink>
        <a:srgbClr val="CCC5BC"/>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BoldGroup_PPT_Template_2021.potx" id="{DD96F675-0F5B-4B54-915E-00CE297E50F2}" vid="{4668D7D6-F0DC-4B5D-BF57-9B9B4D79A7CD}"/>
    </a:ext>
  </a:extLst>
</a:theme>
</file>

<file path=ppt/theme/theme3.xml><?xml version="1.0" encoding="utf-8"?>
<a:theme xmlns:a="http://schemas.openxmlformats.org/drawingml/2006/main" name="Gallery">
  <a:themeElements>
    <a:clrScheme name="Custom 1">
      <a:dk1>
        <a:sysClr val="windowText" lastClr="000000"/>
      </a:dk1>
      <a:lt1>
        <a:srgbClr val="F3F2F3"/>
      </a:lt1>
      <a:dk2>
        <a:srgbClr val="3A3A4B"/>
      </a:dk2>
      <a:lt2>
        <a:srgbClr val="DBDCDD"/>
      </a:lt2>
      <a:accent1>
        <a:srgbClr val="802728"/>
      </a:accent1>
      <a:accent2>
        <a:srgbClr val="AC212D"/>
      </a:accent2>
      <a:accent3>
        <a:srgbClr val="CF202F"/>
      </a:accent3>
      <a:accent4>
        <a:srgbClr val="F2F2F2"/>
      </a:accent4>
      <a:accent5>
        <a:srgbClr val="464552"/>
      </a:accent5>
      <a:accent6>
        <a:srgbClr val="3A3A4B"/>
      </a:accent6>
      <a:hlink>
        <a:srgbClr val="CF202F"/>
      </a:hlink>
      <a:folHlink>
        <a:srgbClr val="959CA0"/>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spDef>
      <a:spPr>
        <a:blipFill>
          <a:blip xmlns:r="http://schemas.openxmlformats.org/officeDocument/2006/relationships" r:embed="rId1"/>
          <a:stretch>
            <a:fillRect l="-741" r="-26827" b="2518"/>
          </a:stretch>
        </a:blipFill>
        <a:effectLst>
          <a:outerShdw blurRad="152400" dist="88900" dir="2700000" algn="tl" rotWithShape="0">
            <a:prstClr val="black">
              <a:alpha val="40000"/>
            </a:prstClr>
          </a:outerShdw>
        </a:effectLst>
      </a:spPr>
      <a:bodyPr rtlCol="0" anchor="ctr"/>
      <a:lstStyle>
        <a:defPPr algn="ctr">
          <a:defRPr dirty="0"/>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BoldGroup_PPT_Template_2021.potx" id="{63FA7075-06BA-4547-B99B-94558497712F}" vid="{3D46F2B9-DD9F-40A3-A736-5C300C56DB2D}"/>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628d6d76-8410-4f89-b8f5-1ec9c11a97db">
      <UserInfo>
        <DisplayName>Julie Lichty</DisplayName>
        <AccountId>5638</AccountId>
        <AccountType/>
      </UserInfo>
    </SharedWithUs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188FDB2E423844D91B51A4EE7C467D8" ma:contentTypeVersion="25" ma:contentTypeDescription="Create a new document." ma:contentTypeScope="" ma:versionID="34a0e931b1b418f9ff9cce8c69ffce2d">
  <xsd:schema xmlns:xsd="http://www.w3.org/2001/XMLSchema" xmlns:xs="http://www.w3.org/2001/XMLSchema" xmlns:p="http://schemas.microsoft.com/office/2006/metadata/properties" xmlns:ns2="06833ec7-bc81-4bdc-822a-9db94dab13b1" xmlns:ns3="628d6d76-8410-4f89-b8f5-1ec9c11a97db" targetNamespace="http://schemas.microsoft.com/office/2006/metadata/properties" ma:root="true" ma:fieldsID="aa88c93e09182fbde2235158a57e2fc8" ns2:_="" ns3:_="">
    <xsd:import namespace="06833ec7-bc81-4bdc-822a-9db94dab13b1"/>
    <xsd:import namespace="628d6d76-8410-4f89-b8f5-1ec9c11a97db"/>
    <xsd:element name="properties">
      <xsd:complexType>
        <xsd:sequence>
          <xsd:element name="documentManagement">
            <xsd:complexType>
              <xsd:all>
                <xsd:element ref="ns2:MediaServiceMetadata" minOccurs="0"/>
                <xsd:element ref="ns2:MediaServiceFastMetadata" minOccurs="0"/>
                <xsd:element ref="ns2:MediaServiceDateTaken" minOccurs="0"/>
                <xsd:element ref="ns2:MediaLengthInSeconds" minOccurs="0"/>
                <xsd:element ref="ns3:SharedWithUsers" minOccurs="0"/>
                <xsd:element ref="ns3:SharedWithDetail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6833ec7-bc81-4bdc-822a-9db94dab13b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description="" ma:hidden="true" ma:internalName="MediaServiceDateTaken" ma:readOnly="true">
      <xsd:simpleType>
        <xsd:restriction base="dms:Text"/>
      </xsd:simpleType>
    </xsd:element>
    <xsd:element name="MediaLengthInSeconds" ma:index="11" nillable="true" ma:displayName="MediaLengthInSeconds" ma:description="" ma:internalName="MediaLengthInSeconds" ma:readOnly="true">
      <xsd:simpleType>
        <xsd:restriction base="dms:Unknown"/>
      </xsd:simpleType>
    </xsd:element>
    <xsd:element name="MediaServiceObjectDetectorVersions" ma:index="14"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28d6d76-8410-4f89-b8f5-1ec9c11a97db" elementFormDefault="qualified">
    <xsd:import namespace="http://schemas.microsoft.com/office/2006/documentManagement/types"/>
    <xsd:import namespace="http://schemas.microsoft.com/office/infopath/2007/PartnerControls"/>
    <xsd:element name="SharedWithUsers" ma:index="12" nillable="true" ma:displayName="Shared With" ma:SearchPeopleOnly="false" ma:SharePointGroup="0" ma:internalName="SharedWithUsers" ma:readOnly="true" ma:showField="ImnNam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249A546-CF40-4834-B971-6B35C8E5F296}">
  <ds:schemaRefs>
    <ds:schemaRef ds:uri="67a4d535-0fbb-4f21-861a-b9470626b1f0"/>
    <ds:schemaRef ds:uri="836026ef-7f83-4d0f-867d-80113ede5321"/>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microsoft.com/sharepoint/v3"/>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5D473A99-A89C-4034-A759-FFAE22E09E36}">
  <ds:schemaRefs>
    <ds:schemaRef ds:uri="http://schemas.microsoft.com/sharepoint/v3/contenttype/forms"/>
  </ds:schemaRefs>
</ds:datastoreItem>
</file>

<file path=customXml/itemProps3.xml><?xml version="1.0" encoding="utf-8"?>
<ds:datastoreItem xmlns:ds="http://schemas.openxmlformats.org/officeDocument/2006/customXml" ds:itemID="{E5279310-B6D6-47A3-979C-653601522343}"/>
</file>

<file path=docProps/app.xml><?xml version="1.0" encoding="utf-8"?>
<Properties xmlns="http://schemas.openxmlformats.org/officeDocument/2006/extended-properties" xmlns:vt="http://schemas.openxmlformats.org/officeDocument/2006/docPropsVTypes">
  <Template>Bold Group 2021 - White BG - Template</Template>
  <TotalTime>0</TotalTime>
  <Words>2403</Words>
  <Application>Microsoft Macintosh PowerPoint</Application>
  <PresentationFormat>Widescreen</PresentationFormat>
  <Paragraphs>276</Paragraphs>
  <Slides>29</Slides>
  <Notes>25</Notes>
  <HiddenSlides>12</HiddenSlides>
  <MMClips>0</MMClips>
  <ScaleCrop>false</ScaleCrop>
  <HeadingPairs>
    <vt:vector size="6" baseType="variant">
      <vt:variant>
        <vt:lpstr>Fonts Used</vt:lpstr>
      </vt:variant>
      <vt:variant>
        <vt:i4>13</vt:i4>
      </vt:variant>
      <vt:variant>
        <vt:lpstr>Theme</vt:lpstr>
      </vt:variant>
      <vt:variant>
        <vt:i4>3</vt:i4>
      </vt:variant>
      <vt:variant>
        <vt:lpstr>Slide Titles</vt:lpstr>
      </vt:variant>
      <vt:variant>
        <vt:i4>29</vt:i4>
      </vt:variant>
    </vt:vector>
  </HeadingPairs>
  <TitlesOfParts>
    <vt:vector size="45" baseType="lpstr">
      <vt:lpstr>Arial</vt:lpstr>
      <vt:lpstr>Arial</vt:lpstr>
      <vt:lpstr>Be Vietnam Pro</vt:lpstr>
      <vt:lpstr>Calibri</vt:lpstr>
      <vt:lpstr>Gill Sans MT</vt:lpstr>
      <vt:lpstr>Gilroy</vt:lpstr>
      <vt:lpstr>Helvetica Neue</vt:lpstr>
      <vt:lpstr>Lato</vt:lpstr>
      <vt:lpstr>Open Sans</vt:lpstr>
      <vt:lpstr>Roboto</vt:lpstr>
      <vt:lpstr>Source Sans Pro</vt:lpstr>
      <vt:lpstr>source-sans-pro</vt:lpstr>
      <vt:lpstr>Wingdings</vt:lpstr>
      <vt:lpstr>1_Gallery</vt:lpstr>
      <vt:lpstr>2_Gallery</vt:lpstr>
      <vt:lpstr>Gallery</vt:lpstr>
      <vt:lpstr>PowerPoint Presentation</vt:lpstr>
      <vt:lpstr>PowerPoint Presentation</vt:lpstr>
      <vt:lpstr>PowerPoint Presentation</vt:lpstr>
      <vt:lpstr>Presenting Today</vt:lpstr>
      <vt:lpstr>Who IS BOLD GROUP?</vt:lpstr>
      <vt:lpstr>PowerPoint Presentation</vt:lpstr>
      <vt:lpstr>agenda</vt:lpstr>
      <vt:lpstr>Introducing Managely</vt:lpstr>
      <vt:lpstr>Managely</vt:lpstr>
      <vt:lpstr>Managely Tiers</vt:lpstr>
      <vt:lpstr>Features</vt:lpstr>
      <vt:lpstr>Design philosophies</vt:lpstr>
      <vt:lpstr>PowerPoint Presentation</vt:lpstr>
      <vt:lpstr>Integrations / partners</vt:lpstr>
      <vt:lpstr>PowerPoint Presentation</vt:lpstr>
      <vt:lpstr>CONCLUSION</vt:lpstr>
      <vt:lpstr>PowerPoint Presentation</vt:lpstr>
      <vt:lpstr>Available on demand</vt:lpstr>
      <vt:lpstr>PowerPoint Presentation</vt:lpstr>
      <vt:lpstr>Inside Managely™: Business Management Software for Security Dealers</vt:lpstr>
      <vt:lpstr>For more information or to schedule time to see if Managely is right for you, contact Bold Group Sales at boldsales@boldgroup.com</vt:lpstr>
      <vt:lpstr>PowerPoint Presentation</vt:lpstr>
      <vt:lpstr>Presenting Today</vt:lpstr>
      <vt:lpstr>PowerPoint Presentation</vt:lpstr>
      <vt:lpstr>PowerPoint Presentation</vt:lpstr>
      <vt:lpstr>Managely Tiers</vt:lpstr>
      <vt:lpstr>PowerPoint Presentation</vt:lpstr>
      <vt:lpstr>For More Information Or To Schedule Some Time To See If Managely Is Right For You, Contact Sales At Boldsales@boldgroup.Com</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Julie Steven</dc:creator>
  <cp:lastModifiedBy>Justin DeBaggis</cp:lastModifiedBy>
  <cp:revision>3</cp:revision>
  <dcterms:created xsi:type="dcterms:W3CDTF">2021-03-18T20:06:04Z</dcterms:created>
  <dcterms:modified xsi:type="dcterms:W3CDTF">2023-08-01T18:16:12Z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0x010100E188FDB2E423844D91B51A4EE7C467D8</vt:lpwstr>
  </property>
  <property fmtid="{D5CDD505-2E9C-101B-9397-08002B2CF9AE}" pid="3" name="MediaServiceImageTags">
    <vt:lpwstr/>
  </property>
  <property fmtid="{D5CDD505-2E9C-101B-9397-08002B2CF9AE}" pid="4" name="ArticulateGUID">
    <vt:lpwstr>0EA7A3F6-BFBF-4A5C-A554-306BD0953163</vt:lpwstr>
  </property>
  <property fmtid="{D5CDD505-2E9C-101B-9397-08002B2CF9AE}" pid="5" name="ArticulatePath">
    <vt:lpwstr>Managely_Webinar_1.11.23 Sam's version</vt:lpwstr>
  </property>
</Properties>
</file>